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2" r:id="rId2"/>
  </p:sldMasterIdLst>
  <p:notesMasterIdLst>
    <p:notesMasterId r:id="rId3"/>
  </p:notesMasterIdLst>
  <p:sldIdLst>
    <p:sldId id="258" r:id="rId4"/>
    <p:sldId id="283" r:id="rId5"/>
    <p:sldId id="284" r:id="rId6"/>
    <p:sldId id="257" r:id="rId7"/>
    <p:sldId id="263" r:id="rId8"/>
    <p:sldId id="264" r:id="rId9"/>
    <p:sldId id="265" r:id="rId10"/>
    <p:sldId id="266" r:id="rId11"/>
    <p:sldId id="267" r:id="rId12"/>
    <p:sldId id="268" r:id="rId13"/>
    <p:sldId id="269" r:id="rId14"/>
    <p:sldId id="285" r:id="rId15"/>
    <p:sldId id="259" r:id="rId16"/>
    <p:sldId id="270" r:id="rId17"/>
    <p:sldId id="271" r:id="rId18"/>
    <p:sldId id="286" r:id="rId19"/>
    <p:sldId id="260" r:id="rId20"/>
    <p:sldId id="272" r:id="rId21"/>
    <p:sldId id="273" r:id="rId22"/>
    <p:sldId id="274" r:id="rId23"/>
    <p:sldId id="287" r:id="rId24"/>
    <p:sldId id="261" r:id="rId25"/>
    <p:sldId id="276" r:id="rId26"/>
    <p:sldId id="275" r:id="rId27"/>
    <p:sldId id="262" r:id="rId28"/>
    <p:sldId id="288" r:id="rId29"/>
    <p:sldId id="277" r:id="rId30"/>
    <p:sldId id="278" r:id="rId31"/>
    <p:sldId id="279" r:id="rId32"/>
    <p:sldId id="280" r:id="rId33"/>
    <p:sldId id="281" r:id="rId34"/>
    <p:sldId id="282" r:id="rId35"/>
  </p:sldIdLst>
  <p:sldSz cx="9144000" cy="5141913"/>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5" autoAdjust="0"/>
    <p:restoredTop sz="94660"/>
  </p:normalViewPr>
  <p:slideViewPr>
    <p:cSldViewPr showGuides="1">
      <p:cViewPr varScale="1">
        <p:scale>
          <a:sx n="143" d="100"/>
          <a:sy n="143" d="100"/>
        </p:scale>
        <p:origin x="894" y="114"/>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tags/tag1.xml" Type="http://schemas.openxmlformats.org/officeDocument/2006/relationships/tag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s/slide1.xml" Type="http://schemas.openxmlformats.org/officeDocument/2006/relationships/slide"/><Relationship Id="rId40"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626564026"/>
          <c:y val="0.064668737351894379"/>
          <c:w val="0.72436368465423584"/>
          <c:h val="0.70075035095214844"/>
        </c:manualLayout>
      </c:layout>
      <c:barChart>
        <c:barDir val="bar"/>
        <c:grouping val="clustered"/>
        <c:varyColors val="0"/>
        <c:ser>
          <c:idx val="0"/>
          <c:order val="0"/>
          <c:tx>
            <c:strRef>
              <c:f>Sheet1!$B$1</c:f>
              <c:strCache>
                <c:ptCount val="1"/>
                <c:pt idx="0">
                  <c:v>系列 1</c:v>
                </c:pt>
              </c:strCache>
            </c:strRef>
          </c:tx>
          <c:spPr>
            <a:solidFill>
              <a:srgbClr val="37B0E8"/>
            </a:solidFill>
            <a:ln w="6350">
              <a:solidFill>
                <a:schemeClr val="bg1"/>
              </a:solid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gapWidth/>
        <c:overlap/>
        <c:axId val="298964800"/>
        <c:axId val="298965360"/>
      </c:barChart>
      <c:catAx>
        <c:axId val="298964800"/>
        <c:scaling>
          <c:orientation/>
        </c:scaling>
        <c:delete val="0"/>
        <c:axPos val="l"/>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98965360"/>
        <c:crosses val="autoZero"/>
        <c:auto val="0"/>
        <c:lblAlgn val="ctr"/>
        <c:lblOffset/>
        <c:tickMarkSkip val="1"/>
        <c:noMultiLvlLbl val="0"/>
      </c:catAx>
      <c:valAx>
        <c:axId val="298965360"/>
        <c:scaling>
          <c:orientation/>
        </c:scaling>
        <c:delete val="0"/>
        <c:axPos val="b"/>
        <c:majorGridlines>
          <c:spPr>
            <a:ln w="6350">
              <a:solidFill>
                <a:schemeClr val="bg1">
                  <a:lumMod val="50000"/>
                </a:schemeClr>
              </a:solidFill>
            </a:ln>
            <a:effectLst/>
          </c:spPr>
        </c:majorGridlines>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9896480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626564026"/>
          <c:y val="0.064668737351894379"/>
          <c:w val="0.72436368465423584"/>
          <c:h val="0.70075035095214844"/>
        </c:manualLayout>
      </c:layout>
      <c:barChart>
        <c:barDir val="bar"/>
        <c:grouping val="clustered"/>
        <c:varyColors val="0"/>
        <c:ser>
          <c:idx val="0"/>
          <c:order val="0"/>
          <c:tx>
            <c:strRef>
              <c:f>Sheet1!$B$1</c:f>
              <c:strCache>
                <c:ptCount val="1"/>
                <c:pt idx="0">
                  <c:v>系列 1</c:v>
                </c:pt>
              </c:strCache>
            </c:strRef>
          </c:tx>
          <c:spPr>
            <a:solidFill>
              <a:schemeClr val="bg1"/>
            </a:solidFill>
            <a:ln w="6350">
              <a:solidFill>
                <a:schemeClr val="bg1">
                  <a:lumMod val="85000"/>
                </a:schemeClr>
              </a:solid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gapWidth/>
        <c:overlap/>
        <c:axId val="298967600"/>
        <c:axId val="298968160"/>
      </c:barChart>
      <c:catAx>
        <c:axId val="298967600"/>
        <c:scaling>
          <c:orientation/>
        </c:scaling>
        <c:delete val="0"/>
        <c:axPos val="l"/>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98968160"/>
        <c:crosses val="autoZero"/>
        <c:auto val="0"/>
        <c:lblAlgn val="ctr"/>
        <c:lblOffset/>
        <c:tickMarkSkip val="1"/>
        <c:noMultiLvlLbl val="0"/>
      </c:catAx>
      <c:valAx>
        <c:axId val="298968160"/>
        <c:scaling>
          <c:orientation/>
        </c:scaling>
        <c:delete val="0"/>
        <c:axPos val="b"/>
        <c:majorGridlines>
          <c:spPr>
            <a:ln w="6350">
              <a:solidFill>
                <a:schemeClr val="bg1">
                  <a:lumMod val="50000"/>
                </a:schemeClr>
              </a:solidFill>
            </a:ln>
            <a:effectLst/>
          </c:spPr>
        </c:majorGridlines>
        <c:numFmt formatCode="General" sourceLinked="1"/>
        <c:majorTickMark val="out"/>
        <c:minorTickMark val="none"/>
        <c:spPr>
          <a:noFill/>
          <a:ln w="6350">
            <a:solidFill>
              <a:schemeClr val="bg1">
                <a:lumMod val="50000"/>
              </a:schemeClr>
            </a:solidFill>
          </a:ln>
          <a:effectLst/>
        </c:spPr>
        <c:txPr>
          <a:bodyPr rot="-60000000" spcFirstLastPara="0" vertOverflow="ellipsis" horzOverflow="overflow" vert="horz" wrap="square" anchor="ctr" anchorCtr="1"/>
          <a:p>
            <a:pPr>
              <a:defRPr sz="1000" b="0" smtId="4294967295">
                <a:solidFill>
                  <a:schemeClr val="bg1">
                    <a:lumMod val="50000"/>
                  </a:schemeClr>
                </a:solidFill>
                <a:latin typeface="微软雅黑" pitchFamily="34" charset="-122"/>
                <a:ea typeface="微软雅黑" pitchFamily="34" charset="-122"/>
              </a:defRPr>
            </a:pPr>
            <a:endParaRPr sz="1000" b="0" smtId="4294967295">
              <a:solidFill>
                <a:schemeClr val="bg1">
                  <a:lumMod val="50000"/>
                </a:schemeClr>
              </a:solidFill>
              <a:latin typeface="微软雅黑" pitchFamily="34" charset="-122"/>
              <a:ea typeface="微软雅黑" pitchFamily="34" charset="-122"/>
            </a:endParaRPr>
          </a:p>
        </c:txPr>
        <c:crossAx val="29896760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C49FE-7137-465C-8EFD-565915321AC0}" type="datetimeFigureOut">
              <a:rPr lang="zh-CN" altLang="en-US" smtClean="0"/>
              <a:t>2017/2/17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0519A-B92A-4B14-B810-26EF39831173}" type="slidenum">
              <a:rPr lang="zh-CN" altLang="en-US" smtClean="0"/>
              <a:t>‹#›</a:t>
            </a:fld>
            <a:endParaRPr lang="zh-CN" altLang="en-US"/>
          </a:p>
        </p:txBody>
      </p:sp>
    </p:spTree>
    <p:extLst>
      <p:ext uri="{BB962C8B-B14F-4D97-AF65-F5344CB8AC3E}">
        <p14:creationId val="125027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7" name="矩形 6"/>
          <p:cNvSpPr/>
          <p:nvPr userDrawn="1"/>
        </p:nvSpPr>
        <p:spPr>
          <a:xfrm>
            <a:off x="0" y="0"/>
            <a:ext cx="9144000" cy="338708"/>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4515172"/>
            <a:ext cx="9144000" cy="626741"/>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812315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199"/>
            </a:lvl1pPr>
            <a:lvl2pPr marL="342723" indent="0">
              <a:buNone/>
              <a:defRPr sz="1049"/>
            </a:lvl2pPr>
            <a:lvl3pPr marL="685446" indent="0">
              <a:buNone/>
              <a:defRPr sz="899"/>
            </a:lvl3pPr>
            <a:lvl4pPr marL="1028168" indent="0">
              <a:buNone/>
              <a:defRPr sz="750"/>
            </a:lvl4pPr>
            <a:lvl5pPr marL="1370892" indent="0">
              <a:buNone/>
              <a:defRPr sz="750"/>
            </a:lvl5pPr>
            <a:lvl6pPr marL="1713614" indent="0">
              <a:buNone/>
              <a:defRPr sz="750"/>
            </a:lvl6pPr>
            <a:lvl7pPr marL="2056337" indent="0">
              <a:buNone/>
              <a:defRPr sz="750"/>
            </a:lvl7pPr>
            <a:lvl8pPr marL="2399060" indent="0">
              <a:buNone/>
              <a:defRPr sz="750"/>
            </a:lvl8pPr>
            <a:lvl9pPr marL="2741783"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8874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723" indent="0">
              <a:buNone/>
              <a:defRPr sz="2099"/>
            </a:lvl2pPr>
            <a:lvl3pPr marL="685446" indent="0">
              <a:buNone/>
              <a:defRPr sz="1799"/>
            </a:lvl3pPr>
            <a:lvl4pPr marL="1028168" indent="0">
              <a:buNone/>
              <a:defRPr sz="1499"/>
            </a:lvl4pPr>
            <a:lvl5pPr marL="1370892" indent="0">
              <a:buNone/>
              <a:defRPr sz="1499"/>
            </a:lvl5pPr>
            <a:lvl6pPr marL="1713614" indent="0">
              <a:buNone/>
              <a:defRPr sz="1499"/>
            </a:lvl6pPr>
            <a:lvl7pPr marL="2056337" indent="0">
              <a:buNone/>
              <a:defRPr sz="1499"/>
            </a:lvl7pPr>
            <a:lvl8pPr marL="2399060" indent="0">
              <a:buNone/>
              <a:defRPr sz="1499"/>
            </a:lvl8pPr>
            <a:lvl9pPr marL="2741783" indent="0">
              <a:buNone/>
              <a:defRPr sz="1499"/>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199"/>
            </a:lvl1pPr>
            <a:lvl2pPr marL="342723" indent="0">
              <a:buNone/>
              <a:defRPr sz="1049"/>
            </a:lvl2pPr>
            <a:lvl3pPr marL="685446" indent="0">
              <a:buNone/>
              <a:defRPr sz="899"/>
            </a:lvl3pPr>
            <a:lvl4pPr marL="1028168" indent="0">
              <a:buNone/>
              <a:defRPr sz="750"/>
            </a:lvl4pPr>
            <a:lvl5pPr marL="1370892" indent="0">
              <a:buNone/>
              <a:defRPr sz="750"/>
            </a:lvl5pPr>
            <a:lvl6pPr marL="1713614" indent="0">
              <a:buNone/>
              <a:defRPr sz="750"/>
            </a:lvl6pPr>
            <a:lvl7pPr marL="2056337" indent="0">
              <a:buNone/>
              <a:defRPr sz="750"/>
            </a:lvl7pPr>
            <a:lvl8pPr marL="2399060" indent="0">
              <a:buNone/>
              <a:defRPr sz="750"/>
            </a:lvl8pPr>
            <a:lvl9pPr marL="2741783"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719514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33141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689344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9" name="矩形 8"/>
          <p:cNvSpPr/>
          <p:nvPr userDrawn="1"/>
        </p:nvSpPr>
        <p:spPr>
          <a:xfrm>
            <a:off x="1" y="0"/>
            <a:ext cx="1279524" cy="5141913"/>
          </a:xfrm>
          <a:prstGeom prst="rect">
            <a:avLst/>
          </a:prstGeom>
          <a:solidFill>
            <a:srgbClr val="5466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1279525" y="568056"/>
            <a:ext cx="786447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1"/>
            <a:ext cx="395536" cy="5141913"/>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513"/>
            <a:ext cx="6858000" cy="1790147"/>
          </a:xfrm>
        </p:spPr>
        <p:txBody>
          <a:bodyPr anchor="b"/>
          <a:lstStyle>
            <a:lvl1pPr algn="ctr">
              <a:defRPr sz="4498"/>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0695"/>
            <a:ext cx="6858000" cy="1241438"/>
          </a:xfrm>
        </p:spPr>
        <p:txBody>
          <a:bodyPr/>
          <a:lstStyle>
            <a:lvl1pPr marL="0" indent="0" algn="ctr">
              <a:buNone/>
              <a:defRPr sz="1799"/>
            </a:lvl1pPr>
            <a:lvl2pPr marL="342723" indent="0" algn="ctr">
              <a:buNone/>
              <a:defRPr sz="1499"/>
            </a:lvl2pPr>
            <a:lvl3pPr marL="685446" indent="0" algn="ctr">
              <a:buNone/>
              <a:defRPr sz="1349"/>
            </a:lvl3pPr>
            <a:lvl4pPr marL="1028168" indent="0" algn="ctr">
              <a:buNone/>
              <a:defRPr sz="1199"/>
            </a:lvl4pPr>
            <a:lvl5pPr marL="1370892" indent="0" algn="ctr">
              <a:buNone/>
              <a:defRPr sz="1199"/>
            </a:lvl5pPr>
            <a:lvl6pPr marL="1713614" indent="0" algn="ctr">
              <a:buNone/>
              <a:defRPr sz="1199"/>
            </a:lvl6pPr>
            <a:lvl7pPr marL="2056337" indent="0" algn="ctr">
              <a:buNone/>
              <a:defRPr sz="1199"/>
            </a:lvl7pPr>
            <a:lvl8pPr marL="2399060" indent="0" algn="ctr">
              <a:buNone/>
              <a:defRPr sz="1199"/>
            </a:lvl8pPr>
            <a:lvl9pPr marL="2741783" indent="0" algn="ctr">
              <a:buNone/>
              <a:defRPr sz="1199"/>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871360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610405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1908"/>
            <a:ext cx="7886700" cy="2138893"/>
          </a:xfrm>
        </p:spPr>
        <p:txBody>
          <a:bodyPr anchor="b"/>
          <a:lstStyle>
            <a:lvl1pPr>
              <a:defRPr sz="4498"/>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1036"/>
            <a:ext cx="7886700" cy="1124793"/>
          </a:xfrm>
        </p:spPr>
        <p:txBody>
          <a:bodyPr/>
          <a:lstStyle>
            <a:lvl1pPr marL="0" indent="0">
              <a:buNone/>
              <a:defRPr sz="1799">
                <a:solidFill>
                  <a:schemeClr val="tx1">
                    <a:tint val="75000"/>
                  </a:schemeClr>
                </a:solidFill>
              </a:defRPr>
            </a:lvl1pPr>
            <a:lvl2pPr marL="342723" indent="0">
              <a:buNone/>
              <a:defRPr sz="1499">
                <a:solidFill>
                  <a:schemeClr val="tx1">
                    <a:tint val="75000"/>
                  </a:schemeClr>
                </a:solidFill>
              </a:defRPr>
            </a:lvl2pPr>
            <a:lvl3pPr marL="685446" indent="0">
              <a:buNone/>
              <a:defRPr sz="1349">
                <a:solidFill>
                  <a:schemeClr val="tx1">
                    <a:tint val="75000"/>
                  </a:schemeClr>
                </a:solidFill>
              </a:defRPr>
            </a:lvl3pPr>
            <a:lvl4pPr marL="1028168" indent="0">
              <a:buNone/>
              <a:defRPr sz="1199">
                <a:solidFill>
                  <a:schemeClr val="tx1">
                    <a:tint val="75000"/>
                  </a:schemeClr>
                </a:solidFill>
              </a:defRPr>
            </a:lvl4pPr>
            <a:lvl5pPr marL="1370892" indent="0">
              <a:buNone/>
              <a:defRPr sz="1199">
                <a:solidFill>
                  <a:schemeClr val="tx1">
                    <a:tint val="75000"/>
                  </a:schemeClr>
                </a:solidFill>
              </a:defRPr>
            </a:lvl5pPr>
            <a:lvl6pPr marL="1713614" indent="0">
              <a:buNone/>
              <a:defRPr sz="1199">
                <a:solidFill>
                  <a:schemeClr val="tx1">
                    <a:tint val="75000"/>
                  </a:schemeClr>
                </a:solidFill>
              </a:defRPr>
            </a:lvl6pPr>
            <a:lvl7pPr marL="2056337" indent="0">
              <a:buNone/>
              <a:defRPr sz="1199">
                <a:solidFill>
                  <a:schemeClr val="tx1">
                    <a:tint val="75000"/>
                  </a:schemeClr>
                </a:solidFill>
              </a:defRPr>
            </a:lvl7pPr>
            <a:lvl8pPr marL="2399060" indent="0">
              <a:buNone/>
              <a:defRPr sz="1199">
                <a:solidFill>
                  <a:schemeClr val="tx1">
                    <a:tint val="75000"/>
                  </a:schemeClr>
                </a:solidFill>
              </a:defRPr>
            </a:lvl8pPr>
            <a:lvl9pPr marL="2741783" indent="0">
              <a:buNone/>
              <a:defRPr sz="11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883322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36643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483"/>
            <a:ext cx="3868340" cy="617743"/>
          </a:xfrm>
        </p:spPr>
        <p:txBody>
          <a:bodyPr anchor="b"/>
          <a:lstStyle>
            <a:lvl1pPr marL="0" indent="0">
              <a:buNone/>
              <a:defRPr sz="1799" b="1"/>
            </a:lvl1pPr>
            <a:lvl2pPr marL="342723" indent="0">
              <a:buNone/>
              <a:defRPr sz="1499" b="1"/>
            </a:lvl2pPr>
            <a:lvl3pPr marL="685446" indent="0">
              <a:buNone/>
              <a:defRPr sz="1349" b="1"/>
            </a:lvl3pPr>
            <a:lvl4pPr marL="1028168" indent="0">
              <a:buNone/>
              <a:defRPr sz="1199" b="1"/>
            </a:lvl4pPr>
            <a:lvl5pPr marL="1370892" indent="0">
              <a:buNone/>
              <a:defRPr sz="1199" b="1"/>
            </a:lvl5pPr>
            <a:lvl6pPr marL="1713614" indent="0">
              <a:buNone/>
              <a:defRPr sz="1199" b="1"/>
            </a:lvl6pPr>
            <a:lvl7pPr marL="2056337" indent="0">
              <a:buNone/>
              <a:defRPr sz="1199" b="1"/>
            </a:lvl7pPr>
            <a:lvl8pPr marL="2399060" indent="0">
              <a:buNone/>
              <a:defRPr sz="1199" b="1"/>
            </a:lvl8pPr>
            <a:lvl9pPr marL="2741783" indent="0">
              <a:buNone/>
              <a:defRPr sz="1199"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799" b="1"/>
            </a:lvl1pPr>
            <a:lvl2pPr marL="342723" indent="0">
              <a:buNone/>
              <a:defRPr sz="1499" b="1"/>
            </a:lvl2pPr>
            <a:lvl3pPr marL="685446" indent="0">
              <a:buNone/>
              <a:defRPr sz="1349" b="1"/>
            </a:lvl3pPr>
            <a:lvl4pPr marL="1028168" indent="0">
              <a:buNone/>
              <a:defRPr sz="1199" b="1"/>
            </a:lvl4pPr>
            <a:lvl5pPr marL="1370892" indent="0">
              <a:buNone/>
              <a:defRPr sz="1199" b="1"/>
            </a:lvl5pPr>
            <a:lvl6pPr marL="1713614" indent="0">
              <a:buNone/>
              <a:defRPr sz="1199" b="1"/>
            </a:lvl6pPr>
            <a:lvl7pPr marL="2056337" indent="0">
              <a:buNone/>
              <a:defRPr sz="1199" b="1"/>
            </a:lvl7pPr>
            <a:lvl8pPr marL="2399060" indent="0">
              <a:buNone/>
              <a:defRPr sz="1199" b="1"/>
            </a:lvl8pPr>
            <a:lvl9pPr marL="2741783" indent="0">
              <a:buNone/>
              <a:defRPr sz="1199"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110625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324678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0F1F3"/>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899">
                <a:solidFill>
                  <a:schemeClr val="tx1">
                    <a:tint val="75000"/>
                  </a:schemeClr>
                </a:solidFill>
              </a:defRPr>
            </a:lvl1pPr>
          </a:lstStyle>
          <a:p>
            <a:pPr defTabSz="685446"/>
            <a:fld id="{16E5758D-A3C3-4E88-8AC0-22500507BD7E}" type="datetimeFigureOut">
              <a:rPr lang="zh-CN" altLang="en-US" smtClean="0">
                <a:solidFill>
                  <a:prstClr val="black">
                    <a:tint val="75000"/>
                  </a:prstClr>
                </a:solidFill>
              </a:rPr>
              <a:pPr defTabSz="685446"/>
              <a:t>2017/2/17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899">
                <a:solidFill>
                  <a:schemeClr val="tx1">
                    <a:tint val="75000"/>
                  </a:schemeClr>
                </a:solidFill>
              </a:defRPr>
            </a:lvl1pPr>
          </a:lstStyle>
          <a:p>
            <a:pPr defTabSz="685446"/>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899">
                <a:solidFill>
                  <a:schemeClr val="tx1">
                    <a:tint val="75000"/>
                  </a:schemeClr>
                </a:solidFill>
              </a:defRPr>
            </a:lvl1pPr>
          </a:lstStyle>
          <a:p>
            <a:pPr defTabSz="685446"/>
            <a:fld id="{AA4E786F-588D-4932-A7B2-AE3451FA4ACA}" type="slidenum">
              <a:rPr lang="zh-CN" altLang="en-US" smtClean="0">
                <a:solidFill>
                  <a:prstClr val="black">
                    <a:tint val="75000"/>
                  </a:prstClr>
                </a:solidFill>
              </a:rPr>
              <a:pPr defTabSz="685446"/>
              <a:t>‹#›</a:t>
            </a:fld>
            <a:endParaRPr lang="zh-CN" altLang="en-US">
              <a:solidFill>
                <a:prstClr val="black">
                  <a:tint val="75000"/>
                </a:prstClr>
              </a:solidFill>
            </a:endParaRPr>
          </a:p>
        </p:txBody>
      </p:sp>
    </p:spTree>
    <p:extLst>
      <p:ext uri="{BB962C8B-B14F-4D97-AF65-F5344CB8AC3E}">
        <p14:creationId val="27664421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685446" rtl="0" eaLnBrk="1" latinLnBrk="0" hangingPunct="1">
        <a:lnSpc>
          <a:spcPct val="90000"/>
        </a:lnSpc>
        <a:spcBef>
          <a:spcPct val="0"/>
        </a:spcBef>
        <a:buNone/>
        <a:defRPr sz="3298" kern="1200">
          <a:solidFill>
            <a:schemeClr val="tx1"/>
          </a:solidFill>
          <a:latin typeface="+mj-lt"/>
          <a:ea typeface="+mj-ea"/>
          <a:cs typeface="+mj-cs"/>
        </a:defRPr>
      </a:lvl1pPr>
    </p:titleStyle>
    <p:bodyStyle>
      <a:lvl1pPr marL="171362" indent="-171362" algn="l" defTabSz="685446" rtl="0" eaLnBrk="1" latinLnBrk="0" hangingPunct="1">
        <a:lnSpc>
          <a:spcPct val="90000"/>
        </a:lnSpc>
        <a:spcBef>
          <a:spcPts val="750"/>
        </a:spcBef>
        <a:buFont typeface="Arial" pitchFamily="34" charset="0"/>
        <a:buChar char="•"/>
        <a:defRPr sz="2099" kern="1200">
          <a:solidFill>
            <a:schemeClr val="tx1"/>
          </a:solidFill>
          <a:latin typeface="+mn-lt"/>
          <a:ea typeface="+mn-ea"/>
          <a:cs typeface="+mn-cs"/>
        </a:defRPr>
      </a:lvl1pPr>
      <a:lvl2pPr marL="514084" indent="-171362" algn="l" defTabSz="685446" rtl="0" eaLnBrk="1" latinLnBrk="0" hangingPunct="1">
        <a:lnSpc>
          <a:spcPct val="90000"/>
        </a:lnSpc>
        <a:spcBef>
          <a:spcPts val="375"/>
        </a:spcBef>
        <a:buFont typeface="Arial" pitchFamily="34" charset="0"/>
        <a:buChar char="•"/>
        <a:defRPr sz="1799" kern="1200">
          <a:solidFill>
            <a:schemeClr val="tx1"/>
          </a:solidFill>
          <a:latin typeface="+mn-lt"/>
          <a:ea typeface="+mn-ea"/>
          <a:cs typeface="+mn-cs"/>
        </a:defRPr>
      </a:lvl2pPr>
      <a:lvl3pPr marL="856807" indent="-171362" algn="l" defTabSz="685446" rtl="0" eaLnBrk="1" latinLnBrk="0" hangingPunct="1">
        <a:lnSpc>
          <a:spcPct val="90000"/>
        </a:lnSpc>
        <a:spcBef>
          <a:spcPts val="375"/>
        </a:spcBef>
        <a:buFont typeface="Arial" pitchFamily="34" charset="0"/>
        <a:buChar char="•"/>
        <a:defRPr sz="1499" kern="1200">
          <a:solidFill>
            <a:schemeClr val="tx1"/>
          </a:solidFill>
          <a:latin typeface="+mn-lt"/>
          <a:ea typeface="+mn-ea"/>
          <a:cs typeface="+mn-cs"/>
        </a:defRPr>
      </a:lvl3pPr>
      <a:lvl4pPr marL="1199530"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4pPr>
      <a:lvl5pPr marL="1542253"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5pPr>
      <a:lvl6pPr marL="1884976"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6pPr>
      <a:lvl7pPr marL="2227699"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7pPr>
      <a:lvl8pPr marL="2570422"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8pPr>
      <a:lvl9pPr marL="2913144" indent="-171362" algn="l" defTabSz="685446" rtl="0" eaLnBrk="1" latinLnBrk="0" hangingPunct="1">
        <a:lnSpc>
          <a:spcPct val="90000"/>
        </a:lnSpc>
        <a:spcBef>
          <a:spcPts val="375"/>
        </a:spcBef>
        <a:buFont typeface="Arial" pitchFamily="34" charset="0"/>
        <a:buChar char="•"/>
        <a:defRPr sz="1349" kern="1200">
          <a:solidFill>
            <a:schemeClr val="tx1"/>
          </a:solidFill>
          <a:latin typeface="+mn-lt"/>
          <a:ea typeface="+mn-ea"/>
          <a:cs typeface="+mn-cs"/>
        </a:defRPr>
      </a:lvl9pPr>
    </p:bodyStyle>
    <p:otherStyle>
      <a:defPPr>
        <a:defRPr lang="en-US"/>
      </a:defPPr>
      <a:lvl1pPr marL="0" algn="l" defTabSz="685446" rtl="0" eaLnBrk="1" latinLnBrk="0" hangingPunct="1">
        <a:defRPr sz="1349" kern="1200">
          <a:solidFill>
            <a:schemeClr val="tx1"/>
          </a:solidFill>
          <a:latin typeface="+mn-lt"/>
          <a:ea typeface="+mn-ea"/>
          <a:cs typeface="+mn-cs"/>
        </a:defRPr>
      </a:lvl1pPr>
      <a:lvl2pPr marL="342723" algn="l" defTabSz="685446" rtl="0" eaLnBrk="1" latinLnBrk="0" hangingPunct="1">
        <a:defRPr sz="1349" kern="1200">
          <a:solidFill>
            <a:schemeClr val="tx1"/>
          </a:solidFill>
          <a:latin typeface="+mn-lt"/>
          <a:ea typeface="+mn-ea"/>
          <a:cs typeface="+mn-cs"/>
        </a:defRPr>
      </a:lvl2pPr>
      <a:lvl3pPr marL="685446" algn="l" defTabSz="685446" rtl="0" eaLnBrk="1" latinLnBrk="0" hangingPunct="1">
        <a:defRPr sz="1349" kern="1200">
          <a:solidFill>
            <a:schemeClr val="tx1"/>
          </a:solidFill>
          <a:latin typeface="+mn-lt"/>
          <a:ea typeface="+mn-ea"/>
          <a:cs typeface="+mn-cs"/>
        </a:defRPr>
      </a:lvl3pPr>
      <a:lvl4pPr marL="1028168" algn="l" defTabSz="685446" rtl="0" eaLnBrk="1" latinLnBrk="0" hangingPunct="1">
        <a:defRPr sz="1349" kern="1200">
          <a:solidFill>
            <a:schemeClr val="tx1"/>
          </a:solidFill>
          <a:latin typeface="+mn-lt"/>
          <a:ea typeface="+mn-ea"/>
          <a:cs typeface="+mn-cs"/>
        </a:defRPr>
      </a:lvl4pPr>
      <a:lvl5pPr marL="1370892" algn="l" defTabSz="685446" rtl="0" eaLnBrk="1" latinLnBrk="0" hangingPunct="1">
        <a:defRPr sz="1349" kern="1200">
          <a:solidFill>
            <a:schemeClr val="tx1"/>
          </a:solidFill>
          <a:latin typeface="+mn-lt"/>
          <a:ea typeface="+mn-ea"/>
          <a:cs typeface="+mn-cs"/>
        </a:defRPr>
      </a:lvl5pPr>
      <a:lvl6pPr marL="1713614" algn="l" defTabSz="685446" rtl="0" eaLnBrk="1" latinLnBrk="0" hangingPunct="1">
        <a:defRPr sz="1349" kern="1200">
          <a:solidFill>
            <a:schemeClr val="tx1"/>
          </a:solidFill>
          <a:latin typeface="+mn-lt"/>
          <a:ea typeface="+mn-ea"/>
          <a:cs typeface="+mn-cs"/>
        </a:defRPr>
      </a:lvl6pPr>
      <a:lvl7pPr marL="2056337" algn="l" defTabSz="685446" rtl="0" eaLnBrk="1" latinLnBrk="0" hangingPunct="1">
        <a:defRPr sz="1349" kern="1200">
          <a:solidFill>
            <a:schemeClr val="tx1"/>
          </a:solidFill>
          <a:latin typeface="+mn-lt"/>
          <a:ea typeface="+mn-ea"/>
          <a:cs typeface="+mn-cs"/>
        </a:defRPr>
      </a:lvl7pPr>
      <a:lvl8pPr marL="2399060" algn="l" defTabSz="685446" rtl="0" eaLnBrk="1" latinLnBrk="0" hangingPunct="1">
        <a:defRPr sz="1349" kern="1200">
          <a:solidFill>
            <a:schemeClr val="tx1"/>
          </a:solidFill>
          <a:latin typeface="+mn-lt"/>
          <a:ea typeface="+mn-ea"/>
          <a:cs typeface="+mn-cs"/>
        </a:defRPr>
      </a:lvl8pPr>
      <a:lvl9pPr marL="2741783" algn="l" defTabSz="68544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735788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6746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17703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858661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Freeform 9"/>
          <p:cNvSpPr>
            <a:spLocks noEditPoints="1"/>
          </p:cNvSpPr>
          <p:nvPr/>
        </p:nvSpPr>
        <p:spPr bwMode="auto">
          <a:xfrm>
            <a:off x="8675447" y="92075"/>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7" name="Freeform 10"/>
          <p:cNvSpPr>
            <a:spLocks noEditPoints="1"/>
          </p:cNvSpPr>
          <p:nvPr/>
        </p:nvSpPr>
        <p:spPr bwMode="auto">
          <a:xfrm>
            <a:off x="7475572" y="7179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1"/>
          <p:cNvSpPr>
            <a:spLocks noEditPoints="1"/>
          </p:cNvSpPr>
          <p:nvPr/>
        </p:nvSpPr>
        <p:spPr bwMode="auto">
          <a:xfrm>
            <a:off x="8307349" y="72219"/>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9" name="Freeform 12"/>
          <p:cNvSpPr>
            <a:spLocks noEditPoints="1"/>
          </p:cNvSpPr>
          <p:nvPr/>
        </p:nvSpPr>
        <p:spPr bwMode="auto">
          <a:xfrm>
            <a:off x="7906118" y="72068"/>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3"/>
          <p:cNvSpPr>
            <a:spLocks noEditPoints="1"/>
          </p:cNvSpPr>
          <p:nvPr/>
        </p:nvSpPr>
        <p:spPr bwMode="auto">
          <a:xfrm>
            <a:off x="7047488" y="77985"/>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TextBox 10"/>
          <p:cNvSpPr txBox="1"/>
          <p:nvPr/>
        </p:nvSpPr>
        <p:spPr>
          <a:xfrm>
            <a:off x="1106608" y="1911275"/>
            <a:ext cx="6930058" cy="701040"/>
          </a:xfrm>
          <a:prstGeom prst="rect">
            <a:avLst/>
          </a:prstGeom>
          <a:noFill/>
        </p:spPr>
        <p:txBody>
          <a:bodyPr rtlCol="0" wrap="square">
            <a:spAutoFit/>
          </a:bodyPr>
          <a:lstStyle/>
          <a:p>
            <a:pPr algn="ctr"/>
            <a:r>
              <a:rPr altLang="en-US" b="1" lang="zh-CN" sz="4000">
                <a:ln w="6350">
                  <a:noFill/>
                </a:ln>
                <a:solidFill>
                  <a:srgbClr val="354454"/>
                </a:solidFill>
                <a:latin charset="0" pitchFamily="34" typeface="Impact"/>
                <a:ea charset="-122" pitchFamily="34" typeface="微软雅黑"/>
              </a:rPr>
              <a:t>大方稳重毕业答辩动态模板</a:t>
            </a:r>
          </a:p>
        </p:txBody>
      </p:sp>
      <p:sp>
        <p:nvSpPr>
          <p:cNvPr id="12" name="圆角矩形 11"/>
          <p:cNvSpPr/>
          <p:nvPr/>
        </p:nvSpPr>
        <p:spPr>
          <a:xfrm>
            <a:off x="2524138" y="2806844"/>
            <a:ext cx="4136094" cy="202560"/>
          </a:xfrm>
          <a:prstGeom prst="roundRect">
            <a:avLst>
              <a:gd fmla="val 0" name="adj"/>
            </a:avLst>
          </a:prstGeom>
          <a:noFill/>
          <a:ln w="6350">
            <a:solidFill>
              <a:srgbClr val="37B0E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r>
              <a:rPr altLang="zh-CN" lang="en-US" smtClean="0" sz="1000">
                <a:solidFill>
                  <a:srgbClr val="37B0E8"/>
                </a:solidFill>
                <a:latin charset="-122" pitchFamily="34" typeface="微软雅黑"/>
                <a:ea charset="-122" pitchFamily="34" typeface="微软雅黑"/>
              </a:rPr>
              <a:t>THESIS DEFENSE POWERPOINT TEMPLATE</a:t>
            </a:r>
          </a:p>
        </p:txBody>
      </p:sp>
      <p:grpSp>
        <p:nvGrpSpPr>
          <p:cNvPr id="13" name="组合 12"/>
          <p:cNvGrpSpPr/>
          <p:nvPr/>
        </p:nvGrpSpPr>
        <p:grpSpPr>
          <a:xfrm>
            <a:off x="2974262" y="4734519"/>
            <a:ext cx="156623" cy="156623"/>
            <a:chOff x="2974262" y="3875940"/>
            <a:chExt cx="156623" cy="156623"/>
          </a:xfrm>
        </p:grpSpPr>
        <p:sp>
          <p:nvSpPr>
            <p:cNvPr id="14" name="矩形 13"/>
            <p:cNvSpPr/>
            <p:nvPr/>
          </p:nvSpPr>
          <p:spPr>
            <a:xfrm>
              <a:off x="2974262"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012708" y="3905149"/>
              <a:ext cx="79733" cy="90638"/>
              <a:chOff x="860980" y="3583766"/>
              <a:chExt cx="100336" cy="114060"/>
            </a:xfrm>
            <a:solidFill>
              <a:schemeClr val="bg1"/>
            </a:solidFill>
          </p:grpSpPr>
          <p:sp>
            <p:nvSpPr>
              <p:cNvPr id="16"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17"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grpSp>
      <p:grpSp>
        <p:nvGrpSpPr>
          <p:cNvPr id="18" name="组合 17"/>
          <p:cNvGrpSpPr/>
          <p:nvPr/>
        </p:nvGrpSpPr>
        <p:grpSpPr>
          <a:xfrm>
            <a:off x="4719074" y="4734519"/>
            <a:ext cx="156623" cy="156623"/>
            <a:chOff x="4719074" y="3875940"/>
            <a:chExt cx="156623" cy="156623"/>
          </a:xfrm>
        </p:grpSpPr>
        <p:sp>
          <p:nvSpPr>
            <p:cNvPr id="19" name="矩形 18"/>
            <p:cNvSpPr/>
            <p:nvPr/>
          </p:nvSpPr>
          <p:spPr>
            <a:xfrm>
              <a:off x="4719074"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Group 16"/>
            <p:cNvGrpSpPr/>
            <p:nvPr/>
          </p:nvGrpSpPr>
          <p:grpSpPr>
            <a:xfrm>
              <a:off x="4766156" y="3902019"/>
              <a:ext cx="62460" cy="100392"/>
              <a:chOff x="4441" y="3144"/>
              <a:chExt cx="215" cy="345"/>
            </a:xfrm>
            <a:solidFill>
              <a:schemeClr val="bg1"/>
            </a:solidFill>
          </p:grpSpPr>
          <p:sp>
            <p:nvSpPr>
              <p:cNvPr id="21"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22"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grpSp>
      <p:sp>
        <p:nvSpPr>
          <p:cNvPr id="23" name="Text Box 19"/>
          <p:cNvSpPr txBox="1">
            <a:spLocks noChangeArrowheads="1"/>
          </p:cNvSpPr>
          <p:nvPr/>
        </p:nvSpPr>
        <p:spPr bwMode="auto">
          <a:xfrm>
            <a:off x="3152577" y="4685873"/>
            <a:ext cx="1202055"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指导老师：X教授</a:t>
            </a:r>
          </a:p>
        </p:txBody>
      </p:sp>
      <p:sp>
        <p:nvSpPr>
          <p:cNvPr id="24" name="Text Box 20"/>
          <p:cNvSpPr txBox="1">
            <a:spLocks noChangeArrowheads="1"/>
          </p:cNvSpPr>
          <p:nvPr/>
        </p:nvSpPr>
        <p:spPr bwMode="auto">
          <a:xfrm>
            <a:off x="4913264" y="4685873"/>
            <a:ext cx="1221105"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答辩人：优页PPT</a:t>
            </a:r>
          </a:p>
        </p:txBody>
      </p:sp>
      <p:sp>
        <p:nvSpPr>
          <p:cNvPr id="25" name="Text Box 19"/>
          <p:cNvSpPr txBox="1">
            <a:spLocks noChangeArrowheads="1"/>
          </p:cNvSpPr>
          <p:nvPr/>
        </p:nvSpPr>
        <p:spPr bwMode="auto">
          <a:xfrm>
            <a:off x="433785" y="40660"/>
            <a:ext cx="982980"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mtClean="0" sz="1050">
                <a:solidFill>
                  <a:schemeClr val="bg1"/>
                </a:solidFill>
                <a:latin charset="-122" pitchFamily="34" typeface="微软雅黑"/>
                <a:ea charset="-122" pitchFamily="34" typeface="微软雅黑"/>
              </a:rPr>
              <a:t>上海复旦大学</a:t>
            </a:r>
          </a:p>
        </p:txBody>
      </p:sp>
      <p:grpSp>
        <p:nvGrpSpPr>
          <p:cNvPr id="26" name="组合 25"/>
          <p:cNvGrpSpPr/>
          <p:nvPr/>
        </p:nvGrpSpPr>
        <p:grpSpPr>
          <a:xfrm>
            <a:off x="113215" y="94248"/>
            <a:ext cx="132594" cy="132592"/>
            <a:chOff x="8689063" y="2493438"/>
            <a:chExt cx="156623" cy="156623"/>
          </a:xfrm>
        </p:grpSpPr>
        <p:sp>
          <p:nvSpPr>
            <p:cNvPr id="27" name="矩形 26"/>
            <p:cNvSpPr/>
            <p:nvPr/>
          </p:nvSpPr>
          <p:spPr>
            <a:xfrm>
              <a:off x="8689063" y="2493438"/>
              <a:ext cx="156623" cy="156623"/>
            </a:xfrm>
            <a:prstGeom prst="rect">
              <a:avLst/>
            </a:prstGeom>
            <a:noFill/>
            <a:ln cap="sq" w="6350">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245809" y="94248"/>
            <a:ext cx="132594" cy="132592"/>
            <a:chOff x="8845686" y="2493438"/>
            <a:chExt cx="156623" cy="156623"/>
          </a:xfrm>
        </p:grpSpPr>
        <p:sp>
          <p:nvSpPr>
            <p:cNvPr id="30" name="矩形 29"/>
            <p:cNvSpPr/>
            <p:nvPr/>
          </p:nvSpPr>
          <p:spPr>
            <a:xfrm>
              <a:off x="8845686" y="2493438"/>
              <a:ext cx="156623" cy="156623"/>
            </a:xfrm>
            <a:prstGeom prst="rect">
              <a:avLst/>
            </a:prstGeom>
            <a:noFill/>
            <a:ln cap="sq" w="6350">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40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anim calcmode="lin" valueType="num">
                                      <p:cBhvr>
                                        <p:cTn dur="500" fill="hold" id="8"/>
                                        <p:tgtEl>
                                          <p:spTgt spid="25"/>
                                        </p:tgtEl>
                                        <p:attrNameLst>
                                          <p:attrName>ppt_x</p:attrName>
                                        </p:attrNameLst>
                                      </p:cBhvr>
                                      <p:tavLst>
                                        <p:tav tm="0">
                                          <p:val>
                                            <p:strVal val="#ppt_x"/>
                                          </p:val>
                                        </p:tav>
                                        <p:tav tm="100000">
                                          <p:val>
                                            <p:strVal val="#ppt_x"/>
                                          </p:val>
                                        </p:tav>
                                      </p:tavLst>
                                    </p:anim>
                                    <p:anim calcmode="lin" valueType="num">
                                      <p:cBhvr>
                                        <p:cTn dur="500" fill="hold" id="9"/>
                                        <p:tgtEl>
                                          <p:spTgt spid="25"/>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400"/>
                                  </p:stCondLst>
                                  <p:childTnLst>
                                    <p:set>
                                      <p:cBhvr>
                                        <p:cTn dur="1" fill="hold" id="11">
                                          <p:stCondLst>
                                            <p:cond delay="0"/>
                                          </p:stCondLst>
                                        </p:cTn>
                                        <p:tgtEl>
                                          <p:spTgt spid="26"/>
                                        </p:tgtEl>
                                        <p:attrNameLst>
                                          <p:attrName>style.visibility</p:attrName>
                                        </p:attrNameLst>
                                      </p:cBhvr>
                                      <p:to>
                                        <p:strVal val="visible"/>
                                      </p:to>
                                    </p:set>
                                    <p:animEffect filter="fade" transition="in">
                                      <p:cBhvr>
                                        <p:cTn dur="500" id="12"/>
                                        <p:tgtEl>
                                          <p:spTgt spid="26"/>
                                        </p:tgtEl>
                                      </p:cBhvr>
                                    </p:animEffect>
                                    <p:anim calcmode="lin" valueType="num">
                                      <p:cBhvr>
                                        <p:cTn dur="500" fill="hold" id="13"/>
                                        <p:tgtEl>
                                          <p:spTgt spid="26"/>
                                        </p:tgtEl>
                                        <p:attrNameLst>
                                          <p:attrName>ppt_x</p:attrName>
                                        </p:attrNameLst>
                                      </p:cBhvr>
                                      <p:tavLst>
                                        <p:tav tm="0">
                                          <p:val>
                                            <p:strVal val="#ppt_x"/>
                                          </p:val>
                                        </p:tav>
                                        <p:tav tm="100000">
                                          <p:val>
                                            <p:strVal val="#ppt_x"/>
                                          </p:val>
                                        </p:tav>
                                      </p:tavLst>
                                    </p:anim>
                                    <p:anim calcmode="lin" valueType="num">
                                      <p:cBhvr>
                                        <p:cTn dur="500" fill="hold" id="14"/>
                                        <p:tgtEl>
                                          <p:spTgt spid="26"/>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400"/>
                                  </p:stCondLst>
                                  <p:childTnLst>
                                    <p:set>
                                      <p:cBhvr>
                                        <p:cTn dur="1" fill="hold" id="16">
                                          <p:stCondLst>
                                            <p:cond delay="0"/>
                                          </p:stCondLst>
                                        </p:cTn>
                                        <p:tgtEl>
                                          <p:spTgt spid="29"/>
                                        </p:tgtEl>
                                        <p:attrNameLst>
                                          <p:attrName>style.visibility</p:attrName>
                                        </p:attrNameLst>
                                      </p:cBhvr>
                                      <p:to>
                                        <p:strVal val="visible"/>
                                      </p:to>
                                    </p:set>
                                    <p:animEffect filter="fade" transition="in">
                                      <p:cBhvr>
                                        <p:cTn dur="500" id="17"/>
                                        <p:tgtEl>
                                          <p:spTgt spid="29"/>
                                        </p:tgtEl>
                                      </p:cBhvr>
                                    </p:animEffect>
                                    <p:anim calcmode="lin" valueType="num">
                                      <p:cBhvr>
                                        <p:cTn dur="500" fill="hold" id="18"/>
                                        <p:tgtEl>
                                          <p:spTgt spid="29"/>
                                        </p:tgtEl>
                                        <p:attrNameLst>
                                          <p:attrName>ppt_x</p:attrName>
                                        </p:attrNameLst>
                                      </p:cBhvr>
                                      <p:tavLst>
                                        <p:tav tm="0">
                                          <p:val>
                                            <p:strVal val="#ppt_x"/>
                                          </p:val>
                                        </p:tav>
                                        <p:tav tm="100000">
                                          <p:val>
                                            <p:strVal val="#ppt_x"/>
                                          </p:val>
                                        </p:tav>
                                      </p:tavLst>
                                    </p:anim>
                                    <p:anim calcmode="lin" valueType="num">
                                      <p:cBhvr>
                                        <p:cTn dur="500" fill="hold" id="19"/>
                                        <p:tgtEl>
                                          <p:spTgt spid="29"/>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400"/>
                                  </p:stCondLst>
                                  <p:childTnLst>
                                    <p:set>
                                      <p:cBhvr>
                                        <p:cTn dur="1" fill="hold" id="21">
                                          <p:stCondLst>
                                            <p:cond delay="0"/>
                                          </p:stCondLst>
                                        </p:cTn>
                                        <p:tgtEl>
                                          <p:spTgt spid="2"/>
                                        </p:tgtEl>
                                        <p:attrNameLst>
                                          <p:attrName>style.visibility</p:attrName>
                                        </p:attrNameLst>
                                      </p:cBhvr>
                                      <p:to>
                                        <p:strVal val="visible"/>
                                      </p:to>
                                    </p:set>
                                    <p:animEffect filter="fade" transition="in">
                                      <p:cBhvr>
                                        <p:cTn dur="500" id="22"/>
                                        <p:tgtEl>
                                          <p:spTgt spid="2"/>
                                        </p:tgtEl>
                                      </p:cBhvr>
                                    </p:animEffect>
                                    <p:anim calcmode="lin" valueType="num">
                                      <p:cBhvr>
                                        <p:cTn dur="500" fill="hold" id="23"/>
                                        <p:tgtEl>
                                          <p:spTgt spid="2"/>
                                        </p:tgtEl>
                                        <p:attrNameLst>
                                          <p:attrName>ppt_x</p:attrName>
                                        </p:attrNameLst>
                                      </p:cBhvr>
                                      <p:tavLst>
                                        <p:tav tm="0">
                                          <p:val>
                                            <p:strVal val="#ppt_x"/>
                                          </p:val>
                                        </p:tav>
                                        <p:tav tm="100000">
                                          <p:val>
                                            <p:strVal val="#ppt_x"/>
                                          </p:val>
                                        </p:tav>
                                      </p:tavLst>
                                    </p:anim>
                                    <p:anim calcmode="lin" valueType="num">
                                      <p:cBhvr>
                                        <p:cTn dur="500" fill="hold" id="24"/>
                                        <p:tgtEl>
                                          <p:spTgt spid="2"/>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400"/>
                                  </p:stCondLst>
                                  <p:childTnLst>
                                    <p:set>
                                      <p:cBhvr>
                                        <p:cTn dur="1" fill="hold" id="26">
                                          <p:stCondLst>
                                            <p:cond delay="0"/>
                                          </p:stCondLst>
                                        </p:cTn>
                                        <p:tgtEl>
                                          <p:spTgt spid="3"/>
                                        </p:tgtEl>
                                        <p:attrNameLst>
                                          <p:attrName>style.visibility</p:attrName>
                                        </p:attrNameLst>
                                      </p:cBhvr>
                                      <p:to>
                                        <p:strVal val="visible"/>
                                      </p:to>
                                    </p:set>
                                    <p:animEffect filter="fade" transition="in">
                                      <p:cBhvr>
                                        <p:cTn dur="500" id="27"/>
                                        <p:tgtEl>
                                          <p:spTgt spid="3"/>
                                        </p:tgtEl>
                                      </p:cBhvr>
                                    </p:animEffect>
                                    <p:anim calcmode="lin" valueType="num">
                                      <p:cBhvr>
                                        <p:cTn dur="500" fill="hold" id="28"/>
                                        <p:tgtEl>
                                          <p:spTgt spid="3"/>
                                        </p:tgtEl>
                                        <p:attrNameLst>
                                          <p:attrName>ppt_x</p:attrName>
                                        </p:attrNameLst>
                                      </p:cBhvr>
                                      <p:tavLst>
                                        <p:tav tm="0">
                                          <p:val>
                                            <p:strVal val="#ppt_x"/>
                                          </p:val>
                                        </p:tav>
                                        <p:tav tm="100000">
                                          <p:val>
                                            <p:strVal val="#ppt_x"/>
                                          </p:val>
                                        </p:tav>
                                      </p:tavLst>
                                    </p:anim>
                                    <p:anim calcmode="lin" valueType="num">
                                      <p:cBhvr>
                                        <p:cTn dur="500" fill="hold" id="29"/>
                                        <p:tgtEl>
                                          <p:spTgt spid="3"/>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400"/>
                                  </p:stCondLst>
                                  <p:childTnLst>
                                    <p:set>
                                      <p:cBhvr>
                                        <p:cTn dur="1" fill="hold" id="31">
                                          <p:stCondLst>
                                            <p:cond delay="0"/>
                                          </p:stCondLst>
                                        </p:cTn>
                                        <p:tgtEl>
                                          <p:spTgt spid="4"/>
                                        </p:tgtEl>
                                        <p:attrNameLst>
                                          <p:attrName>style.visibility</p:attrName>
                                        </p:attrNameLst>
                                      </p:cBhvr>
                                      <p:to>
                                        <p:strVal val="visible"/>
                                      </p:to>
                                    </p:set>
                                    <p:animEffect filter="fade" transition="in">
                                      <p:cBhvr>
                                        <p:cTn dur="500" id="32"/>
                                        <p:tgtEl>
                                          <p:spTgt spid="4"/>
                                        </p:tgtEl>
                                      </p:cBhvr>
                                    </p:animEffect>
                                    <p:anim calcmode="lin" valueType="num">
                                      <p:cBhvr>
                                        <p:cTn dur="500" fill="hold" id="33"/>
                                        <p:tgtEl>
                                          <p:spTgt spid="4"/>
                                        </p:tgtEl>
                                        <p:attrNameLst>
                                          <p:attrName>ppt_x</p:attrName>
                                        </p:attrNameLst>
                                      </p:cBhvr>
                                      <p:tavLst>
                                        <p:tav tm="0">
                                          <p:val>
                                            <p:strVal val="#ppt_x"/>
                                          </p:val>
                                        </p:tav>
                                        <p:tav tm="100000">
                                          <p:val>
                                            <p:strVal val="#ppt_x"/>
                                          </p:val>
                                        </p:tav>
                                      </p:tavLst>
                                    </p:anim>
                                    <p:anim calcmode="lin" valueType="num">
                                      <p:cBhvr>
                                        <p:cTn dur="500" fill="hold" id="34"/>
                                        <p:tgtEl>
                                          <p:spTgt spid="4"/>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400"/>
                                  </p:stCondLst>
                                  <p:childTnLst>
                                    <p:set>
                                      <p:cBhvr>
                                        <p:cTn dur="1" fill="hold" id="36">
                                          <p:stCondLst>
                                            <p:cond delay="0"/>
                                          </p:stCondLst>
                                        </p:cTn>
                                        <p:tgtEl>
                                          <p:spTgt spid="5"/>
                                        </p:tgtEl>
                                        <p:attrNameLst>
                                          <p:attrName>style.visibility</p:attrName>
                                        </p:attrNameLst>
                                      </p:cBhvr>
                                      <p:to>
                                        <p:strVal val="visible"/>
                                      </p:to>
                                    </p:set>
                                    <p:animEffect filter="fade" transition="in">
                                      <p:cBhvr>
                                        <p:cTn dur="500" id="37"/>
                                        <p:tgtEl>
                                          <p:spTgt spid="5"/>
                                        </p:tgtEl>
                                      </p:cBhvr>
                                    </p:animEffect>
                                    <p:anim calcmode="lin" valueType="num">
                                      <p:cBhvr>
                                        <p:cTn dur="500" fill="hold" id="38"/>
                                        <p:tgtEl>
                                          <p:spTgt spid="5"/>
                                        </p:tgtEl>
                                        <p:attrNameLst>
                                          <p:attrName>ppt_x</p:attrName>
                                        </p:attrNameLst>
                                      </p:cBhvr>
                                      <p:tavLst>
                                        <p:tav tm="0">
                                          <p:val>
                                            <p:strVal val="#ppt_x"/>
                                          </p:val>
                                        </p:tav>
                                        <p:tav tm="100000">
                                          <p:val>
                                            <p:strVal val="#ppt_x"/>
                                          </p:val>
                                        </p:tav>
                                      </p:tavLst>
                                    </p:anim>
                                    <p:anim calcmode="lin" valueType="num">
                                      <p:cBhvr>
                                        <p:cTn dur="500" fill="hold" id="39"/>
                                        <p:tgtEl>
                                          <p:spTgt spid="5"/>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400"/>
                                  </p:stCondLst>
                                  <p:childTnLst>
                                    <p:set>
                                      <p:cBhvr>
                                        <p:cTn dur="1" fill="hold" id="41">
                                          <p:stCondLst>
                                            <p:cond delay="0"/>
                                          </p:stCondLst>
                                        </p:cTn>
                                        <p:tgtEl>
                                          <p:spTgt spid="6"/>
                                        </p:tgtEl>
                                        <p:attrNameLst>
                                          <p:attrName>style.visibility</p:attrName>
                                        </p:attrNameLst>
                                      </p:cBhvr>
                                      <p:to>
                                        <p:strVal val="visible"/>
                                      </p:to>
                                    </p:set>
                                    <p:animEffect filter="fade" transition="in">
                                      <p:cBhvr>
                                        <p:cTn dur="500" id="42"/>
                                        <p:tgtEl>
                                          <p:spTgt spid="6"/>
                                        </p:tgtEl>
                                      </p:cBhvr>
                                    </p:animEffect>
                                    <p:anim calcmode="lin" valueType="num">
                                      <p:cBhvr>
                                        <p:cTn dur="500" fill="hold" id="43"/>
                                        <p:tgtEl>
                                          <p:spTgt spid="6"/>
                                        </p:tgtEl>
                                        <p:attrNameLst>
                                          <p:attrName>ppt_x</p:attrName>
                                        </p:attrNameLst>
                                      </p:cBhvr>
                                      <p:tavLst>
                                        <p:tav tm="0">
                                          <p:val>
                                            <p:strVal val="#ppt_x"/>
                                          </p:val>
                                        </p:tav>
                                        <p:tav tm="100000">
                                          <p:val>
                                            <p:strVal val="#ppt_x"/>
                                          </p:val>
                                        </p:tav>
                                      </p:tavLst>
                                    </p:anim>
                                    <p:anim calcmode="lin" valueType="num">
                                      <p:cBhvr>
                                        <p:cTn dur="500" fill="hold" id="44"/>
                                        <p:tgtEl>
                                          <p:spTgt spid="6"/>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400"/>
                                  </p:stCondLst>
                                  <p:childTnLst>
                                    <p:set>
                                      <p:cBhvr>
                                        <p:cTn dur="1" fill="hold" id="46">
                                          <p:stCondLst>
                                            <p:cond delay="0"/>
                                          </p:stCondLst>
                                        </p:cTn>
                                        <p:tgtEl>
                                          <p:spTgt spid="7"/>
                                        </p:tgtEl>
                                        <p:attrNameLst>
                                          <p:attrName>style.visibility</p:attrName>
                                        </p:attrNameLst>
                                      </p:cBhvr>
                                      <p:to>
                                        <p:strVal val="visible"/>
                                      </p:to>
                                    </p:set>
                                    <p:animEffect filter="fade" transition="in">
                                      <p:cBhvr>
                                        <p:cTn dur="500" id="47"/>
                                        <p:tgtEl>
                                          <p:spTgt spid="7"/>
                                        </p:tgtEl>
                                      </p:cBhvr>
                                    </p:animEffect>
                                    <p:anim calcmode="lin" valueType="num">
                                      <p:cBhvr>
                                        <p:cTn dur="500" fill="hold" id="48"/>
                                        <p:tgtEl>
                                          <p:spTgt spid="7"/>
                                        </p:tgtEl>
                                        <p:attrNameLst>
                                          <p:attrName>ppt_x</p:attrName>
                                        </p:attrNameLst>
                                      </p:cBhvr>
                                      <p:tavLst>
                                        <p:tav tm="0">
                                          <p:val>
                                            <p:strVal val="#ppt_x"/>
                                          </p:val>
                                        </p:tav>
                                        <p:tav tm="100000">
                                          <p:val>
                                            <p:strVal val="#ppt_x"/>
                                          </p:val>
                                        </p:tav>
                                      </p:tavLst>
                                    </p:anim>
                                    <p:anim calcmode="lin" valueType="num">
                                      <p:cBhvr>
                                        <p:cTn dur="500" fill="hold" id="49"/>
                                        <p:tgtEl>
                                          <p:spTgt spid="7"/>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400"/>
                                  </p:stCondLst>
                                  <p:childTnLst>
                                    <p:set>
                                      <p:cBhvr>
                                        <p:cTn dur="1" fill="hold" id="51">
                                          <p:stCondLst>
                                            <p:cond delay="0"/>
                                          </p:stCondLst>
                                        </p:cTn>
                                        <p:tgtEl>
                                          <p:spTgt spid="8"/>
                                        </p:tgtEl>
                                        <p:attrNameLst>
                                          <p:attrName>style.visibility</p:attrName>
                                        </p:attrNameLst>
                                      </p:cBhvr>
                                      <p:to>
                                        <p:strVal val="visible"/>
                                      </p:to>
                                    </p:set>
                                    <p:animEffect filter="fade" transition="in">
                                      <p:cBhvr>
                                        <p:cTn dur="500" id="52"/>
                                        <p:tgtEl>
                                          <p:spTgt spid="8"/>
                                        </p:tgtEl>
                                      </p:cBhvr>
                                    </p:animEffect>
                                    <p:anim calcmode="lin" valueType="num">
                                      <p:cBhvr>
                                        <p:cTn dur="500" fill="hold" id="53"/>
                                        <p:tgtEl>
                                          <p:spTgt spid="8"/>
                                        </p:tgtEl>
                                        <p:attrNameLst>
                                          <p:attrName>ppt_x</p:attrName>
                                        </p:attrNameLst>
                                      </p:cBhvr>
                                      <p:tavLst>
                                        <p:tav tm="0">
                                          <p:val>
                                            <p:strVal val="#ppt_x"/>
                                          </p:val>
                                        </p:tav>
                                        <p:tav tm="100000">
                                          <p:val>
                                            <p:strVal val="#ppt_x"/>
                                          </p:val>
                                        </p:tav>
                                      </p:tavLst>
                                    </p:anim>
                                    <p:anim calcmode="lin" valueType="num">
                                      <p:cBhvr>
                                        <p:cTn dur="500" fill="hold" id="54"/>
                                        <p:tgtEl>
                                          <p:spTgt spid="8"/>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400"/>
                                  </p:stCondLst>
                                  <p:childTnLst>
                                    <p:set>
                                      <p:cBhvr>
                                        <p:cTn dur="1" fill="hold" id="56">
                                          <p:stCondLst>
                                            <p:cond delay="0"/>
                                          </p:stCondLst>
                                        </p:cTn>
                                        <p:tgtEl>
                                          <p:spTgt spid="9"/>
                                        </p:tgtEl>
                                        <p:attrNameLst>
                                          <p:attrName>style.visibility</p:attrName>
                                        </p:attrNameLst>
                                      </p:cBhvr>
                                      <p:to>
                                        <p:strVal val="visible"/>
                                      </p:to>
                                    </p:set>
                                    <p:animEffect filter="fade" transition="in">
                                      <p:cBhvr>
                                        <p:cTn dur="500" id="57"/>
                                        <p:tgtEl>
                                          <p:spTgt spid="9"/>
                                        </p:tgtEl>
                                      </p:cBhvr>
                                    </p:animEffect>
                                    <p:anim calcmode="lin" valueType="num">
                                      <p:cBhvr>
                                        <p:cTn dur="500" fill="hold" id="58"/>
                                        <p:tgtEl>
                                          <p:spTgt spid="9"/>
                                        </p:tgtEl>
                                        <p:attrNameLst>
                                          <p:attrName>ppt_x</p:attrName>
                                        </p:attrNameLst>
                                      </p:cBhvr>
                                      <p:tavLst>
                                        <p:tav tm="0">
                                          <p:val>
                                            <p:strVal val="#ppt_x"/>
                                          </p:val>
                                        </p:tav>
                                        <p:tav tm="100000">
                                          <p:val>
                                            <p:strVal val="#ppt_x"/>
                                          </p:val>
                                        </p:tav>
                                      </p:tavLst>
                                    </p:anim>
                                    <p:anim calcmode="lin" valueType="num">
                                      <p:cBhvr>
                                        <p:cTn dur="500" fill="hold" id="59"/>
                                        <p:tgtEl>
                                          <p:spTgt spid="9"/>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400"/>
                                  </p:stCondLst>
                                  <p:childTnLst>
                                    <p:set>
                                      <p:cBhvr>
                                        <p:cTn dur="1" fill="hold" id="61">
                                          <p:stCondLst>
                                            <p:cond delay="0"/>
                                          </p:stCondLst>
                                        </p:cTn>
                                        <p:tgtEl>
                                          <p:spTgt spid="10"/>
                                        </p:tgtEl>
                                        <p:attrNameLst>
                                          <p:attrName>style.visibility</p:attrName>
                                        </p:attrNameLst>
                                      </p:cBhvr>
                                      <p:to>
                                        <p:strVal val="visible"/>
                                      </p:to>
                                    </p:set>
                                    <p:animEffect filter="fade" transition="in">
                                      <p:cBhvr>
                                        <p:cTn dur="500" id="62"/>
                                        <p:tgtEl>
                                          <p:spTgt spid="10"/>
                                        </p:tgtEl>
                                      </p:cBhvr>
                                    </p:animEffect>
                                    <p:anim calcmode="lin" valueType="num">
                                      <p:cBhvr>
                                        <p:cTn dur="500" fill="hold" id="63"/>
                                        <p:tgtEl>
                                          <p:spTgt spid="10"/>
                                        </p:tgtEl>
                                        <p:attrNameLst>
                                          <p:attrName>ppt_x</p:attrName>
                                        </p:attrNameLst>
                                      </p:cBhvr>
                                      <p:tavLst>
                                        <p:tav tm="0">
                                          <p:val>
                                            <p:strVal val="#ppt_x"/>
                                          </p:val>
                                        </p:tav>
                                        <p:tav tm="100000">
                                          <p:val>
                                            <p:strVal val="#ppt_x"/>
                                          </p:val>
                                        </p:tav>
                                      </p:tavLst>
                                    </p:anim>
                                    <p:anim calcmode="lin" valueType="num">
                                      <p:cBhvr>
                                        <p:cTn dur="500" fill="hold" id="64"/>
                                        <p:tgtEl>
                                          <p:spTgt spid="10"/>
                                        </p:tgtEl>
                                        <p:attrNameLst>
                                          <p:attrName>ppt_y</p:attrName>
                                        </p:attrNameLst>
                                      </p:cBhvr>
                                      <p:tavLst>
                                        <p:tav tm="0">
                                          <p:val>
                                            <p:strVal val="#ppt_y-.1"/>
                                          </p:val>
                                        </p:tav>
                                        <p:tav tm="100000">
                                          <p:val>
                                            <p:strVal val="#ppt_y"/>
                                          </p:val>
                                        </p:tav>
                                      </p:tavLst>
                                    </p:anim>
                                  </p:childTnLst>
                                </p:cTn>
                              </p:par>
                              <p:par>
                                <p:cTn fill="hold" grpId="0" id="65" nodeType="withEffect" presetClass="entr" presetID="41" presetSubtype="0">
                                  <p:stCondLst>
                                    <p:cond delay="1000"/>
                                  </p:stCondLst>
                                  <p:iterate type="lt">
                                    <p:tmPct val="10000"/>
                                  </p:iterate>
                                  <p:childTnLst>
                                    <p:set>
                                      <p:cBhvr>
                                        <p:cTn dur="1" fill="hold" id="66">
                                          <p:stCondLst>
                                            <p:cond delay="0"/>
                                          </p:stCondLst>
                                        </p:cTn>
                                        <p:tgtEl>
                                          <p:spTgt spid="11"/>
                                        </p:tgtEl>
                                        <p:attrNameLst>
                                          <p:attrName>style.visibility</p:attrName>
                                        </p:attrNameLst>
                                      </p:cBhvr>
                                      <p:to>
                                        <p:strVal val="visible"/>
                                      </p:to>
                                    </p:set>
                                    <p:anim calcmode="lin" valueType="num">
                                      <p:cBhvr>
                                        <p:cTn dur="500" fill="hold" id="6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8"/>
                                        <p:tgtEl>
                                          <p:spTgt spid="11"/>
                                        </p:tgtEl>
                                        <p:attrNameLst>
                                          <p:attrName>ppt_y</p:attrName>
                                        </p:attrNameLst>
                                      </p:cBhvr>
                                      <p:tavLst>
                                        <p:tav tm="0">
                                          <p:val>
                                            <p:strVal val="#ppt_y"/>
                                          </p:val>
                                        </p:tav>
                                        <p:tav tm="100000">
                                          <p:val>
                                            <p:strVal val="#ppt_y"/>
                                          </p:val>
                                        </p:tav>
                                      </p:tavLst>
                                    </p:anim>
                                    <p:anim calcmode="lin" valueType="num">
                                      <p:cBhvr>
                                        <p:cTn dur="500" fill="hold" id="6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1" tmFilter="0,0; .5, 1; 1, 1"/>
                                        <p:tgtEl>
                                          <p:spTgt spid="11"/>
                                        </p:tgtEl>
                                      </p:cBhvr>
                                    </p:animEffect>
                                  </p:childTnLst>
                                </p:cTn>
                              </p:par>
                              <p:par>
                                <p:cTn fill="hold" grpId="0" id="72" nodeType="withEffect" presetClass="entr" presetID="53" presetSubtype="0">
                                  <p:stCondLst>
                                    <p:cond delay="1500"/>
                                  </p:stCondLst>
                                  <p:childTnLst>
                                    <p:set>
                                      <p:cBhvr>
                                        <p:cTn dur="1" fill="hold" id="73">
                                          <p:stCondLst>
                                            <p:cond delay="0"/>
                                          </p:stCondLst>
                                        </p:cTn>
                                        <p:tgtEl>
                                          <p:spTgt spid="12"/>
                                        </p:tgtEl>
                                        <p:attrNameLst>
                                          <p:attrName>style.visibility</p:attrName>
                                        </p:attrNameLst>
                                      </p:cBhvr>
                                      <p:to>
                                        <p:strVal val="visible"/>
                                      </p:to>
                                    </p:set>
                                    <p:anim calcmode="lin" valueType="num">
                                      <p:cBhvr>
                                        <p:cTn dur="300" fill="hold" id="74"/>
                                        <p:tgtEl>
                                          <p:spTgt spid="12"/>
                                        </p:tgtEl>
                                        <p:attrNameLst>
                                          <p:attrName>ppt_w</p:attrName>
                                        </p:attrNameLst>
                                      </p:cBhvr>
                                      <p:tavLst>
                                        <p:tav tm="0">
                                          <p:val>
                                            <p:fltVal val="0"/>
                                          </p:val>
                                        </p:tav>
                                        <p:tav tm="100000">
                                          <p:val>
                                            <p:strVal val="#ppt_w"/>
                                          </p:val>
                                        </p:tav>
                                      </p:tavLst>
                                    </p:anim>
                                    <p:anim calcmode="lin" valueType="num">
                                      <p:cBhvr>
                                        <p:cTn dur="300" fill="hold" id="75"/>
                                        <p:tgtEl>
                                          <p:spTgt spid="12"/>
                                        </p:tgtEl>
                                        <p:attrNameLst>
                                          <p:attrName>ppt_h</p:attrName>
                                        </p:attrNameLst>
                                      </p:cBhvr>
                                      <p:tavLst>
                                        <p:tav tm="0">
                                          <p:val>
                                            <p:fltVal val="0"/>
                                          </p:val>
                                        </p:tav>
                                        <p:tav tm="100000">
                                          <p:val>
                                            <p:strVal val="#ppt_h"/>
                                          </p:val>
                                        </p:tav>
                                      </p:tavLst>
                                    </p:anim>
                                    <p:animEffect filter="fade" transition="in">
                                      <p:cBhvr>
                                        <p:cTn dur="300" id="76"/>
                                        <p:tgtEl>
                                          <p:spTgt spid="12"/>
                                        </p:tgtEl>
                                      </p:cBhvr>
                                    </p:animEffect>
                                  </p:childTnLst>
                                </p:cTn>
                              </p:par>
                              <p:par>
                                <p:cTn fill="hold" grpId="0" id="77" nodeType="withEffect" presetClass="entr" presetID="2" presetSubtype="4">
                                  <p:stCondLst>
                                    <p:cond delay="1350"/>
                                  </p:stCondLst>
                                  <p:childTnLst>
                                    <p:set>
                                      <p:cBhvr>
                                        <p:cTn dur="1" fill="hold" id="78">
                                          <p:stCondLst>
                                            <p:cond delay="0"/>
                                          </p:stCondLst>
                                        </p:cTn>
                                        <p:tgtEl>
                                          <p:spTgt spid="23"/>
                                        </p:tgtEl>
                                        <p:attrNameLst>
                                          <p:attrName>style.visibility</p:attrName>
                                        </p:attrNameLst>
                                      </p:cBhvr>
                                      <p:to>
                                        <p:strVal val="visible"/>
                                      </p:to>
                                    </p:set>
                                    <p:anim calcmode="lin" valueType="num">
                                      <p:cBhvr additive="base">
                                        <p:cTn dur="500" fill="hold" id="79"/>
                                        <p:tgtEl>
                                          <p:spTgt spid="23"/>
                                        </p:tgtEl>
                                        <p:attrNameLst>
                                          <p:attrName>ppt_x</p:attrName>
                                        </p:attrNameLst>
                                      </p:cBhvr>
                                      <p:tavLst>
                                        <p:tav tm="0">
                                          <p:val>
                                            <p:strVal val="#ppt_x"/>
                                          </p:val>
                                        </p:tav>
                                        <p:tav tm="100000">
                                          <p:val>
                                            <p:strVal val="#ppt_x"/>
                                          </p:val>
                                        </p:tav>
                                      </p:tavLst>
                                    </p:anim>
                                    <p:anim calcmode="lin" valueType="num">
                                      <p:cBhvr additive="base">
                                        <p:cTn dur="500" fill="hold" id="80"/>
                                        <p:tgtEl>
                                          <p:spTgt spid="23"/>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1350"/>
                                  </p:stCondLst>
                                  <p:childTnLst>
                                    <p:set>
                                      <p:cBhvr>
                                        <p:cTn dur="1" fill="hold" id="82">
                                          <p:stCondLst>
                                            <p:cond delay="0"/>
                                          </p:stCondLst>
                                        </p:cTn>
                                        <p:tgtEl>
                                          <p:spTgt spid="24"/>
                                        </p:tgtEl>
                                        <p:attrNameLst>
                                          <p:attrName>style.visibility</p:attrName>
                                        </p:attrNameLst>
                                      </p:cBhvr>
                                      <p:to>
                                        <p:strVal val="visible"/>
                                      </p:to>
                                    </p:set>
                                    <p:anim calcmode="lin" valueType="num">
                                      <p:cBhvr additive="base">
                                        <p:cTn dur="500" fill="hold" id="83"/>
                                        <p:tgtEl>
                                          <p:spTgt spid="24"/>
                                        </p:tgtEl>
                                        <p:attrNameLst>
                                          <p:attrName>ppt_x</p:attrName>
                                        </p:attrNameLst>
                                      </p:cBhvr>
                                      <p:tavLst>
                                        <p:tav tm="0">
                                          <p:val>
                                            <p:strVal val="#ppt_x"/>
                                          </p:val>
                                        </p:tav>
                                        <p:tav tm="100000">
                                          <p:val>
                                            <p:strVal val="#ppt_x"/>
                                          </p:val>
                                        </p:tav>
                                      </p:tavLst>
                                    </p:anim>
                                    <p:anim calcmode="lin" valueType="num">
                                      <p:cBhvr additive="base">
                                        <p:cTn dur="500" fill="hold" id="84"/>
                                        <p:tgtEl>
                                          <p:spTgt spid="24"/>
                                        </p:tgtEl>
                                        <p:attrNameLst>
                                          <p:attrName>ppt_y</p:attrName>
                                        </p:attrNameLst>
                                      </p:cBhvr>
                                      <p:tavLst>
                                        <p:tav tm="0">
                                          <p:val>
                                            <p:strVal val="1+#ppt_h/2"/>
                                          </p:val>
                                        </p:tav>
                                        <p:tav tm="100000">
                                          <p:val>
                                            <p:strVal val="#ppt_y"/>
                                          </p:val>
                                        </p:tav>
                                      </p:tavLst>
                                    </p:anim>
                                  </p:childTnLst>
                                </p:cTn>
                              </p:par>
                              <p:par>
                                <p:cTn fill="hold" id="85" nodeType="withEffect" presetClass="entr" presetID="2" presetSubtype="4">
                                  <p:stCondLst>
                                    <p:cond delay="1350"/>
                                  </p:stCondLst>
                                  <p:childTnLst>
                                    <p:set>
                                      <p:cBhvr>
                                        <p:cTn dur="1" fill="hold" id="86">
                                          <p:stCondLst>
                                            <p:cond delay="0"/>
                                          </p:stCondLst>
                                        </p:cTn>
                                        <p:tgtEl>
                                          <p:spTgt spid="13"/>
                                        </p:tgtEl>
                                        <p:attrNameLst>
                                          <p:attrName>style.visibility</p:attrName>
                                        </p:attrNameLst>
                                      </p:cBhvr>
                                      <p:to>
                                        <p:strVal val="visible"/>
                                      </p:to>
                                    </p:set>
                                    <p:anim calcmode="lin" valueType="num">
                                      <p:cBhvr additive="base">
                                        <p:cTn dur="500" fill="hold" id="87"/>
                                        <p:tgtEl>
                                          <p:spTgt spid="13"/>
                                        </p:tgtEl>
                                        <p:attrNameLst>
                                          <p:attrName>ppt_x</p:attrName>
                                        </p:attrNameLst>
                                      </p:cBhvr>
                                      <p:tavLst>
                                        <p:tav tm="0">
                                          <p:val>
                                            <p:strVal val="#ppt_x"/>
                                          </p:val>
                                        </p:tav>
                                        <p:tav tm="100000">
                                          <p:val>
                                            <p:strVal val="#ppt_x"/>
                                          </p:val>
                                        </p:tav>
                                      </p:tavLst>
                                    </p:anim>
                                    <p:anim calcmode="lin" valueType="num">
                                      <p:cBhvr additive="base">
                                        <p:cTn dur="500" fill="hold" id="88"/>
                                        <p:tgtEl>
                                          <p:spTgt spid="13"/>
                                        </p:tgtEl>
                                        <p:attrNameLst>
                                          <p:attrName>ppt_y</p:attrName>
                                        </p:attrNameLst>
                                      </p:cBhvr>
                                      <p:tavLst>
                                        <p:tav tm="0">
                                          <p:val>
                                            <p:strVal val="1+#ppt_h/2"/>
                                          </p:val>
                                        </p:tav>
                                        <p:tav tm="100000">
                                          <p:val>
                                            <p:strVal val="#ppt_y"/>
                                          </p:val>
                                        </p:tav>
                                      </p:tavLst>
                                    </p:anim>
                                  </p:childTnLst>
                                </p:cTn>
                              </p:par>
                              <p:par>
                                <p:cTn fill="hold" id="89" nodeType="withEffect" presetClass="entr" presetID="2" presetSubtype="4">
                                  <p:stCondLst>
                                    <p:cond delay="1350"/>
                                  </p:stCondLst>
                                  <p:childTnLst>
                                    <p:set>
                                      <p:cBhvr>
                                        <p:cTn dur="1" fill="hold" id="90">
                                          <p:stCondLst>
                                            <p:cond delay="0"/>
                                          </p:stCondLst>
                                        </p:cTn>
                                        <p:tgtEl>
                                          <p:spTgt spid="18"/>
                                        </p:tgtEl>
                                        <p:attrNameLst>
                                          <p:attrName>style.visibility</p:attrName>
                                        </p:attrNameLst>
                                      </p:cBhvr>
                                      <p:to>
                                        <p:strVal val="visible"/>
                                      </p:to>
                                    </p:set>
                                    <p:anim calcmode="lin" valueType="num">
                                      <p:cBhvr additive="base">
                                        <p:cTn dur="500" fill="hold" id="91"/>
                                        <p:tgtEl>
                                          <p:spTgt spid="18"/>
                                        </p:tgtEl>
                                        <p:attrNameLst>
                                          <p:attrName>ppt_x</p:attrName>
                                        </p:attrNameLst>
                                      </p:cBhvr>
                                      <p:tavLst>
                                        <p:tav tm="0">
                                          <p:val>
                                            <p:strVal val="#ppt_x"/>
                                          </p:val>
                                        </p:tav>
                                        <p:tav tm="100000">
                                          <p:val>
                                            <p:strVal val="#ppt_x"/>
                                          </p:val>
                                        </p:tav>
                                      </p:tavLst>
                                    </p:anim>
                                    <p:anim calcmode="lin" valueType="num">
                                      <p:cBhvr additive="base">
                                        <p:cTn dur="500" fill="hold" id="92"/>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23"/>
      <p:bldP grpId="0" spid="24"/>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主要贡献与创新</a:t>
            </a:r>
          </a:p>
        </p:txBody>
      </p:sp>
      <p:sp>
        <p:nvSpPr>
          <p:cNvPr id="283" name="矩形 282"/>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284" name="矩形 283"/>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285" name="矩形 284"/>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286" name="矩形 285"/>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288"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289" name="矩形 288"/>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
        <p:nvSpPr>
          <p:cNvPr id="38" name="任意多边形 37"/>
          <p:cNvSpPr/>
          <p:nvPr/>
        </p:nvSpPr>
        <p:spPr>
          <a:xfrm>
            <a:off x="3637496" y="1520848"/>
            <a:ext cx="794380" cy="264794"/>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rgbClr val="37B0E8"/>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9" name="任意多边形 38"/>
          <p:cNvSpPr/>
          <p:nvPr/>
        </p:nvSpPr>
        <p:spPr>
          <a:xfrm flipV="1">
            <a:off x="3367383" y="3247797"/>
            <a:ext cx="794380" cy="272818"/>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chemeClr val="bg1">
                <a:lumMod val="6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0" name="椭圆 39"/>
          <p:cNvSpPr/>
          <p:nvPr/>
        </p:nvSpPr>
        <p:spPr>
          <a:xfrm>
            <a:off x="4696867" y="2098387"/>
            <a:ext cx="1012604" cy="1012604"/>
          </a:xfrm>
          <a:prstGeom prst="ellipse">
            <a:avLst/>
          </a:prstGeom>
          <a:noFill/>
          <a:ln w="6350">
            <a:solidFill>
              <a:srgbClr val="37B0E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4101807" y="1496614"/>
            <a:ext cx="2219395" cy="2222500"/>
            <a:chOff x="3462304" y="1609725"/>
            <a:chExt cx="2219395" cy="2222500"/>
          </a:xfrm>
        </p:grpSpPr>
        <p:sp>
          <p:nvSpPr>
            <p:cNvPr id="42" name="Freeform 31"/>
            <p:cNvSpPr/>
            <p:nvPr/>
          </p:nvSpPr>
          <p:spPr bwMode="auto">
            <a:xfrm>
              <a:off x="4597367" y="2746375"/>
              <a:ext cx="1084332" cy="1085850"/>
            </a:xfrm>
            <a:custGeom>
              <a:gdLst>
                <a:gd fmla="*/ 161 w 303" name="T0"/>
                <a:gd fmla="*/ 0 h 303" name="T1"/>
                <a:gd fmla="*/ 161 w 303" name="T2"/>
                <a:gd fmla="*/ 0 h 303" name="T3"/>
                <a:gd fmla="*/ 115 w 303" name="T4"/>
                <a:gd fmla="*/ 113 h 303" name="T5"/>
                <a:gd fmla="*/ 112 w 303" name="T6"/>
                <a:gd fmla="*/ 116 h 303" name="T7"/>
                <a:gd fmla="*/ 0 w 303" name="T8"/>
                <a:gd fmla="*/ 161 h 303" name="T9"/>
                <a:gd fmla="*/ 0 w 303" name="T10"/>
                <a:gd fmla="*/ 161 h 303" name="T11"/>
                <a:gd fmla="*/ 0 w 303" name="T12"/>
                <a:gd fmla="*/ 303 h 303" name="T13"/>
                <a:gd fmla="*/ 31 w 303" name="T14"/>
                <a:gd fmla="*/ 303 h 303" name="T15"/>
                <a:gd fmla="*/ 37 w 303" name="T16"/>
                <a:gd fmla="*/ 298 h 303" name="T17"/>
                <a:gd fmla="*/ 56 w 303" name="T18"/>
                <a:gd fmla="*/ 248 h 303" name="T19"/>
                <a:gd fmla="*/ 57 w 303" name="T20"/>
                <a:gd fmla="*/ 248 h 303" name="T21"/>
                <a:gd fmla="*/ 66 w 303" name="T22"/>
                <a:gd fmla="*/ 244 h 303" name="T23"/>
                <a:gd fmla="*/ 77 w 303" name="T24"/>
                <a:gd fmla="*/ 242 h 303" name="T25"/>
                <a:gd fmla="*/ 77 w 303" name="T26"/>
                <a:gd fmla="*/ 242 h 303" name="T27"/>
                <a:gd fmla="*/ 118 w 303" name="T28"/>
                <a:gd fmla="*/ 276 h 303" name="T29"/>
                <a:gd fmla="*/ 127 w 303" name="T30"/>
                <a:gd fmla="*/ 277 h 303" name="T31"/>
                <a:gd fmla="*/ 179 w 303" name="T32"/>
                <a:gd fmla="*/ 246 h 303" name="T33"/>
                <a:gd fmla="*/ 182 w 303" name="T34"/>
                <a:gd fmla="*/ 239 h 303" name="T35"/>
                <a:gd fmla="*/ 173 w 303" name="T36"/>
                <a:gd fmla="*/ 186 h 303" name="T37"/>
                <a:gd fmla="*/ 173 w 303" name="T38"/>
                <a:gd fmla="*/ 186 h 303" name="T39"/>
                <a:gd fmla="*/ 180 w 303" name="T40"/>
                <a:gd fmla="*/ 178 h 303" name="T41"/>
                <a:gd fmla="*/ 186 w 303" name="T42"/>
                <a:gd fmla="*/ 173 h 303" name="T43"/>
                <a:gd fmla="*/ 186 w 303" name="T44"/>
                <a:gd fmla="*/ 173 h 303" name="T45"/>
                <a:gd fmla="*/ 239 w 303" name="T46"/>
                <a:gd fmla="*/ 182 h 303" name="T47"/>
                <a:gd fmla="*/ 240 w 303" name="T48"/>
                <a:gd fmla="*/ 182 h 303" name="T49"/>
                <a:gd fmla="*/ 247 w 303" name="T50"/>
                <a:gd fmla="*/ 179 h 303" name="T51"/>
                <a:gd fmla="*/ 277 w 303" name="T52"/>
                <a:gd fmla="*/ 126 h 303" name="T53"/>
                <a:gd fmla="*/ 276 w 303" name="T54"/>
                <a:gd fmla="*/ 118 h 303" name="T55"/>
                <a:gd fmla="*/ 242 w 303" name="T56"/>
                <a:gd fmla="*/ 77 h 303" name="T57"/>
                <a:gd fmla="*/ 242 w 303" name="T58"/>
                <a:gd fmla="*/ 76 h 303" name="T59"/>
                <a:gd fmla="*/ 245 w 303" name="T60"/>
                <a:gd fmla="*/ 66 h 303" name="T61"/>
                <a:gd fmla="*/ 248 w 303" name="T62"/>
                <a:gd fmla="*/ 56 h 303" name="T63"/>
                <a:gd fmla="*/ 248 w 303" name="T64"/>
                <a:gd fmla="*/ 56 h 303" name="T65"/>
                <a:gd fmla="*/ 298 w 303" name="T66"/>
                <a:gd fmla="*/ 37 h 303" name="T67"/>
                <a:gd fmla="*/ 303 w 303" name="T68"/>
                <a:gd fmla="*/ 30 h 303" name="T69"/>
                <a:gd fmla="*/ 303 w 303" name="T70"/>
                <a:gd fmla="*/ 0 h 303" name="T71"/>
                <a:gd fmla="*/ 161 w 303" name="T72"/>
                <a:gd fmla="*/ 0 h 30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03" w="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43" name="Freeform 32"/>
            <p:cNvSpPr/>
            <p:nvPr/>
          </p:nvSpPr>
          <p:spPr bwMode="auto">
            <a:xfrm>
              <a:off x="3462304" y="2746375"/>
              <a:ext cx="1084332" cy="1085850"/>
            </a:xfrm>
            <a:custGeom>
              <a:gdLst>
                <a:gd fmla="*/ 190 w 303" name="T0"/>
                <a:gd fmla="*/ 115 h 303" name="T1"/>
                <a:gd fmla="*/ 187 w 303" name="T2"/>
                <a:gd fmla="*/ 111 h 303" name="T3"/>
                <a:gd fmla="*/ 142 w 303" name="T4"/>
                <a:gd fmla="*/ 0 h 303" name="T5"/>
                <a:gd fmla="*/ 142 w 303" name="T6"/>
                <a:gd fmla="*/ 0 h 303" name="T7"/>
                <a:gd fmla="*/ 0 w 303" name="T8"/>
                <a:gd fmla="*/ 0 h 303" name="T9"/>
                <a:gd fmla="*/ 0 w 303" name="T10"/>
                <a:gd fmla="*/ 30 h 303" name="T11"/>
                <a:gd fmla="*/ 5 w 303" name="T12"/>
                <a:gd fmla="*/ 37 h 303" name="T13"/>
                <a:gd fmla="*/ 55 w 303" name="T14"/>
                <a:gd fmla="*/ 56 h 303" name="T15"/>
                <a:gd fmla="*/ 56 w 303" name="T16"/>
                <a:gd fmla="*/ 56 h 303" name="T17"/>
                <a:gd fmla="*/ 59 w 303" name="T18"/>
                <a:gd fmla="*/ 66 h 303" name="T19"/>
                <a:gd fmla="*/ 61 w 303" name="T20"/>
                <a:gd fmla="*/ 76 h 303" name="T21"/>
                <a:gd fmla="*/ 61 w 303" name="T22"/>
                <a:gd fmla="*/ 77 h 303" name="T23"/>
                <a:gd fmla="*/ 27 w 303" name="T24"/>
                <a:gd fmla="*/ 118 h 303" name="T25"/>
                <a:gd fmla="*/ 26 w 303" name="T26"/>
                <a:gd fmla="*/ 126 h 303" name="T27"/>
                <a:gd fmla="*/ 57 w 303" name="T28"/>
                <a:gd fmla="*/ 179 h 303" name="T29"/>
                <a:gd fmla="*/ 63 w 303" name="T30"/>
                <a:gd fmla="*/ 182 h 303" name="T31"/>
                <a:gd fmla="*/ 117 w 303" name="T32"/>
                <a:gd fmla="*/ 173 h 303" name="T33"/>
                <a:gd fmla="*/ 117 w 303" name="T34"/>
                <a:gd fmla="*/ 173 h 303" name="T35"/>
                <a:gd fmla="*/ 118 w 303" name="T36"/>
                <a:gd fmla="*/ 173 h 303" name="T37"/>
                <a:gd fmla="*/ 126 w 303" name="T38"/>
                <a:gd fmla="*/ 180 h 303" name="T39"/>
                <a:gd fmla="*/ 130 w 303" name="T40"/>
                <a:gd fmla="*/ 186 h 303" name="T41"/>
                <a:gd fmla="*/ 131 w 303" name="T42"/>
                <a:gd fmla="*/ 186 h 303" name="T43"/>
                <a:gd fmla="*/ 122 w 303" name="T44"/>
                <a:gd fmla="*/ 239 h 303" name="T45"/>
                <a:gd fmla="*/ 125 w 303" name="T46"/>
                <a:gd fmla="*/ 246 h 303" name="T47"/>
                <a:gd fmla="*/ 177 w 303" name="T48"/>
                <a:gd fmla="*/ 277 h 303" name="T49"/>
                <a:gd fmla="*/ 180 w 303" name="T50"/>
                <a:gd fmla="*/ 278 h 303" name="T51"/>
                <a:gd fmla="*/ 185 w 303" name="T52"/>
                <a:gd fmla="*/ 276 h 303" name="T53"/>
                <a:gd fmla="*/ 226 w 303" name="T54"/>
                <a:gd fmla="*/ 243 h 303" name="T55"/>
                <a:gd fmla="*/ 227 w 303" name="T56"/>
                <a:gd fmla="*/ 242 h 303" name="T57"/>
                <a:gd fmla="*/ 227 w 303" name="T58"/>
                <a:gd fmla="*/ 242 h 303" name="T59"/>
                <a:gd fmla="*/ 237 w 303" name="T60"/>
                <a:gd fmla="*/ 244 h 303" name="T61"/>
                <a:gd fmla="*/ 247 w 303" name="T62"/>
                <a:gd fmla="*/ 248 h 303" name="T63"/>
                <a:gd fmla="*/ 248 w 303" name="T64"/>
                <a:gd fmla="*/ 248 h 303" name="T65"/>
                <a:gd fmla="*/ 248 w 303" name="T66"/>
                <a:gd fmla="*/ 248 h 303" name="T67"/>
                <a:gd fmla="*/ 266 w 303" name="T68"/>
                <a:gd fmla="*/ 298 h 303" name="T69"/>
                <a:gd fmla="*/ 273 w 303" name="T70"/>
                <a:gd fmla="*/ 303 h 303" name="T71"/>
                <a:gd fmla="*/ 303 w 303" name="T72"/>
                <a:gd fmla="*/ 303 h 303" name="T73"/>
                <a:gd fmla="*/ 303 w 303" name="T74"/>
                <a:gd fmla="*/ 161 h 303" name="T75"/>
                <a:gd fmla="*/ 190 w 303" name="T76"/>
                <a:gd fmla="*/ 115 h 30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3" w="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44" name="Freeform 33"/>
            <p:cNvSpPr/>
            <p:nvPr/>
          </p:nvSpPr>
          <p:spPr bwMode="auto">
            <a:xfrm>
              <a:off x="3462304" y="1609725"/>
              <a:ext cx="1084332" cy="1085850"/>
            </a:xfrm>
            <a:custGeom>
              <a:gdLst>
                <a:gd fmla="*/ 188 w 303" name="T0"/>
                <a:gd fmla="*/ 190 h 303" name="T1"/>
                <a:gd fmla="*/ 192 w 303" name="T2"/>
                <a:gd fmla="*/ 186 h 303" name="T3"/>
                <a:gd fmla="*/ 192 w 303" name="T4"/>
                <a:gd fmla="*/ 186 h 303" name="T5"/>
                <a:gd fmla="*/ 303 w 303" name="T6"/>
                <a:gd fmla="*/ 142 h 303" name="T7"/>
                <a:gd fmla="*/ 303 w 303" name="T8"/>
                <a:gd fmla="*/ 142 h 303" name="T9"/>
                <a:gd fmla="*/ 303 w 303" name="T10"/>
                <a:gd fmla="*/ 0 h 303" name="T11"/>
                <a:gd fmla="*/ 273 w 303" name="T12"/>
                <a:gd fmla="*/ 0 h 303" name="T13"/>
                <a:gd fmla="*/ 266 w 303" name="T14"/>
                <a:gd fmla="*/ 5 h 303" name="T15"/>
                <a:gd fmla="*/ 247 w 303" name="T16"/>
                <a:gd fmla="*/ 55 h 303" name="T17"/>
                <a:gd fmla="*/ 247 w 303" name="T18"/>
                <a:gd fmla="*/ 55 h 303" name="T19"/>
                <a:gd fmla="*/ 237 w 303" name="T20"/>
                <a:gd fmla="*/ 58 h 303" name="T21"/>
                <a:gd fmla="*/ 227 w 303" name="T22"/>
                <a:gd fmla="*/ 61 h 303" name="T23"/>
                <a:gd fmla="*/ 226 w 303" name="T24"/>
                <a:gd fmla="*/ 61 h 303" name="T25"/>
                <a:gd fmla="*/ 185 w 303" name="T26"/>
                <a:gd fmla="*/ 27 h 303" name="T27"/>
                <a:gd fmla="*/ 176 w 303" name="T28"/>
                <a:gd fmla="*/ 26 h 303" name="T29"/>
                <a:gd fmla="*/ 124 w 303" name="T30"/>
                <a:gd fmla="*/ 56 h 303" name="T31"/>
                <a:gd fmla="*/ 121 w 303" name="T32"/>
                <a:gd fmla="*/ 64 h 303" name="T33"/>
                <a:gd fmla="*/ 130 w 303" name="T34"/>
                <a:gd fmla="*/ 117 h 303" name="T35"/>
                <a:gd fmla="*/ 130 w 303" name="T36"/>
                <a:gd fmla="*/ 117 h 303" name="T37"/>
                <a:gd fmla="*/ 122 w 303" name="T38"/>
                <a:gd fmla="*/ 126 h 303" name="T39"/>
                <a:gd fmla="*/ 118 w 303" name="T40"/>
                <a:gd fmla="*/ 130 h 303" name="T41"/>
                <a:gd fmla="*/ 117 w 303" name="T42"/>
                <a:gd fmla="*/ 130 h 303" name="T43"/>
                <a:gd fmla="*/ 64 w 303" name="T44"/>
                <a:gd fmla="*/ 121 h 303" name="T45"/>
                <a:gd fmla="*/ 63 w 303" name="T46"/>
                <a:gd fmla="*/ 121 h 303" name="T47"/>
                <a:gd fmla="*/ 57 w 303" name="T48"/>
                <a:gd fmla="*/ 125 h 303" name="T49"/>
                <a:gd fmla="*/ 26 w 303" name="T50"/>
                <a:gd fmla="*/ 177 h 303" name="T51"/>
                <a:gd fmla="*/ 27 w 303" name="T52"/>
                <a:gd fmla="*/ 185 h 303" name="T53"/>
                <a:gd fmla="*/ 61 w 303" name="T54"/>
                <a:gd fmla="*/ 226 h 303" name="T55"/>
                <a:gd fmla="*/ 61 w 303" name="T56"/>
                <a:gd fmla="*/ 227 h 303" name="T57"/>
                <a:gd fmla="*/ 59 w 303" name="T58"/>
                <a:gd fmla="*/ 237 h 303" name="T59"/>
                <a:gd fmla="*/ 56 w 303" name="T60"/>
                <a:gd fmla="*/ 247 h 303" name="T61"/>
                <a:gd fmla="*/ 55 w 303" name="T62"/>
                <a:gd fmla="*/ 247 h 303" name="T63"/>
                <a:gd fmla="*/ 5 w 303" name="T64"/>
                <a:gd fmla="*/ 266 h 303" name="T65"/>
                <a:gd fmla="*/ 0 w 303" name="T66"/>
                <a:gd fmla="*/ 273 h 303" name="T67"/>
                <a:gd fmla="*/ 0 w 303" name="T68"/>
                <a:gd fmla="*/ 303 h 303" name="T69"/>
                <a:gd fmla="*/ 142 w 303" name="T70"/>
                <a:gd fmla="*/ 303 h 303" name="T71"/>
                <a:gd fmla="*/ 188 w 303" name="T72"/>
                <a:gd fmla="*/ 190 h 30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03" w="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45" name="Freeform 34"/>
            <p:cNvSpPr/>
            <p:nvPr/>
          </p:nvSpPr>
          <p:spPr bwMode="auto">
            <a:xfrm>
              <a:off x="4597367" y="1609725"/>
              <a:ext cx="1084332" cy="1085850"/>
            </a:xfrm>
            <a:custGeom>
              <a:gdLst>
                <a:gd fmla="*/ 113 w 303" name="T0"/>
                <a:gd fmla="*/ 188 h 303" name="T1"/>
                <a:gd fmla="*/ 114 w 303" name="T2"/>
                <a:gd fmla="*/ 189 h 303" name="T3"/>
                <a:gd fmla="*/ 116 w 303" name="T4"/>
                <a:gd fmla="*/ 191 h 303" name="T5"/>
                <a:gd fmla="*/ 161 w 303" name="T6"/>
                <a:gd fmla="*/ 303 h 303" name="T7"/>
                <a:gd fmla="*/ 303 w 303" name="T8"/>
                <a:gd fmla="*/ 303 h 303" name="T9"/>
                <a:gd fmla="*/ 303 w 303" name="T10"/>
                <a:gd fmla="*/ 273 h 303" name="T11"/>
                <a:gd fmla="*/ 298 w 303" name="T12"/>
                <a:gd fmla="*/ 266 h 303" name="T13"/>
                <a:gd fmla="*/ 248 w 303" name="T14"/>
                <a:gd fmla="*/ 247 h 303" name="T15"/>
                <a:gd fmla="*/ 248 w 303" name="T16"/>
                <a:gd fmla="*/ 247 h 303" name="T17"/>
                <a:gd fmla="*/ 245 w 303" name="T18"/>
                <a:gd fmla="*/ 237 h 303" name="T19"/>
                <a:gd fmla="*/ 242 w 303" name="T20"/>
                <a:gd fmla="*/ 227 h 303" name="T21"/>
                <a:gd fmla="*/ 242 w 303" name="T22"/>
                <a:gd fmla="*/ 226 h 303" name="T23"/>
                <a:gd fmla="*/ 276 w 303" name="T24"/>
                <a:gd fmla="*/ 185 h 303" name="T25"/>
                <a:gd fmla="*/ 277 w 303" name="T26"/>
                <a:gd fmla="*/ 177 h 303" name="T27"/>
                <a:gd fmla="*/ 247 w 303" name="T28"/>
                <a:gd fmla="*/ 125 h 303" name="T29"/>
                <a:gd fmla="*/ 240 w 303" name="T30"/>
                <a:gd fmla="*/ 121 h 303" name="T31"/>
                <a:gd fmla="*/ 186 w 303" name="T32"/>
                <a:gd fmla="*/ 130 h 303" name="T33"/>
                <a:gd fmla="*/ 186 w 303" name="T34"/>
                <a:gd fmla="*/ 130 h 303" name="T35"/>
                <a:gd fmla="*/ 179 w 303" name="T36"/>
                <a:gd fmla="*/ 124 h 303" name="T37"/>
                <a:gd fmla="*/ 173 w 303" name="T38"/>
                <a:gd fmla="*/ 117 h 303" name="T39"/>
                <a:gd fmla="*/ 173 w 303" name="T40"/>
                <a:gd fmla="*/ 117 h 303" name="T41"/>
                <a:gd fmla="*/ 173 w 303" name="T42"/>
                <a:gd fmla="*/ 117 h 303" name="T43"/>
                <a:gd fmla="*/ 182 w 303" name="T44"/>
                <a:gd fmla="*/ 64 h 303" name="T45"/>
                <a:gd fmla="*/ 178 w 303" name="T46"/>
                <a:gd fmla="*/ 56 h 303" name="T47"/>
                <a:gd fmla="*/ 126 w 303" name="T48"/>
                <a:gd fmla="*/ 26 h 303" name="T49"/>
                <a:gd fmla="*/ 123 w 303" name="T50"/>
                <a:gd fmla="*/ 25 h 303" name="T51"/>
                <a:gd fmla="*/ 118 w 303" name="T52"/>
                <a:gd fmla="*/ 27 h 303" name="T53"/>
                <a:gd fmla="*/ 77 w 303" name="T54"/>
                <a:gd fmla="*/ 60 h 303" name="T55"/>
                <a:gd fmla="*/ 77 w 303" name="T56"/>
                <a:gd fmla="*/ 61 h 303" name="T57"/>
                <a:gd fmla="*/ 76 w 303" name="T58"/>
                <a:gd fmla="*/ 61 h 303" name="T59"/>
                <a:gd fmla="*/ 66 w 303" name="T60"/>
                <a:gd fmla="*/ 58 h 303" name="T61"/>
                <a:gd fmla="*/ 56 w 303" name="T62"/>
                <a:gd fmla="*/ 55 h 303" name="T63"/>
                <a:gd fmla="*/ 56 w 303" name="T64"/>
                <a:gd fmla="*/ 55 h 303" name="T65"/>
                <a:gd fmla="*/ 37 w 303" name="T66"/>
                <a:gd fmla="*/ 5 h 303" name="T67"/>
                <a:gd fmla="*/ 30 w 303" name="T68"/>
                <a:gd fmla="*/ 0 h 303" name="T69"/>
                <a:gd fmla="*/ 0 w 303" name="T70"/>
                <a:gd fmla="*/ 0 h 303" name="T71"/>
                <a:gd fmla="*/ 0 w 303" name="T72"/>
                <a:gd fmla="*/ 142 h 303" name="T73"/>
                <a:gd fmla="*/ 113 w 303" name="T74"/>
                <a:gd fmla="*/ 188 h 3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3" w="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solidFill>
                  <a:schemeClr val="bg1"/>
                </a:soli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46" name="组合 45"/>
          <p:cNvGrpSpPr/>
          <p:nvPr/>
        </p:nvGrpSpPr>
        <p:grpSpPr>
          <a:xfrm>
            <a:off x="2412815" y="3513257"/>
            <a:ext cx="3643313" cy="2375163"/>
            <a:chOff x="1262063" y="3209925"/>
            <a:chExt cx="4414838" cy="2878137"/>
          </a:xfrm>
          <a:effectLst>
            <a:outerShdw algn="tl" blurRad="63500" dir="2700000" dist="25400" rotWithShape="0">
              <a:prstClr val="black">
                <a:alpha val="20000"/>
              </a:prstClr>
            </a:outerShdw>
          </a:effectLst>
        </p:grpSpPr>
        <p:sp>
          <p:nvSpPr>
            <p:cNvPr id="47" name="Freeform 10"/>
            <p:cNvSpPr/>
            <p:nvPr/>
          </p:nvSpPr>
          <p:spPr bwMode="auto">
            <a:xfrm>
              <a:off x="4810126" y="3209925"/>
              <a:ext cx="866775" cy="539750"/>
            </a:xfrm>
            <a:custGeom>
              <a:gdLst>
                <a:gd fmla="*/ 223 w 231" name="T0"/>
                <a:gd fmla="*/ 32 h 144" name="T1"/>
                <a:gd fmla="*/ 138 w 231" name="T2"/>
                <a:gd fmla="*/ 44 h 144" name="T3"/>
                <a:gd fmla="*/ 126 w 231" name="T4"/>
                <a:gd fmla="*/ 58 h 144" name="T5"/>
                <a:gd fmla="*/ 106 w 231" name="T6"/>
                <a:gd fmla="*/ 78 h 144" name="T7"/>
                <a:gd fmla="*/ 90 w 231" name="T8"/>
                <a:gd fmla="*/ 97 h 144" name="T9"/>
                <a:gd fmla="*/ 74 w 231" name="T10"/>
                <a:gd fmla="*/ 108 h 144" name="T11"/>
                <a:gd fmla="*/ 0 w 231" name="T12"/>
                <a:gd fmla="*/ 141 h 144" name="T13"/>
                <a:gd fmla="*/ 25 w 231" name="T14"/>
                <a:gd fmla="*/ 141 h 144" name="T15"/>
                <a:gd fmla="*/ 22 w 231" name="T16"/>
                <a:gd fmla="*/ 143 h 144" name="T17"/>
                <a:gd fmla="*/ 99 w 231" name="T18"/>
                <a:gd fmla="*/ 131 h 144" name="T19"/>
                <a:gd fmla="*/ 172 w 231" name="T20"/>
                <a:gd fmla="*/ 100 h 144" name="T21"/>
                <a:gd fmla="*/ 223 w 231" name="T22"/>
                <a:gd fmla="*/ 32 h 14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 w="231">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49" name="Freeform 11"/>
            <p:cNvSpPr/>
            <p:nvPr/>
          </p:nvSpPr>
          <p:spPr bwMode="auto">
            <a:xfrm>
              <a:off x="3328988" y="3292475"/>
              <a:ext cx="2336800" cy="1074738"/>
            </a:xfrm>
            <a:custGeom>
              <a:gdLst>
                <a:gd fmla="*/ 623 w 623" name="T0"/>
                <a:gd fmla="*/ 42 h 287" name="T1"/>
                <a:gd fmla="*/ 536 w 623" name="T2"/>
                <a:gd fmla="*/ 46 h 287" name="T3"/>
                <a:gd fmla="*/ 524 w 623" name="T4"/>
                <a:gd fmla="*/ 62 h 287" name="T5"/>
                <a:gd fmla="*/ 473 w 623" name="T6"/>
                <a:gd fmla="*/ 92 h 287" name="T7"/>
                <a:gd fmla="*/ 398 w 623" name="T8"/>
                <a:gd fmla="*/ 108 h 287" name="T9"/>
                <a:gd fmla="*/ 354 w 623" name="T10"/>
                <a:gd fmla="*/ 100 h 287" name="T11"/>
                <a:gd fmla="*/ 280 w 623" name="T12"/>
                <a:gd fmla="*/ 94 h 287" name="T13"/>
                <a:gd fmla="*/ 355 w 623" name="T14"/>
                <a:gd fmla="*/ 80 h 287" name="T15"/>
                <a:gd fmla="*/ 430 w 623" name="T16"/>
                <a:gd fmla="*/ 58 h 287" name="T17"/>
                <a:gd fmla="*/ 414 w 623" name="T18"/>
                <a:gd fmla="*/ 12 h 287" name="T19"/>
                <a:gd fmla="*/ 290 w 623" name="T20"/>
                <a:gd fmla="*/ 14 h 287" name="T21"/>
                <a:gd fmla="*/ 164 w 623" name="T22"/>
                <a:gd fmla="*/ 13 h 287" name="T23"/>
                <a:gd fmla="*/ 70 w 623" name="T24"/>
                <a:gd fmla="*/ 62 h 287" name="T25"/>
                <a:gd fmla="*/ 4 w 623" name="T26"/>
                <a:gd fmla="*/ 119 h 287" name="T27"/>
                <a:gd fmla="*/ 9 w 623" name="T28"/>
                <a:gd fmla="*/ 126 h 287" name="T29"/>
                <a:gd fmla="*/ 0 w 623" name="T30"/>
                <a:gd fmla="*/ 135 h 287" name="T31"/>
                <a:gd fmla="*/ 61 w 623" name="T32"/>
                <a:gd fmla="*/ 287 h 287" name="T33"/>
                <a:gd fmla="*/ 97 w 623" name="T34"/>
                <a:gd fmla="*/ 252 h 287" name="T35"/>
                <a:gd fmla="*/ 103 w 623" name="T36"/>
                <a:gd fmla="*/ 261 h 287" name="T37"/>
                <a:gd fmla="*/ 158 w 623" name="T38"/>
                <a:gd fmla="*/ 214 h 287" name="T39"/>
                <a:gd fmla="*/ 359 w 623" name="T40"/>
                <a:gd fmla="*/ 199 h 287" name="T41"/>
                <a:gd fmla="*/ 384 w 623" name="T42"/>
                <a:gd fmla="*/ 192 h 287" name="T43"/>
                <a:gd fmla="*/ 514 w 623" name="T44"/>
                <a:gd fmla="*/ 156 h 287" name="T45"/>
                <a:gd fmla="*/ 589 w 623" name="T46"/>
                <a:gd fmla="*/ 84 h 287" name="T47"/>
                <a:gd fmla="*/ 618 w 623" name="T48"/>
                <a:gd fmla="*/ 51 h 287" name="T49"/>
                <a:gd fmla="*/ 623 w 623" name="T50"/>
                <a:gd fmla="*/ 42 h 28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7" w="623">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50" name="Freeform 12"/>
            <p:cNvSpPr/>
            <p:nvPr/>
          </p:nvSpPr>
          <p:spPr bwMode="auto">
            <a:xfrm>
              <a:off x="4738688" y="3367088"/>
              <a:ext cx="187325" cy="157163"/>
            </a:xfrm>
            <a:custGeom>
              <a:gdLst>
                <a:gd fmla="*/ 40 w 50" name="T0"/>
                <a:gd fmla="*/ 0 h 42" name="T1"/>
                <a:gd fmla="*/ 10 w 50" name="T2"/>
                <a:gd fmla="*/ 2 h 42" name="T3"/>
                <a:gd fmla="*/ 9 w 50" name="T4"/>
                <a:gd fmla="*/ 40 h 42" name="T5"/>
                <a:gd fmla="*/ 43 w 50" name="T6"/>
                <a:gd fmla="*/ 38 h 42" name="T7"/>
                <a:gd fmla="*/ 47 w 50" name="T8"/>
                <a:gd fmla="*/ 30 h 42" name="T9"/>
                <a:gd fmla="*/ 40 w 50" name="T10"/>
                <a:gd fmla="*/ 0 h 42" name="T11"/>
              </a:gdLst>
              <a:cxnLst>
                <a:cxn ang="0">
                  <a:pos x="T0" y="T1"/>
                </a:cxn>
                <a:cxn ang="0">
                  <a:pos x="T2" y="T3"/>
                </a:cxn>
                <a:cxn ang="0">
                  <a:pos x="T4" y="T5"/>
                </a:cxn>
                <a:cxn ang="0">
                  <a:pos x="T6" y="T7"/>
                </a:cxn>
                <a:cxn ang="0">
                  <a:pos x="T8" y="T9"/>
                </a:cxn>
                <a:cxn ang="0">
                  <a:pos x="T10" y="T11"/>
                </a:cxn>
              </a:cxnLst>
              <a:rect b="b" l="0" r="r" t="0"/>
              <a:pathLst>
                <a:path h="42" w="50">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51" name="Freeform 13"/>
            <p:cNvSpPr/>
            <p:nvPr/>
          </p:nvSpPr>
          <p:spPr bwMode="auto">
            <a:xfrm>
              <a:off x="5500688" y="3441700"/>
              <a:ext cx="146050" cy="165100"/>
            </a:xfrm>
            <a:custGeom>
              <a:gdLst>
                <a:gd fmla="*/ 23 w 39" name="T0"/>
                <a:gd fmla="*/ 4 h 44" name="T1"/>
                <a:gd fmla="*/ 8 w 39" name="T2"/>
                <a:gd fmla="*/ 24 h 44" name="T3"/>
                <a:gd fmla="*/ 10 w 39" name="T4"/>
                <a:gd fmla="*/ 44 h 44" name="T5"/>
                <a:gd fmla="*/ 39 w 39" name="T6"/>
                <a:gd fmla="*/ 11 h 44" name="T7"/>
                <a:gd fmla="*/ 23 w 39" name="T8"/>
                <a:gd fmla="*/ 4 h 44" name="T9"/>
              </a:gdLst>
              <a:cxnLst>
                <a:cxn ang="0">
                  <a:pos x="T0" y="T1"/>
                </a:cxn>
                <a:cxn ang="0">
                  <a:pos x="T2" y="T3"/>
                </a:cxn>
                <a:cxn ang="0">
                  <a:pos x="T4" y="T5"/>
                </a:cxn>
                <a:cxn ang="0">
                  <a:pos x="T6" y="T7"/>
                </a:cxn>
                <a:cxn ang="0">
                  <a:pos x="T8" y="T9"/>
                </a:cxn>
              </a:cxnLst>
              <a:rect b="b" l="0" r="r" t="0"/>
              <a:pathLst>
                <a:path h="44" w="39">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52" name="Freeform 14"/>
            <p:cNvSpPr/>
            <p:nvPr/>
          </p:nvSpPr>
          <p:spPr bwMode="auto">
            <a:xfrm>
              <a:off x="1787527" y="3656013"/>
              <a:ext cx="2066925" cy="1979613"/>
            </a:xfrm>
            <a:custGeom>
              <a:gdLst>
                <a:gd fmla="*/ 1302 w 1302" name="T0"/>
                <a:gd fmla="*/ 333 h 1247" name="T1"/>
                <a:gd fmla="*/ 997 w 1302" name="T2"/>
                <a:gd fmla="*/ 0 h 1247" name="T3"/>
                <a:gd fmla="*/ 0 w 1302" name="T4"/>
                <a:gd fmla="*/ 914 h 1247" name="T5"/>
                <a:gd fmla="*/ 305 w 1302" name="T6"/>
                <a:gd fmla="*/ 1247 h 1247" name="T7"/>
                <a:gd fmla="*/ 1302 w 1302" name="T8"/>
                <a:gd fmla="*/ 333 h 1247" name="T9"/>
              </a:gdLst>
              <a:cxnLst>
                <a:cxn ang="0">
                  <a:pos x="T0" y="T1"/>
                </a:cxn>
                <a:cxn ang="0">
                  <a:pos x="T2" y="T3"/>
                </a:cxn>
                <a:cxn ang="0">
                  <a:pos x="T4" y="T5"/>
                </a:cxn>
                <a:cxn ang="0">
                  <a:pos x="T6" y="T7"/>
                </a:cxn>
                <a:cxn ang="0">
                  <a:pos x="T8" y="T9"/>
                </a:cxn>
              </a:cxnLst>
              <a:rect b="b" l="0" r="r" t="0"/>
              <a:pathLst>
                <a:path h="1247" w="1302">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53" name="Freeform 15"/>
            <p:cNvSpPr/>
            <p:nvPr/>
          </p:nvSpPr>
          <p:spPr bwMode="auto">
            <a:xfrm>
              <a:off x="1262063" y="3738563"/>
              <a:ext cx="2468563" cy="2349499"/>
            </a:xfrm>
            <a:custGeom>
              <a:gdLst>
                <a:gd fmla="*/ 1555 w 1555" name="T0"/>
                <a:gd fmla="*/ 368 h 1480" name="T1"/>
                <a:gd fmla="*/ 1217 w 1555" name="T2"/>
                <a:gd fmla="*/ 0 h 1480" name="T3"/>
                <a:gd fmla="*/ 0 w 1555" name="T4"/>
                <a:gd fmla="*/ 1114 h 1480" name="T5"/>
                <a:gd fmla="*/ 336 w 1555" name="T6"/>
                <a:gd fmla="*/ 1480 h 1480" name="T7"/>
                <a:gd fmla="*/ 1555 w 1555" name="T8"/>
                <a:gd fmla="*/ 368 h 1480" name="T9"/>
              </a:gdLst>
              <a:cxnLst>
                <a:cxn ang="0">
                  <a:pos x="T0" y="T1"/>
                </a:cxn>
                <a:cxn ang="0">
                  <a:pos x="T2" y="T3"/>
                </a:cxn>
                <a:cxn ang="0">
                  <a:pos x="T4" y="T5"/>
                </a:cxn>
                <a:cxn ang="0">
                  <a:pos x="T6" y="T7"/>
                </a:cxn>
                <a:cxn ang="0">
                  <a:pos x="T8" y="T9"/>
                </a:cxn>
              </a:cxnLst>
              <a:rect b="b" l="0" r="r" t="0"/>
              <a:pathLst>
                <a:path h="1480" w="1555">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54" name="Freeform 16"/>
            <p:cNvSpPr/>
            <p:nvPr/>
          </p:nvSpPr>
          <p:spPr bwMode="auto">
            <a:xfrm>
              <a:off x="1262063" y="3738563"/>
              <a:ext cx="2119314" cy="1971675"/>
            </a:xfrm>
            <a:custGeom>
              <a:gdLst>
                <a:gd fmla="*/ 1335 w 1335" name="T0"/>
                <a:gd fmla="*/ 129 h 1242" name="T1"/>
                <a:gd fmla="*/ 1217 w 1335" name="T2"/>
                <a:gd fmla="*/ 0 h 1242" name="T3"/>
                <a:gd fmla="*/ 0 w 1335" name="T4"/>
                <a:gd fmla="*/ 1114 h 1242" name="T5"/>
                <a:gd fmla="*/ 119 w 1335" name="T6"/>
                <a:gd fmla="*/ 1242 h 1242" name="T7"/>
                <a:gd fmla="*/ 1335 w 1335" name="T8"/>
                <a:gd fmla="*/ 129 h 1242" name="T9"/>
              </a:gdLst>
              <a:cxnLst>
                <a:cxn ang="0">
                  <a:pos x="T0" y="T1"/>
                </a:cxn>
                <a:cxn ang="0">
                  <a:pos x="T2" y="T3"/>
                </a:cxn>
                <a:cxn ang="0">
                  <a:pos x="T4" y="T5"/>
                </a:cxn>
                <a:cxn ang="0">
                  <a:pos x="T6" y="T7"/>
                </a:cxn>
                <a:cxn ang="0">
                  <a:pos x="T8" y="T9"/>
                </a:cxn>
              </a:cxnLst>
              <a:rect b="b" l="0" r="r" t="0"/>
              <a:pathLst>
                <a:path h="1242" w="1335">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grpSp>
          <p:nvGrpSpPr>
            <p:cNvPr id="55" name="组合 54"/>
            <p:cNvGrpSpPr/>
            <p:nvPr/>
          </p:nvGrpSpPr>
          <p:grpSpPr>
            <a:xfrm>
              <a:off x="3006726" y="3849688"/>
              <a:ext cx="220663" cy="211138"/>
              <a:chOff x="3006726" y="3849688"/>
              <a:chExt cx="220663" cy="211138"/>
            </a:xfrm>
          </p:grpSpPr>
          <p:sp>
            <p:nvSpPr>
              <p:cNvPr id="56" name="Freeform 17"/>
              <p:cNvSpPr/>
              <p:nvPr/>
            </p:nvSpPr>
            <p:spPr bwMode="auto">
              <a:xfrm>
                <a:off x="3114676" y="3849688"/>
                <a:ext cx="112713" cy="112713"/>
              </a:xfrm>
              <a:custGeom>
                <a:gdLst>
                  <a:gd fmla="*/ 11 w 30" name="T0"/>
                  <a:gd fmla="*/ 2 h 30" name="T1"/>
                  <a:gd fmla="*/ 2 w 30" name="T2"/>
                  <a:gd fmla="*/ 19 h 30" name="T3"/>
                  <a:gd fmla="*/ 18 w 30" name="T4"/>
                  <a:gd fmla="*/ 28 h 30" name="T5"/>
                  <a:gd fmla="*/ 28 w 30" name="T6"/>
                  <a:gd fmla="*/ 12 h 30" name="T7"/>
                  <a:gd fmla="*/ 11 w 30" name="T8"/>
                  <a:gd fmla="*/ 2 h 30" name="T9"/>
                </a:gdLst>
                <a:cxnLst>
                  <a:cxn ang="0">
                    <a:pos x="T0" y="T1"/>
                  </a:cxn>
                  <a:cxn ang="0">
                    <a:pos x="T2" y="T3"/>
                  </a:cxn>
                  <a:cxn ang="0">
                    <a:pos x="T4" y="T5"/>
                  </a:cxn>
                  <a:cxn ang="0">
                    <a:pos x="T6" y="T7"/>
                  </a:cxn>
                  <a:cxn ang="0">
                    <a:pos x="T8" y="T9"/>
                  </a:cxn>
                </a:cxnLst>
                <a:rect b="b" l="0" r="r" t="0"/>
                <a:pathLst>
                  <a:path h="30" w="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57" name="Freeform 18"/>
              <p:cNvSpPr/>
              <p:nvPr/>
            </p:nvSpPr>
            <p:spPr bwMode="auto">
              <a:xfrm>
                <a:off x="3171826" y="3879850"/>
                <a:ext cx="19050" cy="22225"/>
              </a:xfrm>
              <a:custGeom>
                <a:gdLst>
                  <a:gd fmla="*/ 2 w 5" name="T0"/>
                  <a:gd fmla="*/ 0 h 6" name="T1"/>
                  <a:gd fmla="*/ 0 w 5" name="T2"/>
                  <a:gd fmla="*/ 4 h 6" name="T3"/>
                  <a:gd fmla="*/ 3 w 5" name="T4"/>
                  <a:gd fmla="*/ 5 h 6" name="T5"/>
                  <a:gd fmla="*/ 5 w 5" name="T6"/>
                  <a:gd fmla="*/ 2 h 6" name="T7"/>
                  <a:gd fmla="*/ 2 w 5" name="T8"/>
                  <a:gd fmla="*/ 0 h 6" name="T9"/>
                </a:gdLst>
                <a:cxnLst>
                  <a:cxn ang="0">
                    <a:pos x="T0" y="T1"/>
                  </a:cxn>
                  <a:cxn ang="0">
                    <a:pos x="T2" y="T3"/>
                  </a:cxn>
                  <a:cxn ang="0">
                    <a:pos x="T4" y="T5"/>
                  </a:cxn>
                  <a:cxn ang="0">
                    <a:pos x="T6" y="T7"/>
                  </a:cxn>
                  <a:cxn ang="0">
                    <a:pos x="T8" y="T9"/>
                  </a:cxn>
                </a:cxnLst>
                <a:rect b="b" l="0" r="r" t="0"/>
                <a:pathLst>
                  <a:path h="6" w="5">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1" name="Freeform 19"/>
              <p:cNvSpPr/>
              <p:nvPr/>
            </p:nvSpPr>
            <p:spPr bwMode="auto">
              <a:xfrm>
                <a:off x="3175001" y="3902075"/>
                <a:ext cx="22225" cy="23813"/>
              </a:xfrm>
              <a:custGeom>
                <a:gdLst>
                  <a:gd fmla="*/ 3 w 6" name="T0"/>
                  <a:gd fmla="*/ 1 h 6" name="T1"/>
                  <a:gd fmla="*/ 1 w 6" name="T2"/>
                  <a:gd fmla="*/ 4 h 6" name="T3"/>
                  <a:gd fmla="*/ 4 w 6" name="T4"/>
                  <a:gd fmla="*/ 6 h 6" name="T5"/>
                  <a:gd fmla="*/ 6 w 6" name="T6"/>
                  <a:gd fmla="*/ 3 h 6" name="T7"/>
                  <a:gd fmla="*/ 3 w 6" name="T8"/>
                  <a:gd fmla="*/ 1 h 6" name="T9"/>
                </a:gdLst>
                <a:cxnLst>
                  <a:cxn ang="0">
                    <a:pos x="T0" y="T1"/>
                  </a:cxn>
                  <a:cxn ang="0">
                    <a:pos x="T2" y="T3"/>
                  </a:cxn>
                  <a:cxn ang="0">
                    <a:pos x="T4" y="T5"/>
                  </a:cxn>
                  <a:cxn ang="0">
                    <a:pos x="T6" y="T7"/>
                  </a:cxn>
                  <a:cxn ang="0">
                    <a:pos x="T8" y="T9"/>
                  </a:cxn>
                </a:cxnLst>
                <a:rect b="b" l="0" r="r" t="0"/>
                <a:pathLst>
                  <a:path h="6" w="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2" name="Freeform 20"/>
              <p:cNvSpPr/>
              <p:nvPr/>
            </p:nvSpPr>
            <p:spPr bwMode="auto">
              <a:xfrm>
                <a:off x="3144838" y="3887788"/>
                <a:ext cx="19050" cy="22225"/>
              </a:xfrm>
              <a:custGeom>
                <a:gdLst>
                  <a:gd fmla="*/ 2 w 5" name="T0"/>
                  <a:gd fmla="*/ 0 h 6" name="T1"/>
                  <a:gd fmla="*/ 0 w 5" name="T2"/>
                  <a:gd fmla="*/ 4 h 6" name="T3"/>
                  <a:gd fmla="*/ 3 w 5" name="T4"/>
                  <a:gd fmla="*/ 5 h 6" name="T5"/>
                  <a:gd fmla="*/ 5 w 5" name="T6"/>
                  <a:gd fmla="*/ 2 h 6" name="T7"/>
                  <a:gd fmla="*/ 2 w 5" name="T8"/>
                  <a:gd fmla="*/ 0 h 6" name="T9"/>
                </a:gdLst>
                <a:cxnLst>
                  <a:cxn ang="0">
                    <a:pos x="T0" y="T1"/>
                  </a:cxn>
                  <a:cxn ang="0">
                    <a:pos x="T2" y="T3"/>
                  </a:cxn>
                  <a:cxn ang="0">
                    <a:pos x="T4" y="T5"/>
                  </a:cxn>
                  <a:cxn ang="0">
                    <a:pos x="T6" y="T7"/>
                  </a:cxn>
                  <a:cxn ang="0">
                    <a:pos x="T8" y="T9"/>
                  </a:cxn>
                </a:cxnLst>
                <a:rect b="b" l="0" r="r" t="0"/>
                <a:pathLst>
                  <a:path h="6" w="5">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3" name="Freeform 21"/>
              <p:cNvSpPr/>
              <p:nvPr/>
            </p:nvSpPr>
            <p:spPr bwMode="auto">
              <a:xfrm>
                <a:off x="3149601" y="3910013"/>
                <a:ext cx="22225" cy="22225"/>
              </a:xfrm>
              <a:custGeom>
                <a:gdLst>
                  <a:gd fmla="*/ 2 w 6" name="T0"/>
                  <a:gd fmla="*/ 1 h 6" name="T1"/>
                  <a:gd fmla="*/ 1 w 6" name="T2"/>
                  <a:gd fmla="*/ 4 h 6" name="T3"/>
                  <a:gd fmla="*/ 4 w 6" name="T4"/>
                  <a:gd fmla="*/ 6 h 6" name="T5"/>
                  <a:gd fmla="*/ 6 w 6" name="T6"/>
                  <a:gd fmla="*/ 3 h 6" name="T7"/>
                  <a:gd fmla="*/ 2 w 6" name="T8"/>
                  <a:gd fmla="*/ 1 h 6" name="T9"/>
                </a:gdLst>
                <a:cxnLst>
                  <a:cxn ang="0">
                    <a:pos x="T0" y="T1"/>
                  </a:cxn>
                  <a:cxn ang="0">
                    <a:pos x="T2" y="T3"/>
                  </a:cxn>
                  <a:cxn ang="0">
                    <a:pos x="T4" y="T5"/>
                  </a:cxn>
                  <a:cxn ang="0">
                    <a:pos x="T6" y="T7"/>
                  </a:cxn>
                  <a:cxn ang="0">
                    <a:pos x="T8" y="T9"/>
                  </a:cxn>
                </a:cxnLst>
                <a:rect b="b" l="0" r="r" t="0"/>
                <a:pathLst>
                  <a:path h="6" w="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4" name="Freeform 22"/>
              <p:cNvSpPr/>
              <p:nvPr/>
            </p:nvSpPr>
            <p:spPr bwMode="auto">
              <a:xfrm>
                <a:off x="3006726" y="3951288"/>
                <a:ext cx="112713" cy="109538"/>
              </a:xfrm>
              <a:custGeom>
                <a:gdLst>
                  <a:gd fmla="*/ 11 w 30" name="T0"/>
                  <a:gd fmla="*/ 2 h 29" name="T1"/>
                  <a:gd fmla="*/ 2 w 30" name="T2"/>
                  <a:gd fmla="*/ 18 h 29" name="T3"/>
                  <a:gd fmla="*/ 18 w 30" name="T4"/>
                  <a:gd fmla="*/ 27 h 29" name="T5"/>
                  <a:gd fmla="*/ 28 w 30" name="T6"/>
                  <a:gd fmla="*/ 11 h 29" name="T7"/>
                  <a:gd fmla="*/ 11 w 30" name="T8"/>
                  <a:gd fmla="*/ 2 h 29" name="T9"/>
                </a:gdLst>
                <a:cxnLst>
                  <a:cxn ang="0">
                    <a:pos x="T0" y="T1"/>
                  </a:cxn>
                  <a:cxn ang="0">
                    <a:pos x="T2" y="T3"/>
                  </a:cxn>
                  <a:cxn ang="0">
                    <a:pos x="T4" y="T5"/>
                  </a:cxn>
                  <a:cxn ang="0">
                    <a:pos x="T6" y="T7"/>
                  </a:cxn>
                  <a:cxn ang="0">
                    <a:pos x="T8" y="T9"/>
                  </a:cxn>
                </a:cxnLst>
                <a:rect b="b" l="0" r="r" t="0"/>
                <a:pathLst>
                  <a:path h="28" w="30">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5" name="Freeform 23"/>
              <p:cNvSpPr/>
              <p:nvPr/>
            </p:nvSpPr>
            <p:spPr bwMode="auto">
              <a:xfrm>
                <a:off x="3062288" y="3981450"/>
                <a:ext cx="19050" cy="19050"/>
              </a:xfrm>
              <a:custGeom>
                <a:gdLst>
                  <a:gd fmla="*/ 2 w 5" name="T0"/>
                  <a:gd fmla="*/ 0 h 5" name="T1"/>
                  <a:gd fmla="*/ 0 w 5" name="T2"/>
                  <a:gd fmla="*/ 3 h 5" name="T3"/>
                  <a:gd fmla="*/ 3 w 5" name="T4"/>
                  <a:gd fmla="*/ 5 h 5" name="T5"/>
                  <a:gd fmla="*/ 5 w 5" name="T6"/>
                  <a:gd fmla="*/ 2 h 5" name="T7"/>
                  <a:gd fmla="*/ 2 w 5" name="T8"/>
                  <a:gd fmla="*/ 0 h 5" name="T9"/>
                </a:gdLst>
                <a:cxnLst>
                  <a:cxn ang="0">
                    <a:pos x="T0" y="T1"/>
                  </a:cxn>
                  <a:cxn ang="0">
                    <a:pos x="T2" y="T3"/>
                  </a:cxn>
                  <a:cxn ang="0">
                    <a:pos x="T4" y="T5"/>
                  </a:cxn>
                  <a:cxn ang="0">
                    <a:pos x="T6" y="T7"/>
                  </a:cxn>
                  <a:cxn ang="0">
                    <a:pos x="T8" y="T9"/>
                  </a:cxn>
                </a:cxnLst>
                <a:rect b="b" l="0" r="r" t="0"/>
                <a:pathLst>
                  <a:path h="5" w="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6" name="Freeform 24"/>
              <p:cNvSpPr/>
              <p:nvPr/>
            </p:nvSpPr>
            <p:spPr bwMode="auto">
              <a:xfrm>
                <a:off x="3067051" y="4003675"/>
                <a:ext cx="22225" cy="22225"/>
              </a:xfrm>
              <a:custGeom>
                <a:gdLst>
                  <a:gd fmla="*/ 3 w 6" name="T0"/>
                  <a:gd fmla="*/ 0 h 6" name="T1"/>
                  <a:gd fmla="*/ 1 w 6" name="T2"/>
                  <a:gd fmla="*/ 4 h 6" name="T3"/>
                  <a:gd fmla="*/ 4 w 6" name="T4"/>
                  <a:gd fmla="*/ 5 h 6" name="T5"/>
                  <a:gd fmla="*/ 6 w 6" name="T6"/>
                  <a:gd fmla="*/ 2 h 6" name="T7"/>
                  <a:gd fmla="*/ 3 w 6" name="T8"/>
                  <a:gd fmla="*/ 0 h 6" name="T9"/>
                </a:gdLst>
                <a:cxnLst>
                  <a:cxn ang="0">
                    <a:pos x="T0" y="T1"/>
                  </a:cxn>
                  <a:cxn ang="0">
                    <a:pos x="T2" y="T3"/>
                  </a:cxn>
                  <a:cxn ang="0">
                    <a:pos x="T4" y="T5"/>
                  </a:cxn>
                  <a:cxn ang="0">
                    <a:pos x="T6" y="T7"/>
                  </a:cxn>
                  <a:cxn ang="0">
                    <a:pos x="T8" y="T9"/>
                  </a:cxn>
                </a:cxnLst>
                <a:rect b="b" l="0" r="r" t="0"/>
                <a:pathLst>
                  <a:path h="6" w="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7" name="Freeform 25"/>
              <p:cNvSpPr/>
              <p:nvPr/>
            </p:nvSpPr>
            <p:spPr bwMode="auto">
              <a:xfrm>
                <a:off x="3036888" y="3989388"/>
                <a:ext cx="19050" cy="19050"/>
              </a:xfrm>
              <a:custGeom>
                <a:gdLst>
                  <a:gd fmla="*/ 2 w 5" name="T0"/>
                  <a:gd fmla="*/ 0 h 5" name="T1"/>
                  <a:gd fmla="*/ 0 w 5" name="T2"/>
                  <a:gd fmla="*/ 3 h 5" name="T3"/>
                  <a:gd fmla="*/ 3 w 5" name="T4"/>
                  <a:gd fmla="*/ 5 h 5" name="T5"/>
                  <a:gd fmla="*/ 5 w 5" name="T6"/>
                  <a:gd fmla="*/ 2 h 5" name="T7"/>
                  <a:gd fmla="*/ 2 w 5" name="T8"/>
                  <a:gd fmla="*/ 0 h 5" name="T9"/>
                </a:gdLst>
                <a:cxnLst>
                  <a:cxn ang="0">
                    <a:pos x="T0" y="T1"/>
                  </a:cxn>
                  <a:cxn ang="0">
                    <a:pos x="T2" y="T3"/>
                  </a:cxn>
                  <a:cxn ang="0">
                    <a:pos x="T4" y="T5"/>
                  </a:cxn>
                  <a:cxn ang="0">
                    <a:pos x="T6" y="T7"/>
                  </a:cxn>
                  <a:cxn ang="0">
                    <a:pos x="T8" y="T9"/>
                  </a:cxn>
                </a:cxnLst>
                <a:rect b="b" l="0" r="r" t="0"/>
                <a:pathLst>
                  <a:path h="5" w="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sp>
            <p:nvSpPr>
              <p:cNvPr id="68" name="Freeform 26"/>
              <p:cNvSpPr/>
              <p:nvPr/>
            </p:nvSpPr>
            <p:spPr bwMode="auto">
              <a:xfrm>
                <a:off x="3040063" y="4011613"/>
                <a:ext cx="22225" cy="22225"/>
              </a:xfrm>
              <a:custGeom>
                <a:gdLst>
                  <a:gd fmla="*/ 3 w 6" name="T0"/>
                  <a:gd fmla="*/ 0 h 6" name="T1"/>
                  <a:gd fmla="*/ 1 w 6" name="T2"/>
                  <a:gd fmla="*/ 4 h 6" name="T3"/>
                  <a:gd fmla="*/ 4 w 6" name="T4"/>
                  <a:gd fmla="*/ 5 h 6" name="T5"/>
                  <a:gd fmla="*/ 6 w 6" name="T6"/>
                  <a:gd fmla="*/ 2 h 6" name="T7"/>
                  <a:gd fmla="*/ 3 w 6" name="T8"/>
                  <a:gd fmla="*/ 0 h 6" name="T9"/>
                </a:gdLst>
                <a:cxnLst>
                  <a:cxn ang="0">
                    <a:pos x="T0" y="T1"/>
                  </a:cxn>
                  <a:cxn ang="0">
                    <a:pos x="T2" y="T3"/>
                  </a:cxn>
                  <a:cxn ang="0">
                    <a:pos x="T4" y="T5"/>
                  </a:cxn>
                  <a:cxn ang="0">
                    <a:pos x="T6" y="T7"/>
                  </a:cxn>
                  <a:cxn ang="0">
                    <a:pos x="T8" y="T9"/>
                  </a:cxn>
                </a:cxnLst>
                <a:rect b="b" l="0" r="r" t="0"/>
                <a:pathLst>
                  <a:path h="6" w="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effectLst>
                    <a:outerShdw algn="tl" blurRad="50800" dir="2700000" dist="38100" rotWithShape="0">
                      <a:prstClr val="black">
                        <a:alpha val="40000"/>
                      </a:prstClr>
                    </a:outerShdw>
                  </a:effectLst>
                </a:endParaRPr>
              </a:p>
            </p:txBody>
          </p:sp>
        </p:grpSp>
      </p:grpSp>
      <p:sp>
        <p:nvSpPr>
          <p:cNvPr id="69" name="矩形 68"/>
          <p:cNvSpPr/>
          <p:nvPr/>
        </p:nvSpPr>
        <p:spPr>
          <a:xfrm>
            <a:off x="4480999" y="1880254"/>
            <a:ext cx="311468" cy="396240"/>
          </a:xfrm>
          <a:prstGeom prst="rect">
            <a:avLst/>
          </a:prstGeom>
        </p:spPr>
        <p:txBody>
          <a:bodyPr wrap="none">
            <a:spAutoFit/>
          </a:bodyPr>
          <a:lstStyle/>
          <a:p>
            <a:pPr algn="ctr"/>
            <a:r>
              <a:rPr altLang="zh-CN" lang="en-US" sz="2000">
                <a:ln w="6350">
                  <a:noFill/>
                </a:ln>
                <a:solidFill>
                  <a:schemeClr val="bg1"/>
                </a:solidFill>
                <a:latin charset="0" pitchFamily="34" typeface="Impact"/>
                <a:ea charset="-122" pitchFamily="34" typeface="微软雅黑"/>
              </a:rPr>
              <a:t>A</a:t>
            </a:r>
          </a:p>
        </p:txBody>
      </p:sp>
      <p:sp>
        <p:nvSpPr>
          <p:cNvPr id="70" name="矩形 69"/>
          <p:cNvSpPr/>
          <p:nvPr/>
        </p:nvSpPr>
        <p:spPr>
          <a:xfrm>
            <a:off x="5636796" y="1880254"/>
            <a:ext cx="322580" cy="396240"/>
          </a:xfrm>
          <a:prstGeom prst="rect">
            <a:avLst/>
          </a:prstGeom>
        </p:spPr>
        <p:txBody>
          <a:bodyPr wrap="none">
            <a:spAutoFit/>
          </a:bodyPr>
          <a:lstStyle/>
          <a:p>
            <a:pPr algn="ctr"/>
            <a:r>
              <a:rPr altLang="zh-CN" lang="en-US" sz="2000">
                <a:ln w="6350">
                  <a:noFill/>
                </a:ln>
                <a:solidFill>
                  <a:schemeClr val="tx1">
                    <a:lumMod val="65000"/>
                    <a:lumOff val="35000"/>
                  </a:schemeClr>
                </a:solidFill>
                <a:latin charset="0" pitchFamily="34" typeface="Impact"/>
                <a:ea charset="-122" pitchFamily="34" typeface="微软雅黑"/>
              </a:rPr>
              <a:t>B</a:t>
            </a:r>
          </a:p>
        </p:txBody>
      </p:sp>
      <p:sp>
        <p:nvSpPr>
          <p:cNvPr id="71" name="矩形 70"/>
          <p:cNvSpPr/>
          <p:nvPr/>
        </p:nvSpPr>
        <p:spPr>
          <a:xfrm>
            <a:off x="4481855" y="2911101"/>
            <a:ext cx="322580" cy="396240"/>
          </a:xfrm>
          <a:prstGeom prst="rect">
            <a:avLst/>
          </a:prstGeom>
        </p:spPr>
        <p:txBody>
          <a:bodyPr wrap="none">
            <a:spAutoFit/>
          </a:bodyPr>
          <a:lstStyle/>
          <a:p>
            <a:pPr algn="ctr"/>
            <a:r>
              <a:rPr altLang="zh-CN" lang="en-US" sz="2000">
                <a:ln w="6350">
                  <a:noFill/>
                </a:ln>
                <a:solidFill>
                  <a:schemeClr val="tx1">
                    <a:lumMod val="65000"/>
                    <a:lumOff val="35000"/>
                  </a:schemeClr>
                </a:solidFill>
                <a:latin charset="0" pitchFamily="34" typeface="Impact"/>
                <a:ea charset="-122" pitchFamily="34" typeface="微软雅黑"/>
              </a:rPr>
              <a:t>D</a:t>
            </a:r>
          </a:p>
        </p:txBody>
      </p:sp>
      <p:sp>
        <p:nvSpPr>
          <p:cNvPr id="72" name="矩形 71"/>
          <p:cNvSpPr/>
          <p:nvPr/>
        </p:nvSpPr>
        <p:spPr>
          <a:xfrm>
            <a:off x="5636002" y="2911101"/>
            <a:ext cx="324168" cy="396240"/>
          </a:xfrm>
          <a:prstGeom prst="rect">
            <a:avLst/>
          </a:prstGeom>
        </p:spPr>
        <p:txBody>
          <a:bodyPr wrap="none">
            <a:spAutoFit/>
          </a:bodyPr>
          <a:lstStyle/>
          <a:p>
            <a:pPr algn="ctr"/>
            <a:r>
              <a:rPr altLang="zh-CN" lang="en-US" sz="2000">
                <a:ln w="6350">
                  <a:noFill/>
                </a:ln>
                <a:solidFill>
                  <a:schemeClr val="bg1"/>
                </a:solidFill>
                <a:latin charset="0" pitchFamily="34" typeface="Impact"/>
                <a:ea charset="-122" pitchFamily="34" typeface="微软雅黑"/>
              </a:rPr>
              <a:t>C</a:t>
            </a:r>
          </a:p>
        </p:txBody>
      </p:sp>
      <p:sp>
        <p:nvSpPr>
          <p:cNvPr id="73" name="矩形 72"/>
          <p:cNvSpPr/>
          <p:nvPr/>
        </p:nvSpPr>
        <p:spPr>
          <a:xfrm>
            <a:off x="4713663" y="2409965"/>
            <a:ext cx="995680" cy="365760"/>
          </a:xfrm>
          <a:prstGeom prst="rect">
            <a:avLst/>
          </a:prstGeom>
        </p:spPr>
        <p:txBody>
          <a:bodyPr bIns="0" tIns="0" wrap="none">
            <a:spAutoFit/>
          </a:bodyPr>
          <a:lstStyle/>
          <a:p>
            <a:pPr algn="ctr">
              <a:lnSpc>
                <a:spcPct val="150000"/>
              </a:lnSpc>
            </a:pPr>
            <a:r>
              <a:rPr altLang="en-US" b="1" lang="zh-CN" smtClean="0" sz="1600">
                <a:ln w="6350">
                  <a:noFill/>
                </a:ln>
                <a:solidFill>
                  <a:srgbClr val="37B0E8"/>
                </a:solidFill>
                <a:latin charset="0" pitchFamily="34" typeface="Impact"/>
                <a:ea charset="-122" pitchFamily="34" typeface="微软雅黑"/>
              </a:rPr>
              <a:t>主要贡献</a:t>
            </a:r>
          </a:p>
        </p:txBody>
      </p:sp>
      <p:sp>
        <p:nvSpPr>
          <p:cNvPr id="74" name="任意多边形 73"/>
          <p:cNvSpPr/>
          <p:nvPr/>
        </p:nvSpPr>
        <p:spPr>
          <a:xfrm flipH="1">
            <a:off x="6024763" y="1520848"/>
            <a:ext cx="808666" cy="264794"/>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chemeClr val="bg1">
                <a:lumMod val="6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5" name="任意多边形 74"/>
          <p:cNvSpPr/>
          <p:nvPr/>
        </p:nvSpPr>
        <p:spPr>
          <a:xfrm flipH="1" flipV="1">
            <a:off x="6278303" y="3247797"/>
            <a:ext cx="804252" cy="263192"/>
          </a:xfrm>
          <a:custGeom>
            <a:gdLst>
              <a:gd fmla="*/ 1257300 w 1257300" name="connsiteX0"/>
              <a:gd fmla="*/ 419100 h 419100" name="connsiteY0"/>
              <a:gd fmla="*/ 838200 w 1257300" name="connsiteX1"/>
              <a:gd fmla="*/ 0 h 419100" name="connsiteY1"/>
              <a:gd fmla="*/ 0 w 1257300" name="connsiteX2"/>
              <a:gd fmla="*/ 0 h 419100" name="connsiteY2"/>
            </a:gdLst>
            <a:cxnLst>
              <a:cxn ang="0">
                <a:pos x="connsiteX0" y="connsiteY0"/>
              </a:cxn>
              <a:cxn ang="0">
                <a:pos x="connsiteX1" y="connsiteY1"/>
              </a:cxn>
              <a:cxn ang="0">
                <a:pos x="connsiteX2" y="connsiteY2"/>
              </a:cxn>
            </a:cxnLst>
            <a:rect b="b" l="l" r="r" t="t"/>
            <a:pathLst>
              <a:path h="419100" w="1257300">
                <a:moveTo>
                  <a:pt x="1257300" y="419100"/>
                </a:moveTo>
                <a:lnTo>
                  <a:pt x="838200" y="0"/>
                </a:lnTo>
                <a:lnTo>
                  <a:pt x="0" y="0"/>
                </a:lnTo>
              </a:path>
            </a:pathLst>
          </a:custGeom>
          <a:ln w="6350">
            <a:solidFill>
              <a:srgbClr val="37B0E8"/>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6" name="Rectangle 66"/>
          <p:cNvSpPr>
            <a:spLocks noChangeArrowheads="1"/>
          </p:cNvSpPr>
          <p:nvPr/>
        </p:nvSpPr>
        <p:spPr bwMode="auto">
          <a:xfrm>
            <a:off x="6939693" y="1737442"/>
            <a:ext cx="169222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7" name="圆角矩形 76"/>
          <p:cNvSpPr/>
          <p:nvPr/>
        </p:nvSpPr>
        <p:spPr>
          <a:xfrm>
            <a:off x="6939695" y="1407019"/>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tx1">
                    <a:lumMod val="65000"/>
                    <a:lumOff val="35000"/>
                  </a:schemeClr>
                </a:solidFill>
                <a:latin charset="0" pitchFamily="34" typeface="Impact"/>
                <a:ea charset="-122" pitchFamily="34" typeface="微软雅黑"/>
              </a:rPr>
              <a:t>添加关键词</a:t>
            </a:r>
          </a:p>
        </p:txBody>
      </p:sp>
      <p:sp>
        <p:nvSpPr>
          <p:cNvPr id="78" name="Rectangle 66"/>
          <p:cNvSpPr>
            <a:spLocks noChangeArrowheads="1"/>
          </p:cNvSpPr>
          <p:nvPr/>
        </p:nvSpPr>
        <p:spPr bwMode="auto">
          <a:xfrm>
            <a:off x="7204672" y="3724992"/>
            <a:ext cx="169222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9" name="圆角矩形 78"/>
          <p:cNvSpPr/>
          <p:nvPr/>
        </p:nvSpPr>
        <p:spPr>
          <a:xfrm>
            <a:off x="7204672" y="3394569"/>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bg1"/>
                </a:solidFill>
                <a:latin charset="0" pitchFamily="34" typeface="Impact"/>
                <a:ea charset="-122" pitchFamily="34" typeface="微软雅黑"/>
              </a:rPr>
              <a:t>添加关键词</a:t>
            </a:r>
          </a:p>
        </p:txBody>
      </p:sp>
      <p:sp>
        <p:nvSpPr>
          <p:cNvPr id="80" name="Rectangle 66"/>
          <p:cNvSpPr>
            <a:spLocks noChangeArrowheads="1"/>
          </p:cNvSpPr>
          <p:nvPr/>
        </p:nvSpPr>
        <p:spPr bwMode="auto">
          <a:xfrm>
            <a:off x="1804043" y="1737442"/>
            <a:ext cx="169222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81" name="圆角矩形 80"/>
          <p:cNvSpPr/>
          <p:nvPr/>
        </p:nvSpPr>
        <p:spPr>
          <a:xfrm>
            <a:off x="2443895" y="1407019"/>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bg1"/>
                </a:solidFill>
                <a:latin charset="0" pitchFamily="34" typeface="Impact"/>
                <a:ea charset="-122" pitchFamily="34" typeface="微软雅黑"/>
              </a:rPr>
              <a:t>添加关键词</a:t>
            </a:r>
          </a:p>
        </p:txBody>
      </p:sp>
      <p:sp>
        <p:nvSpPr>
          <p:cNvPr id="82" name="Rectangle 66"/>
          <p:cNvSpPr>
            <a:spLocks noChangeArrowheads="1"/>
          </p:cNvSpPr>
          <p:nvPr/>
        </p:nvSpPr>
        <p:spPr bwMode="auto">
          <a:xfrm>
            <a:off x="1508257" y="3724992"/>
            <a:ext cx="169222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83" name="圆角矩形 82"/>
          <p:cNvSpPr/>
          <p:nvPr/>
        </p:nvSpPr>
        <p:spPr>
          <a:xfrm>
            <a:off x="2148109" y="3394569"/>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tx1">
                    <a:lumMod val="65000"/>
                    <a:lumOff val="35000"/>
                  </a:schemeClr>
                </a:solidFill>
                <a:latin charset="0" pitchFamily="34" typeface="Impact"/>
                <a:ea charset="-122" pitchFamily="34" typeface="微软雅黑"/>
              </a:rPr>
              <a:t>添加关键词</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anim calcmode="lin" valueType="num">
                                      <p:cBhvr>
                                        <p:cTn dur="500" fill="hold" id="8"/>
                                        <p:tgtEl>
                                          <p:spTgt spid="46"/>
                                        </p:tgtEl>
                                        <p:attrNameLst>
                                          <p:attrName>ppt_x</p:attrName>
                                        </p:attrNameLst>
                                      </p:cBhvr>
                                      <p:tavLst>
                                        <p:tav tm="0">
                                          <p:val>
                                            <p:strVal val="#ppt_x"/>
                                          </p:val>
                                        </p:tav>
                                        <p:tav tm="100000">
                                          <p:val>
                                            <p:strVal val="#ppt_x"/>
                                          </p:val>
                                        </p:tav>
                                      </p:tavLst>
                                    </p:anim>
                                    <p:anim calcmode="lin" valueType="num">
                                      <p:cBhvr>
                                        <p:cTn dur="500" fill="hold" id="9"/>
                                        <p:tgtEl>
                                          <p:spTgt spid="46"/>
                                        </p:tgtEl>
                                        <p:attrNameLst>
                                          <p:attrName>ppt_y</p:attrName>
                                        </p:attrNameLst>
                                      </p:cBhvr>
                                      <p:tavLst>
                                        <p:tav tm="0">
                                          <p:val>
                                            <p:strVal val="#ppt_y+.1"/>
                                          </p:val>
                                        </p:tav>
                                        <p:tav tm="100000">
                                          <p:val>
                                            <p:strVal val="#ppt_y"/>
                                          </p:val>
                                        </p:tav>
                                      </p:tavLst>
                                    </p:anim>
                                  </p:childTnLst>
                                </p:cTn>
                              </p:par>
                              <p:par>
                                <p:cTn fill="hold" id="10" nodeType="withEffect" presetClass="entr" presetID="53" presetSubtype="0">
                                  <p:stCondLst>
                                    <p:cond delay="300"/>
                                  </p:stCondLst>
                                  <p:childTnLst>
                                    <p:set>
                                      <p:cBhvr>
                                        <p:cTn dur="1" fill="hold" id="11">
                                          <p:stCondLst>
                                            <p:cond delay="0"/>
                                          </p:stCondLst>
                                        </p:cTn>
                                        <p:tgtEl>
                                          <p:spTgt spid="41"/>
                                        </p:tgtEl>
                                        <p:attrNameLst>
                                          <p:attrName>style.visibility</p:attrName>
                                        </p:attrNameLst>
                                      </p:cBhvr>
                                      <p:to>
                                        <p:strVal val="visible"/>
                                      </p:to>
                                    </p:set>
                                    <p:anim calcmode="lin" valueType="num">
                                      <p:cBhvr>
                                        <p:cTn dur="300" fill="hold" id="12"/>
                                        <p:tgtEl>
                                          <p:spTgt spid="41"/>
                                        </p:tgtEl>
                                        <p:attrNameLst>
                                          <p:attrName>ppt_w</p:attrName>
                                        </p:attrNameLst>
                                      </p:cBhvr>
                                      <p:tavLst>
                                        <p:tav tm="0">
                                          <p:val>
                                            <p:fltVal val="0"/>
                                          </p:val>
                                        </p:tav>
                                        <p:tav tm="100000">
                                          <p:val>
                                            <p:strVal val="#ppt_w"/>
                                          </p:val>
                                        </p:tav>
                                      </p:tavLst>
                                    </p:anim>
                                    <p:anim calcmode="lin" valueType="num">
                                      <p:cBhvr>
                                        <p:cTn dur="300" fill="hold" id="13"/>
                                        <p:tgtEl>
                                          <p:spTgt spid="41"/>
                                        </p:tgtEl>
                                        <p:attrNameLst>
                                          <p:attrName>ppt_h</p:attrName>
                                        </p:attrNameLst>
                                      </p:cBhvr>
                                      <p:tavLst>
                                        <p:tav tm="0">
                                          <p:val>
                                            <p:fltVal val="0"/>
                                          </p:val>
                                        </p:tav>
                                        <p:tav tm="100000">
                                          <p:val>
                                            <p:strVal val="#ppt_h"/>
                                          </p:val>
                                        </p:tav>
                                      </p:tavLst>
                                    </p:anim>
                                    <p:animEffect filter="fade" transition="in">
                                      <p:cBhvr>
                                        <p:cTn dur="300" id="14"/>
                                        <p:tgtEl>
                                          <p:spTgt spid="41"/>
                                        </p:tgtEl>
                                      </p:cBhvr>
                                    </p:animEffect>
                                  </p:childTnLst>
                                </p:cTn>
                              </p:par>
                              <p:par>
                                <p:cTn autoRev="1" fill="hold" id="15" nodeType="withEffect" presetClass="emph" presetID="6" presetSubtype="0">
                                  <p:stCondLst>
                                    <p:cond delay="600"/>
                                  </p:stCondLst>
                                  <p:childTnLst>
                                    <p:animScale>
                                      <p:cBhvr>
                                        <p:cTn dur="150" fill="hold" id="16"/>
                                        <p:tgtEl>
                                          <p:spTgt spid="41"/>
                                        </p:tgtEl>
                                      </p:cBhvr>
                                      <p:by x="110000" y="110000"/>
                                    </p:animScale>
                                  </p:childTnLst>
                                </p:cTn>
                              </p:par>
                              <p:par>
                                <p:cTn fill="hold" grpId="0" id="17" nodeType="withEffect" presetClass="entr" presetID="53" presetSubtype="0">
                                  <p:stCondLst>
                                    <p:cond delay="300"/>
                                  </p:stCondLst>
                                  <p:childTnLst>
                                    <p:set>
                                      <p:cBhvr>
                                        <p:cTn dur="1" fill="hold" id="18">
                                          <p:stCondLst>
                                            <p:cond delay="0"/>
                                          </p:stCondLst>
                                        </p:cTn>
                                        <p:tgtEl>
                                          <p:spTgt spid="73"/>
                                        </p:tgtEl>
                                        <p:attrNameLst>
                                          <p:attrName>style.visibility</p:attrName>
                                        </p:attrNameLst>
                                      </p:cBhvr>
                                      <p:to>
                                        <p:strVal val="visible"/>
                                      </p:to>
                                    </p:set>
                                    <p:anim calcmode="lin" valueType="num">
                                      <p:cBhvr>
                                        <p:cTn dur="300" fill="hold" id="19"/>
                                        <p:tgtEl>
                                          <p:spTgt spid="73"/>
                                        </p:tgtEl>
                                        <p:attrNameLst>
                                          <p:attrName>ppt_w</p:attrName>
                                        </p:attrNameLst>
                                      </p:cBhvr>
                                      <p:tavLst>
                                        <p:tav tm="0">
                                          <p:val>
                                            <p:fltVal val="0"/>
                                          </p:val>
                                        </p:tav>
                                        <p:tav tm="100000">
                                          <p:val>
                                            <p:strVal val="#ppt_w"/>
                                          </p:val>
                                        </p:tav>
                                      </p:tavLst>
                                    </p:anim>
                                    <p:anim calcmode="lin" valueType="num">
                                      <p:cBhvr>
                                        <p:cTn dur="300" fill="hold" id="20"/>
                                        <p:tgtEl>
                                          <p:spTgt spid="73"/>
                                        </p:tgtEl>
                                        <p:attrNameLst>
                                          <p:attrName>ppt_h</p:attrName>
                                        </p:attrNameLst>
                                      </p:cBhvr>
                                      <p:tavLst>
                                        <p:tav tm="0">
                                          <p:val>
                                            <p:fltVal val="0"/>
                                          </p:val>
                                        </p:tav>
                                        <p:tav tm="100000">
                                          <p:val>
                                            <p:strVal val="#ppt_h"/>
                                          </p:val>
                                        </p:tav>
                                      </p:tavLst>
                                    </p:anim>
                                    <p:animEffect filter="fade" transition="in">
                                      <p:cBhvr>
                                        <p:cTn dur="300" id="21"/>
                                        <p:tgtEl>
                                          <p:spTgt spid="73"/>
                                        </p:tgtEl>
                                      </p:cBhvr>
                                    </p:animEffect>
                                  </p:childTnLst>
                                </p:cTn>
                              </p:par>
                              <p:par>
                                <p:cTn autoRev="1" fill="hold" grpId="1" id="22" nodeType="withEffect" presetClass="emph" presetID="6" presetSubtype="0">
                                  <p:stCondLst>
                                    <p:cond delay="600"/>
                                  </p:stCondLst>
                                  <p:childTnLst>
                                    <p:animScale>
                                      <p:cBhvr>
                                        <p:cTn dur="150" fill="hold" id="23"/>
                                        <p:tgtEl>
                                          <p:spTgt spid="73"/>
                                        </p:tgtEl>
                                      </p:cBhvr>
                                      <p:by x="110000" y="110000"/>
                                    </p:animScale>
                                  </p:childTnLst>
                                </p:cTn>
                              </p:par>
                              <p:par>
                                <p:cTn fill="hold" grpId="0" id="24" nodeType="withEffect" presetClass="entr" presetID="53" presetSubtype="0">
                                  <p:stCondLst>
                                    <p:cond delay="600"/>
                                  </p:stCondLst>
                                  <p:childTnLst>
                                    <p:set>
                                      <p:cBhvr>
                                        <p:cTn dur="1" fill="hold" id="25">
                                          <p:stCondLst>
                                            <p:cond delay="0"/>
                                          </p:stCondLst>
                                        </p:cTn>
                                        <p:tgtEl>
                                          <p:spTgt spid="40"/>
                                        </p:tgtEl>
                                        <p:attrNameLst>
                                          <p:attrName>style.visibility</p:attrName>
                                        </p:attrNameLst>
                                      </p:cBhvr>
                                      <p:to>
                                        <p:strVal val="visible"/>
                                      </p:to>
                                    </p:set>
                                    <p:anim calcmode="lin" valueType="num">
                                      <p:cBhvr>
                                        <p:cTn dur="300" fill="hold" id="26"/>
                                        <p:tgtEl>
                                          <p:spTgt spid="40"/>
                                        </p:tgtEl>
                                        <p:attrNameLst>
                                          <p:attrName>ppt_w</p:attrName>
                                        </p:attrNameLst>
                                      </p:cBhvr>
                                      <p:tavLst>
                                        <p:tav tm="0">
                                          <p:val>
                                            <p:fltVal val="0"/>
                                          </p:val>
                                        </p:tav>
                                        <p:tav tm="100000">
                                          <p:val>
                                            <p:strVal val="#ppt_w"/>
                                          </p:val>
                                        </p:tav>
                                      </p:tavLst>
                                    </p:anim>
                                    <p:anim calcmode="lin" valueType="num">
                                      <p:cBhvr>
                                        <p:cTn dur="300" fill="hold" id="27"/>
                                        <p:tgtEl>
                                          <p:spTgt spid="40"/>
                                        </p:tgtEl>
                                        <p:attrNameLst>
                                          <p:attrName>ppt_h</p:attrName>
                                        </p:attrNameLst>
                                      </p:cBhvr>
                                      <p:tavLst>
                                        <p:tav tm="0">
                                          <p:val>
                                            <p:fltVal val="0"/>
                                          </p:val>
                                        </p:tav>
                                        <p:tav tm="100000">
                                          <p:val>
                                            <p:strVal val="#ppt_h"/>
                                          </p:val>
                                        </p:tav>
                                      </p:tavLst>
                                    </p:anim>
                                    <p:animEffect filter="fade" transition="in">
                                      <p:cBhvr>
                                        <p:cTn dur="300" id="28"/>
                                        <p:tgtEl>
                                          <p:spTgt spid="40"/>
                                        </p:tgtEl>
                                      </p:cBhvr>
                                    </p:animEffect>
                                  </p:childTnLst>
                                </p:cTn>
                              </p:par>
                              <p:par>
                                <p:cTn autoRev="1" fill="hold" grpId="1" id="29" nodeType="withEffect" presetClass="emph" presetID="6" presetSubtype="0">
                                  <p:stCondLst>
                                    <p:cond delay="900"/>
                                  </p:stCondLst>
                                  <p:childTnLst>
                                    <p:animScale>
                                      <p:cBhvr>
                                        <p:cTn dur="150" fill="hold" id="30"/>
                                        <p:tgtEl>
                                          <p:spTgt spid="40"/>
                                        </p:tgtEl>
                                      </p:cBhvr>
                                      <p:by x="110000" y="110000"/>
                                    </p:animScale>
                                  </p:childTnLst>
                                </p:cTn>
                              </p:par>
                              <p:par>
                                <p:cTn fill="hold" grpId="0" id="31" nodeType="withEffect" presetClass="entr" presetID="53" presetSubtype="0">
                                  <p:stCondLst>
                                    <p:cond delay="900"/>
                                  </p:stCondLst>
                                  <p:childTnLst>
                                    <p:set>
                                      <p:cBhvr>
                                        <p:cTn dur="1" fill="hold" id="32">
                                          <p:stCondLst>
                                            <p:cond delay="0"/>
                                          </p:stCondLst>
                                        </p:cTn>
                                        <p:tgtEl>
                                          <p:spTgt spid="69"/>
                                        </p:tgtEl>
                                        <p:attrNameLst>
                                          <p:attrName>style.visibility</p:attrName>
                                        </p:attrNameLst>
                                      </p:cBhvr>
                                      <p:to>
                                        <p:strVal val="visible"/>
                                      </p:to>
                                    </p:set>
                                    <p:anim calcmode="lin" valueType="num">
                                      <p:cBhvr>
                                        <p:cTn dur="300" fill="hold" id="33"/>
                                        <p:tgtEl>
                                          <p:spTgt spid="69"/>
                                        </p:tgtEl>
                                        <p:attrNameLst>
                                          <p:attrName>ppt_w</p:attrName>
                                        </p:attrNameLst>
                                      </p:cBhvr>
                                      <p:tavLst>
                                        <p:tav tm="0">
                                          <p:val>
                                            <p:fltVal val="0"/>
                                          </p:val>
                                        </p:tav>
                                        <p:tav tm="100000">
                                          <p:val>
                                            <p:strVal val="#ppt_w"/>
                                          </p:val>
                                        </p:tav>
                                      </p:tavLst>
                                    </p:anim>
                                    <p:anim calcmode="lin" valueType="num">
                                      <p:cBhvr>
                                        <p:cTn dur="300" fill="hold" id="34"/>
                                        <p:tgtEl>
                                          <p:spTgt spid="69"/>
                                        </p:tgtEl>
                                        <p:attrNameLst>
                                          <p:attrName>ppt_h</p:attrName>
                                        </p:attrNameLst>
                                      </p:cBhvr>
                                      <p:tavLst>
                                        <p:tav tm="0">
                                          <p:val>
                                            <p:fltVal val="0"/>
                                          </p:val>
                                        </p:tav>
                                        <p:tav tm="100000">
                                          <p:val>
                                            <p:strVal val="#ppt_h"/>
                                          </p:val>
                                        </p:tav>
                                      </p:tavLst>
                                    </p:anim>
                                    <p:animEffect filter="fade" transition="in">
                                      <p:cBhvr>
                                        <p:cTn dur="300" id="35"/>
                                        <p:tgtEl>
                                          <p:spTgt spid="69"/>
                                        </p:tgtEl>
                                      </p:cBhvr>
                                    </p:animEffect>
                                  </p:childTnLst>
                                </p:cTn>
                              </p:par>
                              <p:par>
                                <p:cTn autoRev="1" fill="hold" grpId="1" id="36" nodeType="withEffect" presetClass="emph" presetID="6" presetSubtype="0">
                                  <p:stCondLst>
                                    <p:cond delay="1200"/>
                                  </p:stCondLst>
                                  <p:childTnLst>
                                    <p:animScale>
                                      <p:cBhvr>
                                        <p:cTn dur="150" fill="hold" id="37"/>
                                        <p:tgtEl>
                                          <p:spTgt spid="69"/>
                                        </p:tgtEl>
                                      </p:cBhvr>
                                      <p:by x="110000" y="110000"/>
                                    </p:animScale>
                                  </p:childTnLst>
                                </p:cTn>
                              </p:par>
                              <p:par>
                                <p:cTn fill="hold" grpId="0" id="38" nodeType="withEffect" presetClass="entr" presetID="53" presetSubtype="0">
                                  <p:stCondLst>
                                    <p:cond delay="900"/>
                                  </p:stCondLst>
                                  <p:childTnLst>
                                    <p:set>
                                      <p:cBhvr>
                                        <p:cTn dur="1" fill="hold" id="39">
                                          <p:stCondLst>
                                            <p:cond delay="0"/>
                                          </p:stCondLst>
                                        </p:cTn>
                                        <p:tgtEl>
                                          <p:spTgt spid="70"/>
                                        </p:tgtEl>
                                        <p:attrNameLst>
                                          <p:attrName>style.visibility</p:attrName>
                                        </p:attrNameLst>
                                      </p:cBhvr>
                                      <p:to>
                                        <p:strVal val="visible"/>
                                      </p:to>
                                    </p:set>
                                    <p:anim calcmode="lin" valueType="num">
                                      <p:cBhvr>
                                        <p:cTn dur="300" fill="hold" id="40"/>
                                        <p:tgtEl>
                                          <p:spTgt spid="70"/>
                                        </p:tgtEl>
                                        <p:attrNameLst>
                                          <p:attrName>ppt_w</p:attrName>
                                        </p:attrNameLst>
                                      </p:cBhvr>
                                      <p:tavLst>
                                        <p:tav tm="0">
                                          <p:val>
                                            <p:fltVal val="0"/>
                                          </p:val>
                                        </p:tav>
                                        <p:tav tm="100000">
                                          <p:val>
                                            <p:strVal val="#ppt_w"/>
                                          </p:val>
                                        </p:tav>
                                      </p:tavLst>
                                    </p:anim>
                                    <p:anim calcmode="lin" valueType="num">
                                      <p:cBhvr>
                                        <p:cTn dur="300" fill="hold" id="41"/>
                                        <p:tgtEl>
                                          <p:spTgt spid="70"/>
                                        </p:tgtEl>
                                        <p:attrNameLst>
                                          <p:attrName>ppt_h</p:attrName>
                                        </p:attrNameLst>
                                      </p:cBhvr>
                                      <p:tavLst>
                                        <p:tav tm="0">
                                          <p:val>
                                            <p:fltVal val="0"/>
                                          </p:val>
                                        </p:tav>
                                        <p:tav tm="100000">
                                          <p:val>
                                            <p:strVal val="#ppt_h"/>
                                          </p:val>
                                        </p:tav>
                                      </p:tavLst>
                                    </p:anim>
                                    <p:animEffect filter="fade" transition="in">
                                      <p:cBhvr>
                                        <p:cTn dur="300" id="42"/>
                                        <p:tgtEl>
                                          <p:spTgt spid="70"/>
                                        </p:tgtEl>
                                      </p:cBhvr>
                                    </p:animEffect>
                                  </p:childTnLst>
                                </p:cTn>
                              </p:par>
                              <p:par>
                                <p:cTn autoRev="1" fill="hold" grpId="1" id="43" nodeType="withEffect" presetClass="emph" presetID="6" presetSubtype="0">
                                  <p:stCondLst>
                                    <p:cond delay="1200"/>
                                  </p:stCondLst>
                                  <p:childTnLst>
                                    <p:animScale>
                                      <p:cBhvr>
                                        <p:cTn dur="150" fill="hold" id="44"/>
                                        <p:tgtEl>
                                          <p:spTgt spid="70"/>
                                        </p:tgtEl>
                                      </p:cBhvr>
                                      <p:by x="110000" y="110000"/>
                                    </p:animScale>
                                  </p:childTnLst>
                                </p:cTn>
                              </p:par>
                              <p:par>
                                <p:cTn fill="hold" grpId="0" id="45" nodeType="withEffect" presetClass="entr" presetID="53" presetSubtype="0">
                                  <p:stCondLst>
                                    <p:cond delay="900"/>
                                  </p:stCondLst>
                                  <p:childTnLst>
                                    <p:set>
                                      <p:cBhvr>
                                        <p:cTn dur="1" fill="hold" id="46">
                                          <p:stCondLst>
                                            <p:cond delay="0"/>
                                          </p:stCondLst>
                                        </p:cTn>
                                        <p:tgtEl>
                                          <p:spTgt spid="72"/>
                                        </p:tgtEl>
                                        <p:attrNameLst>
                                          <p:attrName>style.visibility</p:attrName>
                                        </p:attrNameLst>
                                      </p:cBhvr>
                                      <p:to>
                                        <p:strVal val="visible"/>
                                      </p:to>
                                    </p:set>
                                    <p:anim calcmode="lin" valueType="num">
                                      <p:cBhvr>
                                        <p:cTn dur="300" fill="hold" id="47"/>
                                        <p:tgtEl>
                                          <p:spTgt spid="72"/>
                                        </p:tgtEl>
                                        <p:attrNameLst>
                                          <p:attrName>ppt_w</p:attrName>
                                        </p:attrNameLst>
                                      </p:cBhvr>
                                      <p:tavLst>
                                        <p:tav tm="0">
                                          <p:val>
                                            <p:fltVal val="0"/>
                                          </p:val>
                                        </p:tav>
                                        <p:tav tm="100000">
                                          <p:val>
                                            <p:strVal val="#ppt_w"/>
                                          </p:val>
                                        </p:tav>
                                      </p:tavLst>
                                    </p:anim>
                                    <p:anim calcmode="lin" valueType="num">
                                      <p:cBhvr>
                                        <p:cTn dur="300" fill="hold" id="48"/>
                                        <p:tgtEl>
                                          <p:spTgt spid="72"/>
                                        </p:tgtEl>
                                        <p:attrNameLst>
                                          <p:attrName>ppt_h</p:attrName>
                                        </p:attrNameLst>
                                      </p:cBhvr>
                                      <p:tavLst>
                                        <p:tav tm="0">
                                          <p:val>
                                            <p:fltVal val="0"/>
                                          </p:val>
                                        </p:tav>
                                        <p:tav tm="100000">
                                          <p:val>
                                            <p:strVal val="#ppt_h"/>
                                          </p:val>
                                        </p:tav>
                                      </p:tavLst>
                                    </p:anim>
                                    <p:animEffect filter="fade" transition="in">
                                      <p:cBhvr>
                                        <p:cTn dur="300" id="49"/>
                                        <p:tgtEl>
                                          <p:spTgt spid="72"/>
                                        </p:tgtEl>
                                      </p:cBhvr>
                                    </p:animEffect>
                                  </p:childTnLst>
                                </p:cTn>
                              </p:par>
                              <p:par>
                                <p:cTn autoRev="1" fill="hold" grpId="1" id="50" nodeType="withEffect" presetClass="emph" presetID="6" presetSubtype="0">
                                  <p:stCondLst>
                                    <p:cond delay="1200"/>
                                  </p:stCondLst>
                                  <p:childTnLst>
                                    <p:animScale>
                                      <p:cBhvr>
                                        <p:cTn dur="150" fill="hold" id="51"/>
                                        <p:tgtEl>
                                          <p:spTgt spid="72"/>
                                        </p:tgtEl>
                                      </p:cBhvr>
                                      <p:by x="110000" y="110000"/>
                                    </p:animScale>
                                  </p:childTnLst>
                                </p:cTn>
                              </p:par>
                              <p:par>
                                <p:cTn fill="hold" grpId="0" id="52" nodeType="withEffect" presetClass="entr" presetID="53" presetSubtype="0">
                                  <p:stCondLst>
                                    <p:cond delay="900"/>
                                  </p:stCondLst>
                                  <p:childTnLst>
                                    <p:set>
                                      <p:cBhvr>
                                        <p:cTn dur="1" fill="hold" id="53">
                                          <p:stCondLst>
                                            <p:cond delay="0"/>
                                          </p:stCondLst>
                                        </p:cTn>
                                        <p:tgtEl>
                                          <p:spTgt spid="71"/>
                                        </p:tgtEl>
                                        <p:attrNameLst>
                                          <p:attrName>style.visibility</p:attrName>
                                        </p:attrNameLst>
                                      </p:cBhvr>
                                      <p:to>
                                        <p:strVal val="visible"/>
                                      </p:to>
                                    </p:set>
                                    <p:anim calcmode="lin" valueType="num">
                                      <p:cBhvr>
                                        <p:cTn dur="300" fill="hold" id="54"/>
                                        <p:tgtEl>
                                          <p:spTgt spid="71"/>
                                        </p:tgtEl>
                                        <p:attrNameLst>
                                          <p:attrName>ppt_w</p:attrName>
                                        </p:attrNameLst>
                                      </p:cBhvr>
                                      <p:tavLst>
                                        <p:tav tm="0">
                                          <p:val>
                                            <p:fltVal val="0"/>
                                          </p:val>
                                        </p:tav>
                                        <p:tav tm="100000">
                                          <p:val>
                                            <p:strVal val="#ppt_w"/>
                                          </p:val>
                                        </p:tav>
                                      </p:tavLst>
                                    </p:anim>
                                    <p:anim calcmode="lin" valueType="num">
                                      <p:cBhvr>
                                        <p:cTn dur="300" fill="hold" id="55"/>
                                        <p:tgtEl>
                                          <p:spTgt spid="71"/>
                                        </p:tgtEl>
                                        <p:attrNameLst>
                                          <p:attrName>ppt_h</p:attrName>
                                        </p:attrNameLst>
                                      </p:cBhvr>
                                      <p:tavLst>
                                        <p:tav tm="0">
                                          <p:val>
                                            <p:fltVal val="0"/>
                                          </p:val>
                                        </p:tav>
                                        <p:tav tm="100000">
                                          <p:val>
                                            <p:strVal val="#ppt_h"/>
                                          </p:val>
                                        </p:tav>
                                      </p:tavLst>
                                    </p:anim>
                                    <p:animEffect filter="fade" transition="in">
                                      <p:cBhvr>
                                        <p:cTn dur="300" id="56"/>
                                        <p:tgtEl>
                                          <p:spTgt spid="71"/>
                                        </p:tgtEl>
                                      </p:cBhvr>
                                    </p:animEffect>
                                  </p:childTnLst>
                                </p:cTn>
                              </p:par>
                              <p:par>
                                <p:cTn autoRev="1" fill="hold" grpId="1" id="57" nodeType="withEffect" presetClass="emph" presetID="6" presetSubtype="0">
                                  <p:stCondLst>
                                    <p:cond delay="1200"/>
                                  </p:stCondLst>
                                  <p:childTnLst>
                                    <p:animScale>
                                      <p:cBhvr>
                                        <p:cTn dur="150" fill="hold" id="58"/>
                                        <p:tgtEl>
                                          <p:spTgt spid="71"/>
                                        </p:tgtEl>
                                      </p:cBhvr>
                                      <p:by x="110000" y="110000"/>
                                    </p:animScale>
                                  </p:childTnLst>
                                </p:cTn>
                              </p:par>
                              <p:par>
                                <p:cTn fill="hold" grpId="0" id="59" nodeType="withEffect" presetClass="entr" presetID="22" presetSubtype="2">
                                  <p:stCondLst>
                                    <p:cond delay="1200"/>
                                  </p:stCondLst>
                                  <p:childTnLst>
                                    <p:set>
                                      <p:cBhvr>
                                        <p:cTn dur="1" fill="hold" id="60">
                                          <p:stCondLst>
                                            <p:cond delay="0"/>
                                          </p:stCondLst>
                                        </p:cTn>
                                        <p:tgtEl>
                                          <p:spTgt spid="38"/>
                                        </p:tgtEl>
                                        <p:attrNameLst>
                                          <p:attrName>style.visibility</p:attrName>
                                        </p:attrNameLst>
                                      </p:cBhvr>
                                      <p:to>
                                        <p:strVal val="visible"/>
                                      </p:to>
                                    </p:set>
                                    <p:animEffect filter="wipe(right)" transition="in">
                                      <p:cBhvr>
                                        <p:cTn dur="500" id="61"/>
                                        <p:tgtEl>
                                          <p:spTgt spid="38"/>
                                        </p:tgtEl>
                                      </p:cBhvr>
                                    </p:animEffect>
                                  </p:childTnLst>
                                </p:cTn>
                              </p:par>
                              <p:par>
                                <p:cTn fill="hold" grpId="0" id="62" nodeType="withEffect" presetClass="entr" presetID="2" presetSubtype="8">
                                  <p:stCondLst>
                                    <p:cond delay="1700"/>
                                  </p:stCondLst>
                                  <p:childTnLst>
                                    <p:set>
                                      <p:cBhvr>
                                        <p:cTn dur="1" fill="hold" id="63">
                                          <p:stCondLst>
                                            <p:cond delay="0"/>
                                          </p:stCondLst>
                                        </p:cTn>
                                        <p:tgtEl>
                                          <p:spTgt spid="81"/>
                                        </p:tgtEl>
                                        <p:attrNameLst>
                                          <p:attrName>style.visibility</p:attrName>
                                        </p:attrNameLst>
                                      </p:cBhvr>
                                      <p:to>
                                        <p:strVal val="visible"/>
                                      </p:to>
                                    </p:set>
                                    <p:anim calcmode="lin" valueType="num">
                                      <p:cBhvr additive="base">
                                        <p:cTn dur="500" fill="hold" id="64"/>
                                        <p:tgtEl>
                                          <p:spTgt spid="81"/>
                                        </p:tgtEl>
                                        <p:attrNameLst>
                                          <p:attrName>ppt_x</p:attrName>
                                        </p:attrNameLst>
                                      </p:cBhvr>
                                      <p:tavLst>
                                        <p:tav tm="0">
                                          <p:val>
                                            <p:strVal val="0-#ppt_w/2"/>
                                          </p:val>
                                        </p:tav>
                                        <p:tav tm="100000">
                                          <p:val>
                                            <p:strVal val="#ppt_x"/>
                                          </p:val>
                                        </p:tav>
                                      </p:tavLst>
                                    </p:anim>
                                    <p:anim calcmode="lin" valueType="num">
                                      <p:cBhvr additive="base">
                                        <p:cTn dur="500" fill="hold" id="65"/>
                                        <p:tgtEl>
                                          <p:spTgt spid="81"/>
                                        </p:tgtEl>
                                        <p:attrNameLst>
                                          <p:attrName>ppt_y</p:attrName>
                                        </p:attrNameLst>
                                      </p:cBhvr>
                                      <p:tavLst>
                                        <p:tav tm="0">
                                          <p:val>
                                            <p:strVal val="#ppt_y"/>
                                          </p:val>
                                        </p:tav>
                                        <p:tav tm="100000">
                                          <p:val>
                                            <p:strVal val="#ppt_y"/>
                                          </p:val>
                                        </p:tav>
                                      </p:tavLst>
                                    </p:anim>
                                  </p:childTnLst>
                                </p:cTn>
                              </p:par>
                              <p:par>
                                <p:cTn fill="hold" grpId="0" id="66" nodeType="withEffect" presetClass="entr" presetID="55" presetSubtype="0">
                                  <p:stCondLst>
                                    <p:cond delay="2000"/>
                                  </p:stCondLst>
                                  <p:childTnLst>
                                    <p:set>
                                      <p:cBhvr>
                                        <p:cTn dur="1" fill="hold" id="67">
                                          <p:stCondLst>
                                            <p:cond delay="0"/>
                                          </p:stCondLst>
                                        </p:cTn>
                                        <p:tgtEl>
                                          <p:spTgt spid="80"/>
                                        </p:tgtEl>
                                        <p:attrNameLst>
                                          <p:attrName>style.visibility</p:attrName>
                                        </p:attrNameLst>
                                      </p:cBhvr>
                                      <p:to>
                                        <p:strVal val="visible"/>
                                      </p:to>
                                    </p:set>
                                    <p:anim calcmode="lin" valueType="num">
                                      <p:cBhvr>
                                        <p:cTn dur="500" fill="hold" id="68"/>
                                        <p:tgtEl>
                                          <p:spTgt spid="80"/>
                                        </p:tgtEl>
                                        <p:attrNameLst>
                                          <p:attrName>ppt_w</p:attrName>
                                        </p:attrNameLst>
                                      </p:cBhvr>
                                      <p:tavLst>
                                        <p:tav tm="0">
                                          <p:val>
                                            <p:strVal val="#ppt_w*0.70"/>
                                          </p:val>
                                        </p:tav>
                                        <p:tav tm="100000">
                                          <p:val>
                                            <p:strVal val="#ppt_w"/>
                                          </p:val>
                                        </p:tav>
                                      </p:tavLst>
                                    </p:anim>
                                    <p:anim calcmode="lin" valueType="num">
                                      <p:cBhvr>
                                        <p:cTn dur="500" fill="hold" id="69"/>
                                        <p:tgtEl>
                                          <p:spTgt spid="80"/>
                                        </p:tgtEl>
                                        <p:attrNameLst>
                                          <p:attrName>ppt_h</p:attrName>
                                        </p:attrNameLst>
                                      </p:cBhvr>
                                      <p:tavLst>
                                        <p:tav tm="0">
                                          <p:val>
                                            <p:strVal val="#ppt_h"/>
                                          </p:val>
                                        </p:tav>
                                        <p:tav tm="100000">
                                          <p:val>
                                            <p:strVal val="#ppt_h"/>
                                          </p:val>
                                        </p:tav>
                                      </p:tavLst>
                                    </p:anim>
                                    <p:animEffect filter="fade" transition="in">
                                      <p:cBhvr>
                                        <p:cTn dur="500" id="70"/>
                                        <p:tgtEl>
                                          <p:spTgt spid="80"/>
                                        </p:tgtEl>
                                      </p:cBhvr>
                                    </p:animEffect>
                                  </p:childTnLst>
                                </p:cTn>
                              </p:par>
                              <p:par>
                                <p:cTn fill="hold" grpId="0" id="71" nodeType="withEffect" presetClass="entr" presetID="22" presetSubtype="8">
                                  <p:stCondLst>
                                    <p:cond delay="1200"/>
                                  </p:stCondLst>
                                  <p:childTnLst>
                                    <p:set>
                                      <p:cBhvr>
                                        <p:cTn dur="1" fill="hold" id="72">
                                          <p:stCondLst>
                                            <p:cond delay="0"/>
                                          </p:stCondLst>
                                        </p:cTn>
                                        <p:tgtEl>
                                          <p:spTgt spid="74"/>
                                        </p:tgtEl>
                                        <p:attrNameLst>
                                          <p:attrName>style.visibility</p:attrName>
                                        </p:attrNameLst>
                                      </p:cBhvr>
                                      <p:to>
                                        <p:strVal val="visible"/>
                                      </p:to>
                                    </p:set>
                                    <p:animEffect filter="wipe(left)" transition="in">
                                      <p:cBhvr>
                                        <p:cTn dur="500" id="73"/>
                                        <p:tgtEl>
                                          <p:spTgt spid="74"/>
                                        </p:tgtEl>
                                      </p:cBhvr>
                                    </p:animEffect>
                                  </p:childTnLst>
                                </p:cTn>
                              </p:par>
                              <p:par>
                                <p:cTn fill="hold" grpId="0" id="74" nodeType="withEffect" presetClass="entr" presetID="2" presetSubtype="2">
                                  <p:stCondLst>
                                    <p:cond delay="1700"/>
                                  </p:stCondLst>
                                  <p:childTnLst>
                                    <p:set>
                                      <p:cBhvr>
                                        <p:cTn dur="1" fill="hold" id="75">
                                          <p:stCondLst>
                                            <p:cond delay="0"/>
                                          </p:stCondLst>
                                        </p:cTn>
                                        <p:tgtEl>
                                          <p:spTgt spid="77"/>
                                        </p:tgtEl>
                                        <p:attrNameLst>
                                          <p:attrName>style.visibility</p:attrName>
                                        </p:attrNameLst>
                                      </p:cBhvr>
                                      <p:to>
                                        <p:strVal val="visible"/>
                                      </p:to>
                                    </p:set>
                                    <p:anim calcmode="lin" valueType="num">
                                      <p:cBhvr additive="base">
                                        <p:cTn dur="500" fill="hold" id="76"/>
                                        <p:tgtEl>
                                          <p:spTgt spid="77"/>
                                        </p:tgtEl>
                                        <p:attrNameLst>
                                          <p:attrName>ppt_x</p:attrName>
                                        </p:attrNameLst>
                                      </p:cBhvr>
                                      <p:tavLst>
                                        <p:tav tm="0">
                                          <p:val>
                                            <p:strVal val="1+#ppt_w/2"/>
                                          </p:val>
                                        </p:tav>
                                        <p:tav tm="100000">
                                          <p:val>
                                            <p:strVal val="#ppt_x"/>
                                          </p:val>
                                        </p:tav>
                                      </p:tavLst>
                                    </p:anim>
                                    <p:anim calcmode="lin" valueType="num">
                                      <p:cBhvr additive="base">
                                        <p:cTn dur="500" fill="hold" id="77"/>
                                        <p:tgtEl>
                                          <p:spTgt spid="77"/>
                                        </p:tgtEl>
                                        <p:attrNameLst>
                                          <p:attrName>ppt_y</p:attrName>
                                        </p:attrNameLst>
                                      </p:cBhvr>
                                      <p:tavLst>
                                        <p:tav tm="0">
                                          <p:val>
                                            <p:strVal val="#ppt_y"/>
                                          </p:val>
                                        </p:tav>
                                        <p:tav tm="100000">
                                          <p:val>
                                            <p:strVal val="#ppt_y"/>
                                          </p:val>
                                        </p:tav>
                                      </p:tavLst>
                                    </p:anim>
                                  </p:childTnLst>
                                </p:cTn>
                              </p:par>
                              <p:par>
                                <p:cTn fill="hold" grpId="0" id="78" nodeType="withEffect" presetClass="entr" presetID="55" presetSubtype="0">
                                  <p:stCondLst>
                                    <p:cond delay="2000"/>
                                  </p:stCondLst>
                                  <p:childTnLst>
                                    <p:set>
                                      <p:cBhvr>
                                        <p:cTn dur="1" fill="hold" id="79">
                                          <p:stCondLst>
                                            <p:cond delay="0"/>
                                          </p:stCondLst>
                                        </p:cTn>
                                        <p:tgtEl>
                                          <p:spTgt spid="76"/>
                                        </p:tgtEl>
                                        <p:attrNameLst>
                                          <p:attrName>style.visibility</p:attrName>
                                        </p:attrNameLst>
                                      </p:cBhvr>
                                      <p:to>
                                        <p:strVal val="visible"/>
                                      </p:to>
                                    </p:set>
                                    <p:anim calcmode="lin" valueType="num">
                                      <p:cBhvr>
                                        <p:cTn dur="500" fill="hold" id="80"/>
                                        <p:tgtEl>
                                          <p:spTgt spid="76"/>
                                        </p:tgtEl>
                                        <p:attrNameLst>
                                          <p:attrName>ppt_w</p:attrName>
                                        </p:attrNameLst>
                                      </p:cBhvr>
                                      <p:tavLst>
                                        <p:tav tm="0">
                                          <p:val>
                                            <p:strVal val="#ppt_w*0.70"/>
                                          </p:val>
                                        </p:tav>
                                        <p:tav tm="100000">
                                          <p:val>
                                            <p:strVal val="#ppt_w"/>
                                          </p:val>
                                        </p:tav>
                                      </p:tavLst>
                                    </p:anim>
                                    <p:anim calcmode="lin" valueType="num">
                                      <p:cBhvr>
                                        <p:cTn dur="500" fill="hold" id="81"/>
                                        <p:tgtEl>
                                          <p:spTgt spid="76"/>
                                        </p:tgtEl>
                                        <p:attrNameLst>
                                          <p:attrName>ppt_h</p:attrName>
                                        </p:attrNameLst>
                                      </p:cBhvr>
                                      <p:tavLst>
                                        <p:tav tm="0">
                                          <p:val>
                                            <p:strVal val="#ppt_h"/>
                                          </p:val>
                                        </p:tav>
                                        <p:tav tm="100000">
                                          <p:val>
                                            <p:strVal val="#ppt_h"/>
                                          </p:val>
                                        </p:tav>
                                      </p:tavLst>
                                    </p:anim>
                                    <p:animEffect filter="fade" transition="in">
                                      <p:cBhvr>
                                        <p:cTn dur="500" id="82"/>
                                        <p:tgtEl>
                                          <p:spTgt spid="76"/>
                                        </p:tgtEl>
                                      </p:cBhvr>
                                    </p:animEffect>
                                  </p:childTnLst>
                                </p:cTn>
                              </p:par>
                              <p:par>
                                <p:cTn fill="hold" grpId="0" id="83" nodeType="withEffect" presetClass="entr" presetID="22" presetSubtype="2">
                                  <p:stCondLst>
                                    <p:cond delay="1200"/>
                                  </p:stCondLst>
                                  <p:childTnLst>
                                    <p:set>
                                      <p:cBhvr>
                                        <p:cTn dur="1" fill="hold" id="84">
                                          <p:stCondLst>
                                            <p:cond delay="0"/>
                                          </p:stCondLst>
                                        </p:cTn>
                                        <p:tgtEl>
                                          <p:spTgt spid="39"/>
                                        </p:tgtEl>
                                        <p:attrNameLst>
                                          <p:attrName>style.visibility</p:attrName>
                                        </p:attrNameLst>
                                      </p:cBhvr>
                                      <p:to>
                                        <p:strVal val="visible"/>
                                      </p:to>
                                    </p:set>
                                    <p:animEffect filter="wipe(right)" transition="in">
                                      <p:cBhvr>
                                        <p:cTn dur="500" id="85"/>
                                        <p:tgtEl>
                                          <p:spTgt spid="39"/>
                                        </p:tgtEl>
                                      </p:cBhvr>
                                    </p:animEffect>
                                  </p:childTnLst>
                                </p:cTn>
                              </p:par>
                              <p:par>
                                <p:cTn fill="hold" grpId="0" id="86" nodeType="withEffect" presetClass="entr" presetID="2" presetSubtype="8">
                                  <p:stCondLst>
                                    <p:cond delay="1700"/>
                                  </p:stCondLst>
                                  <p:childTnLst>
                                    <p:set>
                                      <p:cBhvr>
                                        <p:cTn dur="1" fill="hold" id="87">
                                          <p:stCondLst>
                                            <p:cond delay="0"/>
                                          </p:stCondLst>
                                        </p:cTn>
                                        <p:tgtEl>
                                          <p:spTgt spid="83"/>
                                        </p:tgtEl>
                                        <p:attrNameLst>
                                          <p:attrName>style.visibility</p:attrName>
                                        </p:attrNameLst>
                                      </p:cBhvr>
                                      <p:to>
                                        <p:strVal val="visible"/>
                                      </p:to>
                                    </p:set>
                                    <p:anim calcmode="lin" valueType="num">
                                      <p:cBhvr additive="base">
                                        <p:cTn dur="500" fill="hold" id="88"/>
                                        <p:tgtEl>
                                          <p:spTgt spid="83"/>
                                        </p:tgtEl>
                                        <p:attrNameLst>
                                          <p:attrName>ppt_x</p:attrName>
                                        </p:attrNameLst>
                                      </p:cBhvr>
                                      <p:tavLst>
                                        <p:tav tm="0">
                                          <p:val>
                                            <p:strVal val="0-#ppt_w/2"/>
                                          </p:val>
                                        </p:tav>
                                        <p:tav tm="100000">
                                          <p:val>
                                            <p:strVal val="#ppt_x"/>
                                          </p:val>
                                        </p:tav>
                                      </p:tavLst>
                                    </p:anim>
                                    <p:anim calcmode="lin" valueType="num">
                                      <p:cBhvr additive="base">
                                        <p:cTn dur="500" fill="hold" id="89"/>
                                        <p:tgtEl>
                                          <p:spTgt spid="83"/>
                                        </p:tgtEl>
                                        <p:attrNameLst>
                                          <p:attrName>ppt_y</p:attrName>
                                        </p:attrNameLst>
                                      </p:cBhvr>
                                      <p:tavLst>
                                        <p:tav tm="0">
                                          <p:val>
                                            <p:strVal val="#ppt_y"/>
                                          </p:val>
                                        </p:tav>
                                        <p:tav tm="100000">
                                          <p:val>
                                            <p:strVal val="#ppt_y"/>
                                          </p:val>
                                        </p:tav>
                                      </p:tavLst>
                                    </p:anim>
                                  </p:childTnLst>
                                </p:cTn>
                              </p:par>
                              <p:par>
                                <p:cTn fill="hold" grpId="0" id="90" nodeType="withEffect" presetClass="entr" presetID="55" presetSubtype="0">
                                  <p:stCondLst>
                                    <p:cond delay="2000"/>
                                  </p:stCondLst>
                                  <p:childTnLst>
                                    <p:set>
                                      <p:cBhvr>
                                        <p:cTn dur="1" fill="hold" id="91">
                                          <p:stCondLst>
                                            <p:cond delay="0"/>
                                          </p:stCondLst>
                                        </p:cTn>
                                        <p:tgtEl>
                                          <p:spTgt spid="82"/>
                                        </p:tgtEl>
                                        <p:attrNameLst>
                                          <p:attrName>style.visibility</p:attrName>
                                        </p:attrNameLst>
                                      </p:cBhvr>
                                      <p:to>
                                        <p:strVal val="visible"/>
                                      </p:to>
                                    </p:set>
                                    <p:anim calcmode="lin" valueType="num">
                                      <p:cBhvr>
                                        <p:cTn dur="500" fill="hold" id="92"/>
                                        <p:tgtEl>
                                          <p:spTgt spid="82"/>
                                        </p:tgtEl>
                                        <p:attrNameLst>
                                          <p:attrName>ppt_w</p:attrName>
                                        </p:attrNameLst>
                                      </p:cBhvr>
                                      <p:tavLst>
                                        <p:tav tm="0">
                                          <p:val>
                                            <p:strVal val="#ppt_w*0.70"/>
                                          </p:val>
                                        </p:tav>
                                        <p:tav tm="100000">
                                          <p:val>
                                            <p:strVal val="#ppt_w"/>
                                          </p:val>
                                        </p:tav>
                                      </p:tavLst>
                                    </p:anim>
                                    <p:anim calcmode="lin" valueType="num">
                                      <p:cBhvr>
                                        <p:cTn dur="500" fill="hold" id="93"/>
                                        <p:tgtEl>
                                          <p:spTgt spid="82"/>
                                        </p:tgtEl>
                                        <p:attrNameLst>
                                          <p:attrName>ppt_h</p:attrName>
                                        </p:attrNameLst>
                                      </p:cBhvr>
                                      <p:tavLst>
                                        <p:tav tm="0">
                                          <p:val>
                                            <p:strVal val="#ppt_h"/>
                                          </p:val>
                                        </p:tav>
                                        <p:tav tm="100000">
                                          <p:val>
                                            <p:strVal val="#ppt_h"/>
                                          </p:val>
                                        </p:tav>
                                      </p:tavLst>
                                    </p:anim>
                                    <p:animEffect filter="fade" transition="in">
                                      <p:cBhvr>
                                        <p:cTn dur="500" id="94"/>
                                        <p:tgtEl>
                                          <p:spTgt spid="82"/>
                                        </p:tgtEl>
                                      </p:cBhvr>
                                    </p:animEffect>
                                  </p:childTnLst>
                                </p:cTn>
                              </p:par>
                              <p:par>
                                <p:cTn fill="hold" grpId="0" id="95" nodeType="withEffect" presetClass="entr" presetID="22" presetSubtype="8">
                                  <p:stCondLst>
                                    <p:cond delay="1200"/>
                                  </p:stCondLst>
                                  <p:childTnLst>
                                    <p:set>
                                      <p:cBhvr>
                                        <p:cTn dur="1" fill="hold" id="96">
                                          <p:stCondLst>
                                            <p:cond delay="0"/>
                                          </p:stCondLst>
                                        </p:cTn>
                                        <p:tgtEl>
                                          <p:spTgt spid="75"/>
                                        </p:tgtEl>
                                        <p:attrNameLst>
                                          <p:attrName>style.visibility</p:attrName>
                                        </p:attrNameLst>
                                      </p:cBhvr>
                                      <p:to>
                                        <p:strVal val="visible"/>
                                      </p:to>
                                    </p:set>
                                    <p:animEffect filter="wipe(left)" transition="in">
                                      <p:cBhvr>
                                        <p:cTn dur="500" id="97"/>
                                        <p:tgtEl>
                                          <p:spTgt spid="75"/>
                                        </p:tgtEl>
                                      </p:cBhvr>
                                    </p:animEffect>
                                  </p:childTnLst>
                                </p:cTn>
                              </p:par>
                              <p:par>
                                <p:cTn fill="hold" grpId="0" id="98" nodeType="withEffect" presetClass="entr" presetID="2" presetSubtype="2">
                                  <p:stCondLst>
                                    <p:cond delay="1700"/>
                                  </p:stCondLst>
                                  <p:childTnLst>
                                    <p:set>
                                      <p:cBhvr>
                                        <p:cTn dur="1" fill="hold" id="99">
                                          <p:stCondLst>
                                            <p:cond delay="0"/>
                                          </p:stCondLst>
                                        </p:cTn>
                                        <p:tgtEl>
                                          <p:spTgt spid="79"/>
                                        </p:tgtEl>
                                        <p:attrNameLst>
                                          <p:attrName>style.visibility</p:attrName>
                                        </p:attrNameLst>
                                      </p:cBhvr>
                                      <p:to>
                                        <p:strVal val="visible"/>
                                      </p:to>
                                    </p:set>
                                    <p:anim calcmode="lin" valueType="num">
                                      <p:cBhvr additive="base">
                                        <p:cTn dur="500" fill="hold" id="100"/>
                                        <p:tgtEl>
                                          <p:spTgt spid="79"/>
                                        </p:tgtEl>
                                        <p:attrNameLst>
                                          <p:attrName>ppt_x</p:attrName>
                                        </p:attrNameLst>
                                      </p:cBhvr>
                                      <p:tavLst>
                                        <p:tav tm="0">
                                          <p:val>
                                            <p:strVal val="1+#ppt_w/2"/>
                                          </p:val>
                                        </p:tav>
                                        <p:tav tm="100000">
                                          <p:val>
                                            <p:strVal val="#ppt_x"/>
                                          </p:val>
                                        </p:tav>
                                      </p:tavLst>
                                    </p:anim>
                                    <p:anim calcmode="lin" valueType="num">
                                      <p:cBhvr additive="base">
                                        <p:cTn dur="500" fill="hold" id="101"/>
                                        <p:tgtEl>
                                          <p:spTgt spid="79"/>
                                        </p:tgtEl>
                                        <p:attrNameLst>
                                          <p:attrName>ppt_y</p:attrName>
                                        </p:attrNameLst>
                                      </p:cBhvr>
                                      <p:tavLst>
                                        <p:tav tm="0">
                                          <p:val>
                                            <p:strVal val="#ppt_y"/>
                                          </p:val>
                                        </p:tav>
                                        <p:tav tm="100000">
                                          <p:val>
                                            <p:strVal val="#ppt_y"/>
                                          </p:val>
                                        </p:tav>
                                      </p:tavLst>
                                    </p:anim>
                                  </p:childTnLst>
                                </p:cTn>
                              </p:par>
                              <p:par>
                                <p:cTn fill="hold" grpId="0" id="102" nodeType="withEffect" presetClass="entr" presetID="55" presetSubtype="0">
                                  <p:stCondLst>
                                    <p:cond delay="2000"/>
                                  </p:stCondLst>
                                  <p:childTnLst>
                                    <p:set>
                                      <p:cBhvr>
                                        <p:cTn dur="1" fill="hold" id="103">
                                          <p:stCondLst>
                                            <p:cond delay="0"/>
                                          </p:stCondLst>
                                        </p:cTn>
                                        <p:tgtEl>
                                          <p:spTgt spid="78"/>
                                        </p:tgtEl>
                                        <p:attrNameLst>
                                          <p:attrName>style.visibility</p:attrName>
                                        </p:attrNameLst>
                                      </p:cBhvr>
                                      <p:to>
                                        <p:strVal val="visible"/>
                                      </p:to>
                                    </p:set>
                                    <p:anim calcmode="lin" valueType="num">
                                      <p:cBhvr>
                                        <p:cTn dur="500" fill="hold" id="104"/>
                                        <p:tgtEl>
                                          <p:spTgt spid="78"/>
                                        </p:tgtEl>
                                        <p:attrNameLst>
                                          <p:attrName>ppt_w</p:attrName>
                                        </p:attrNameLst>
                                      </p:cBhvr>
                                      <p:tavLst>
                                        <p:tav tm="0">
                                          <p:val>
                                            <p:strVal val="#ppt_w*0.70"/>
                                          </p:val>
                                        </p:tav>
                                        <p:tav tm="100000">
                                          <p:val>
                                            <p:strVal val="#ppt_w"/>
                                          </p:val>
                                        </p:tav>
                                      </p:tavLst>
                                    </p:anim>
                                    <p:anim calcmode="lin" valueType="num">
                                      <p:cBhvr>
                                        <p:cTn dur="500" fill="hold" id="105"/>
                                        <p:tgtEl>
                                          <p:spTgt spid="78"/>
                                        </p:tgtEl>
                                        <p:attrNameLst>
                                          <p:attrName>ppt_h</p:attrName>
                                        </p:attrNameLst>
                                      </p:cBhvr>
                                      <p:tavLst>
                                        <p:tav tm="0">
                                          <p:val>
                                            <p:strVal val="#ppt_h"/>
                                          </p:val>
                                        </p:tav>
                                        <p:tav tm="100000">
                                          <p:val>
                                            <p:strVal val="#ppt_h"/>
                                          </p:val>
                                        </p:tav>
                                      </p:tavLst>
                                    </p:anim>
                                    <p:animEffect filter="fade" transition="in">
                                      <p:cBhvr>
                                        <p:cTn dur="500" id="106"/>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0"/>
      <p:bldP grpId="1" spid="40"/>
      <p:bldP grpId="0" spid="69"/>
      <p:bldP grpId="1" spid="69"/>
      <p:bldP grpId="0" spid="70"/>
      <p:bldP grpId="1" spid="70"/>
      <p:bldP grpId="0" spid="71"/>
      <p:bldP grpId="1" spid="71"/>
      <p:bldP grpId="0" spid="72"/>
      <p:bldP grpId="1" spid="72"/>
      <p:bldP grpId="0" spid="73"/>
      <p:bldP grpId="1" spid="73"/>
      <p:bldP grpId="0" spid="74"/>
      <p:bldP grpId="0" spid="75"/>
      <p:bldP grpId="0" spid="76"/>
      <p:bldP grpId="0" spid="77"/>
      <p:bldP grpId="0" spid="78"/>
      <p:bldP grpId="0" spid="79"/>
      <p:bldP grpId="0" spid="80"/>
      <p:bldP grpId="0" spid="81"/>
      <p:bldP grpId="0" spid="82"/>
      <p:bldP grpId="0" spid="8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主要贡献与创新</a:t>
            </a:r>
          </a:p>
        </p:txBody>
      </p:sp>
      <p:sp>
        <p:nvSpPr>
          <p:cNvPr id="283" name="矩形 282"/>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284" name="矩形 283"/>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285" name="矩形 284"/>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286" name="矩形 285"/>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288"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289" name="矩形 288"/>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
        <p:nvSpPr>
          <p:cNvPr id="84" name="Freeform 20"/>
          <p:cNvSpPr/>
          <p:nvPr/>
        </p:nvSpPr>
        <p:spPr bwMode="auto">
          <a:xfrm>
            <a:off x="3569313" y="1577210"/>
            <a:ext cx="1054320" cy="705076"/>
          </a:xfrm>
          <a:custGeom>
            <a:gdLst>
              <a:gd fmla="*/ 880 w 1200" name="T0"/>
              <a:gd fmla="*/ 0 h 800" name="T1"/>
              <a:gd fmla="*/ 24 w 1200" name="T2"/>
              <a:gd fmla="*/ 0 h 800" name="T3"/>
              <a:gd fmla="*/ 0 w 1200" name="T4"/>
              <a:gd fmla="*/ 23 h 800" name="T5"/>
              <a:gd fmla="*/ 0 w 1200" name="T6"/>
              <a:gd fmla="*/ 479 h 800" name="T7"/>
              <a:gd fmla="*/ 320 w 1200" name="T8"/>
              <a:gd fmla="*/ 800 h 800" name="T9"/>
              <a:gd fmla="*/ 1176 w 1200" name="T10"/>
              <a:gd fmla="*/ 800 h 800" name="T11"/>
              <a:gd fmla="*/ 1200 w 1200" name="T12"/>
              <a:gd fmla="*/ 775 h 800" name="T13"/>
              <a:gd fmla="*/ 1200 w 1200" name="T14"/>
              <a:gd fmla="*/ 319 h 800" name="T15"/>
              <a:gd fmla="*/ 880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85" name="Freeform 21"/>
          <p:cNvSpPr/>
          <p:nvPr/>
        </p:nvSpPr>
        <p:spPr bwMode="auto">
          <a:xfrm>
            <a:off x="5827361" y="1577210"/>
            <a:ext cx="1054320" cy="705076"/>
          </a:xfrm>
          <a:custGeom>
            <a:gdLst>
              <a:gd fmla="*/ 1174 w 1200" name="T0"/>
              <a:gd fmla="*/ 0 h 800" name="T1"/>
              <a:gd fmla="*/ 318 w 1200" name="T2"/>
              <a:gd fmla="*/ 0 h 800" name="T3"/>
              <a:gd fmla="*/ 0 w 1200" name="T4"/>
              <a:gd fmla="*/ 319 h 800" name="T5"/>
              <a:gd fmla="*/ 0 w 1200" name="T6"/>
              <a:gd fmla="*/ 775 h 800" name="T7"/>
              <a:gd fmla="*/ 22 w 1200" name="T8"/>
              <a:gd fmla="*/ 800 h 800" name="T9"/>
              <a:gd fmla="*/ 878 w 1200" name="T10"/>
              <a:gd fmla="*/ 800 h 800" name="T11"/>
              <a:gd fmla="*/ 1200 w 1200" name="T12"/>
              <a:gd fmla="*/ 479 h 800" name="T13"/>
              <a:gd fmla="*/ 1200 w 1200" name="T14"/>
              <a:gd fmla="*/ 23 h 800" name="T15"/>
              <a:gd fmla="*/ 1174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86" name="Freeform 22"/>
          <p:cNvSpPr/>
          <p:nvPr/>
        </p:nvSpPr>
        <p:spPr bwMode="auto">
          <a:xfrm>
            <a:off x="3569313" y="2968828"/>
            <a:ext cx="1054320" cy="705076"/>
          </a:xfrm>
          <a:custGeom>
            <a:gdLst>
              <a:gd fmla="*/ 1176 w 1200" name="T0"/>
              <a:gd fmla="*/ 0 h 800" name="T1"/>
              <a:gd fmla="*/ 320 w 1200" name="T2"/>
              <a:gd fmla="*/ 0 h 800" name="T3"/>
              <a:gd fmla="*/ 0 w 1200" name="T4"/>
              <a:gd fmla="*/ 321 h 800" name="T5"/>
              <a:gd fmla="*/ 0 w 1200" name="T6"/>
              <a:gd fmla="*/ 777 h 800" name="T7"/>
              <a:gd fmla="*/ 24 w 1200" name="T8"/>
              <a:gd fmla="*/ 800 h 800" name="T9"/>
              <a:gd fmla="*/ 880 w 1200" name="T10"/>
              <a:gd fmla="*/ 800 h 800" name="T11"/>
              <a:gd fmla="*/ 1200 w 1200" name="T12"/>
              <a:gd fmla="*/ 481 h 800" name="T13"/>
              <a:gd fmla="*/ 1200 w 1200" name="T14"/>
              <a:gd fmla="*/ 25 h 800" name="T15"/>
              <a:gd fmla="*/ 1176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87" name="Freeform 23"/>
          <p:cNvSpPr/>
          <p:nvPr/>
        </p:nvSpPr>
        <p:spPr bwMode="auto">
          <a:xfrm>
            <a:off x="5827361" y="2968828"/>
            <a:ext cx="1054320" cy="705076"/>
          </a:xfrm>
          <a:custGeom>
            <a:gdLst>
              <a:gd fmla="*/ 878 w 1200" name="T0"/>
              <a:gd fmla="*/ 0 h 800" name="T1"/>
              <a:gd fmla="*/ 22 w 1200" name="T2"/>
              <a:gd fmla="*/ 0 h 800" name="T3"/>
              <a:gd fmla="*/ 0 w 1200" name="T4"/>
              <a:gd fmla="*/ 25 h 800" name="T5"/>
              <a:gd fmla="*/ 0 w 1200" name="T6"/>
              <a:gd fmla="*/ 481 h 800" name="T7"/>
              <a:gd fmla="*/ 318 w 1200" name="T8"/>
              <a:gd fmla="*/ 800 h 800" name="T9"/>
              <a:gd fmla="*/ 1174 w 1200" name="T10"/>
              <a:gd fmla="*/ 800 h 800" name="T11"/>
              <a:gd fmla="*/ 1200 w 1200" name="T12"/>
              <a:gd fmla="*/ 777 h 800" name="T13"/>
              <a:gd fmla="*/ 1200 w 1200" name="T14"/>
              <a:gd fmla="*/ 321 h 800" name="T15"/>
              <a:gd fmla="*/ 878 w 1200" name="T16"/>
              <a:gd fmla="*/ 0 h 8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0" w="12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nvGrpSpPr>
          <p:cNvPr id="88" name="组合 87"/>
          <p:cNvGrpSpPr/>
          <p:nvPr/>
        </p:nvGrpSpPr>
        <p:grpSpPr>
          <a:xfrm>
            <a:off x="4349316" y="1706222"/>
            <a:ext cx="1751052" cy="2924532"/>
            <a:chOff x="3695819" y="1490836"/>
            <a:chExt cx="1751052" cy="2924532"/>
          </a:xfrm>
          <a:solidFill>
            <a:srgbClr val="37B0E8"/>
          </a:solidFill>
          <a:effectLst/>
        </p:grpSpPr>
        <p:sp>
          <p:nvSpPr>
            <p:cNvPr id="89" name="Freeform 24"/>
            <p:cNvSpPr/>
            <p:nvPr/>
          </p:nvSpPr>
          <p:spPr bwMode="auto">
            <a:xfrm>
              <a:off x="3949898" y="1746880"/>
              <a:ext cx="1241584" cy="1721584"/>
            </a:xfrm>
            <a:custGeom>
              <a:gdLst>
                <a:gd fmla="*/ 811 w 948" name="T0"/>
                <a:gd fmla="*/ 852 h 1311" name="T1"/>
                <a:gd fmla="*/ 718 w 948" name="T2"/>
                <a:gd fmla="*/ 1002 h 1311" name="T3"/>
                <a:gd fmla="*/ 626 w 948" name="T4"/>
                <a:gd fmla="*/ 1247 h 1311" name="T5"/>
                <a:gd fmla="*/ 544 w 948" name="T6"/>
                <a:gd fmla="*/ 1311 h 1311" name="T7"/>
                <a:gd fmla="*/ 405 w 948" name="T8"/>
                <a:gd fmla="*/ 1311 h 1311" name="T9"/>
                <a:gd fmla="*/ 322 w 948" name="T10"/>
                <a:gd fmla="*/ 1247 h 1311" name="T11"/>
                <a:gd fmla="*/ 230 w 948" name="T12"/>
                <a:gd fmla="*/ 1002 h 1311" name="T13"/>
                <a:gd fmla="*/ 138 w 948" name="T14"/>
                <a:gd fmla="*/ 852 h 1311" name="T15"/>
                <a:gd fmla="*/ 0 w 948" name="T16"/>
                <a:gd fmla="*/ 442 h 1311" name="T17"/>
                <a:gd fmla="*/ 136 w 948" name="T18"/>
                <a:gd fmla="*/ 135 h 1311" name="T19"/>
                <a:gd fmla="*/ 474 w 948" name="T20"/>
                <a:gd fmla="*/ 0 h 1311" name="T21"/>
                <a:gd fmla="*/ 812 w 948" name="T22"/>
                <a:gd fmla="*/ 135 h 1311" name="T23"/>
                <a:gd fmla="*/ 948 w 948" name="T24"/>
                <a:gd fmla="*/ 442 h 1311" name="T25"/>
                <a:gd fmla="*/ 811 w 948" name="T26"/>
                <a:gd fmla="*/ 852 h 13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1" w="946">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solidFill>
              <a:srgbClr val="F0F1F3"/>
            </a:solidFill>
            <a:ln>
              <a:noFill/>
            </a:ln>
            <a:effectLst/>
          </p:spPr>
          <p:txBody>
            <a:bodyPr anchor="t" anchorCtr="0" bIns="45720" compatLnSpc="1" lIns="91440" numCol="1" rIns="91440" tIns="45720" vert="horz" wrap="square"/>
            <a:lstStyle/>
            <a:p>
              <a:endParaRPr altLang="en-US" lang="zh-CN"/>
            </a:p>
          </p:txBody>
        </p:sp>
        <p:grpSp>
          <p:nvGrpSpPr>
            <p:cNvPr id="90" name="组合 89"/>
            <p:cNvGrpSpPr/>
            <p:nvPr/>
          </p:nvGrpSpPr>
          <p:grpSpPr>
            <a:xfrm>
              <a:off x="3695819" y="1490836"/>
              <a:ext cx="1751052" cy="2924532"/>
              <a:chOff x="3695819" y="1490836"/>
              <a:chExt cx="1751052" cy="2924532"/>
            </a:xfrm>
            <a:grpFill/>
          </p:grpSpPr>
          <p:sp>
            <p:nvSpPr>
              <p:cNvPr id="91" name="Freeform 25"/>
              <p:cNvSpPr>
                <a:spLocks noEditPoints="1"/>
              </p:cNvSpPr>
              <p:nvPr/>
            </p:nvSpPr>
            <p:spPr bwMode="auto">
              <a:xfrm>
                <a:off x="3695819" y="1490836"/>
                <a:ext cx="1751052" cy="2233672"/>
              </a:xfrm>
              <a:custGeom>
                <a:gdLst>
                  <a:gd fmla="*/ 668 w 1337" name="T0"/>
                  <a:gd fmla="*/ 0 h 1701" name="T1"/>
                  <a:gd fmla="*/ 0 w 1337" name="T2"/>
                  <a:gd fmla="*/ 637 h 1701" name="T3"/>
                  <a:gd fmla="*/ 253 w 1337" name="T4"/>
                  <a:gd fmla="*/ 1290 h 1701" name="T5"/>
                  <a:gd fmla="*/ 348 w 1337" name="T6"/>
                  <a:gd fmla="*/ 1623 h 1701" name="T7"/>
                  <a:gd fmla="*/ 432 w 1337" name="T8"/>
                  <a:gd fmla="*/ 1701 h 1701" name="T9"/>
                  <a:gd fmla="*/ 668 w 1337" name="T10"/>
                  <a:gd fmla="*/ 1701 h 1701" name="T11"/>
                  <a:gd fmla="*/ 904 w 1337" name="T12"/>
                  <a:gd fmla="*/ 1701 h 1701" name="T13"/>
                  <a:gd fmla="*/ 988 w 1337" name="T14"/>
                  <a:gd fmla="*/ 1623 h 1701" name="T15"/>
                  <a:gd fmla="*/ 1084 w 1337" name="T16"/>
                  <a:gd fmla="*/ 1290 h 1701" name="T17"/>
                  <a:gd fmla="*/ 1337 w 1337" name="T18"/>
                  <a:gd fmla="*/ 637 h 1701" name="T19"/>
                  <a:gd fmla="*/ 668 w 1337" name="T20"/>
                  <a:gd fmla="*/ 0 h 1701" name="T21"/>
                  <a:gd fmla="*/ 1005 w 1337" name="T22"/>
                  <a:gd fmla="*/ 1047 h 1701" name="T23"/>
                  <a:gd fmla="*/ 912 w 1337" name="T24"/>
                  <a:gd fmla="*/ 1197 h 1701" name="T25"/>
                  <a:gd fmla="*/ 820 w 1337" name="T26"/>
                  <a:gd fmla="*/ 1442 h 1701" name="T27"/>
                  <a:gd fmla="*/ 738 w 1337" name="T28"/>
                  <a:gd fmla="*/ 1506 h 1701" name="T29"/>
                  <a:gd fmla="*/ 599 w 1337" name="T30"/>
                  <a:gd fmla="*/ 1506 h 1701" name="T31"/>
                  <a:gd fmla="*/ 516 w 1337" name="T32"/>
                  <a:gd fmla="*/ 1442 h 1701" name="T33"/>
                  <a:gd fmla="*/ 424 w 1337" name="T34"/>
                  <a:gd fmla="*/ 1197 h 1701" name="T35"/>
                  <a:gd fmla="*/ 332 w 1337" name="T36"/>
                  <a:gd fmla="*/ 1047 h 1701" name="T37"/>
                  <a:gd fmla="*/ 194 w 1337" name="T38"/>
                  <a:gd fmla="*/ 637 h 1701" name="T39"/>
                  <a:gd fmla="*/ 330 w 1337" name="T40"/>
                  <a:gd fmla="*/ 330 h 1701" name="T41"/>
                  <a:gd fmla="*/ 668 w 1337" name="T42"/>
                  <a:gd fmla="*/ 195 h 1701" name="T43"/>
                  <a:gd fmla="*/ 1006 w 1337" name="T44"/>
                  <a:gd fmla="*/ 330 h 1701" name="T45"/>
                  <a:gd fmla="*/ 1142 w 1337" name="T46"/>
                  <a:gd fmla="*/ 637 h 1701" name="T47"/>
                  <a:gd fmla="*/ 1005 w 1337" name="T48"/>
                  <a:gd fmla="*/ 1047 h 170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01" w="1337">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92" name="Freeform 26"/>
              <p:cNvSpPr/>
              <p:nvPr/>
            </p:nvSpPr>
            <p:spPr bwMode="auto">
              <a:xfrm>
                <a:off x="4154210" y="3767727"/>
                <a:ext cx="832961" cy="186631"/>
              </a:xfrm>
              <a:custGeom>
                <a:gdLst>
                  <a:gd fmla="*/ 565 w 636" name="T0"/>
                  <a:gd fmla="*/ 0 h 142" name="T1"/>
                  <a:gd fmla="*/ 71 w 636" name="T2"/>
                  <a:gd fmla="*/ 0 h 142" name="T3"/>
                  <a:gd fmla="*/ 0 w 636" name="T4"/>
                  <a:gd fmla="*/ 71 h 142" name="T5"/>
                  <a:gd fmla="*/ 71 w 636" name="T6"/>
                  <a:gd fmla="*/ 142 h 142" name="T7"/>
                  <a:gd fmla="*/ 565 w 636" name="T8"/>
                  <a:gd fmla="*/ 142 h 142" name="T9"/>
                  <a:gd fmla="*/ 636 w 636" name="T10"/>
                  <a:gd fmla="*/ 71 h 142" name="T11"/>
                  <a:gd fmla="*/ 565 w 636" name="T12"/>
                  <a:gd fmla="*/ 0 h 142" name="T13"/>
                </a:gdLst>
                <a:cxnLst>
                  <a:cxn ang="0">
                    <a:pos x="T0" y="T1"/>
                  </a:cxn>
                  <a:cxn ang="0">
                    <a:pos x="T2" y="T3"/>
                  </a:cxn>
                  <a:cxn ang="0">
                    <a:pos x="T4" y="T5"/>
                  </a:cxn>
                  <a:cxn ang="0">
                    <a:pos x="T6" y="T7"/>
                  </a:cxn>
                  <a:cxn ang="0">
                    <a:pos x="T8" y="T9"/>
                  </a:cxn>
                  <a:cxn ang="0">
                    <a:pos x="T10" y="T11"/>
                  </a:cxn>
                  <a:cxn ang="0">
                    <a:pos x="T12" y="T13"/>
                  </a:cxn>
                </a:cxnLst>
                <a:rect b="b" l="0" r="r" t="0"/>
                <a:pathLst>
                  <a:path h="142" w="636">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93" name="Freeform 27"/>
              <p:cNvSpPr/>
              <p:nvPr/>
            </p:nvSpPr>
            <p:spPr bwMode="auto">
              <a:xfrm>
                <a:off x="4154210" y="3997577"/>
                <a:ext cx="832961" cy="187940"/>
              </a:xfrm>
              <a:custGeom>
                <a:gdLst>
                  <a:gd fmla="*/ 565 w 636" name="T0"/>
                  <a:gd fmla="*/ 0 h 143" name="T1"/>
                  <a:gd fmla="*/ 71 w 636" name="T2"/>
                  <a:gd fmla="*/ 0 h 143" name="T3"/>
                  <a:gd fmla="*/ 0 w 636" name="T4"/>
                  <a:gd fmla="*/ 71 h 143" name="T5"/>
                  <a:gd fmla="*/ 71 w 636" name="T6"/>
                  <a:gd fmla="*/ 143 h 143" name="T7"/>
                  <a:gd fmla="*/ 565 w 636" name="T8"/>
                  <a:gd fmla="*/ 143 h 143" name="T9"/>
                  <a:gd fmla="*/ 636 w 636" name="T10"/>
                  <a:gd fmla="*/ 71 h 143" name="T11"/>
                  <a:gd fmla="*/ 565 w 636" name="T12"/>
                  <a:gd fmla="*/ 0 h 143" name="T13"/>
                </a:gdLst>
                <a:cxnLst>
                  <a:cxn ang="0">
                    <a:pos x="T0" y="T1"/>
                  </a:cxn>
                  <a:cxn ang="0">
                    <a:pos x="T2" y="T3"/>
                  </a:cxn>
                  <a:cxn ang="0">
                    <a:pos x="T4" y="T5"/>
                  </a:cxn>
                  <a:cxn ang="0">
                    <a:pos x="T6" y="T7"/>
                  </a:cxn>
                  <a:cxn ang="0">
                    <a:pos x="T8" y="T9"/>
                  </a:cxn>
                  <a:cxn ang="0">
                    <a:pos x="T10" y="T11"/>
                  </a:cxn>
                  <a:cxn ang="0">
                    <a:pos x="T12" y="T13"/>
                  </a:cxn>
                </a:cxnLst>
                <a:rect b="b" l="0" r="r" t="0"/>
                <a:pathLst>
                  <a:path h="143" w="636">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94" name="Freeform 28"/>
              <p:cNvSpPr/>
              <p:nvPr/>
            </p:nvSpPr>
            <p:spPr bwMode="auto">
              <a:xfrm>
                <a:off x="4286488" y="4227428"/>
                <a:ext cx="569714" cy="187940"/>
              </a:xfrm>
              <a:custGeom>
                <a:gdLst>
                  <a:gd fmla="*/ 363 w 435" name="T0"/>
                  <a:gd fmla="*/ 0 h 143" name="T1"/>
                  <a:gd fmla="*/ 71 w 435" name="T2"/>
                  <a:gd fmla="*/ 0 h 143" name="T3"/>
                  <a:gd fmla="*/ 0 w 435" name="T4"/>
                  <a:gd fmla="*/ 71 h 143" name="T5"/>
                  <a:gd fmla="*/ 71 w 435" name="T6"/>
                  <a:gd fmla="*/ 143 h 143" name="T7"/>
                  <a:gd fmla="*/ 363 w 435" name="T8"/>
                  <a:gd fmla="*/ 143 h 143" name="T9"/>
                  <a:gd fmla="*/ 435 w 435" name="T10"/>
                  <a:gd fmla="*/ 71 h 143" name="T11"/>
                  <a:gd fmla="*/ 363 w 435" name="T12"/>
                  <a:gd fmla="*/ 0 h 143" name="T13"/>
                </a:gdLst>
                <a:cxnLst>
                  <a:cxn ang="0">
                    <a:pos x="T0" y="T1"/>
                  </a:cxn>
                  <a:cxn ang="0">
                    <a:pos x="T2" y="T3"/>
                  </a:cxn>
                  <a:cxn ang="0">
                    <a:pos x="T4" y="T5"/>
                  </a:cxn>
                  <a:cxn ang="0">
                    <a:pos x="T6" y="T7"/>
                  </a:cxn>
                  <a:cxn ang="0">
                    <a:pos x="T8" y="T9"/>
                  </a:cxn>
                  <a:cxn ang="0">
                    <a:pos x="T10" y="T11"/>
                  </a:cxn>
                  <a:cxn ang="0">
                    <a:pos x="T12" y="T13"/>
                  </a:cxn>
                </a:cxnLst>
                <a:rect b="b" l="0" r="r" t="0"/>
                <a:pathLst>
                  <a:path h="143" w="435">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grp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grpSp>
      <p:sp>
        <p:nvSpPr>
          <p:cNvPr id="95" name="Freeform 29"/>
          <p:cNvSpPr>
            <a:spLocks noEditPoints="1"/>
          </p:cNvSpPr>
          <p:nvPr/>
        </p:nvSpPr>
        <p:spPr bwMode="auto">
          <a:xfrm>
            <a:off x="5062333" y="2815459"/>
            <a:ext cx="323710" cy="335934"/>
          </a:xfrm>
          <a:custGeom>
            <a:gdLst>
              <a:gd fmla="*/ 132 w 278" name="T0"/>
              <a:gd fmla="*/ 287 h 288" name="T1"/>
              <a:gd fmla="*/ 146 w 278" name="T2"/>
              <a:gd fmla="*/ 287 h 288" name="T3"/>
              <a:gd fmla="*/ 159 w 278" name="T4"/>
              <a:gd fmla="*/ 242 h 288" name="T5"/>
              <a:gd fmla="*/ 177 w 278" name="T6"/>
              <a:gd fmla="*/ 234 h 288" name="T7"/>
              <a:gd fmla="*/ 213 w 278" name="T8"/>
              <a:gd fmla="*/ 264 h 288" name="T9"/>
              <a:gd fmla="*/ 229 w 278" name="T10"/>
              <a:gd fmla="*/ 256 h 288" name="T11"/>
              <a:gd fmla="*/ 213 w 278" name="T12"/>
              <a:gd fmla="*/ 211 h 288" name="T13"/>
              <a:gd fmla="*/ 222 w 278" name="T14"/>
              <a:gd fmla="*/ 195 h 288" name="T15"/>
              <a:gd fmla="*/ 269 w 278" name="T16"/>
              <a:gd fmla="*/ 198 h 288" name="T17"/>
              <a:gd fmla="*/ 278 w 278" name="T18"/>
              <a:gd fmla="*/ 181 h 288" name="T19"/>
              <a:gd fmla="*/ 239 w 278" name="T20"/>
              <a:gd fmla="*/ 155 h 288" name="T21"/>
              <a:gd fmla="*/ 237 w 278" name="T22"/>
              <a:gd fmla="*/ 136 h 288" name="T23"/>
              <a:gd fmla="*/ 276 w 278" name="T24"/>
              <a:gd fmla="*/ 111 h 288" name="T25"/>
              <a:gd fmla="*/ 274 w 278" name="T26"/>
              <a:gd fmla="*/ 93 h 288" name="T27"/>
              <a:gd fmla="*/ 226 w 278" name="T28"/>
              <a:gd fmla="*/ 95 h 288" name="T29"/>
              <a:gd fmla="*/ 213 w 278" name="T30"/>
              <a:gd fmla="*/ 80 h 288" name="T31"/>
              <a:gd fmla="*/ 231 w 278" name="T32"/>
              <a:gd fmla="*/ 37 h 288" name="T33"/>
              <a:gd fmla="*/ 218 w 278" name="T34"/>
              <a:gd fmla="*/ 24 h 288" name="T35"/>
              <a:gd fmla="*/ 181 w 278" name="T36"/>
              <a:gd fmla="*/ 53 h 288" name="T37"/>
              <a:gd fmla="*/ 162 w 278" name="T38"/>
              <a:gd fmla="*/ 49 h 288" name="T39"/>
              <a:gd fmla="*/ 150 w 278" name="T40"/>
              <a:gd fmla="*/ 3 h 288" name="T41"/>
              <a:gd fmla="*/ 132 w 278" name="T42"/>
              <a:gd fmla="*/ 0 h 288" name="T43"/>
              <a:gd fmla="*/ 119 w 278" name="T44"/>
              <a:gd fmla="*/ 46 h 288" name="T45"/>
              <a:gd fmla="*/ 102 w 278" name="T46"/>
              <a:gd fmla="*/ 53 h 288" name="T47"/>
              <a:gd fmla="*/ 65 w 278" name="T48"/>
              <a:gd fmla="*/ 24 h 288" name="T49"/>
              <a:gd fmla="*/ 49 w 278" name="T50"/>
              <a:gd fmla="*/ 32 h 288" name="T51"/>
              <a:gd fmla="*/ 65 w 278" name="T52"/>
              <a:gd fmla="*/ 76 h 288" name="T53"/>
              <a:gd fmla="*/ 56 w 278" name="T54"/>
              <a:gd fmla="*/ 93 h 288" name="T55"/>
              <a:gd fmla="*/ 9 w 278" name="T56"/>
              <a:gd fmla="*/ 90 h 288" name="T57"/>
              <a:gd fmla="*/ 0 w 278" name="T58"/>
              <a:gd fmla="*/ 106 h 288" name="T59"/>
              <a:gd fmla="*/ 40 w 278" name="T60"/>
              <a:gd fmla="*/ 132 h 288" name="T61"/>
              <a:gd fmla="*/ 42 w 278" name="T62"/>
              <a:gd fmla="*/ 151 h 288" name="T63"/>
              <a:gd fmla="*/ 2 w 278" name="T64"/>
              <a:gd fmla="*/ 177 h 288" name="T65"/>
              <a:gd fmla="*/ 5 w 278" name="T66"/>
              <a:gd fmla="*/ 195 h 288" name="T67"/>
              <a:gd fmla="*/ 52 w 278" name="T68"/>
              <a:gd fmla="*/ 193 h 288" name="T69"/>
              <a:gd fmla="*/ 65 w 278" name="T70"/>
              <a:gd fmla="*/ 207 h 288" name="T71"/>
              <a:gd fmla="*/ 48 w 278" name="T72"/>
              <a:gd fmla="*/ 251 h 288" name="T73"/>
              <a:gd fmla="*/ 60 w 278" name="T74"/>
              <a:gd fmla="*/ 264 h 288" name="T75"/>
              <a:gd fmla="*/ 98 w 278" name="T76"/>
              <a:gd fmla="*/ 235 h 288" name="T77"/>
              <a:gd fmla="*/ 116 w 278" name="T78"/>
              <a:gd fmla="*/ 239 h 288" name="T79"/>
              <a:gd fmla="*/ 128 w 278" name="T80"/>
              <a:gd fmla="*/ 284 h 288" name="T81"/>
              <a:gd fmla="*/ 139 w 278" name="T82"/>
              <a:gd fmla="*/ 75 h 288" name="T83"/>
              <a:gd fmla="*/ 139 w 278" name="T84"/>
              <a:gd fmla="*/ 213 h 2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8" w="27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37B0E8"/>
          </a:solidFill>
          <a:ln>
            <a:noFill/>
          </a:ln>
        </p:spPr>
        <p:txBody>
          <a:bodyPr anchor="t" anchorCtr="0" bIns="45720" compatLnSpc="1" lIns="91440" numCol="1" rIns="91440" tIns="45720" vert="horz" wrap="square"/>
          <a:lstStyle/>
          <a:p>
            <a:endParaRPr altLang="en-US" lang="zh-CN"/>
          </a:p>
        </p:txBody>
      </p:sp>
      <p:sp>
        <p:nvSpPr>
          <p:cNvPr id="96" name="Text Box 38"/>
          <p:cNvSpPr txBox="1">
            <a:spLocks noChangeArrowheads="1"/>
          </p:cNvSpPr>
          <p:nvPr/>
        </p:nvSpPr>
        <p:spPr bwMode="auto">
          <a:xfrm>
            <a:off x="6183711" y="1640469"/>
            <a:ext cx="6162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mtClean="0" sz="3200">
                <a:ln w="6350">
                  <a:noFill/>
                </a:ln>
                <a:solidFill>
                  <a:schemeClr val="tx1">
                    <a:lumMod val="65000"/>
                    <a:lumOff val="35000"/>
                  </a:schemeClr>
                </a:solidFill>
                <a:latin charset="0" pitchFamily="34" typeface="Impact"/>
                <a:ea charset="-122" pitchFamily="34" typeface="微软雅黑"/>
              </a:rPr>
              <a:t>03</a:t>
            </a:r>
          </a:p>
        </p:txBody>
      </p:sp>
      <p:sp>
        <p:nvSpPr>
          <p:cNvPr id="97" name="Rectangle 34"/>
          <p:cNvSpPr>
            <a:spLocks noChangeArrowheads="1"/>
          </p:cNvSpPr>
          <p:nvPr/>
        </p:nvSpPr>
        <p:spPr bwMode="auto">
          <a:xfrm>
            <a:off x="7210897" y="1468083"/>
            <a:ext cx="143858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8" name="Text Box 38"/>
          <p:cNvSpPr txBox="1">
            <a:spLocks noChangeArrowheads="1"/>
          </p:cNvSpPr>
          <p:nvPr/>
        </p:nvSpPr>
        <p:spPr bwMode="auto">
          <a:xfrm>
            <a:off x="6183711" y="3035187"/>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mtClean="0" sz="3200">
                <a:ln w="6350">
                  <a:noFill/>
                </a:ln>
                <a:solidFill>
                  <a:schemeClr val="tx1">
                    <a:lumMod val="65000"/>
                    <a:lumOff val="35000"/>
                  </a:schemeClr>
                </a:solidFill>
                <a:latin charset="0" pitchFamily="34" typeface="Impact"/>
                <a:ea charset="-122" pitchFamily="34" typeface="微软雅黑"/>
              </a:rPr>
              <a:t>04</a:t>
            </a:r>
          </a:p>
        </p:txBody>
      </p:sp>
      <p:sp>
        <p:nvSpPr>
          <p:cNvPr id="99" name="Rectangle 34"/>
          <p:cNvSpPr>
            <a:spLocks noChangeArrowheads="1"/>
          </p:cNvSpPr>
          <p:nvPr/>
        </p:nvSpPr>
        <p:spPr bwMode="auto">
          <a:xfrm>
            <a:off x="7210897" y="2890546"/>
            <a:ext cx="143858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00" name="Text Box 38"/>
          <p:cNvSpPr txBox="1">
            <a:spLocks noChangeArrowheads="1"/>
          </p:cNvSpPr>
          <p:nvPr/>
        </p:nvSpPr>
        <p:spPr bwMode="auto">
          <a:xfrm>
            <a:off x="3732059" y="1640469"/>
            <a:ext cx="555943"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200">
                <a:ln w="6350">
                  <a:noFill/>
                </a:ln>
                <a:solidFill>
                  <a:schemeClr val="tx1">
                    <a:lumMod val="65000"/>
                    <a:lumOff val="35000"/>
                  </a:schemeClr>
                </a:solidFill>
                <a:latin charset="0" pitchFamily="34" typeface="Impact"/>
                <a:ea charset="-122" pitchFamily="34" typeface="微软雅黑"/>
              </a:rPr>
              <a:t>01</a:t>
            </a:r>
          </a:p>
        </p:txBody>
      </p:sp>
      <p:sp>
        <p:nvSpPr>
          <p:cNvPr id="101" name="Text Box 38"/>
          <p:cNvSpPr txBox="1">
            <a:spLocks noChangeArrowheads="1"/>
          </p:cNvSpPr>
          <p:nvPr/>
        </p:nvSpPr>
        <p:spPr bwMode="auto">
          <a:xfrm>
            <a:off x="3732059" y="3035187"/>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mtClean="0" sz="3200">
                <a:ln w="6350">
                  <a:noFill/>
                </a:ln>
                <a:solidFill>
                  <a:schemeClr val="tx1">
                    <a:lumMod val="65000"/>
                    <a:lumOff val="35000"/>
                  </a:schemeClr>
                </a:solidFill>
                <a:latin charset="0" pitchFamily="34" typeface="Impact"/>
                <a:ea charset="-122" pitchFamily="34" typeface="微软雅黑"/>
              </a:rPr>
              <a:t>02</a:t>
            </a:r>
          </a:p>
        </p:txBody>
      </p:sp>
      <p:sp>
        <p:nvSpPr>
          <p:cNvPr id="102" name="Rectangle 34"/>
          <p:cNvSpPr>
            <a:spLocks noChangeArrowheads="1"/>
          </p:cNvSpPr>
          <p:nvPr/>
        </p:nvSpPr>
        <p:spPr bwMode="auto">
          <a:xfrm>
            <a:off x="1837272" y="1468083"/>
            <a:ext cx="143858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03" name="Rectangle 34"/>
          <p:cNvSpPr>
            <a:spLocks noChangeArrowheads="1"/>
          </p:cNvSpPr>
          <p:nvPr/>
        </p:nvSpPr>
        <p:spPr bwMode="auto">
          <a:xfrm>
            <a:off x="1837272" y="2890546"/>
            <a:ext cx="1438584"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prstClr val="black">
                    <a:lumMod val="50000"/>
                    <a:lumOff val="50000"/>
                  </a:prst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04" name="矩形 103"/>
          <p:cNvSpPr/>
          <p:nvPr/>
        </p:nvSpPr>
        <p:spPr>
          <a:xfrm>
            <a:off x="4727656" y="2282286"/>
            <a:ext cx="995680" cy="457200"/>
          </a:xfrm>
          <a:prstGeom prst="rect">
            <a:avLst/>
          </a:prstGeom>
        </p:spPr>
        <p:txBody>
          <a:bodyPr wrap="none">
            <a:spAutoFit/>
          </a:bodyPr>
          <a:lstStyle/>
          <a:p>
            <a:pPr algn="ctr">
              <a:lnSpc>
                <a:spcPct val="150000"/>
              </a:lnSpc>
            </a:pPr>
            <a:r>
              <a:rPr altLang="en-US" b="1" lang="zh-CN" smtClean="0" sz="1600">
                <a:ln w="6350">
                  <a:noFill/>
                </a:ln>
                <a:solidFill>
                  <a:srgbClr val="37B0E8"/>
                </a:solidFill>
                <a:latin charset="0" pitchFamily="34" typeface="Impact"/>
                <a:ea charset="-122" pitchFamily="34" typeface="微软雅黑"/>
              </a:rPr>
              <a:t>主要创新</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88"/>
                                        </p:tgtEl>
                                        <p:attrNameLst>
                                          <p:attrName>style.visibility</p:attrName>
                                        </p:attrNameLst>
                                      </p:cBhvr>
                                      <p:to>
                                        <p:strVal val="visible"/>
                                      </p:to>
                                    </p:set>
                                    <p:animEffect filter="fade" transition="in">
                                      <p:cBhvr>
                                        <p:cTn dur="750" id="7"/>
                                        <p:tgtEl>
                                          <p:spTgt spid="88"/>
                                        </p:tgtEl>
                                      </p:cBhvr>
                                    </p:animEffect>
                                    <p:anim calcmode="lin" valueType="num">
                                      <p:cBhvr>
                                        <p:cTn dur="750" fill="hold" id="8"/>
                                        <p:tgtEl>
                                          <p:spTgt spid="88"/>
                                        </p:tgtEl>
                                        <p:attrNameLst>
                                          <p:attrName>ppt_x</p:attrName>
                                        </p:attrNameLst>
                                      </p:cBhvr>
                                      <p:tavLst>
                                        <p:tav tm="0">
                                          <p:val>
                                            <p:strVal val="#ppt_x"/>
                                          </p:val>
                                        </p:tav>
                                        <p:tav tm="100000">
                                          <p:val>
                                            <p:strVal val="#ppt_x"/>
                                          </p:val>
                                        </p:tav>
                                      </p:tavLst>
                                    </p:anim>
                                    <p:anim calcmode="lin" valueType="num">
                                      <p:cBhvr>
                                        <p:cTn dur="750" fill="hold" id="9"/>
                                        <p:tgtEl>
                                          <p:spTgt spid="88"/>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500"/>
                                  </p:stCondLst>
                                  <p:childTnLst>
                                    <p:set>
                                      <p:cBhvr>
                                        <p:cTn dur="1" fill="hold" id="11">
                                          <p:stCondLst>
                                            <p:cond delay="0"/>
                                          </p:stCondLst>
                                        </p:cTn>
                                        <p:tgtEl>
                                          <p:spTgt spid="104"/>
                                        </p:tgtEl>
                                        <p:attrNameLst>
                                          <p:attrName>style.visibility</p:attrName>
                                        </p:attrNameLst>
                                      </p:cBhvr>
                                      <p:to>
                                        <p:strVal val="visible"/>
                                      </p:to>
                                    </p:set>
                                    <p:anim calcmode="lin" valueType="num">
                                      <p:cBhvr>
                                        <p:cTn dur="300" fill="hold" id="12"/>
                                        <p:tgtEl>
                                          <p:spTgt spid="104"/>
                                        </p:tgtEl>
                                        <p:attrNameLst>
                                          <p:attrName>ppt_w</p:attrName>
                                        </p:attrNameLst>
                                      </p:cBhvr>
                                      <p:tavLst>
                                        <p:tav tm="0">
                                          <p:val>
                                            <p:fltVal val="0"/>
                                          </p:val>
                                        </p:tav>
                                        <p:tav tm="100000">
                                          <p:val>
                                            <p:strVal val="#ppt_w"/>
                                          </p:val>
                                        </p:tav>
                                      </p:tavLst>
                                    </p:anim>
                                    <p:anim calcmode="lin" valueType="num">
                                      <p:cBhvr>
                                        <p:cTn dur="300" fill="hold" id="13"/>
                                        <p:tgtEl>
                                          <p:spTgt spid="104"/>
                                        </p:tgtEl>
                                        <p:attrNameLst>
                                          <p:attrName>ppt_h</p:attrName>
                                        </p:attrNameLst>
                                      </p:cBhvr>
                                      <p:tavLst>
                                        <p:tav tm="0">
                                          <p:val>
                                            <p:fltVal val="0"/>
                                          </p:val>
                                        </p:tav>
                                        <p:tav tm="100000">
                                          <p:val>
                                            <p:strVal val="#ppt_h"/>
                                          </p:val>
                                        </p:tav>
                                      </p:tavLst>
                                    </p:anim>
                                    <p:animEffect filter="fade" transition="in">
                                      <p:cBhvr>
                                        <p:cTn dur="300" id="14"/>
                                        <p:tgtEl>
                                          <p:spTgt spid="104"/>
                                        </p:tgtEl>
                                      </p:cBhvr>
                                    </p:animEffect>
                                  </p:childTnLst>
                                </p:cTn>
                              </p:par>
                              <p:par>
                                <p:cTn autoRev="1" fill="hold" grpId="1" id="15" nodeType="withEffect" presetClass="emph" presetID="6" presetSubtype="0">
                                  <p:stCondLst>
                                    <p:cond delay="800"/>
                                  </p:stCondLst>
                                  <p:childTnLst>
                                    <p:animScale>
                                      <p:cBhvr>
                                        <p:cTn dur="150" fill="hold" id="16"/>
                                        <p:tgtEl>
                                          <p:spTgt spid="104"/>
                                        </p:tgtEl>
                                      </p:cBhvr>
                                      <p:by x="110000" y="110000"/>
                                    </p:animScale>
                                  </p:childTnLst>
                                </p:cTn>
                              </p:par>
                              <p:par>
                                <p:cTn fill="hold" grpId="0" id="17" nodeType="withEffect" presetClass="entr" presetID="53" presetSubtype="0">
                                  <p:stCondLst>
                                    <p:cond delay="800"/>
                                  </p:stCondLst>
                                  <p:childTnLst>
                                    <p:set>
                                      <p:cBhvr>
                                        <p:cTn dur="1" fill="hold" id="18">
                                          <p:stCondLst>
                                            <p:cond delay="0"/>
                                          </p:stCondLst>
                                        </p:cTn>
                                        <p:tgtEl>
                                          <p:spTgt spid="95"/>
                                        </p:tgtEl>
                                        <p:attrNameLst>
                                          <p:attrName>style.visibility</p:attrName>
                                        </p:attrNameLst>
                                      </p:cBhvr>
                                      <p:to>
                                        <p:strVal val="visible"/>
                                      </p:to>
                                    </p:set>
                                    <p:anim calcmode="lin" valueType="num">
                                      <p:cBhvr>
                                        <p:cTn dur="300" fill="hold" id="19"/>
                                        <p:tgtEl>
                                          <p:spTgt spid="95"/>
                                        </p:tgtEl>
                                        <p:attrNameLst>
                                          <p:attrName>ppt_w</p:attrName>
                                        </p:attrNameLst>
                                      </p:cBhvr>
                                      <p:tavLst>
                                        <p:tav tm="0">
                                          <p:val>
                                            <p:fltVal val="0"/>
                                          </p:val>
                                        </p:tav>
                                        <p:tav tm="100000">
                                          <p:val>
                                            <p:strVal val="#ppt_w"/>
                                          </p:val>
                                        </p:tav>
                                      </p:tavLst>
                                    </p:anim>
                                    <p:anim calcmode="lin" valueType="num">
                                      <p:cBhvr>
                                        <p:cTn dur="300" fill="hold" id="20"/>
                                        <p:tgtEl>
                                          <p:spTgt spid="95"/>
                                        </p:tgtEl>
                                        <p:attrNameLst>
                                          <p:attrName>ppt_h</p:attrName>
                                        </p:attrNameLst>
                                      </p:cBhvr>
                                      <p:tavLst>
                                        <p:tav tm="0">
                                          <p:val>
                                            <p:fltVal val="0"/>
                                          </p:val>
                                        </p:tav>
                                        <p:tav tm="100000">
                                          <p:val>
                                            <p:strVal val="#ppt_h"/>
                                          </p:val>
                                        </p:tav>
                                      </p:tavLst>
                                    </p:anim>
                                    <p:animEffect filter="fade" transition="in">
                                      <p:cBhvr>
                                        <p:cTn dur="300" id="21"/>
                                        <p:tgtEl>
                                          <p:spTgt spid="95"/>
                                        </p:tgtEl>
                                      </p:cBhvr>
                                    </p:animEffect>
                                  </p:childTnLst>
                                </p:cTn>
                              </p:par>
                              <p:par>
                                <p:cTn autoRev="1" fill="hold" grpId="1" id="22" nodeType="withEffect" presetClass="emph" presetID="6" presetSubtype="0">
                                  <p:stCondLst>
                                    <p:cond delay="1100"/>
                                  </p:stCondLst>
                                  <p:childTnLst>
                                    <p:animScale>
                                      <p:cBhvr>
                                        <p:cTn dur="150" fill="hold" id="23"/>
                                        <p:tgtEl>
                                          <p:spTgt spid="95"/>
                                        </p:tgtEl>
                                      </p:cBhvr>
                                      <p:by x="110000" y="110000"/>
                                    </p:animScale>
                                  </p:childTnLst>
                                </p:cTn>
                              </p:par>
                              <p:par>
                                <p:cTn fill="hold" grpId="0" id="24" nodeType="withEffect" presetClass="entr" presetID="12" presetSubtype="2">
                                  <p:stCondLst>
                                    <p:cond delay="700"/>
                                  </p:stCondLst>
                                  <p:childTnLst>
                                    <p:set>
                                      <p:cBhvr>
                                        <p:cTn dur="1" fill="hold" id="25">
                                          <p:stCondLst>
                                            <p:cond delay="0"/>
                                          </p:stCondLst>
                                        </p:cTn>
                                        <p:tgtEl>
                                          <p:spTgt spid="84"/>
                                        </p:tgtEl>
                                        <p:attrNameLst>
                                          <p:attrName>style.visibility</p:attrName>
                                        </p:attrNameLst>
                                      </p:cBhvr>
                                      <p:to>
                                        <p:strVal val="visible"/>
                                      </p:to>
                                    </p:set>
                                    <p:anim calcmode="lin" valueType="num">
                                      <p:cBhvr additive="base">
                                        <p:cTn dur="500" id="26"/>
                                        <p:tgtEl>
                                          <p:spTgt spid="84"/>
                                        </p:tgtEl>
                                        <p:attrNameLst>
                                          <p:attrName>ppt_x</p:attrName>
                                        </p:attrNameLst>
                                      </p:cBhvr>
                                      <p:tavLst>
                                        <p:tav tm="0">
                                          <p:val>
                                            <p:strVal val="#ppt_x+#ppt_w*1.125000"/>
                                          </p:val>
                                        </p:tav>
                                        <p:tav tm="100000">
                                          <p:val>
                                            <p:strVal val="#ppt_x"/>
                                          </p:val>
                                        </p:tav>
                                      </p:tavLst>
                                    </p:anim>
                                    <p:animEffect filter="wipe(left)" transition="in">
                                      <p:cBhvr>
                                        <p:cTn dur="500" id="27"/>
                                        <p:tgtEl>
                                          <p:spTgt spid="84"/>
                                        </p:tgtEl>
                                      </p:cBhvr>
                                    </p:animEffect>
                                  </p:childTnLst>
                                </p:cTn>
                              </p:par>
                              <p:par>
                                <p:cTn fill="hold" grpId="0" id="28" nodeType="withEffect" presetClass="entr" presetID="12" presetSubtype="8">
                                  <p:stCondLst>
                                    <p:cond delay="700"/>
                                  </p:stCondLst>
                                  <p:childTnLst>
                                    <p:set>
                                      <p:cBhvr>
                                        <p:cTn dur="1" fill="hold" id="29">
                                          <p:stCondLst>
                                            <p:cond delay="0"/>
                                          </p:stCondLst>
                                        </p:cTn>
                                        <p:tgtEl>
                                          <p:spTgt spid="85"/>
                                        </p:tgtEl>
                                        <p:attrNameLst>
                                          <p:attrName>style.visibility</p:attrName>
                                        </p:attrNameLst>
                                      </p:cBhvr>
                                      <p:to>
                                        <p:strVal val="visible"/>
                                      </p:to>
                                    </p:set>
                                    <p:anim calcmode="lin" valueType="num">
                                      <p:cBhvr additive="base">
                                        <p:cTn dur="500" id="30"/>
                                        <p:tgtEl>
                                          <p:spTgt spid="85"/>
                                        </p:tgtEl>
                                        <p:attrNameLst>
                                          <p:attrName>ppt_x</p:attrName>
                                        </p:attrNameLst>
                                      </p:cBhvr>
                                      <p:tavLst>
                                        <p:tav tm="0">
                                          <p:val>
                                            <p:strVal val="#ppt_x-#ppt_w*1.125000"/>
                                          </p:val>
                                        </p:tav>
                                        <p:tav tm="100000">
                                          <p:val>
                                            <p:strVal val="#ppt_x"/>
                                          </p:val>
                                        </p:tav>
                                      </p:tavLst>
                                    </p:anim>
                                    <p:animEffect filter="wipe(right)" transition="in">
                                      <p:cBhvr>
                                        <p:cTn dur="500" id="31"/>
                                        <p:tgtEl>
                                          <p:spTgt spid="85"/>
                                        </p:tgtEl>
                                      </p:cBhvr>
                                    </p:animEffect>
                                  </p:childTnLst>
                                </p:cTn>
                              </p:par>
                              <p:par>
                                <p:cTn fill="hold" grpId="0" id="32" nodeType="withEffect" presetClass="entr" presetID="12" presetSubtype="8">
                                  <p:stCondLst>
                                    <p:cond delay="700"/>
                                  </p:stCondLst>
                                  <p:childTnLst>
                                    <p:set>
                                      <p:cBhvr>
                                        <p:cTn dur="1" fill="hold" id="33">
                                          <p:stCondLst>
                                            <p:cond delay="0"/>
                                          </p:stCondLst>
                                        </p:cTn>
                                        <p:tgtEl>
                                          <p:spTgt spid="87"/>
                                        </p:tgtEl>
                                        <p:attrNameLst>
                                          <p:attrName>style.visibility</p:attrName>
                                        </p:attrNameLst>
                                      </p:cBhvr>
                                      <p:to>
                                        <p:strVal val="visible"/>
                                      </p:to>
                                    </p:set>
                                    <p:anim calcmode="lin" valueType="num">
                                      <p:cBhvr additive="base">
                                        <p:cTn dur="500" id="34"/>
                                        <p:tgtEl>
                                          <p:spTgt spid="87"/>
                                        </p:tgtEl>
                                        <p:attrNameLst>
                                          <p:attrName>ppt_x</p:attrName>
                                        </p:attrNameLst>
                                      </p:cBhvr>
                                      <p:tavLst>
                                        <p:tav tm="0">
                                          <p:val>
                                            <p:strVal val="#ppt_x-#ppt_w*1.125000"/>
                                          </p:val>
                                        </p:tav>
                                        <p:tav tm="100000">
                                          <p:val>
                                            <p:strVal val="#ppt_x"/>
                                          </p:val>
                                        </p:tav>
                                      </p:tavLst>
                                    </p:anim>
                                    <p:animEffect filter="wipe(right)" transition="in">
                                      <p:cBhvr>
                                        <p:cTn dur="500" id="35"/>
                                        <p:tgtEl>
                                          <p:spTgt spid="87"/>
                                        </p:tgtEl>
                                      </p:cBhvr>
                                    </p:animEffect>
                                  </p:childTnLst>
                                </p:cTn>
                              </p:par>
                              <p:par>
                                <p:cTn fill="hold" grpId="0" id="36" nodeType="withEffect" presetClass="entr" presetID="12" presetSubtype="2">
                                  <p:stCondLst>
                                    <p:cond delay="700"/>
                                  </p:stCondLst>
                                  <p:childTnLst>
                                    <p:set>
                                      <p:cBhvr>
                                        <p:cTn dur="1" fill="hold" id="37">
                                          <p:stCondLst>
                                            <p:cond delay="0"/>
                                          </p:stCondLst>
                                        </p:cTn>
                                        <p:tgtEl>
                                          <p:spTgt spid="86"/>
                                        </p:tgtEl>
                                        <p:attrNameLst>
                                          <p:attrName>style.visibility</p:attrName>
                                        </p:attrNameLst>
                                      </p:cBhvr>
                                      <p:to>
                                        <p:strVal val="visible"/>
                                      </p:to>
                                    </p:set>
                                    <p:anim calcmode="lin" valueType="num">
                                      <p:cBhvr additive="base">
                                        <p:cTn dur="500" id="38"/>
                                        <p:tgtEl>
                                          <p:spTgt spid="86"/>
                                        </p:tgtEl>
                                        <p:attrNameLst>
                                          <p:attrName>ppt_x</p:attrName>
                                        </p:attrNameLst>
                                      </p:cBhvr>
                                      <p:tavLst>
                                        <p:tav tm="0">
                                          <p:val>
                                            <p:strVal val="#ppt_x+#ppt_w*1.125000"/>
                                          </p:val>
                                        </p:tav>
                                        <p:tav tm="100000">
                                          <p:val>
                                            <p:strVal val="#ppt_x"/>
                                          </p:val>
                                        </p:tav>
                                      </p:tavLst>
                                    </p:anim>
                                    <p:animEffect filter="wipe(left)" transition="in">
                                      <p:cBhvr>
                                        <p:cTn dur="500" id="39"/>
                                        <p:tgtEl>
                                          <p:spTgt spid="86"/>
                                        </p:tgtEl>
                                      </p:cBhvr>
                                    </p:animEffect>
                                  </p:childTnLst>
                                </p:cTn>
                              </p:par>
                              <p:par>
                                <p:cTn fill="hold" grpId="0" id="40" nodeType="withEffect" presetClass="entr" presetID="53" presetSubtype="0">
                                  <p:stCondLst>
                                    <p:cond delay="1100"/>
                                  </p:stCondLst>
                                  <p:childTnLst>
                                    <p:set>
                                      <p:cBhvr>
                                        <p:cTn dur="1" fill="hold" id="41">
                                          <p:stCondLst>
                                            <p:cond delay="0"/>
                                          </p:stCondLst>
                                        </p:cTn>
                                        <p:tgtEl>
                                          <p:spTgt spid="100"/>
                                        </p:tgtEl>
                                        <p:attrNameLst>
                                          <p:attrName>style.visibility</p:attrName>
                                        </p:attrNameLst>
                                      </p:cBhvr>
                                      <p:to>
                                        <p:strVal val="visible"/>
                                      </p:to>
                                    </p:set>
                                    <p:anim calcmode="lin" valueType="num">
                                      <p:cBhvr>
                                        <p:cTn dur="300" fill="hold" id="42"/>
                                        <p:tgtEl>
                                          <p:spTgt spid="100"/>
                                        </p:tgtEl>
                                        <p:attrNameLst>
                                          <p:attrName>ppt_w</p:attrName>
                                        </p:attrNameLst>
                                      </p:cBhvr>
                                      <p:tavLst>
                                        <p:tav tm="0">
                                          <p:val>
                                            <p:fltVal val="0"/>
                                          </p:val>
                                        </p:tav>
                                        <p:tav tm="100000">
                                          <p:val>
                                            <p:strVal val="#ppt_w"/>
                                          </p:val>
                                        </p:tav>
                                      </p:tavLst>
                                    </p:anim>
                                    <p:anim calcmode="lin" valueType="num">
                                      <p:cBhvr>
                                        <p:cTn dur="300" fill="hold" id="43"/>
                                        <p:tgtEl>
                                          <p:spTgt spid="100"/>
                                        </p:tgtEl>
                                        <p:attrNameLst>
                                          <p:attrName>ppt_h</p:attrName>
                                        </p:attrNameLst>
                                      </p:cBhvr>
                                      <p:tavLst>
                                        <p:tav tm="0">
                                          <p:val>
                                            <p:fltVal val="0"/>
                                          </p:val>
                                        </p:tav>
                                        <p:tav tm="100000">
                                          <p:val>
                                            <p:strVal val="#ppt_h"/>
                                          </p:val>
                                        </p:tav>
                                      </p:tavLst>
                                    </p:anim>
                                    <p:animEffect filter="fade" transition="in">
                                      <p:cBhvr>
                                        <p:cTn dur="300" id="44"/>
                                        <p:tgtEl>
                                          <p:spTgt spid="100"/>
                                        </p:tgtEl>
                                      </p:cBhvr>
                                    </p:animEffect>
                                  </p:childTnLst>
                                </p:cTn>
                              </p:par>
                              <p:par>
                                <p:cTn autoRev="1" fill="hold" grpId="1" id="45" nodeType="withEffect" presetClass="emph" presetID="6" presetSubtype="0">
                                  <p:stCondLst>
                                    <p:cond delay="1400"/>
                                  </p:stCondLst>
                                  <p:childTnLst>
                                    <p:animScale>
                                      <p:cBhvr>
                                        <p:cTn dur="150" fill="hold" id="46"/>
                                        <p:tgtEl>
                                          <p:spTgt spid="100"/>
                                        </p:tgtEl>
                                      </p:cBhvr>
                                      <p:by x="110000" y="110000"/>
                                    </p:animScale>
                                  </p:childTnLst>
                                </p:cTn>
                              </p:par>
                              <p:par>
                                <p:cTn fill="hold" grpId="0" id="47" nodeType="withEffect" presetClass="entr" presetID="53" presetSubtype="0">
                                  <p:stCondLst>
                                    <p:cond delay="1100"/>
                                  </p:stCondLst>
                                  <p:childTnLst>
                                    <p:set>
                                      <p:cBhvr>
                                        <p:cTn dur="1" fill="hold" id="48">
                                          <p:stCondLst>
                                            <p:cond delay="0"/>
                                          </p:stCondLst>
                                        </p:cTn>
                                        <p:tgtEl>
                                          <p:spTgt spid="101"/>
                                        </p:tgtEl>
                                        <p:attrNameLst>
                                          <p:attrName>style.visibility</p:attrName>
                                        </p:attrNameLst>
                                      </p:cBhvr>
                                      <p:to>
                                        <p:strVal val="visible"/>
                                      </p:to>
                                    </p:set>
                                    <p:anim calcmode="lin" valueType="num">
                                      <p:cBhvr>
                                        <p:cTn dur="300" fill="hold" id="49"/>
                                        <p:tgtEl>
                                          <p:spTgt spid="101"/>
                                        </p:tgtEl>
                                        <p:attrNameLst>
                                          <p:attrName>ppt_w</p:attrName>
                                        </p:attrNameLst>
                                      </p:cBhvr>
                                      <p:tavLst>
                                        <p:tav tm="0">
                                          <p:val>
                                            <p:fltVal val="0"/>
                                          </p:val>
                                        </p:tav>
                                        <p:tav tm="100000">
                                          <p:val>
                                            <p:strVal val="#ppt_w"/>
                                          </p:val>
                                        </p:tav>
                                      </p:tavLst>
                                    </p:anim>
                                    <p:anim calcmode="lin" valueType="num">
                                      <p:cBhvr>
                                        <p:cTn dur="300" fill="hold" id="50"/>
                                        <p:tgtEl>
                                          <p:spTgt spid="101"/>
                                        </p:tgtEl>
                                        <p:attrNameLst>
                                          <p:attrName>ppt_h</p:attrName>
                                        </p:attrNameLst>
                                      </p:cBhvr>
                                      <p:tavLst>
                                        <p:tav tm="0">
                                          <p:val>
                                            <p:fltVal val="0"/>
                                          </p:val>
                                        </p:tav>
                                        <p:tav tm="100000">
                                          <p:val>
                                            <p:strVal val="#ppt_h"/>
                                          </p:val>
                                        </p:tav>
                                      </p:tavLst>
                                    </p:anim>
                                    <p:animEffect filter="fade" transition="in">
                                      <p:cBhvr>
                                        <p:cTn dur="300" id="51"/>
                                        <p:tgtEl>
                                          <p:spTgt spid="101"/>
                                        </p:tgtEl>
                                      </p:cBhvr>
                                    </p:animEffect>
                                  </p:childTnLst>
                                </p:cTn>
                              </p:par>
                              <p:par>
                                <p:cTn autoRev="1" fill="hold" grpId="1" id="52" nodeType="withEffect" presetClass="emph" presetID="6" presetSubtype="0">
                                  <p:stCondLst>
                                    <p:cond delay="1400"/>
                                  </p:stCondLst>
                                  <p:childTnLst>
                                    <p:animScale>
                                      <p:cBhvr>
                                        <p:cTn dur="150" fill="hold" id="53"/>
                                        <p:tgtEl>
                                          <p:spTgt spid="101"/>
                                        </p:tgtEl>
                                      </p:cBhvr>
                                      <p:by x="110000" y="110000"/>
                                    </p:animScale>
                                  </p:childTnLst>
                                </p:cTn>
                              </p:par>
                              <p:par>
                                <p:cTn fill="hold" grpId="0" id="54" nodeType="withEffect" presetClass="entr" presetID="53" presetSubtype="0">
                                  <p:stCondLst>
                                    <p:cond delay="1100"/>
                                  </p:stCondLst>
                                  <p:childTnLst>
                                    <p:set>
                                      <p:cBhvr>
                                        <p:cTn dur="1" fill="hold" id="55">
                                          <p:stCondLst>
                                            <p:cond delay="0"/>
                                          </p:stCondLst>
                                        </p:cTn>
                                        <p:tgtEl>
                                          <p:spTgt spid="98"/>
                                        </p:tgtEl>
                                        <p:attrNameLst>
                                          <p:attrName>style.visibility</p:attrName>
                                        </p:attrNameLst>
                                      </p:cBhvr>
                                      <p:to>
                                        <p:strVal val="visible"/>
                                      </p:to>
                                    </p:set>
                                    <p:anim calcmode="lin" valueType="num">
                                      <p:cBhvr>
                                        <p:cTn dur="300" fill="hold" id="56"/>
                                        <p:tgtEl>
                                          <p:spTgt spid="98"/>
                                        </p:tgtEl>
                                        <p:attrNameLst>
                                          <p:attrName>ppt_w</p:attrName>
                                        </p:attrNameLst>
                                      </p:cBhvr>
                                      <p:tavLst>
                                        <p:tav tm="0">
                                          <p:val>
                                            <p:fltVal val="0"/>
                                          </p:val>
                                        </p:tav>
                                        <p:tav tm="100000">
                                          <p:val>
                                            <p:strVal val="#ppt_w"/>
                                          </p:val>
                                        </p:tav>
                                      </p:tavLst>
                                    </p:anim>
                                    <p:anim calcmode="lin" valueType="num">
                                      <p:cBhvr>
                                        <p:cTn dur="300" fill="hold" id="57"/>
                                        <p:tgtEl>
                                          <p:spTgt spid="98"/>
                                        </p:tgtEl>
                                        <p:attrNameLst>
                                          <p:attrName>ppt_h</p:attrName>
                                        </p:attrNameLst>
                                      </p:cBhvr>
                                      <p:tavLst>
                                        <p:tav tm="0">
                                          <p:val>
                                            <p:fltVal val="0"/>
                                          </p:val>
                                        </p:tav>
                                        <p:tav tm="100000">
                                          <p:val>
                                            <p:strVal val="#ppt_h"/>
                                          </p:val>
                                        </p:tav>
                                      </p:tavLst>
                                    </p:anim>
                                    <p:animEffect filter="fade" transition="in">
                                      <p:cBhvr>
                                        <p:cTn dur="300" id="58"/>
                                        <p:tgtEl>
                                          <p:spTgt spid="98"/>
                                        </p:tgtEl>
                                      </p:cBhvr>
                                    </p:animEffect>
                                  </p:childTnLst>
                                </p:cTn>
                              </p:par>
                              <p:par>
                                <p:cTn autoRev="1" fill="hold" grpId="1" id="59" nodeType="withEffect" presetClass="emph" presetID="6" presetSubtype="0">
                                  <p:stCondLst>
                                    <p:cond delay="1400"/>
                                  </p:stCondLst>
                                  <p:childTnLst>
                                    <p:animScale>
                                      <p:cBhvr>
                                        <p:cTn dur="150" fill="hold" id="60"/>
                                        <p:tgtEl>
                                          <p:spTgt spid="98"/>
                                        </p:tgtEl>
                                      </p:cBhvr>
                                      <p:by x="110000" y="110000"/>
                                    </p:animScale>
                                  </p:childTnLst>
                                </p:cTn>
                              </p:par>
                              <p:par>
                                <p:cTn fill="hold" grpId="0" id="61" nodeType="withEffect" presetClass="entr" presetID="53" presetSubtype="0">
                                  <p:stCondLst>
                                    <p:cond delay="1100"/>
                                  </p:stCondLst>
                                  <p:childTnLst>
                                    <p:set>
                                      <p:cBhvr>
                                        <p:cTn dur="1" fill="hold" id="62">
                                          <p:stCondLst>
                                            <p:cond delay="0"/>
                                          </p:stCondLst>
                                        </p:cTn>
                                        <p:tgtEl>
                                          <p:spTgt spid="96"/>
                                        </p:tgtEl>
                                        <p:attrNameLst>
                                          <p:attrName>style.visibility</p:attrName>
                                        </p:attrNameLst>
                                      </p:cBhvr>
                                      <p:to>
                                        <p:strVal val="visible"/>
                                      </p:to>
                                    </p:set>
                                    <p:anim calcmode="lin" valueType="num">
                                      <p:cBhvr>
                                        <p:cTn dur="300" fill="hold" id="63"/>
                                        <p:tgtEl>
                                          <p:spTgt spid="96"/>
                                        </p:tgtEl>
                                        <p:attrNameLst>
                                          <p:attrName>ppt_w</p:attrName>
                                        </p:attrNameLst>
                                      </p:cBhvr>
                                      <p:tavLst>
                                        <p:tav tm="0">
                                          <p:val>
                                            <p:fltVal val="0"/>
                                          </p:val>
                                        </p:tav>
                                        <p:tav tm="100000">
                                          <p:val>
                                            <p:strVal val="#ppt_w"/>
                                          </p:val>
                                        </p:tav>
                                      </p:tavLst>
                                    </p:anim>
                                    <p:anim calcmode="lin" valueType="num">
                                      <p:cBhvr>
                                        <p:cTn dur="300" fill="hold" id="64"/>
                                        <p:tgtEl>
                                          <p:spTgt spid="96"/>
                                        </p:tgtEl>
                                        <p:attrNameLst>
                                          <p:attrName>ppt_h</p:attrName>
                                        </p:attrNameLst>
                                      </p:cBhvr>
                                      <p:tavLst>
                                        <p:tav tm="0">
                                          <p:val>
                                            <p:fltVal val="0"/>
                                          </p:val>
                                        </p:tav>
                                        <p:tav tm="100000">
                                          <p:val>
                                            <p:strVal val="#ppt_h"/>
                                          </p:val>
                                        </p:tav>
                                      </p:tavLst>
                                    </p:anim>
                                    <p:animEffect filter="fade" transition="in">
                                      <p:cBhvr>
                                        <p:cTn dur="300" id="65"/>
                                        <p:tgtEl>
                                          <p:spTgt spid="96"/>
                                        </p:tgtEl>
                                      </p:cBhvr>
                                    </p:animEffect>
                                  </p:childTnLst>
                                </p:cTn>
                              </p:par>
                              <p:par>
                                <p:cTn autoRev="1" fill="hold" grpId="1" id="66" nodeType="withEffect" presetClass="emph" presetID="6" presetSubtype="0">
                                  <p:stCondLst>
                                    <p:cond delay="1400"/>
                                  </p:stCondLst>
                                  <p:childTnLst>
                                    <p:animScale>
                                      <p:cBhvr>
                                        <p:cTn dur="150" fill="hold" id="67"/>
                                        <p:tgtEl>
                                          <p:spTgt spid="96"/>
                                        </p:tgtEl>
                                      </p:cBhvr>
                                      <p:by x="110000" y="110000"/>
                                    </p:animScale>
                                  </p:childTnLst>
                                </p:cTn>
                              </p:par>
                              <p:par>
                                <p:cTn fill="hold" grpId="0" id="68" nodeType="withEffect" presetClass="entr" presetID="55" presetSubtype="0">
                                  <p:stCondLst>
                                    <p:cond delay="1500"/>
                                  </p:stCondLst>
                                  <p:childTnLst>
                                    <p:set>
                                      <p:cBhvr>
                                        <p:cTn dur="1" fill="hold" id="69">
                                          <p:stCondLst>
                                            <p:cond delay="0"/>
                                          </p:stCondLst>
                                        </p:cTn>
                                        <p:tgtEl>
                                          <p:spTgt spid="97"/>
                                        </p:tgtEl>
                                        <p:attrNameLst>
                                          <p:attrName>style.visibility</p:attrName>
                                        </p:attrNameLst>
                                      </p:cBhvr>
                                      <p:to>
                                        <p:strVal val="visible"/>
                                      </p:to>
                                    </p:set>
                                    <p:anim calcmode="lin" valueType="num">
                                      <p:cBhvr>
                                        <p:cTn dur="500" fill="hold" id="70"/>
                                        <p:tgtEl>
                                          <p:spTgt spid="97"/>
                                        </p:tgtEl>
                                        <p:attrNameLst>
                                          <p:attrName>ppt_w</p:attrName>
                                        </p:attrNameLst>
                                      </p:cBhvr>
                                      <p:tavLst>
                                        <p:tav tm="0">
                                          <p:val>
                                            <p:strVal val="#ppt_w*0.70"/>
                                          </p:val>
                                        </p:tav>
                                        <p:tav tm="100000">
                                          <p:val>
                                            <p:strVal val="#ppt_w"/>
                                          </p:val>
                                        </p:tav>
                                      </p:tavLst>
                                    </p:anim>
                                    <p:anim calcmode="lin" valueType="num">
                                      <p:cBhvr>
                                        <p:cTn dur="500" fill="hold" id="71"/>
                                        <p:tgtEl>
                                          <p:spTgt spid="97"/>
                                        </p:tgtEl>
                                        <p:attrNameLst>
                                          <p:attrName>ppt_h</p:attrName>
                                        </p:attrNameLst>
                                      </p:cBhvr>
                                      <p:tavLst>
                                        <p:tav tm="0">
                                          <p:val>
                                            <p:strVal val="#ppt_h"/>
                                          </p:val>
                                        </p:tav>
                                        <p:tav tm="100000">
                                          <p:val>
                                            <p:strVal val="#ppt_h"/>
                                          </p:val>
                                        </p:tav>
                                      </p:tavLst>
                                    </p:anim>
                                    <p:animEffect filter="fade" transition="in">
                                      <p:cBhvr>
                                        <p:cTn dur="500" id="72"/>
                                        <p:tgtEl>
                                          <p:spTgt spid="97"/>
                                        </p:tgtEl>
                                      </p:cBhvr>
                                    </p:animEffect>
                                  </p:childTnLst>
                                </p:cTn>
                              </p:par>
                              <p:par>
                                <p:cTn fill="hold" grpId="0" id="73" nodeType="withEffect" presetClass="entr" presetID="55" presetSubtype="0">
                                  <p:stCondLst>
                                    <p:cond delay="1500"/>
                                  </p:stCondLst>
                                  <p:childTnLst>
                                    <p:set>
                                      <p:cBhvr>
                                        <p:cTn dur="1" fill="hold" id="74">
                                          <p:stCondLst>
                                            <p:cond delay="0"/>
                                          </p:stCondLst>
                                        </p:cTn>
                                        <p:tgtEl>
                                          <p:spTgt spid="99"/>
                                        </p:tgtEl>
                                        <p:attrNameLst>
                                          <p:attrName>style.visibility</p:attrName>
                                        </p:attrNameLst>
                                      </p:cBhvr>
                                      <p:to>
                                        <p:strVal val="visible"/>
                                      </p:to>
                                    </p:set>
                                    <p:anim calcmode="lin" valueType="num">
                                      <p:cBhvr>
                                        <p:cTn dur="500" fill="hold" id="75"/>
                                        <p:tgtEl>
                                          <p:spTgt spid="99"/>
                                        </p:tgtEl>
                                        <p:attrNameLst>
                                          <p:attrName>ppt_w</p:attrName>
                                        </p:attrNameLst>
                                      </p:cBhvr>
                                      <p:tavLst>
                                        <p:tav tm="0">
                                          <p:val>
                                            <p:strVal val="#ppt_w*0.70"/>
                                          </p:val>
                                        </p:tav>
                                        <p:tav tm="100000">
                                          <p:val>
                                            <p:strVal val="#ppt_w"/>
                                          </p:val>
                                        </p:tav>
                                      </p:tavLst>
                                    </p:anim>
                                    <p:anim calcmode="lin" valueType="num">
                                      <p:cBhvr>
                                        <p:cTn dur="500" fill="hold" id="76"/>
                                        <p:tgtEl>
                                          <p:spTgt spid="99"/>
                                        </p:tgtEl>
                                        <p:attrNameLst>
                                          <p:attrName>ppt_h</p:attrName>
                                        </p:attrNameLst>
                                      </p:cBhvr>
                                      <p:tavLst>
                                        <p:tav tm="0">
                                          <p:val>
                                            <p:strVal val="#ppt_h"/>
                                          </p:val>
                                        </p:tav>
                                        <p:tav tm="100000">
                                          <p:val>
                                            <p:strVal val="#ppt_h"/>
                                          </p:val>
                                        </p:tav>
                                      </p:tavLst>
                                    </p:anim>
                                    <p:animEffect filter="fade" transition="in">
                                      <p:cBhvr>
                                        <p:cTn dur="500" id="77"/>
                                        <p:tgtEl>
                                          <p:spTgt spid="99"/>
                                        </p:tgtEl>
                                      </p:cBhvr>
                                    </p:animEffect>
                                  </p:childTnLst>
                                </p:cTn>
                              </p:par>
                              <p:par>
                                <p:cTn fill="hold" grpId="0" id="78" nodeType="withEffect" presetClass="entr" presetID="55" presetSubtype="0">
                                  <p:stCondLst>
                                    <p:cond delay="1500"/>
                                  </p:stCondLst>
                                  <p:childTnLst>
                                    <p:set>
                                      <p:cBhvr>
                                        <p:cTn dur="1" fill="hold" id="79">
                                          <p:stCondLst>
                                            <p:cond delay="0"/>
                                          </p:stCondLst>
                                        </p:cTn>
                                        <p:tgtEl>
                                          <p:spTgt spid="102"/>
                                        </p:tgtEl>
                                        <p:attrNameLst>
                                          <p:attrName>style.visibility</p:attrName>
                                        </p:attrNameLst>
                                      </p:cBhvr>
                                      <p:to>
                                        <p:strVal val="visible"/>
                                      </p:to>
                                    </p:set>
                                    <p:anim calcmode="lin" valueType="num">
                                      <p:cBhvr>
                                        <p:cTn dur="500" fill="hold" id="80"/>
                                        <p:tgtEl>
                                          <p:spTgt spid="102"/>
                                        </p:tgtEl>
                                        <p:attrNameLst>
                                          <p:attrName>ppt_w</p:attrName>
                                        </p:attrNameLst>
                                      </p:cBhvr>
                                      <p:tavLst>
                                        <p:tav tm="0">
                                          <p:val>
                                            <p:strVal val="#ppt_w*0.70"/>
                                          </p:val>
                                        </p:tav>
                                        <p:tav tm="100000">
                                          <p:val>
                                            <p:strVal val="#ppt_w"/>
                                          </p:val>
                                        </p:tav>
                                      </p:tavLst>
                                    </p:anim>
                                    <p:anim calcmode="lin" valueType="num">
                                      <p:cBhvr>
                                        <p:cTn dur="500" fill="hold" id="81"/>
                                        <p:tgtEl>
                                          <p:spTgt spid="102"/>
                                        </p:tgtEl>
                                        <p:attrNameLst>
                                          <p:attrName>ppt_h</p:attrName>
                                        </p:attrNameLst>
                                      </p:cBhvr>
                                      <p:tavLst>
                                        <p:tav tm="0">
                                          <p:val>
                                            <p:strVal val="#ppt_h"/>
                                          </p:val>
                                        </p:tav>
                                        <p:tav tm="100000">
                                          <p:val>
                                            <p:strVal val="#ppt_h"/>
                                          </p:val>
                                        </p:tav>
                                      </p:tavLst>
                                    </p:anim>
                                    <p:animEffect filter="fade" transition="in">
                                      <p:cBhvr>
                                        <p:cTn dur="500" id="82"/>
                                        <p:tgtEl>
                                          <p:spTgt spid="102"/>
                                        </p:tgtEl>
                                      </p:cBhvr>
                                    </p:animEffect>
                                  </p:childTnLst>
                                </p:cTn>
                              </p:par>
                              <p:par>
                                <p:cTn fill="hold" grpId="0" id="83" nodeType="withEffect" presetClass="entr" presetID="55" presetSubtype="0">
                                  <p:stCondLst>
                                    <p:cond delay="1500"/>
                                  </p:stCondLst>
                                  <p:childTnLst>
                                    <p:set>
                                      <p:cBhvr>
                                        <p:cTn dur="1" fill="hold" id="84">
                                          <p:stCondLst>
                                            <p:cond delay="0"/>
                                          </p:stCondLst>
                                        </p:cTn>
                                        <p:tgtEl>
                                          <p:spTgt spid="103"/>
                                        </p:tgtEl>
                                        <p:attrNameLst>
                                          <p:attrName>style.visibility</p:attrName>
                                        </p:attrNameLst>
                                      </p:cBhvr>
                                      <p:to>
                                        <p:strVal val="visible"/>
                                      </p:to>
                                    </p:set>
                                    <p:anim calcmode="lin" valueType="num">
                                      <p:cBhvr>
                                        <p:cTn dur="500" fill="hold" id="85"/>
                                        <p:tgtEl>
                                          <p:spTgt spid="103"/>
                                        </p:tgtEl>
                                        <p:attrNameLst>
                                          <p:attrName>ppt_w</p:attrName>
                                        </p:attrNameLst>
                                      </p:cBhvr>
                                      <p:tavLst>
                                        <p:tav tm="0">
                                          <p:val>
                                            <p:strVal val="#ppt_w*0.70"/>
                                          </p:val>
                                        </p:tav>
                                        <p:tav tm="100000">
                                          <p:val>
                                            <p:strVal val="#ppt_w"/>
                                          </p:val>
                                        </p:tav>
                                      </p:tavLst>
                                    </p:anim>
                                    <p:anim calcmode="lin" valueType="num">
                                      <p:cBhvr>
                                        <p:cTn dur="500" fill="hold" id="86"/>
                                        <p:tgtEl>
                                          <p:spTgt spid="103"/>
                                        </p:tgtEl>
                                        <p:attrNameLst>
                                          <p:attrName>ppt_h</p:attrName>
                                        </p:attrNameLst>
                                      </p:cBhvr>
                                      <p:tavLst>
                                        <p:tav tm="0">
                                          <p:val>
                                            <p:strVal val="#ppt_h"/>
                                          </p:val>
                                        </p:tav>
                                        <p:tav tm="100000">
                                          <p:val>
                                            <p:strVal val="#ppt_h"/>
                                          </p:val>
                                        </p:tav>
                                      </p:tavLst>
                                    </p:anim>
                                    <p:animEffect filter="fade" transition="in">
                                      <p:cBhvr>
                                        <p:cTn dur="500" id="87"/>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P grpId="0" spid="86"/>
      <p:bldP grpId="0" spid="87"/>
      <p:bldP grpId="0" spid="95"/>
      <p:bldP grpId="1" spid="95"/>
      <p:bldP grpId="0" spid="96"/>
      <p:bldP grpId="1" spid="96"/>
      <p:bldP grpId="0" spid="97"/>
      <p:bldP grpId="0" spid="98"/>
      <p:bldP grpId="1" spid="98"/>
      <p:bldP grpId="0" spid="99"/>
      <p:bldP grpId="0" spid="100"/>
      <p:bldP grpId="1" spid="100"/>
      <p:bldP grpId="0" spid="101"/>
      <p:bldP grpId="1" spid="101"/>
      <p:bldP grpId="0" spid="102"/>
      <p:bldP grpId="0" spid="103"/>
      <p:bldP grpId="0" spid="104"/>
      <p:bldP grpId="1" spid="10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Rectangle 44"/>
          <p:cNvSpPr>
            <a:spLocks noChangeArrowheads="1"/>
          </p:cNvSpPr>
          <p:nvPr/>
        </p:nvSpPr>
        <p:spPr bwMode="auto">
          <a:xfrm>
            <a:off x="4546476" y="2237892"/>
            <a:ext cx="1427625"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研究思路</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研究方法</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研究方案可行性说明</a:t>
            </a:r>
          </a:p>
        </p:txBody>
      </p:sp>
      <p:sp>
        <p:nvSpPr>
          <p:cNvPr id="7" name="Rectangle 44"/>
          <p:cNvSpPr>
            <a:spLocks noChangeArrowheads="1"/>
          </p:cNvSpPr>
          <p:nvPr/>
        </p:nvSpPr>
        <p:spPr bwMode="auto">
          <a:xfrm>
            <a:off x="4570472" y="1357990"/>
            <a:ext cx="237779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buClr>
                <a:srgbClr val="37B0E8"/>
              </a:buClr>
            </a:pPr>
            <a:r>
              <a:rPr altLang="zh-CN" b="1" lang="en-US" smtClean="0" sz="2400">
                <a:ln w="6350">
                  <a:noFill/>
                </a:ln>
                <a:solidFill>
                  <a:srgbClr val="37B0E8"/>
                </a:solidFill>
                <a:latin charset="-122" pitchFamily="34" typeface="微软雅黑"/>
                <a:ea charset="-122" pitchFamily="34" typeface="微软雅黑"/>
              </a:rPr>
              <a:t>02 | 思路与方法</a:t>
            </a:r>
          </a:p>
        </p:txBody>
      </p:sp>
      <p:sp>
        <p:nvSpPr>
          <p:cNvPr id="8" name="Freeform 10"/>
          <p:cNvSpPr>
            <a:spLocks noEditPoints="1"/>
          </p:cNvSpPr>
          <p:nvPr/>
        </p:nvSpPr>
        <p:spPr bwMode="auto">
          <a:xfrm>
            <a:off x="3222314" y="1725460"/>
            <a:ext cx="413516" cy="414594"/>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400"/>
                                  </p:stCondLst>
                                  <p:childTnLst>
                                    <p:animScale>
                                      <p:cBhvr>
                                        <p:cTn dur="150" fill="hold" id="18"/>
                                        <p:tgtEl>
                                          <p:spTgt spid="4"/>
                                        </p:tgtEl>
                                      </p:cBhvr>
                                      <p:by x="110000" y="110000"/>
                                    </p:animScale>
                                  </p:childTnLst>
                                </p:cTn>
                              </p:par>
                              <p:par>
                                <p:cTn fill="hold" grpId="0" id="19" nodeType="withEffect" presetClass="entr" presetID="2" presetSubtype="2">
                                  <p:stCondLst>
                                    <p:cond delay="50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1+#ppt_w/2"/>
                                          </p:val>
                                        </p:tav>
                                        <p:tav tm="100000">
                                          <p:val>
                                            <p:strVal val="#ppt_x"/>
                                          </p:val>
                                        </p:tav>
                                      </p:tavLst>
                                    </p:anim>
                                    <p:anim calcmode="lin" valueType="num">
                                      <p:cBhvr additive="base">
                                        <p:cTn dur="500" fill="hold" id="22"/>
                                        <p:tgtEl>
                                          <p:spTgt spid="5"/>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50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1+#ppt_w/2"/>
                                          </p:val>
                                        </p:tav>
                                        <p:tav tm="100000">
                                          <p:val>
                                            <p:strVal val="#ppt_x"/>
                                          </p:val>
                                        </p:tav>
                                      </p:tavLst>
                                    </p:anim>
                                    <p:anim calcmode="lin" valueType="num">
                                      <p:cBhvr additive="base">
                                        <p:cTn dur="500" fill="hold" id="26"/>
                                        <p:tgtEl>
                                          <p:spTgt spid="7"/>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200"/>
                                  </p:stCondLst>
                                  <p:childTnLst>
                                    <p:set>
                                      <p:cBhvr>
                                        <p:cTn dur="1" fill="hold" id="28">
                                          <p:stCondLst>
                                            <p:cond delay="0"/>
                                          </p:stCondLst>
                                        </p:cTn>
                                        <p:tgtEl>
                                          <p:spTgt spid="8"/>
                                        </p:tgtEl>
                                        <p:attrNameLst>
                                          <p:attrName>style.visibility</p:attrName>
                                        </p:attrNameLst>
                                      </p:cBhvr>
                                      <p:to>
                                        <p:strVal val="visible"/>
                                      </p:to>
                                    </p:set>
                                    <p:anim calcmode="lin" valueType="num">
                                      <p:cBhvr>
                                        <p:cTn dur="300" fill="hold" id="29"/>
                                        <p:tgtEl>
                                          <p:spTgt spid="8"/>
                                        </p:tgtEl>
                                        <p:attrNameLst>
                                          <p:attrName>ppt_w</p:attrName>
                                        </p:attrNameLst>
                                      </p:cBhvr>
                                      <p:tavLst>
                                        <p:tav tm="0">
                                          <p:val>
                                            <p:fltVal val="0"/>
                                          </p:val>
                                        </p:tav>
                                        <p:tav tm="100000">
                                          <p:val>
                                            <p:strVal val="#ppt_w"/>
                                          </p:val>
                                        </p:tav>
                                      </p:tavLst>
                                    </p:anim>
                                    <p:anim calcmode="lin" valueType="num">
                                      <p:cBhvr>
                                        <p:cTn dur="300" fill="hold" id="30"/>
                                        <p:tgtEl>
                                          <p:spTgt spid="8"/>
                                        </p:tgtEl>
                                        <p:attrNameLst>
                                          <p:attrName>ppt_h</p:attrName>
                                        </p:attrNameLst>
                                      </p:cBhvr>
                                      <p:tavLst>
                                        <p:tav tm="0">
                                          <p:val>
                                            <p:fltVal val="0"/>
                                          </p:val>
                                        </p:tav>
                                        <p:tav tm="100000">
                                          <p:val>
                                            <p:strVal val="#ppt_h"/>
                                          </p:val>
                                        </p:tav>
                                      </p:tavLst>
                                    </p:anim>
                                    <p:animEffect filter="fade" transition="in">
                                      <p:cBhvr>
                                        <p:cTn dur="300" id="31"/>
                                        <p:tgtEl>
                                          <p:spTgt spid="8"/>
                                        </p:tgtEl>
                                      </p:cBhvr>
                                    </p:animEffect>
                                  </p:childTnLst>
                                </p:cTn>
                              </p:par>
                              <p:par>
                                <p:cTn autoRev="1" fill="hold" grpId="1" id="32" nodeType="withEffect" presetClass="emph" presetID="6" presetSubtype="0">
                                  <p:stCondLst>
                                    <p:cond delay="500"/>
                                  </p:stCondLst>
                                  <p:childTnLst>
                                    <p:animScale>
                                      <p:cBhvr>
                                        <p:cTn dur="150" fill="hold" id="33"/>
                                        <p:tgtEl>
                                          <p:spTgt spid="8"/>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0" spid="7"/>
      <p:bldP grpId="0" spid="8"/>
      <p:bldP grpId="1" spid="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研究思路</a:t>
            </a:r>
          </a:p>
        </p:txBody>
      </p:sp>
      <p:sp>
        <p:nvSpPr>
          <p:cNvPr id="25" name="矩形 24"/>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26" name="矩形 2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思路与方法</a:t>
            </a:r>
          </a:p>
        </p:txBody>
      </p:sp>
      <p:sp>
        <p:nvSpPr>
          <p:cNvPr id="30" name="矩形 29"/>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1" name="矩形 30"/>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4" name="矩形 33"/>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grpSp>
        <p:nvGrpSpPr>
          <p:cNvPr id="32" name="组合 31"/>
          <p:cNvGrpSpPr/>
          <p:nvPr/>
        </p:nvGrpSpPr>
        <p:grpSpPr>
          <a:xfrm>
            <a:off x="1450196" y="1568768"/>
            <a:ext cx="3846134" cy="3579813"/>
            <a:chOff x="974092" y="1272064"/>
            <a:chExt cx="3736975" cy="3478213"/>
          </a:xfrm>
          <a:solidFill>
            <a:srgbClr val="EAEAEA"/>
          </a:solidFill>
        </p:grpSpPr>
        <p:sp>
          <p:nvSpPr>
            <p:cNvPr id="35" name="Freeform 6"/>
            <p:cNvSpPr>
              <a:spLocks noEditPoints="1"/>
            </p:cNvSpPr>
            <p:nvPr/>
          </p:nvSpPr>
          <p:spPr bwMode="auto">
            <a:xfrm>
              <a:off x="2077405" y="1719739"/>
              <a:ext cx="1001713" cy="658813"/>
            </a:xfrm>
            <a:custGeom>
              <a:gdLst>
                <a:gd fmla="*/ 16 w 336" name="T0"/>
                <a:gd fmla="*/ 49 h 221" name="T1"/>
                <a:gd fmla="*/ 87 w 336" name="T2"/>
                <a:gd fmla="*/ 0 h 221" name="T3"/>
                <a:gd fmla="*/ 173 w 336" name="T4"/>
                <a:gd fmla="*/ 216 h 221" name="T5"/>
                <a:gd fmla="*/ 77 w 336" name="T6"/>
                <a:gd fmla="*/ 128 h 221" name="T7"/>
                <a:gd fmla="*/ 16 w 336" name="T8"/>
                <a:gd fmla="*/ 49 h 221" name="T9"/>
                <a:gd fmla="*/ 202 w 336" name="T10"/>
                <a:gd fmla="*/ 39 h 221" name="T11"/>
                <a:gd fmla="*/ 187 w 336" name="T12"/>
                <a:gd fmla="*/ 54 h 221" name="T13"/>
                <a:gd fmla="*/ 202 w 336" name="T14"/>
                <a:gd fmla="*/ 69 h 221" name="T15"/>
                <a:gd fmla="*/ 216 w 336" name="T16"/>
                <a:gd fmla="*/ 54 h 221" name="T17"/>
                <a:gd fmla="*/ 202 w 336" name="T18"/>
                <a:gd fmla="*/ 39 h 221" name="T19"/>
                <a:gd fmla="*/ 235 w 336" name="T20"/>
                <a:gd fmla="*/ 97 h 221" name="T21"/>
                <a:gd fmla="*/ 216 w 336" name="T22"/>
                <a:gd fmla="*/ 78 h 221" name="T23"/>
                <a:gd fmla="*/ 197 w 336" name="T24"/>
                <a:gd fmla="*/ 97 h 221" name="T25"/>
                <a:gd fmla="*/ 216 w 336" name="T26"/>
                <a:gd fmla="*/ 117 h 221" name="T27"/>
                <a:gd fmla="*/ 235 w 336" name="T28"/>
                <a:gd fmla="*/ 97 h 221" name="T29"/>
                <a:gd fmla="*/ 203 w 336" name="T30"/>
                <a:gd fmla="*/ 168 h 221" name="T31"/>
                <a:gd fmla="*/ 225 w 336" name="T32"/>
                <a:gd fmla="*/ 145 h 221" name="T33"/>
                <a:gd fmla="*/ 203 w 336" name="T34"/>
                <a:gd fmla="*/ 123 h 221" name="T35"/>
                <a:gd fmla="*/ 181 w 336" name="T36"/>
                <a:gd fmla="*/ 145 h 221" name="T37"/>
                <a:gd fmla="*/ 203 w 336" name="T38"/>
                <a:gd fmla="*/ 168 h 221" name="T39"/>
                <a:gd fmla="*/ 163 w 336" name="T40"/>
                <a:gd fmla="*/ 205 h 221" name="T41"/>
                <a:gd fmla="*/ 187 w 336" name="T42"/>
                <a:gd fmla="*/ 181 h 221" name="T43"/>
                <a:gd fmla="*/ 163 w 336" name="T44"/>
                <a:gd fmla="*/ 157 h 221" name="T45"/>
                <a:gd fmla="*/ 139 w 336" name="T46"/>
                <a:gd fmla="*/ 181 h 221" name="T47"/>
                <a:gd fmla="*/ 163 w 336" name="T48"/>
                <a:gd fmla="*/ 205 h 221" name="T49"/>
                <a:gd fmla="*/ 65 w 336" name="T50"/>
                <a:gd fmla="*/ 94 h 221" name="T51"/>
                <a:gd fmla="*/ 94 w 336" name="T52"/>
                <a:gd fmla="*/ 65 h 221" name="T53"/>
                <a:gd fmla="*/ 65 w 336" name="T54"/>
                <a:gd fmla="*/ 36 h 221" name="T55"/>
                <a:gd fmla="*/ 36 w 336" name="T56"/>
                <a:gd fmla="*/ 65 h 221" name="T57"/>
                <a:gd fmla="*/ 65 w 336" name="T58"/>
                <a:gd fmla="*/ 94 h 22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1" w="336">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7"/>
            <p:cNvSpPr/>
            <p:nvPr/>
          </p:nvSpPr>
          <p:spPr bwMode="auto">
            <a:xfrm>
              <a:off x="2691767" y="1272064"/>
              <a:ext cx="450850" cy="200025"/>
            </a:xfrm>
            <a:custGeom>
              <a:gdLst>
                <a:gd fmla="*/ 143 w 284" name="T0"/>
                <a:gd fmla="*/ 126 h 126" name="T1"/>
                <a:gd fmla="*/ 284 w 284" name="T2"/>
                <a:gd fmla="*/ 64 h 126" name="T3"/>
                <a:gd fmla="*/ 139 w 284" name="T4"/>
                <a:gd fmla="*/ 0 h 126" name="T5"/>
                <a:gd fmla="*/ 0 w 284" name="T6"/>
                <a:gd fmla="*/ 62 h 126" name="T7"/>
                <a:gd fmla="*/ 143 w 284" name="T8"/>
                <a:gd fmla="*/ 126 h 126" name="T9"/>
              </a:gdLst>
              <a:cxnLst>
                <a:cxn ang="0">
                  <a:pos x="T0" y="T1"/>
                </a:cxn>
                <a:cxn ang="0">
                  <a:pos x="T2" y="T3"/>
                </a:cxn>
                <a:cxn ang="0">
                  <a:pos x="T4" y="T5"/>
                </a:cxn>
                <a:cxn ang="0">
                  <a:pos x="T6" y="T7"/>
                </a:cxn>
                <a:cxn ang="0">
                  <a:pos x="T8" y="T9"/>
                </a:cxn>
              </a:cxnLst>
              <a:rect b="b" l="0" r="r" t="0"/>
              <a:pathLst>
                <a:path h="125" w="284">
                  <a:moveTo>
                    <a:pt x="143" y="126"/>
                  </a:moveTo>
                  <a:lnTo>
                    <a:pt x="284" y="64"/>
                  </a:lnTo>
                  <a:lnTo>
                    <a:pt x="139" y="0"/>
                  </a:lnTo>
                  <a:lnTo>
                    <a:pt x="0" y="62"/>
                  </a:lnTo>
                  <a:lnTo>
                    <a:pt x="143" y="1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Rectangle 8"/>
            <p:cNvSpPr>
              <a:spLocks noChangeArrowheads="1"/>
            </p:cNvSpPr>
            <p:nvPr/>
          </p:nvSpPr>
          <p:spPr bwMode="auto">
            <a:xfrm>
              <a:off x="2698117" y="1367314"/>
              <a:ext cx="14288" cy="146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39" name="Oval 9"/>
            <p:cNvSpPr>
              <a:spLocks noChangeArrowheads="1"/>
            </p:cNvSpPr>
            <p:nvPr/>
          </p:nvSpPr>
          <p:spPr bwMode="auto">
            <a:xfrm>
              <a:off x="2682242" y="1495902"/>
              <a:ext cx="46038"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0"/>
            <p:cNvSpPr/>
            <p:nvPr/>
          </p:nvSpPr>
          <p:spPr bwMode="auto">
            <a:xfrm>
              <a:off x="2701292" y="1522889"/>
              <a:ext cx="31750" cy="98425"/>
            </a:xfrm>
            <a:custGeom>
              <a:gdLst>
                <a:gd fmla="*/ 5 w 11" name="T0"/>
                <a:gd fmla="*/ 1 h 33" name="T1"/>
                <a:gd fmla="*/ 8 w 11" name="T2"/>
                <a:gd fmla="*/ 33 h 33" name="T3"/>
                <a:gd fmla="*/ 0 w 11" name="T4"/>
                <a:gd fmla="*/ 33 h 33" name="T5"/>
                <a:gd fmla="*/ 0 w 11" name="T6"/>
                <a:gd fmla="*/ 0 h 33" name="T7"/>
                <a:gd fmla="*/ 5 w 11" name="T8"/>
                <a:gd fmla="*/ 1 h 33" name="T9"/>
              </a:gdLst>
              <a:cxnLst>
                <a:cxn ang="0">
                  <a:pos x="T0" y="T1"/>
                </a:cxn>
                <a:cxn ang="0">
                  <a:pos x="T2" y="T3"/>
                </a:cxn>
                <a:cxn ang="0">
                  <a:pos x="T4" y="T5"/>
                </a:cxn>
                <a:cxn ang="0">
                  <a:pos x="T6" y="T7"/>
                </a:cxn>
                <a:cxn ang="0">
                  <a:pos x="T8" y="T9"/>
                </a:cxn>
              </a:cxnLst>
              <a:rect b="b" l="0" r="r" t="0"/>
              <a:pathLst>
                <a:path h="33" w="11">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11"/>
            <p:cNvSpPr/>
            <p:nvPr/>
          </p:nvSpPr>
          <p:spPr bwMode="auto">
            <a:xfrm>
              <a:off x="2674305" y="1522889"/>
              <a:ext cx="33338" cy="98425"/>
            </a:xfrm>
            <a:custGeom>
              <a:gdLst>
                <a:gd fmla="*/ 6 w 11" name="T0"/>
                <a:gd fmla="*/ 1 h 33" name="T1"/>
                <a:gd fmla="*/ 3 w 11" name="T2"/>
                <a:gd fmla="*/ 33 h 33" name="T3"/>
                <a:gd fmla="*/ 11 w 11" name="T4"/>
                <a:gd fmla="*/ 33 h 33" name="T5"/>
                <a:gd fmla="*/ 11 w 11" name="T6"/>
                <a:gd fmla="*/ 0 h 33" name="T7"/>
                <a:gd fmla="*/ 6 w 11" name="T8"/>
                <a:gd fmla="*/ 1 h 33" name="T9"/>
              </a:gdLst>
              <a:cxnLst>
                <a:cxn ang="0">
                  <a:pos x="T0" y="T1"/>
                </a:cxn>
                <a:cxn ang="0">
                  <a:pos x="T2" y="T3"/>
                </a:cxn>
                <a:cxn ang="0">
                  <a:pos x="T4" y="T5"/>
                </a:cxn>
                <a:cxn ang="0">
                  <a:pos x="T6" y="T7"/>
                </a:cxn>
                <a:cxn ang="0">
                  <a:pos x="T8" y="T9"/>
                </a:cxn>
              </a:cxnLst>
              <a:rect b="b" l="0" r="r" t="0"/>
              <a:pathLst>
                <a:path h="33" w="11">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12"/>
            <p:cNvSpPr/>
            <p:nvPr/>
          </p:nvSpPr>
          <p:spPr bwMode="auto">
            <a:xfrm>
              <a:off x="2793367" y="1433989"/>
              <a:ext cx="258763" cy="193675"/>
            </a:xfrm>
            <a:custGeom>
              <a:gdLst>
                <a:gd fmla="*/ 0 w 87" name="T0"/>
                <a:gd fmla="*/ 0 h 65" name="T1"/>
                <a:gd fmla="*/ 43 w 87" name="T2"/>
                <a:gd fmla="*/ 20 h 65" name="T3"/>
                <a:gd fmla="*/ 87 w 87" name="T4"/>
                <a:gd fmla="*/ 0 h 65" name="T5"/>
                <a:gd fmla="*/ 87 w 87" name="T6"/>
                <a:gd fmla="*/ 50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0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13"/>
            <p:cNvSpPr/>
            <p:nvPr/>
          </p:nvSpPr>
          <p:spPr bwMode="auto">
            <a:xfrm>
              <a:off x="3485517" y="2167414"/>
              <a:ext cx="450850" cy="203200"/>
            </a:xfrm>
            <a:custGeom>
              <a:gdLst>
                <a:gd fmla="*/ 143 w 284" name="T0"/>
                <a:gd fmla="*/ 128 h 128" name="T1"/>
                <a:gd fmla="*/ 284 w 284" name="T2"/>
                <a:gd fmla="*/ 64 h 128" name="T3"/>
                <a:gd fmla="*/ 139 w 284" name="T4"/>
                <a:gd fmla="*/ 0 h 128" name="T5"/>
                <a:gd fmla="*/ 0 w 284" name="T6"/>
                <a:gd fmla="*/ 62 h 128" name="T7"/>
                <a:gd fmla="*/ 143 w 284" name="T8"/>
                <a:gd fmla="*/ 128 h 128" name="T9"/>
              </a:gdLst>
              <a:cxnLst>
                <a:cxn ang="0">
                  <a:pos x="T0" y="T1"/>
                </a:cxn>
                <a:cxn ang="0">
                  <a:pos x="T2" y="T3"/>
                </a:cxn>
                <a:cxn ang="0">
                  <a:pos x="T4" y="T5"/>
                </a:cxn>
                <a:cxn ang="0">
                  <a:pos x="T6" y="T7"/>
                </a:cxn>
                <a:cxn ang="0">
                  <a:pos x="T8" y="T9"/>
                </a:cxn>
              </a:cxnLst>
              <a:rect b="b" l="0" r="r" t="0"/>
              <a:pathLst>
                <a:path h="128" w="284">
                  <a:moveTo>
                    <a:pt x="143" y="128"/>
                  </a:moveTo>
                  <a:lnTo>
                    <a:pt x="284" y="64"/>
                  </a:lnTo>
                  <a:lnTo>
                    <a:pt x="139" y="0"/>
                  </a:lnTo>
                  <a:lnTo>
                    <a:pt x="0" y="62"/>
                  </a:lnTo>
                  <a:lnTo>
                    <a:pt x="143" y="1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Rectangle 14"/>
            <p:cNvSpPr>
              <a:spLocks noChangeArrowheads="1"/>
            </p:cNvSpPr>
            <p:nvPr/>
          </p:nvSpPr>
          <p:spPr bwMode="auto">
            <a:xfrm>
              <a:off x="3491867" y="2262664"/>
              <a:ext cx="14288" cy="149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51" name="Oval 15"/>
            <p:cNvSpPr>
              <a:spLocks noChangeArrowheads="1"/>
            </p:cNvSpPr>
            <p:nvPr/>
          </p:nvSpPr>
          <p:spPr bwMode="auto">
            <a:xfrm>
              <a:off x="3475992" y="2394427"/>
              <a:ext cx="44450"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16"/>
            <p:cNvSpPr/>
            <p:nvPr/>
          </p:nvSpPr>
          <p:spPr bwMode="auto">
            <a:xfrm>
              <a:off x="3495042" y="2418239"/>
              <a:ext cx="31750" cy="98425"/>
            </a:xfrm>
            <a:custGeom>
              <a:gdLst>
                <a:gd fmla="*/ 5 w 11" name="T0"/>
                <a:gd fmla="*/ 2 h 33" name="T1"/>
                <a:gd fmla="*/ 8 w 11" name="T2"/>
                <a:gd fmla="*/ 33 h 33" name="T3"/>
                <a:gd fmla="*/ 0 w 11" name="T4"/>
                <a:gd fmla="*/ 33 h 33" name="T5"/>
                <a:gd fmla="*/ 0 w 11" name="T6"/>
                <a:gd fmla="*/ 0 h 33" name="T7"/>
                <a:gd fmla="*/ 5 w 11" name="T8"/>
                <a:gd fmla="*/ 2 h 33" name="T9"/>
              </a:gdLst>
              <a:cxnLst>
                <a:cxn ang="0">
                  <a:pos x="T0" y="T1"/>
                </a:cxn>
                <a:cxn ang="0">
                  <a:pos x="T2" y="T3"/>
                </a:cxn>
                <a:cxn ang="0">
                  <a:pos x="T4" y="T5"/>
                </a:cxn>
                <a:cxn ang="0">
                  <a:pos x="T6" y="T7"/>
                </a:cxn>
                <a:cxn ang="0">
                  <a:pos x="T8" y="T9"/>
                </a:cxn>
              </a:cxnLst>
              <a:rect b="b" l="0" r="r" t="0"/>
              <a:pathLst>
                <a:path h="33" w="11">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17"/>
            <p:cNvSpPr/>
            <p:nvPr/>
          </p:nvSpPr>
          <p:spPr bwMode="auto">
            <a:xfrm>
              <a:off x="3468055" y="2418239"/>
              <a:ext cx="31750" cy="98425"/>
            </a:xfrm>
            <a:custGeom>
              <a:gdLst>
                <a:gd fmla="*/ 6 w 11" name="T0"/>
                <a:gd fmla="*/ 2 h 33" name="T1"/>
                <a:gd fmla="*/ 3 w 11" name="T2"/>
                <a:gd fmla="*/ 33 h 33" name="T3"/>
                <a:gd fmla="*/ 11 w 11" name="T4"/>
                <a:gd fmla="*/ 33 h 33" name="T5"/>
                <a:gd fmla="*/ 11 w 11" name="T6"/>
                <a:gd fmla="*/ 0 h 33" name="T7"/>
                <a:gd fmla="*/ 6 w 11" name="T8"/>
                <a:gd fmla="*/ 2 h 33" name="T9"/>
              </a:gdLst>
              <a:cxnLst>
                <a:cxn ang="0">
                  <a:pos x="T0" y="T1"/>
                </a:cxn>
                <a:cxn ang="0">
                  <a:pos x="T2" y="T3"/>
                </a:cxn>
                <a:cxn ang="0">
                  <a:pos x="T4" y="T5"/>
                </a:cxn>
                <a:cxn ang="0">
                  <a:pos x="T6" y="T7"/>
                </a:cxn>
                <a:cxn ang="0">
                  <a:pos x="T8" y="T9"/>
                </a:cxn>
              </a:cxnLst>
              <a:rect b="b" l="0" r="r" t="0"/>
              <a:pathLst>
                <a:path h="33" w="11">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18"/>
            <p:cNvSpPr/>
            <p:nvPr/>
          </p:nvSpPr>
          <p:spPr bwMode="auto">
            <a:xfrm>
              <a:off x="3587117" y="2327752"/>
              <a:ext cx="258763" cy="193675"/>
            </a:xfrm>
            <a:custGeom>
              <a:gdLst>
                <a:gd fmla="*/ 0 w 87" name="T0"/>
                <a:gd fmla="*/ 0 h 65" name="T1"/>
                <a:gd fmla="*/ 43 w 87" name="T2"/>
                <a:gd fmla="*/ 21 h 65" name="T3"/>
                <a:gd fmla="*/ 87 w 87" name="T4"/>
                <a:gd fmla="*/ 0 h 65" name="T5"/>
                <a:gd fmla="*/ 87 w 87" name="T6"/>
                <a:gd fmla="*/ 51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1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19"/>
            <p:cNvSpPr>
              <a:spLocks noEditPoints="1"/>
            </p:cNvSpPr>
            <p:nvPr/>
          </p:nvSpPr>
          <p:spPr bwMode="auto">
            <a:xfrm>
              <a:off x="3676017" y="3137377"/>
              <a:ext cx="325438" cy="323850"/>
            </a:xfrm>
            <a:custGeom>
              <a:gdLst>
                <a:gd fmla="*/ 39 w 109" name="T0"/>
                <a:gd fmla="*/ 53 h 109" name="T1"/>
                <a:gd fmla="*/ 42 w 109" name="T2"/>
                <a:gd fmla="*/ 46 h 109" name="T3"/>
                <a:gd fmla="*/ 42 w 109" name="T4"/>
                <a:gd fmla="*/ 21 h 109" name="T5"/>
                <a:gd fmla="*/ 39 w 109" name="T6"/>
                <a:gd fmla="*/ 17 h 109" name="T7"/>
                <a:gd fmla="*/ 39 w 109" name="T8"/>
                <a:gd fmla="*/ 17 h 109" name="T9"/>
                <a:gd fmla="*/ 39 w 109" name="T10"/>
                <a:gd fmla="*/ 6 h 109" name="T11"/>
                <a:gd fmla="*/ 39 w 109" name="T12"/>
                <a:gd fmla="*/ 6 h 109" name="T13"/>
                <a:gd fmla="*/ 39 w 109" name="T14"/>
                <a:gd fmla="*/ 6 h 109" name="T15"/>
                <a:gd fmla="*/ 55 w 109" name="T16"/>
                <a:gd fmla="*/ 0 h 109" name="T17"/>
                <a:gd fmla="*/ 70 w 109" name="T18"/>
                <a:gd fmla="*/ 6 h 109" name="T19"/>
                <a:gd fmla="*/ 70 w 109" name="T20"/>
                <a:gd fmla="*/ 6 h 109" name="T21"/>
                <a:gd fmla="*/ 71 w 109" name="T22"/>
                <a:gd fmla="*/ 6 h 109" name="T23"/>
                <a:gd fmla="*/ 71 w 109" name="T24"/>
                <a:gd fmla="*/ 17 h 109" name="T25"/>
                <a:gd fmla="*/ 70 w 109" name="T26"/>
                <a:gd fmla="*/ 17 h 109" name="T27"/>
                <a:gd fmla="*/ 66 w 109" name="T28"/>
                <a:gd fmla="*/ 21 h 109" name="T29"/>
                <a:gd fmla="*/ 66 w 109" name="T30"/>
                <a:gd fmla="*/ 46 h 109" name="T31"/>
                <a:gd fmla="*/ 69 w 109" name="T32"/>
                <a:gd fmla="*/ 53 h 109" name="T33"/>
                <a:gd fmla="*/ 94 w 109" name="T34"/>
                <a:gd fmla="*/ 100 h 109" name="T35"/>
                <a:gd fmla="*/ 55 w 109" name="T36"/>
                <a:gd fmla="*/ 109 h 109" name="T37"/>
                <a:gd fmla="*/ 15 w 109" name="T38"/>
                <a:gd fmla="*/ 100 h 109" name="T39"/>
                <a:gd fmla="*/ 39 w 109" name="T40"/>
                <a:gd fmla="*/ 53 h 109" name="T41"/>
                <a:gd fmla="*/ 40 w 109" name="T42"/>
                <a:gd fmla="*/ 101 h 109" name="T43"/>
                <a:gd fmla="*/ 23 w 109" name="T44"/>
                <a:gd fmla="*/ 89 h 109" name="T45"/>
                <a:gd fmla="*/ 38 w 109" name="T46"/>
                <a:gd fmla="*/ 63 h 109" name="T47"/>
                <a:gd fmla="*/ 17 w 109" name="T48"/>
                <a:gd fmla="*/ 90 h 109" name="T49"/>
                <a:gd fmla="*/ 40 w 109" name="T50"/>
                <a:gd fmla="*/ 101 h 10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9" w="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0"/>
            <p:cNvSpPr>
              <a:spLocks noEditPoints="1"/>
            </p:cNvSpPr>
            <p:nvPr/>
          </p:nvSpPr>
          <p:spPr bwMode="auto">
            <a:xfrm>
              <a:off x="4218942" y="2242027"/>
              <a:ext cx="403225" cy="404813"/>
            </a:xfrm>
            <a:custGeom>
              <a:gdLst>
                <a:gd fmla="*/ 67 w 135" name="T0"/>
                <a:gd fmla="*/ 0 h 136" name="T1"/>
                <a:gd fmla="*/ 135 w 135" name="T2"/>
                <a:gd fmla="*/ 68 h 136" name="T3"/>
                <a:gd fmla="*/ 67 w 135" name="T4"/>
                <a:gd fmla="*/ 136 h 136" name="T5"/>
                <a:gd fmla="*/ 0 w 135" name="T6"/>
                <a:gd fmla="*/ 68 h 136" name="T7"/>
                <a:gd fmla="*/ 67 w 135" name="T8"/>
                <a:gd fmla="*/ 0 h 136" name="T9"/>
                <a:gd fmla="*/ 67 w 135" name="T10"/>
                <a:gd fmla="*/ 133 h 136" name="T11"/>
                <a:gd fmla="*/ 132 w 135" name="T12"/>
                <a:gd fmla="*/ 68 h 136" name="T13"/>
                <a:gd fmla="*/ 67 w 135" name="T14"/>
                <a:gd fmla="*/ 3 h 136" name="T15"/>
                <a:gd fmla="*/ 3 w 135" name="T16"/>
                <a:gd fmla="*/ 68 h 136" name="T17"/>
                <a:gd fmla="*/ 67 w 135"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1"/>
            <p:cNvSpPr/>
            <p:nvPr/>
          </p:nvSpPr>
          <p:spPr bwMode="auto">
            <a:xfrm>
              <a:off x="4180842" y="2249964"/>
              <a:ext cx="452438" cy="396875"/>
            </a:xfrm>
            <a:custGeom>
              <a:gdLst>
                <a:gd fmla="*/ 108 w 152" name="T0"/>
                <a:gd fmla="*/ 10 h 133" name="T1"/>
                <a:gd fmla="*/ 111 w 152" name="T2"/>
                <a:gd fmla="*/ 15 h 133" name="T3"/>
                <a:gd fmla="*/ 114 w 152" name="T4"/>
                <a:gd fmla="*/ 19 h 133" name="T5"/>
                <a:gd fmla="*/ 116 w 152" name="T6"/>
                <a:gd fmla="*/ 17 h 133" name="T7"/>
                <a:gd fmla="*/ 117 w 152" name="T8"/>
                <a:gd fmla="*/ 21 h 133" name="T9"/>
                <a:gd fmla="*/ 124 w 152" name="T10"/>
                <a:gd fmla="*/ 23 h 133" name="T11"/>
                <a:gd fmla="*/ 128 w 152" name="T12"/>
                <a:gd fmla="*/ 27 h 133" name="T13"/>
                <a:gd fmla="*/ 134 w 152" name="T14"/>
                <a:gd fmla="*/ 35 h 133" name="T15"/>
                <a:gd fmla="*/ 137 w 152" name="T16"/>
                <a:gd fmla="*/ 41 h 133" name="T17"/>
                <a:gd fmla="*/ 134 w 152" name="T18"/>
                <a:gd fmla="*/ 44 h 133" name="T19"/>
                <a:gd fmla="*/ 134 w 152" name="T20"/>
                <a:gd fmla="*/ 46 h 133" name="T21"/>
                <a:gd fmla="*/ 137 w 152" name="T22"/>
                <a:gd fmla="*/ 44 h 133" name="T23"/>
                <a:gd fmla="*/ 139 w 152" name="T24"/>
                <a:gd fmla="*/ 40 h 133" name="T25"/>
                <a:gd fmla="*/ 141 w 152" name="T26"/>
                <a:gd fmla="*/ 46 h 133" name="T27"/>
                <a:gd fmla="*/ 140 w 152" name="T28"/>
                <a:gd fmla="*/ 55 h 133" name="T29"/>
                <a:gd fmla="*/ 136 w 152" name="T30"/>
                <a:gd fmla="*/ 53 h 133" name="T31"/>
                <a:gd fmla="*/ 130 w 152" name="T32"/>
                <a:gd fmla="*/ 59 h 133" name="T33"/>
                <a:gd fmla="*/ 124 w 152" name="T34"/>
                <a:gd fmla="*/ 65 h 133" name="T35"/>
                <a:gd fmla="*/ 118 w 152" name="T36"/>
                <a:gd fmla="*/ 70 h 133" name="T37"/>
                <a:gd fmla="*/ 111 w 152" name="T38"/>
                <a:gd fmla="*/ 78 h 133" name="T39"/>
                <a:gd fmla="*/ 113 w 152" name="T40"/>
                <a:gd fmla="*/ 90 h 133" name="T41"/>
                <a:gd fmla="*/ 119 w 152" name="T42"/>
                <a:gd fmla="*/ 103 h 133" name="T43"/>
                <a:gd fmla="*/ 117 w 152" name="T44"/>
                <a:gd fmla="*/ 113 h 133" name="T45"/>
                <a:gd fmla="*/ 121 w 152" name="T46"/>
                <a:gd fmla="*/ 114 h 133" name="T47"/>
                <a:gd fmla="*/ 130 w 152" name="T48"/>
                <a:gd fmla="*/ 99 h 133" name="T49"/>
                <a:gd fmla="*/ 141 w 152" name="T50"/>
                <a:gd fmla="*/ 75 h 133" name="T51"/>
                <a:gd fmla="*/ 144 w 152" name="T52"/>
                <a:gd fmla="*/ 58 h 133" name="T53"/>
                <a:gd fmla="*/ 103 w 152" name="T54"/>
                <a:gd fmla="*/ 122 h 133" name="T55"/>
                <a:gd fmla="*/ 92 w 152" name="T56"/>
                <a:gd fmla="*/ 121 h 133" name="T57"/>
                <a:gd fmla="*/ 78 w 152" name="T58"/>
                <a:gd fmla="*/ 119 h 133" name="T59"/>
                <a:gd fmla="*/ 79 w 152" name="T60"/>
                <a:gd fmla="*/ 125 h 133" name="T61"/>
                <a:gd fmla="*/ 71 w 152" name="T62"/>
                <a:gd fmla="*/ 124 h 133" name="T63"/>
                <a:gd fmla="*/ 59 w 152" name="T64"/>
                <a:gd fmla="*/ 123 h 133" name="T65"/>
                <a:gd fmla="*/ 60 w 152" name="T66"/>
                <a:gd fmla="*/ 1 h 133" name="T67"/>
                <a:gd fmla="*/ 20 w 152" name="T68"/>
                <a:gd fmla="*/ 42 h 133" name="T69"/>
                <a:gd fmla="*/ 26 w 152" name="T70"/>
                <a:gd fmla="*/ 39 h 133" name="T71"/>
                <a:gd fmla="*/ 31 w 152" name="T72"/>
                <a:gd fmla="*/ 49 h 133" name="T73"/>
                <a:gd fmla="*/ 38 w 152" name="T74"/>
                <a:gd fmla="*/ 39 h 133" name="T75"/>
                <a:gd fmla="*/ 35 w 152" name="T76"/>
                <a:gd fmla="*/ 50 h 133" name="T77"/>
                <a:gd fmla="*/ 28 w 152" name="T78"/>
                <a:gd fmla="*/ 52 h 133" name="T79"/>
                <a:gd fmla="*/ 31 w 152" name="T80"/>
                <a:gd fmla="*/ 67 h 133" name="T81"/>
                <a:gd fmla="*/ 35 w 152" name="T82"/>
                <a:gd fmla="*/ 82 h 133" name="T83"/>
                <a:gd fmla="*/ 40 w 152" name="T84"/>
                <a:gd fmla="*/ 91 h 133" name="T85"/>
                <a:gd fmla="*/ 54 w 152" name="T86"/>
                <a:gd fmla="*/ 103 h 133" name="T87"/>
                <a:gd fmla="*/ 57 w 152" name="T88"/>
                <a:gd fmla="*/ 93 h 133" name="T89"/>
                <a:gd fmla="*/ 57 w 152" name="T90"/>
                <a:gd fmla="*/ 80 h 133" name="T91"/>
                <a:gd fmla="*/ 62 w 152" name="T92"/>
                <a:gd fmla="*/ 67 h 133" name="T93"/>
                <a:gd fmla="*/ 68 w 152" name="T94"/>
                <a:gd fmla="*/ 60 h 133" name="T95"/>
                <a:gd fmla="*/ 86 w 152" name="T96"/>
                <a:gd fmla="*/ 60 h 133" name="T97"/>
                <a:gd fmla="*/ 92 w 152" name="T98"/>
                <a:gd fmla="*/ 51 h 133" name="T99"/>
                <a:gd fmla="*/ 85 w 152" name="T100"/>
                <a:gd fmla="*/ 33 h 133" name="T101"/>
                <a:gd fmla="*/ 72 w 152" name="T102"/>
                <a:gd fmla="*/ 27 h 133" name="T103"/>
                <a:gd fmla="*/ 65 w 152" name="T104"/>
                <a:gd fmla="*/ 31 h 133" name="T105"/>
                <a:gd fmla="*/ 54 w 152" name="T106"/>
                <a:gd fmla="*/ 31 h 133" name="T107"/>
                <a:gd fmla="*/ 44 w 152" name="T108"/>
                <a:gd fmla="*/ 29 h 133" name="T109"/>
                <a:gd fmla="*/ 53 w 152" name="T110"/>
                <a:gd fmla="*/ 25 h 133" name="T111"/>
                <a:gd fmla="*/ 54 w 152" name="T112"/>
                <a:gd fmla="*/ 21 h 133" name="T113"/>
                <a:gd fmla="*/ 67 w 152" name="T114"/>
                <a:gd fmla="*/ 21 h 133" name="T115"/>
                <a:gd fmla="*/ 78 w 152" name="T116"/>
                <a:gd fmla="*/ 25 h 133" name="T117"/>
                <a:gd fmla="*/ 80 w 152" name="T118"/>
                <a:gd fmla="*/ 14 h 133" name="T119"/>
                <a:gd fmla="*/ 88 w 152" name="T120"/>
                <a:gd fmla="*/ 7 h 133" name="T121"/>
                <a:gd fmla="*/ 79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2"/>
            <p:cNvSpPr>
              <a:spLocks noEditPoints="1"/>
            </p:cNvSpPr>
            <p:nvPr/>
          </p:nvSpPr>
          <p:spPr bwMode="auto">
            <a:xfrm>
              <a:off x="1105855" y="3437414"/>
              <a:ext cx="404813" cy="406400"/>
            </a:xfrm>
            <a:custGeom>
              <a:gdLst>
                <a:gd fmla="*/ 68 w 136" name="T0"/>
                <a:gd fmla="*/ 0 h 136" name="T1"/>
                <a:gd fmla="*/ 136 w 136" name="T2"/>
                <a:gd fmla="*/ 68 h 136" name="T3"/>
                <a:gd fmla="*/ 68 w 136" name="T4"/>
                <a:gd fmla="*/ 136 h 136" name="T5"/>
                <a:gd fmla="*/ 0 w 136" name="T6"/>
                <a:gd fmla="*/ 68 h 136" name="T7"/>
                <a:gd fmla="*/ 68 w 136" name="T8"/>
                <a:gd fmla="*/ 0 h 136" name="T9"/>
                <a:gd fmla="*/ 68 w 136" name="T10"/>
                <a:gd fmla="*/ 133 h 136" name="T11"/>
                <a:gd fmla="*/ 133 w 136" name="T12"/>
                <a:gd fmla="*/ 68 h 136" name="T13"/>
                <a:gd fmla="*/ 68 w 136" name="T14"/>
                <a:gd fmla="*/ 3 h 136" name="T15"/>
                <a:gd fmla="*/ 3 w 136" name="T16"/>
                <a:gd fmla="*/ 68 h 136" name="T17"/>
                <a:gd fmla="*/ 68 w 136"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3"/>
            <p:cNvSpPr/>
            <p:nvPr/>
          </p:nvSpPr>
          <p:spPr bwMode="auto">
            <a:xfrm>
              <a:off x="1066167" y="3446939"/>
              <a:ext cx="454025" cy="396875"/>
            </a:xfrm>
            <a:custGeom>
              <a:gdLst>
                <a:gd fmla="*/ 109 w 152" name="T0"/>
                <a:gd fmla="*/ 10 h 133" name="T1"/>
                <a:gd fmla="*/ 111 w 152" name="T2"/>
                <a:gd fmla="*/ 15 h 133" name="T3"/>
                <a:gd fmla="*/ 114 w 152" name="T4"/>
                <a:gd fmla="*/ 19 h 133" name="T5"/>
                <a:gd fmla="*/ 117 w 152" name="T6"/>
                <a:gd fmla="*/ 17 h 133" name="T7"/>
                <a:gd fmla="*/ 117 w 152" name="T8"/>
                <a:gd fmla="*/ 22 h 133" name="T9"/>
                <a:gd fmla="*/ 124 w 152" name="T10"/>
                <a:gd fmla="*/ 23 h 133" name="T11"/>
                <a:gd fmla="*/ 128 w 152" name="T12"/>
                <a:gd fmla="*/ 27 h 133" name="T13"/>
                <a:gd fmla="*/ 134 w 152" name="T14"/>
                <a:gd fmla="*/ 36 h 133" name="T15"/>
                <a:gd fmla="*/ 138 w 152" name="T16"/>
                <a:gd fmla="*/ 41 h 133" name="T17"/>
                <a:gd fmla="*/ 135 w 152" name="T18"/>
                <a:gd fmla="*/ 45 h 133" name="T19"/>
                <a:gd fmla="*/ 134 w 152" name="T20"/>
                <a:gd fmla="*/ 47 h 133" name="T21"/>
                <a:gd fmla="*/ 137 w 152" name="T22"/>
                <a:gd fmla="*/ 44 h 133" name="T23"/>
                <a:gd fmla="*/ 140 w 152" name="T24"/>
                <a:gd fmla="*/ 40 h 133" name="T25"/>
                <a:gd fmla="*/ 141 w 152" name="T26"/>
                <a:gd fmla="*/ 46 h 133" name="T27"/>
                <a:gd fmla="*/ 141 w 152" name="T28"/>
                <a:gd fmla="*/ 56 h 133" name="T29"/>
                <a:gd fmla="*/ 136 w 152" name="T30"/>
                <a:gd fmla="*/ 53 h 133" name="T31"/>
                <a:gd fmla="*/ 131 w 152" name="T32"/>
                <a:gd fmla="*/ 59 h 133" name="T33"/>
                <a:gd fmla="*/ 125 w 152" name="T34"/>
                <a:gd fmla="*/ 65 h 133" name="T35"/>
                <a:gd fmla="*/ 119 w 152" name="T36"/>
                <a:gd fmla="*/ 71 h 133" name="T37"/>
                <a:gd fmla="*/ 111 w 152" name="T38"/>
                <a:gd fmla="*/ 78 h 133" name="T39"/>
                <a:gd fmla="*/ 114 w 152" name="T40"/>
                <a:gd fmla="*/ 90 h 133" name="T41"/>
                <a:gd fmla="*/ 120 w 152" name="T42"/>
                <a:gd fmla="*/ 104 h 133" name="T43"/>
                <a:gd fmla="*/ 118 w 152" name="T44"/>
                <a:gd fmla="*/ 114 h 133" name="T45"/>
                <a:gd fmla="*/ 122 w 152" name="T46"/>
                <a:gd fmla="*/ 114 h 133" name="T47"/>
                <a:gd fmla="*/ 131 w 152" name="T48"/>
                <a:gd fmla="*/ 99 h 133" name="T49"/>
                <a:gd fmla="*/ 141 w 152" name="T50"/>
                <a:gd fmla="*/ 75 h 133" name="T51"/>
                <a:gd fmla="*/ 145 w 152" name="T52"/>
                <a:gd fmla="*/ 58 h 133" name="T53"/>
                <a:gd fmla="*/ 103 w 152" name="T54"/>
                <a:gd fmla="*/ 123 h 133" name="T55"/>
                <a:gd fmla="*/ 93 w 152" name="T56"/>
                <a:gd fmla="*/ 121 h 133" name="T57"/>
                <a:gd fmla="*/ 79 w 152" name="T58"/>
                <a:gd fmla="*/ 119 h 133" name="T59"/>
                <a:gd fmla="*/ 80 w 152" name="T60"/>
                <a:gd fmla="*/ 125 h 133" name="T61"/>
                <a:gd fmla="*/ 72 w 152" name="T62"/>
                <a:gd fmla="*/ 124 h 133" name="T63"/>
                <a:gd fmla="*/ 60 w 152" name="T64"/>
                <a:gd fmla="*/ 123 h 133" name="T65"/>
                <a:gd fmla="*/ 61 w 152" name="T66"/>
                <a:gd fmla="*/ 2 h 133" name="T67"/>
                <a:gd fmla="*/ 21 w 152" name="T68"/>
                <a:gd fmla="*/ 43 h 133" name="T69"/>
                <a:gd fmla="*/ 26 w 152" name="T70"/>
                <a:gd fmla="*/ 39 h 133" name="T71"/>
                <a:gd fmla="*/ 31 w 152" name="T72"/>
                <a:gd fmla="*/ 50 h 133" name="T73"/>
                <a:gd fmla="*/ 39 w 152" name="T74"/>
                <a:gd fmla="*/ 40 h 133" name="T75"/>
                <a:gd fmla="*/ 36 w 152" name="T76"/>
                <a:gd fmla="*/ 50 h 133" name="T77"/>
                <a:gd fmla="*/ 28 w 152" name="T78"/>
                <a:gd fmla="*/ 53 h 133" name="T79"/>
                <a:gd fmla="*/ 31 w 152" name="T80"/>
                <a:gd fmla="*/ 67 h 133" name="T81"/>
                <a:gd fmla="*/ 35 w 152" name="T82"/>
                <a:gd fmla="*/ 82 h 133" name="T83"/>
                <a:gd fmla="*/ 40 w 152" name="T84"/>
                <a:gd fmla="*/ 92 h 133" name="T85"/>
                <a:gd fmla="*/ 54 w 152" name="T86"/>
                <a:gd fmla="*/ 103 h 133" name="T87"/>
                <a:gd fmla="*/ 58 w 152" name="T88"/>
                <a:gd fmla="*/ 93 h 133" name="T89"/>
                <a:gd fmla="*/ 57 w 152" name="T90"/>
                <a:gd fmla="*/ 81 h 133" name="T91"/>
                <a:gd fmla="*/ 62 w 152" name="T92"/>
                <a:gd fmla="*/ 68 h 133" name="T93"/>
                <a:gd fmla="*/ 69 w 152" name="T94"/>
                <a:gd fmla="*/ 60 h 133" name="T95"/>
                <a:gd fmla="*/ 86 w 152" name="T96"/>
                <a:gd fmla="*/ 60 h 133" name="T97"/>
                <a:gd fmla="*/ 93 w 152" name="T98"/>
                <a:gd fmla="*/ 51 h 133" name="T99"/>
                <a:gd fmla="*/ 86 w 152" name="T100"/>
                <a:gd fmla="*/ 33 h 133" name="T101"/>
                <a:gd fmla="*/ 73 w 152" name="T102"/>
                <a:gd fmla="*/ 28 h 133" name="T103"/>
                <a:gd fmla="*/ 65 w 152" name="T104"/>
                <a:gd fmla="*/ 31 h 133" name="T105"/>
                <a:gd fmla="*/ 55 w 152" name="T106"/>
                <a:gd fmla="*/ 31 h 133" name="T107"/>
                <a:gd fmla="*/ 44 w 152" name="T108"/>
                <a:gd fmla="*/ 29 h 133" name="T109"/>
                <a:gd fmla="*/ 54 w 152" name="T110"/>
                <a:gd fmla="*/ 25 h 133" name="T111"/>
                <a:gd fmla="*/ 55 w 152" name="T112"/>
                <a:gd fmla="*/ 21 h 133" name="T113"/>
                <a:gd fmla="*/ 68 w 152" name="T114"/>
                <a:gd fmla="*/ 22 h 133" name="T115"/>
                <a:gd fmla="*/ 78 w 152" name="T116"/>
                <a:gd fmla="*/ 25 h 133" name="T117"/>
                <a:gd fmla="*/ 81 w 152" name="T118"/>
                <a:gd fmla="*/ 14 h 133" name="T119"/>
                <a:gd fmla="*/ 88 w 152" name="T120"/>
                <a:gd fmla="*/ 7 h 133" name="T121"/>
                <a:gd fmla="*/ 80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4"/>
            <p:cNvSpPr>
              <a:spLocks noEditPoints="1"/>
            </p:cNvSpPr>
            <p:nvPr/>
          </p:nvSpPr>
          <p:spPr bwMode="auto">
            <a:xfrm>
              <a:off x="3323592" y="4204177"/>
              <a:ext cx="492125" cy="325438"/>
            </a:xfrm>
            <a:custGeom>
              <a:gdLst>
                <a:gd fmla="*/ 7 w 165" name="T0"/>
                <a:gd fmla="*/ 24 h 109" name="T1"/>
                <a:gd fmla="*/ 42 w 165" name="T2"/>
                <a:gd fmla="*/ 0 h 109" name="T3"/>
                <a:gd fmla="*/ 84 w 165" name="T4"/>
                <a:gd fmla="*/ 107 h 109" name="T5"/>
                <a:gd fmla="*/ 37 w 165" name="T6"/>
                <a:gd fmla="*/ 63 h 109" name="T7"/>
                <a:gd fmla="*/ 7 w 165" name="T8"/>
                <a:gd fmla="*/ 24 h 109" name="T9"/>
                <a:gd fmla="*/ 99 w 165" name="T10"/>
                <a:gd fmla="*/ 20 h 109" name="T11"/>
                <a:gd fmla="*/ 92 w 165" name="T12"/>
                <a:gd fmla="*/ 27 h 109" name="T13"/>
                <a:gd fmla="*/ 99 w 165" name="T14"/>
                <a:gd fmla="*/ 34 h 109" name="T15"/>
                <a:gd fmla="*/ 106 w 165" name="T16"/>
                <a:gd fmla="*/ 27 h 109" name="T17"/>
                <a:gd fmla="*/ 99 w 165" name="T18"/>
                <a:gd fmla="*/ 20 h 109" name="T19"/>
                <a:gd fmla="*/ 115 w 165" name="T20"/>
                <a:gd fmla="*/ 48 h 109" name="T21"/>
                <a:gd fmla="*/ 106 w 165" name="T22"/>
                <a:gd fmla="*/ 39 h 109" name="T23"/>
                <a:gd fmla="*/ 96 w 165" name="T24"/>
                <a:gd fmla="*/ 48 h 109" name="T25"/>
                <a:gd fmla="*/ 106 w 165" name="T26"/>
                <a:gd fmla="*/ 58 h 109" name="T27"/>
                <a:gd fmla="*/ 115 w 165" name="T28"/>
                <a:gd fmla="*/ 48 h 109" name="T29"/>
                <a:gd fmla="*/ 99 w 165" name="T30"/>
                <a:gd fmla="*/ 83 h 109" name="T31"/>
                <a:gd fmla="*/ 110 w 165" name="T32"/>
                <a:gd fmla="*/ 72 h 109" name="T33"/>
                <a:gd fmla="*/ 99 w 165" name="T34"/>
                <a:gd fmla="*/ 61 h 109" name="T35"/>
                <a:gd fmla="*/ 88 w 165" name="T36"/>
                <a:gd fmla="*/ 72 h 109" name="T37"/>
                <a:gd fmla="*/ 99 w 165" name="T38"/>
                <a:gd fmla="*/ 83 h 109" name="T39"/>
                <a:gd fmla="*/ 80 w 165" name="T40"/>
                <a:gd fmla="*/ 101 h 109" name="T41"/>
                <a:gd fmla="*/ 91 w 165" name="T42"/>
                <a:gd fmla="*/ 90 h 109" name="T43"/>
                <a:gd fmla="*/ 80 w 165" name="T44"/>
                <a:gd fmla="*/ 78 h 109" name="T45"/>
                <a:gd fmla="*/ 68 w 165" name="T46"/>
                <a:gd fmla="*/ 90 h 109" name="T47"/>
                <a:gd fmla="*/ 80 w 165" name="T48"/>
                <a:gd fmla="*/ 101 h 109" name="T49"/>
                <a:gd fmla="*/ 32 w 165" name="T50"/>
                <a:gd fmla="*/ 47 h 109" name="T51"/>
                <a:gd fmla="*/ 46 w 165" name="T52"/>
                <a:gd fmla="*/ 32 h 109" name="T53"/>
                <a:gd fmla="*/ 32 w 165" name="T54"/>
                <a:gd fmla="*/ 18 h 109" name="T55"/>
                <a:gd fmla="*/ 17 w 165" name="T56"/>
                <a:gd fmla="*/ 32 h 109" name="T57"/>
                <a:gd fmla="*/ 32 w 165" name="T58"/>
                <a:gd fmla="*/ 47 h 10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9" w="165">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5"/>
            <p:cNvSpPr>
              <a:spLocks noEditPoints="1"/>
            </p:cNvSpPr>
            <p:nvPr/>
          </p:nvSpPr>
          <p:spPr bwMode="auto">
            <a:xfrm>
              <a:off x="1239205" y="3966052"/>
              <a:ext cx="677863" cy="604838"/>
            </a:xfrm>
            <a:custGeom>
              <a:gdLst>
                <a:gd fmla="*/ 200 w 227" name="T0"/>
                <a:gd fmla="*/ 185 h 203" name="T1"/>
                <a:gd fmla="*/ 140 w 227" name="T2"/>
                <a:gd fmla="*/ 183 h 203" name="T3"/>
                <a:gd fmla="*/ 181 w 227" name="T4"/>
                <a:gd fmla="*/ 25 h 203" name="T5"/>
                <a:gd fmla="*/ 198 w 227" name="T6"/>
                <a:gd fmla="*/ 115 h 203" name="T7"/>
                <a:gd fmla="*/ 200 w 227" name="T8"/>
                <a:gd fmla="*/ 185 h 203" name="T9"/>
                <a:gd fmla="*/ 91 w 227" name="T10"/>
                <a:gd fmla="*/ 113 h 203" name="T11"/>
                <a:gd fmla="*/ 105 w 227" name="T12"/>
                <a:gd fmla="*/ 110 h 203" name="T13"/>
                <a:gd fmla="*/ 103 w 227" name="T14"/>
                <a:gd fmla="*/ 96 h 203" name="T15"/>
                <a:gd fmla="*/ 89 w 227" name="T16"/>
                <a:gd fmla="*/ 98 h 203" name="T17"/>
                <a:gd fmla="*/ 91 w 227" name="T18"/>
                <a:gd fmla="*/ 113 h 203" name="T19"/>
                <a:gd fmla="*/ 96 w 227" name="T20"/>
                <a:gd fmla="*/ 66 h 203" name="T21"/>
                <a:gd fmla="*/ 99 w 227" name="T22"/>
                <a:gd fmla="*/ 85 h 203" name="T23"/>
                <a:gd fmla="*/ 118 w 227" name="T24"/>
                <a:gd fmla="*/ 82 h 203" name="T25"/>
                <a:gd fmla="*/ 115 w 227" name="T26"/>
                <a:gd fmla="*/ 63 h 203" name="T27"/>
                <a:gd fmla="*/ 96 w 227" name="T28"/>
                <a:gd fmla="*/ 66 h 203" name="T29"/>
                <a:gd fmla="*/ 144 w 227" name="T30"/>
                <a:gd fmla="*/ 40 h 203" name="T31"/>
                <a:gd fmla="*/ 122 w 227" name="T32"/>
                <a:gd fmla="*/ 43 h 203" name="T33"/>
                <a:gd fmla="*/ 125 w 227" name="T34"/>
                <a:gd fmla="*/ 65 h 203" name="T35"/>
                <a:gd fmla="*/ 147 w 227" name="T36"/>
                <a:gd fmla="*/ 62 h 203" name="T37"/>
                <a:gd fmla="*/ 144 w 227" name="T38"/>
                <a:gd fmla="*/ 40 h 203" name="T39"/>
                <a:gd fmla="*/ 182 w 227" name="T40"/>
                <a:gd fmla="*/ 35 h 203" name="T41"/>
                <a:gd fmla="*/ 159 w 227" name="T42"/>
                <a:gd fmla="*/ 39 h 203" name="T43"/>
                <a:gd fmla="*/ 162 w 227" name="T44"/>
                <a:gd fmla="*/ 62 h 203" name="T45"/>
                <a:gd fmla="*/ 186 w 227" name="T46"/>
                <a:gd fmla="*/ 58 h 203" name="T47"/>
                <a:gd fmla="*/ 182 w 227" name="T48"/>
                <a:gd fmla="*/ 35 h 203" name="T49"/>
                <a:gd fmla="*/ 191 w 227" name="T50"/>
                <a:gd fmla="*/ 139 h 203" name="T51"/>
                <a:gd fmla="*/ 163 w 227" name="T52"/>
                <a:gd fmla="*/ 143 h 203" name="T53"/>
                <a:gd fmla="*/ 167 w 227" name="T54"/>
                <a:gd fmla="*/ 172 h 203" name="T55"/>
                <a:gd fmla="*/ 195 w 227" name="T56"/>
                <a:gd fmla="*/ 167 h 203" name="T57"/>
                <a:gd fmla="*/ 191 w 227" name="T58"/>
                <a:gd fmla="*/ 13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226">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26"/>
            <p:cNvSpPr/>
            <p:nvPr/>
          </p:nvSpPr>
          <p:spPr bwMode="auto">
            <a:xfrm>
              <a:off x="4082417" y="1713389"/>
              <a:ext cx="112713" cy="114300"/>
            </a:xfrm>
            <a:custGeom>
              <a:gdLst>
                <a:gd fmla="*/ 34 w 38" name="T0"/>
                <a:gd fmla="*/ 26 h 38" name="T1"/>
                <a:gd fmla="*/ 27 w 38" name="T2"/>
                <a:gd fmla="*/ 4 h 38" name="T3"/>
                <a:gd fmla="*/ 4 w 38" name="T4"/>
                <a:gd fmla="*/ 11 h 38" name="T5"/>
                <a:gd fmla="*/ 12 w 38" name="T6"/>
                <a:gd fmla="*/ 34 h 38" name="T7"/>
                <a:gd fmla="*/ 34 w 38" name="T8"/>
                <a:gd fmla="*/ 26 h 38" name="T9"/>
              </a:gdLst>
              <a:cxnLst>
                <a:cxn ang="0">
                  <a:pos x="T0" y="T1"/>
                </a:cxn>
                <a:cxn ang="0">
                  <a:pos x="T2" y="T3"/>
                </a:cxn>
                <a:cxn ang="0">
                  <a:pos x="T4" y="T5"/>
                </a:cxn>
                <a:cxn ang="0">
                  <a:pos x="T6" y="T7"/>
                </a:cxn>
                <a:cxn ang="0">
                  <a:pos x="T8" y="T9"/>
                </a:cxn>
              </a:cxnLst>
              <a:rect b="b" l="0" r="r" t="0"/>
              <a:pathLst>
                <a:path h="38" w="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27"/>
            <p:cNvSpPr/>
            <p:nvPr/>
          </p:nvSpPr>
          <p:spPr bwMode="auto">
            <a:xfrm>
              <a:off x="3855405" y="1781652"/>
              <a:ext cx="282575" cy="239713"/>
            </a:xfrm>
            <a:custGeom>
              <a:gdLst>
                <a:gd fmla="*/ 95 w 95" name="T0"/>
                <a:gd fmla="*/ 8 h 80" name="T1"/>
                <a:gd fmla="*/ 23 w 95" name="T2"/>
                <a:gd fmla="*/ 73 h 80" name="T3"/>
                <a:gd fmla="*/ 2 w 95" name="T4"/>
                <a:gd fmla="*/ 79 h 80" name="T5"/>
                <a:gd fmla="*/ 86 w 95" name="T6"/>
                <a:gd fmla="*/ 0 h 80" name="T7"/>
                <a:gd fmla="*/ 95 w 95" name="T8"/>
                <a:gd fmla="*/ 8 h 80" name="T9"/>
              </a:gdLst>
              <a:cxnLst>
                <a:cxn ang="0">
                  <a:pos x="T0" y="T1"/>
                </a:cxn>
                <a:cxn ang="0">
                  <a:pos x="T2" y="T3"/>
                </a:cxn>
                <a:cxn ang="0">
                  <a:pos x="T4" y="T5"/>
                </a:cxn>
                <a:cxn ang="0">
                  <a:pos x="T6" y="T7"/>
                </a:cxn>
                <a:cxn ang="0">
                  <a:pos x="T8" y="T9"/>
                </a:cxn>
              </a:cxnLst>
              <a:rect b="b" l="0" r="r" t="0"/>
              <a:pathLst>
                <a:path h="80" w="95">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28"/>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 fmla="*/ 6 w 30"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3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29"/>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Lst>
              <a:cxnLst>
                <a:cxn ang="0">
                  <a:pos x="T0" y="T1"/>
                </a:cxn>
                <a:cxn ang="0">
                  <a:pos x="T2" y="T3"/>
                </a:cxn>
                <a:cxn ang="0">
                  <a:pos x="T4" y="T5"/>
                </a:cxn>
                <a:cxn ang="0">
                  <a:pos x="T6" y="T7"/>
                </a:cxn>
                <a:cxn ang="0">
                  <a:pos x="T8" y="T9"/>
                </a:cxn>
                <a:cxn ang="0">
                  <a:pos x="T10" y="T11"/>
                </a:cxn>
              </a:cxnLst>
              <a:rect b="b" l="0" r="r" t="0"/>
              <a:pathLst>
                <a:path h="220" w="30">
                  <a:moveTo>
                    <a:pt x="6" y="2"/>
                  </a:moveTo>
                  <a:lnTo>
                    <a:pt x="0" y="182"/>
                  </a:lnTo>
                  <a:lnTo>
                    <a:pt x="11" y="220"/>
                  </a:lnTo>
                  <a:lnTo>
                    <a:pt x="22" y="182"/>
                  </a:lnTo>
                  <a:lnTo>
                    <a:pt x="30" y="4"/>
                  </a:lnTo>
                  <a:lnTo>
                    <a:pt x="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30"/>
            <p:cNvSpPr/>
            <p:nvPr/>
          </p:nvSpPr>
          <p:spPr bwMode="auto">
            <a:xfrm>
              <a:off x="4144330" y="1689577"/>
              <a:ext cx="36513" cy="53975"/>
            </a:xfrm>
            <a:custGeom>
              <a:gdLst>
                <a:gd fmla="*/ 0 w 12" name="T0"/>
                <a:gd fmla="*/ 13 h 18" name="T1"/>
                <a:gd fmla="*/ 2 w 12" name="T2"/>
                <a:gd fmla="*/ 17 h 18" name="T3"/>
                <a:gd fmla="*/ 2 w 12" name="T4"/>
                <a:gd fmla="*/ 17 h 18" name="T5"/>
                <a:gd fmla="*/ 6 w 12" name="T6"/>
                <a:gd fmla="*/ 16 h 18" name="T7"/>
                <a:gd fmla="*/ 11 w 12" name="T8"/>
                <a:gd fmla="*/ 5 h 18" name="T9"/>
                <a:gd fmla="*/ 10 w 12" name="T10"/>
                <a:gd fmla="*/ 1 h 18" name="T11"/>
                <a:gd fmla="*/ 10 w 12" name="T12"/>
                <a:gd fmla="*/ 1 h 18" name="T13"/>
                <a:gd fmla="*/ 6 w 12" name="T14"/>
                <a:gd fmla="*/ 2 h 18" name="T15"/>
                <a:gd fmla="*/ 0 w 12" name="T16"/>
                <a:gd fmla="*/ 13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2">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31"/>
            <p:cNvSpPr/>
            <p:nvPr/>
          </p:nvSpPr>
          <p:spPr bwMode="auto">
            <a:xfrm>
              <a:off x="4225292" y="3542189"/>
              <a:ext cx="109538" cy="111125"/>
            </a:xfrm>
            <a:custGeom>
              <a:gdLst>
                <a:gd fmla="*/ 31 w 37" name="T0"/>
                <a:gd fmla="*/ 8 h 37" name="T1"/>
                <a:gd fmla="*/ 7 w 37" name="T2"/>
                <a:gd fmla="*/ 7 h 37" name="T3"/>
                <a:gd fmla="*/ 6 w 37" name="T4"/>
                <a:gd fmla="*/ 30 h 37" name="T5"/>
                <a:gd fmla="*/ 30 w 37" name="T6"/>
                <a:gd fmla="*/ 31 h 37" name="T7"/>
                <a:gd fmla="*/ 31 w 37" name="T8"/>
                <a:gd fmla="*/ 8 h 37" name="T9"/>
              </a:gdLst>
              <a:cxnLst>
                <a:cxn ang="0">
                  <a:pos x="T0" y="T1"/>
                </a:cxn>
                <a:cxn ang="0">
                  <a:pos x="T2" y="T3"/>
                </a:cxn>
                <a:cxn ang="0">
                  <a:pos x="T4" y="T5"/>
                </a:cxn>
                <a:cxn ang="0">
                  <a:pos x="T6" y="T7"/>
                </a:cxn>
                <a:cxn ang="0">
                  <a:pos x="T8" y="T9"/>
                </a:cxn>
              </a:cxnLst>
              <a:rect b="b" l="0" r="r" t="0"/>
              <a:pathLst>
                <a:path h="37" w="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32"/>
            <p:cNvSpPr/>
            <p:nvPr/>
          </p:nvSpPr>
          <p:spPr bwMode="auto">
            <a:xfrm>
              <a:off x="4280855" y="3613627"/>
              <a:ext cx="134938" cy="338138"/>
            </a:xfrm>
            <a:custGeom>
              <a:gdLst>
                <a:gd fmla="*/ 10 w 45" name="T0"/>
                <a:gd fmla="*/ 0 h 113" name="T1"/>
                <a:gd fmla="*/ 45 w 45" name="T2"/>
                <a:gd fmla="*/ 90 h 113" name="T3"/>
                <a:gd fmla="*/ 44 w 45" name="T4"/>
                <a:gd fmla="*/ 112 h 113" name="T5"/>
                <a:gd fmla="*/ 0 w 45" name="T6"/>
                <a:gd fmla="*/ 5 h 113" name="T7"/>
                <a:gd fmla="*/ 10 w 45" name="T8"/>
                <a:gd fmla="*/ 0 h 113" name="T9"/>
              </a:gdLst>
              <a:cxnLst>
                <a:cxn ang="0">
                  <a:pos x="T0" y="T1"/>
                </a:cxn>
                <a:cxn ang="0">
                  <a:pos x="T2" y="T3"/>
                </a:cxn>
                <a:cxn ang="0">
                  <a:pos x="T4" y="T5"/>
                </a:cxn>
                <a:cxn ang="0">
                  <a:pos x="T6" y="T7"/>
                </a:cxn>
                <a:cxn ang="0">
                  <a:pos x="T8" y="T9"/>
                </a:cxn>
              </a:cxnLst>
              <a:rect b="b" l="0" r="r" t="0"/>
              <a:pathLst>
                <a:path h="113" w="45">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33"/>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 fmla="*/ 4 w 209" name="T12"/>
                <a:gd fmla="*/ 22 h 94" name="T13"/>
              </a:gdLst>
              <a:cxnLst>
                <a:cxn ang="0">
                  <a:pos x="T0" y="T1"/>
                </a:cxn>
                <a:cxn ang="0">
                  <a:pos x="T2" y="T3"/>
                </a:cxn>
                <a:cxn ang="0">
                  <a:pos x="T4" y="T5"/>
                </a:cxn>
                <a:cxn ang="0">
                  <a:pos x="T6" y="T7"/>
                </a:cxn>
                <a:cxn ang="0">
                  <a:pos x="T8" y="T9"/>
                </a:cxn>
                <a:cxn ang="0">
                  <a:pos x="T10" y="T11"/>
                </a:cxn>
                <a:cxn ang="0">
                  <a:pos x="T12" y="T13"/>
                </a:cxn>
              </a:cxnLst>
              <a:rect b="b" l="0" r="r" t="0"/>
              <a:pathLst>
                <a:path h="94" w="209">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34"/>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Lst>
              <a:cxnLst>
                <a:cxn ang="0">
                  <a:pos x="T0" y="T1"/>
                </a:cxn>
                <a:cxn ang="0">
                  <a:pos x="T2" y="T3"/>
                </a:cxn>
                <a:cxn ang="0">
                  <a:pos x="T4" y="T5"/>
                </a:cxn>
                <a:cxn ang="0">
                  <a:pos x="T6" y="T7"/>
                </a:cxn>
                <a:cxn ang="0">
                  <a:pos x="T8" y="T9"/>
                </a:cxn>
                <a:cxn ang="0">
                  <a:pos x="T10" y="T11"/>
                </a:cxn>
              </a:cxnLst>
              <a:rect b="b" l="0" r="r" t="0"/>
              <a:pathLst>
                <a:path h="94" w="209">
                  <a:moveTo>
                    <a:pt x="4" y="22"/>
                  </a:moveTo>
                  <a:lnTo>
                    <a:pt x="169" y="92"/>
                  </a:lnTo>
                  <a:lnTo>
                    <a:pt x="209" y="94"/>
                  </a:lnTo>
                  <a:lnTo>
                    <a:pt x="177" y="71"/>
                  </a:lnTo>
                  <a:lnTo>
                    <a:pt x="13" y="0"/>
                  </a:lnTo>
                  <a:lnTo>
                    <a:pt x="0" y="2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35"/>
            <p:cNvSpPr/>
            <p:nvPr/>
          </p:nvSpPr>
          <p:spPr bwMode="auto">
            <a:xfrm>
              <a:off x="4215767" y="3535839"/>
              <a:ext cx="44450" cy="46038"/>
            </a:xfrm>
            <a:custGeom>
              <a:gdLst>
                <a:gd fmla="*/ 9 w 15" name="T0"/>
                <a:gd fmla="*/ 14 h 15" name="T1"/>
                <a:gd fmla="*/ 14 w 15" name="T2"/>
                <a:gd fmla="*/ 14 h 15" name="T3"/>
                <a:gd fmla="*/ 14 w 15" name="T4"/>
                <a:gd fmla="*/ 14 h 15" name="T5"/>
                <a:gd fmla="*/ 14 w 15" name="T6"/>
                <a:gd fmla="*/ 10 h 15" name="T7"/>
                <a:gd fmla="*/ 6 w 15" name="T8"/>
                <a:gd fmla="*/ 1 h 15" name="T9"/>
                <a:gd fmla="*/ 1 w 15" name="T10"/>
                <a:gd fmla="*/ 1 h 15" name="T11"/>
                <a:gd fmla="*/ 1 w 15" name="T12"/>
                <a:gd fmla="*/ 1 h 15" name="T13"/>
                <a:gd fmla="*/ 1 w 15" name="T14"/>
                <a:gd fmla="*/ 5 h 15" name="T15"/>
                <a:gd fmla="*/ 9 w 15" name="T16"/>
                <a:gd fmla="*/ 14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36"/>
            <p:cNvSpPr/>
            <p:nvPr/>
          </p:nvSpPr>
          <p:spPr bwMode="auto">
            <a:xfrm>
              <a:off x="983617" y="2889727"/>
              <a:ext cx="109538" cy="109538"/>
            </a:xfrm>
            <a:custGeom>
              <a:gdLst>
                <a:gd fmla="*/ 31 w 37" name="T0"/>
                <a:gd fmla="*/ 7 h 37" name="T1"/>
                <a:gd fmla="*/ 7 w 37" name="T2"/>
                <a:gd fmla="*/ 6 h 37" name="T3"/>
                <a:gd fmla="*/ 6 w 37" name="T4"/>
                <a:gd fmla="*/ 30 h 37" name="T5"/>
                <a:gd fmla="*/ 30 w 37" name="T6"/>
                <a:gd fmla="*/ 31 h 37" name="T7"/>
                <a:gd fmla="*/ 31 w 37" name="T8"/>
                <a:gd fmla="*/ 7 h 37" name="T9"/>
              </a:gdLst>
              <a:cxnLst>
                <a:cxn ang="0">
                  <a:pos x="T0" y="T1"/>
                </a:cxn>
                <a:cxn ang="0">
                  <a:pos x="T2" y="T3"/>
                </a:cxn>
                <a:cxn ang="0">
                  <a:pos x="T4" y="T5"/>
                </a:cxn>
                <a:cxn ang="0">
                  <a:pos x="T6" y="T7"/>
                </a:cxn>
                <a:cxn ang="0">
                  <a:pos x="T8" y="T9"/>
                </a:cxn>
              </a:cxnLst>
              <a:rect b="b" l="0" r="r" t="0"/>
              <a:pathLst>
                <a:path h="37" w="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37"/>
            <p:cNvSpPr/>
            <p:nvPr/>
          </p:nvSpPr>
          <p:spPr bwMode="auto">
            <a:xfrm>
              <a:off x="1039180" y="2957989"/>
              <a:ext cx="138113" cy="339725"/>
            </a:xfrm>
            <a:custGeom>
              <a:gdLst>
                <a:gd fmla="*/ 10 w 46" name="T0"/>
                <a:gd fmla="*/ 0 h 114" name="T1"/>
                <a:gd fmla="*/ 46 w 46" name="T2"/>
                <a:gd fmla="*/ 91 h 114" name="T3"/>
                <a:gd fmla="*/ 44 w 46" name="T4"/>
                <a:gd fmla="*/ 113 h 114" name="T5"/>
                <a:gd fmla="*/ 0 w 46" name="T6"/>
                <a:gd fmla="*/ 6 h 114" name="T7"/>
                <a:gd fmla="*/ 10 w 46" name="T8"/>
                <a:gd fmla="*/ 0 h 114" name="T9"/>
              </a:gdLst>
              <a:cxnLst>
                <a:cxn ang="0">
                  <a:pos x="T0" y="T1"/>
                </a:cxn>
                <a:cxn ang="0">
                  <a:pos x="T2" y="T3"/>
                </a:cxn>
                <a:cxn ang="0">
                  <a:pos x="T4" y="T5"/>
                </a:cxn>
                <a:cxn ang="0">
                  <a:pos x="T6" y="T7"/>
                </a:cxn>
                <a:cxn ang="0">
                  <a:pos x="T8" y="T9"/>
                </a:cxn>
              </a:cxnLst>
              <a:rect b="b" l="0" r="r" t="0"/>
              <a:pathLst>
                <a:path h="114" w="46">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38"/>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 fmla="*/ 2 w 206" name="T12"/>
                <a:gd fmla="*/ 23 h 94" name="T13"/>
              </a:gdLst>
              <a:cxnLst>
                <a:cxn ang="0">
                  <a:pos x="T0" y="T1"/>
                </a:cxn>
                <a:cxn ang="0">
                  <a:pos x="T2" y="T3"/>
                </a:cxn>
                <a:cxn ang="0">
                  <a:pos x="T4" y="T5"/>
                </a:cxn>
                <a:cxn ang="0">
                  <a:pos x="T6" y="T7"/>
                </a:cxn>
                <a:cxn ang="0">
                  <a:pos x="T8" y="T9"/>
                </a:cxn>
                <a:cxn ang="0">
                  <a:pos x="T10" y="T11"/>
                </a:cxn>
                <a:cxn ang="0">
                  <a:pos x="T12" y="T13"/>
                </a:cxn>
              </a:cxnLst>
              <a:rect b="b" l="0" r="r" t="0"/>
              <a:pathLst>
                <a:path h="94" w="206">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39"/>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Lst>
              <a:cxnLst>
                <a:cxn ang="0">
                  <a:pos x="T0" y="T1"/>
                </a:cxn>
                <a:cxn ang="0">
                  <a:pos x="T2" y="T3"/>
                </a:cxn>
                <a:cxn ang="0">
                  <a:pos x="T4" y="T5"/>
                </a:cxn>
                <a:cxn ang="0">
                  <a:pos x="T6" y="T7"/>
                </a:cxn>
                <a:cxn ang="0">
                  <a:pos x="T8" y="T9"/>
                </a:cxn>
                <a:cxn ang="0">
                  <a:pos x="T10" y="T11"/>
                </a:cxn>
              </a:cxnLst>
              <a:rect b="b" l="0" r="r" t="0"/>
              <a:pathLst>
                <a:path h="94" w="206">
                  <a:moveTo>
                    <a:pt x="2" y="23"/>
                  </a:moveTo>
                  <a:lnTo>
                    <a:pt x="167" y="92"/>
                  </a:lnTo>
                  <a:lnTo>
                    <a:pt x="206" y="94"/>
                  </a:lnTo>
                  <a:lnTo>
                    <a:pt x="175" y="72"/>
                  </a:lnTo>
                  <a:lnTo>
                    <a:pt x="11" y="0"/>
                  </a:lnTo>
                  <a:lnTo>
                    <a:pt x="0" y="23"/>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40"/>
            <p:cNvSpPr/>
            <p:nvPr/>
          </p:nvSpPr>
          <p:spPr bwMode="auto">
            <a:xfrm>
              <a:off x="974092" y="2880202"/>
              <a:ext cx="44450" cy="47625"/>
            </a:xfrm>
            <a:custGeom>
              <a:gdLst>
                <a:gd fmla="*/ 10 w 15" name="T0"/>
                <a:gd fmla="*/ 15 h 16" name="T1"/>
                <a:gd fmla="*/ 14 w 15" name="T2"/>
                <a:gd fmla="*/ 15 h 16" name="T3"/>
                <a:gd fmla="*/ 14 w 15" name="T4"/>
                <a:gd fmla="*/ 15 h 16" name="T5"/>
                <a:gd fmla="*/ 14 w 15" name="T6"/>
                <a:gd fmla="*/ 10 h 16" name="T7"/>
                <a:gd fmla="*/ 6 w 15" name="T8"/>
                <a:gd fmla="*/ 1 h 16" name="T9"/>
                <a:gd fmla="*/ 2 w 15" name="T10"/>
                <a:gd fmla="*/ 1 h 16" name="T11"/>
                <a:gd fmla="*/ 2 w 15" name="T12"/>
                <a:gd fmla="*/ 1 h 16" name="T13"/>
                <a:gd fmla="*/ 1 w 15" name="T14"/>
                <a:gd fmla="*/ 6 h 16" name="T15"/>
                <a:gd fmla="*/ 10 w 15" name="T16"/>
                <a:gd fmla="*/ 15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5">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41"/>
            <p:cNvSpPr/>
            <p:nvPr/>
          </p:nvSpPr>
          <p:spPr bwMode="auto">
            <a:xfrm>
              <a:off x="3156905" y="3935889"/>
              <a:ext cx="114300" cy="114300"/>
            </a:xfrm>
            <a:custGeom>
              <a:gdLst>
                <a:gd fmla="*/ 33 w 38" name="T0"/>
                <a:gd fmla="*/ 28 h 38" name="T1"/>
                <a:gd fmla="*/ 28 w 38" name="T2"/>
                <a:gd fmla="*/ 5 h 38" name="T3"/>
                <a:gd fmla="*/ 5 w 38" name="T4"/>
                <a:gd fmla="*/ 10 h 38" name="T5"/>
                <a:gd fmla="*/ 10 w 38" name="T6"/>
                <a:gd fmla="*/ 33 h 38" name="T7"/>
                <a:gd fmla="*/ 33 w 38" name="T8"/>
                <a:gd fmla="*/ 28 h 38" name="T9"/>
              </a:gdLst>
              <a:cxnLst>
                <a:cxn ang="0">
                  <a:pos x="T0" y="T1"/>
                </a:cxn>
                <a:cxn ang="0">
                  <a:pos x="T2" y="T3"/>
                </a:cxn>
                <a:cxn ang="0">
                  <a:pos x="T4" y="T5"/>
                </a:cxn>
                <a:cxn ang="0">
                  <a:pos x="T6" y="T7"/>
                </a:cxn>
                <a:cxn ang="0">
                  <a:pos x="T8" y="T9"/>
                </a:cxn>
              </a:cxnLst>
              <a:rect b="b" l="0" r="r" t="0"/>
              <a:pathLst>
                <a:path h="38" w="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42"/>
            <p:cNvSpPr/>
            <p:nvPr/>
          </p:nvSpPr>
          <p:spPr bwMode="auto">
            <a:xfrm>
              <a:off x="2904492" y="4002564"/>
              <a:ext cx="303213" cy="211138"/>
            </a:xfrm>
            <a:custGeom>
              <a:gdLst>
                <a:gd fmla="*/ 102 w 102" name="T0"/>
                <a:gd fmla="*/ 9 h 71" name="T1"/>
                <a:gd fmla="*/ 23 w 102" name="T2"/>
                <a:gd fmla="*/ 66 h 71" name="T3"/>
                <a:gd fmla="*/ 2 w 102" name="T4"/>
                <a:gd fmla="*/ 70 h 71" name="T5"/>
                <a:gd fmla="*/ 94 w 102" name="T6"/>
                <a:gd fmla="*/ 0 h 71" name="T7"/>
                <a:gd fmla="*/ 102 w 102" name="T8"/>
                <a:gd fmla="*/ 9 h 71" name="T9"/>
              </a:gdLst>
              <a:cxnLst>
                <a:cxn ang="0">
                  <a:pos x="T0" y="T1"/>
                </a:cxn>
                <a:cxn ang="0">
                  <a:pos x="T2" y="T3"/>
                </a:cxn>
                <a:cxn ang="0">
                  <a:pos x="T4" y="T5"/>
                </a:cxn>
                <a:cxn ang="0">
                  <a:pos x="T6" y="T7"/>
                </a:cxn>
                <a:cxn ang="0">
                  <a:pos x="T8" y="T9"/>
                </a:cxn>
              </a:cxnLst>
              <a:rect b="b" l="0" r="r" t="0"/>
              <a:pathLst>
                <a:path h="71" w="102">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43"/>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 fmla="*/ 26 w 49"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49">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44"/>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Lst>
              <a:cxnLst>
                <a:cxn ang="0">
                  <a:pos x="T0" y="T1"/>
                </a:cxn>
                <a:cxn ang="0">
                  <a:pos x="T2" y="T3"/>
                </a:cxn>
                <a:cxn ang="0">
                  <a:pos x="T4" y="T5"/>
                </a:cxn>
                <a:cxn ang="0">
                  <a:pos x="T6" y="T7"/>
                </a:cxn>
                <a:cxn ang="0">
                  <a:pos x="T8" y="T9"/>
                </a:cxn>
                <a:cxn ang="0">
                  <a:pos x="T10" y="T11"/>
                </a:cxn>
              </a:cxnLst>
              <a:rect b="b" l="0" r="r" t="0"/>
              <a:pathLst>
                <a:path h="220" w="49">
                  <a:moveTo>
                    <a:pt x="26" y="2"/>
                  </a:moveTo>
                  <a:lnTo>
                    <a:pt x="0" y="182"/>
                  </a:lnTo>
                  <a:lnTo>
                    <a:pt x="7" y="220"/>
                  </a:lnTo>
                  <a:lnTo>
                    <a:pt x="22" y="184"/>
                  </a:lnTo>
                  <a:lnTo>
                    <a:pt x="49" y="8"/>
                  </a:lnTo>
                  <a:lnTo>
                    <a:pt x="2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45"/>
            <p:cNvSpPr/>
            <p:nvPr/>
          </p:nvSpPr>
          <p:spPr bwMode="auto">
            <a:xfrm>
              <a:off x="3220405" y="3918427"/>
              <a:ext cx="41275" cy="50800"/>
            </a:xfrm>
            <a:custGeom>
              <a:gdLst>
                <a:gd fmla="*/ 1 w 14" name="T0"/>
                <a:gd fmla="*/ 12 h 17" name="T1"/>
                <a:gd fmla="*/ 2 w 14" name="T2"/>
                <a:gd fmla="*/ 16 h 17" name="T3"/>
                <a:gd fmla="*/ 2 w 14" name="T4"/>
                <a:gd fmla="*/ 16 h 17" name="T5"/>
                <a:gd fmla="*/ 6 w 14" name="T6"/>
                <a:gd fmla="*/ 15 h 17" name="T7"/>
                <a:gd fmla="*/ 13 w 14" name="T8"/>
                <a:gd fmla="*/ 5 h 17" name="T9"/>
                <a:gd fmla="*/ 12 w 14" name="T10"/>
                <a:gd fmla="*/ 1 h 17" name="T11"/>
                <a:gd fmla="*/ 12 w 14" name="T12"/>
                <a:gd fmla="*/ 1 h 17" name="T13"/>
                <a:gd fmla="*/ 8 w 14" name="T14"/>
                <a:gd fmla="*/ 2 h 17" name="T15"/>
                <a:gd fmla="*/ 1 w 14" name="T16"/>
                <a:gd fmla="*/ 1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4">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46"/>
            <p:cNvSpPr>
              <a:spLocks noEditPoints="1"/>
            </p:cNvSpPr>
            <p:nvPr/>
          </p:nvSpPr>
          <p:spPr bwMode="auto">
            <a:xfrm>
              <a:off x="4379280" y="2873852"/>
              <a:ext cx="179388" cy="488950"/>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4 h 164" name="T15"/>
                <a:gd fmla="*/ 4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47"/>
            <p:cNvSpPr>
              <a:spLocks noEditPoints="1"/>
            </p:cNvSpPr>
            <p:nvPr/>
          </p:nvSpPr>
          <p:spPr bwMode="auto">
            <a:xfrm>
              <a:off x="4225292" y="3029427"/>
              <a:ext cx="485775" cy="179388"/>
            </a:xfrm>
            <a:custGeom>
              <a:gdLst>
                <a:gd fmla="*/ 0 w 163" name="T0"/>
                <a:gd fmla="*/ 30 h 60" name="T1"/>
                <a:gd fmla="*/ 82 w 163" name="T2"/>
                <a:gd fmla="*/ 0 h 60" name="T3"/>
                <a:gd fmla="*/ 163 w 163" name="T4"/>
                <a:gd fmla="*/ 30 h 60" name="T5"/>
                <a:gd fmla="*/ 82 w 163" name="T6"/>
                <a:gd fmla="*/ 60 h 60" name="T7"/>
                <a:gd fmla="*/ 0 w 163" name="T8"/>
                <a:gd fmla="*/ 30 h 60" name="T9"/>
                <a:gd fmla="*/ 150 w 163" name="T10"/>
                <a:gd fmla="*/ 30 h 60" name="T11"/>
                <a:gd fmla="*/ 82 w 163" name="T12"/>
                <a:gd fmla="*/ 5 h 60" name="T13"/>
                <a:gd fmla="*/ 13 w 163" name="T14"/>
                <a:gd fmla="*/ 30 h 60" name="T15"/>
                <a:gd fmla="*/ 82 w 163" name="T16"/>
                <a:gd fmla="*/ 56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48"/>
            <p:cNvSpPr>
              <a:spLocks noEditPoints="1"/>
            </p:cNvSpPr>
            <p:nvPr/>
          </p:nvSpPr>
          <p:spPr bwMode="auto">
            <a:xfrm>
              <a:off x="4260217" y="2913539"/>
              <a:ext cx="414338" cy="414338"/>
            </a:xfrm>
            <a:custGeom>
              <a:gdLst>
                <a:gd fmla="*/ 12 w 139" name="T0"/>
                <a:gd fmla="*/ 11 h 139" name="T1"/>
                <a:gd fmla="*/ 91 w 139" name="T2"/>
                <a:gd fmla="*/ 48 h 139" name="T3"/>
                <a:gd fmla="*/ 127 w 139" name="T4"/>
                <a:gd fmla="*/ 127 h 139" name="T5"/>
                <a:gd fmla="*/ 48 w 139" name="T6"/>
                <a:gd fmla="*/ 91 h 139" name="T7"/>
                <a:gd fmla="*/ 12 w 139" name="T8"/>
                <a:gd fmla="*/ 11 h 139" name="T9"/>
                <a:gd fmla="*/ 118 w 139" name="T10"/>
                <a:gd fmla="*/ 118 h 139" name="T11"/>
                <a:gd fmla="*/ 87 w 139" name="T12"/>
                <a:gd fmla="*/ 51 h 139" name="T13"/>
                <a:gd fmla="*/ 21 w 139" name="T14"/>
                <a:gd fmla="*/ 21 h 139" name="T15"/>
                <a:gd fmla="*/ 52 w 139" name="T16"/>
                <a:gd fmla="*/ 87 h 139" name="T17"/>
                <a:gd fmla="*/ 118 w 139" name="T18"/>
                <a:gd fmla="*/ 118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49"/>
            <p:cNvSpPr>
              <a:spLocks noEditPoints="1"/>
            </p:cNvSpPr>
            <p:nvPr/>
          </p:nvSpPr>
          <p:spPr bwMode="auto">
            <a:xfrm>
              <a:off x="4260217" y="2913539"/>
              <a:ext cx="414338" cy="414338"/>
            </a:xfrm>
            <a:custGeom>
              <a:gdLst>
                <a:gd fmla="*/ 12 w 139" name="T0"/>
                <a:gd fmla="*/ 127 h 139" name="T1"/>
                <a:gd fmla="*/ 48 w 139" name="T2"/>
                <a:gd fmla="*/ 48 h 139" name="T3"/>
                <a:gd fmla="*/ 127 w 139" name="T4"/>
                <a:gd fmla="*/ 11 h 139" name="T5"/>
                <a:gd fmla="*/ 91 w 139" name="T6"/>
                <a:gd fmla="*/ 91 h 139" name="T7"/>
                <a:gd fmla="*/ 12 w 139" name="T8"/>
                <a:gd fmla="*/ 127 h 139" name="T9"/>
                <a:gd fmla="*/ 118 w 139" name="T10"/>
                <a:gd fmla="*/ 21 h 139" name="T11"/>
                <a:gd fmla="*/ 52 w 139" name="T12"/>
                <a:gd fmla="*/ 51 h 139" name="T13"/>
                <a:gd fmla="*/ 21 w 139" name="T14"/>
                <a:gd fmla="*/ 118 h 139" name="T15"/>
                <a:gd fmla="*/ 87 w 139" name="T16"/>
                <a:gd fmla="*/ 87 h 139" name="T17"/>
                <a:gd fmla="*/ 118 w 139" name="T18"/>
                <a:gd fmla="*/ 21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Oval 50"/>
            <p:cNvSpPr>
              <a:spLocks noChangeArrowheads="1"/>
            </p:cNvSpPr>
            <p:nvPr/>
          </p:nvSpPr>
          <p:spPr bwMode="auto">
            <a:xfrm>
              <a:off x="4430080" y="3083402"/>
              <a:ext cx="74613" cy="7461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51"/>
            <p:cNvSpPr>
              <a:spLocks noEditPoints="1"/>
            </p:cNvSpPr>
            <p:nvPr/>
          </p:nvSpPr>
          <p:spPr bwMode="auto">
            <a:xfrm>
              <a:off x="2345692" y="4261327"/>
              <a:ext cx="182563" cy="488950"/>
            </a:xfrm>
            <a:custGeom>
              <a:gdLst>
                <a:gd fmla="*/ 30 w 61" name="T0"/>
                <a:gd fmla="*/ 0 h 164" name="T1"/>
                <a:gd fmla="*/ 61 w 61" name="T2"/>
                <a:gd fmla="*/ 82 h 164" name="T3"/>
                <a:gd fmla="*/ 30 w 61" name="T4"/>
                <a:gd fmla="*/ 164 h 164" name="T5"/>
                <a:gd fmla="*/ 0 w 61" name="T6"/>
                <a:gd fmla="*/ 82 h 164" name="T7"/>
                <a:gd fmla="*/ 30 w 61" name="T8"/>
                <a:gd fmla="*/ 0 h 164" name="T9"/>
                <a:gd fmla="*/ 30 w 61" name="T10"/>
                <a:gd fmla="*/ 151 h 164" name="T11"/>
                <a:gd fmla="*/ 56 w 61" name="T12"/>
                <a:gd fmla="*/ 82 h 164" name="T13"/>
                <a:gd fmla="*/ 30 w 61" name="T14"/>
                <a:gd fmla="*/ 13 h 164" name="T15"/>
                <a:gd fmla="*/ 5 w 61" name="T16"/>
                <a:gd fmla="*/ 82 h 164" name="T17"/>
                <a:gd fmla="*/ 30 w 61"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1">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52"/>
            <p:cNvSpPr>
              <a:spLocks noEditPoints="1"/>
            </p:cNvSpPr>
            <p:nvPr/>
          </p:nvSpPr>
          <p:spPr bwMode="auto">
            <a:xfrm>
              <a:off x="2193292" y="4416902"/>
              <a:ext cx="487363" cy="179388"/>
            </a:xfrm>
            <a:custGeom>
              <a:gdLst>
                <a:gd fmla="*/ 0 w 163" name="T0"/>
                <a:gd fmla="*/ 30 h 60" name="T1"/>
                <a:gd fmla="*/ 81 w 163" name="T2"/>
                <a:gd fmla="*/ 0 h 60" name="T3"/>
                <a:gd fmla="*/ 163 w 163" name="T4"/>
                <a:gd fmla="*/ 30 h 60" name="T5"/>
                <a:gd fmla="*/ 81 w 163" name="T6"/>
                <a:gd fmla="*/ 60 h 60" name="T7"/>
                <a:gd fmla="*/ 0 w 163" name="T8"/>
                <a:gd fmla="*/ 30 h 60" name="T9"/>
                <a:gd fmla="*/ 150 w 163" name="T10"/>
                <a:gd fmla="*/ 30 h 60" name="T11"/>
                <a:gd fmla="*/ 81 w 163" name="T12"/>
                <a:gd fmla="*/ 5 h 60" name="T13"/>
                <a:gd fmla="*/ 13 w 163" name="T14"/>
                <a:gd fmla="*/ 30 h 60" name="T15"/>
                <a:gd fmla="*/ 81 w 163" name="T16"/>
                <a:gd fmla="*/ 55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53"/>
            <p:cNvSpPr>
              <a:spLocks noEditPoints="1"/>
            </p:cNvSpPr>
            <p:nvPr/>
          </p:nvSpPr>
          <p:spPr bwMode="auto">
            <a:xfrm>
              <a:off x="2229805" y="4297839"/>
              <a:ext cx="414338" cy="417513"/>
            </a:xfrm>
            <a:custGeom>
              <a:gdLst>
                <a:gd fmla="*/ 12 w 139" name="T0"/>
                <a:gd fmla="*/ 12 h 140" name="T1"/>
                <a:gd fmla="*/ 91 w 139" name="T2"/>
                <a:gd fmla="*/ 49 h 140" name="T3"/>
                <a:gd fmla="*/ 127 w 139" name="T4"/>
                <a:gd fmla="*/ 128 h 140" name="T5"/>
                <a:gd fmla="*/ 48 w 139" name="T6"/>
                <a:gd fmla="*/ 91 h 140" name="T7"/>
                <a:gd fmla="*/ 12 w 139" name="T8"/>
                <a:gd fmla="*/ 12 h 140" name="T9"/>
                <a:gd fmla="*/ 118 w 139" name="T10"/>
                <a:gd fmla="*/ 119 h 140" name="T11"/>
                <a:gd fmla="*/ 87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54"/>
            <p:cNvSpPr>
              <a:spLocks noEditPoints="1"/>
            </p:cNvSpPr>
            <p:nvPr/>
          </p:nvSpPr>
          <p:spPr bwMode="auto">
            <a:xfrm>
              <a:off x="2229805" y="4297839"/>
              <a:ext cx="414338" cy="417513"/>
            </a:xfrm>
            <a:custGeom>
              <a:gdLst>
                <a:gd fmla="*/ 12 w 139" name="T0"/>
                <a:gd fmla="*/ 128 h 140" name="T1"/>
                <a:gd fmla="*/ 48 w 139" name="T2"/>
                <a:gd fmla="*/ 49 h 140" name="T3"/>
                <a:gd fmla="*/ 127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7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Oval 55"/>
            <p:cNvSpPr>
              <a:spLocks noChangeArrowheads="1"/>
            </p:cNvSpPr>
            <p:nvPr/>
          </p:nvSpPr>
          <p:spPr bwMode="auto">
            <a:xfrm>
              <a:off x="2399667" y="4467702"/>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56"/>
            <p:cNvSpPr>
              <a:spLocks noEditPoints="1"/>
            </p:cNvSpPr>
            <p:nvPr/>
          </p:nvSpPr>
          <p:spPr bwMode="auto">
            <a:xfrm>
              <a:off x="1167767" y="2226152"/>
              <a:ext cx="179388" cy="490538"/>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3 h 164" name="T15"/>
                <a:gd fmla="*/ 5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57"/>
            <p:cNvSpPr>
              <a:spLocks noEditPoints="1"/>
            </p:cNvSpPr>
            <p:nvPr/>
          </p:nvSpPr>
          <p:spPr bwMode="auto">
            <a:xfrm>
              <a:off x="1012192" y="2381727"/>
              <a:ext cx="490538" cy="179388"/>
            </a:xfrm>
            <a:custGeom>
              <a:gdLst>
                <a:gd fmla="*/ 0 w 164" name="T0"/>
                <a:gd fmla="*/ 30 h 60" name="T1"/>
                <a:gd fmla="*/ 82 w 164" name="T2"/>
                <a:gd fmla="*/ 0 h 60" name="T3"/>
                <a:gd fmla="*/ 164 w 164" name="T4"/>
                <a:gd fmla="*/ 30 h 60" name="T5"/>
                <a:gd fmla="*/ 82 w 164" name="T6"/>
                <a:gd fmla="*/ 60 h 60" name="T7"/>
                <a:gd fmla="*/ 0 w 164" name="T8"/>
                <a:gd fmla="*/ 30 h 60" name="T9"/>
                <a:gd fmla="*/ 150 w 164" name="T10"/>
                <a:gd fmla="*/ 30 h 60" name="T11"/>
                <a:gd fmla="*/ 82 w 164" name="T12"/>
                <a:gd fmla="*/ 5 h 60" name="T13"/>
                <a:gd fmla="*/ 13 w 164" name="T14"/>
                <a:gd fmla="*/ 30 h 60" name="T15"/>
                <a:gd fmla="*/ 82 w 164" name="T16"/>
                <a:gd fmla="*/ 55 h 60" name="T17"/>
                <a:gd fmla="*/ 150 w 164"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4">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58"/>
            <p:cNvSpPr>
              <a:spLocks noEditPoints="1"/>
            </p:cNvSpPr>
            <p:nvPr/>
          </p:nvSpPr>
          <p:spPr bwMode="auto">
            <a:xfrm>
              <a:off x="1048705" y="2262664"/>
              <a:ext cx="414338" cy="417513"/>
            </a:xfrm>
            <a:custGeom>
              <a:gdLst>
                <a:gd fmla="*/ 12 w 139" name="T0"/>
                <a:gd fmla="*/ 12 h 140" name="T1"/>
                <a:gd fmla="*/ 91 w 139" name="T2"/>
                <a:gd fmla="*/ 49 h 140" name="T3"/>
                <a:gd fmla="*/ 128 w 139" name="T4"/>
                <a:gd fmla="*/ 128 h 140" name="T5"/>
                <a:gd fmla="*/ 48 w 139" name="T6"/>
                <a:gd fmla="*/ 91 h 140" name="T7"/>
                <a:gd fmla="*/ 12 w 139" name="T8"/>
                <a:gd fmla="*/ 12 h 140" name="T9"/>
                <a:gd fmla="*/ 118 w 139" name="T10"/>
                <a:gd fmla="*/ 119 h 140" name="T11"/>
                <a:gd fmla="*/ 88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59"/>
            <p:cNvSpPr>
              <a:spLocks noEditPoints="1"/>
            </p:cNvSpPr>
            <p:nvPr/>
          </p:nvSpPr>
          <p:spPr bwMode="auto">
            <a:xfrm>
              <a:off x="1048705" y="2262664"/>
              <a:ext cx="414338" cy="417513"/>
            </a:xfrm>
            <a:custGeom>
              <a:gdLst>
                <a:gd fmla="*/ 12 w 139" name="T0"/>
                <a:gd fmla="*/ 128 h 140" name="T1"/>
                <a:gd fmla="*/ 48 w 139" name="T2"/>
                <a:gd fmla="*/ 49 h 140" name="T3"/>
                <a:gd fmla="*/ 128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8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Oval 60"/>
            <p:cNvSpPr>
              <a:spLocks noChangeArrowheads="1"/>
            </p:cNvSpPr>
            <p:nvPr/>
          </p:nvSpPr>
          <p:spPr bwMode="auto">
            <a:xfrm>
              <a:off x="1218567" y="2432527"/>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61"/>
            <p:cNvSpPr>
              <a:spLocks noEditPoints="1"/>
            </p:cNvSpPr>
            <p:nvPr/>
          </p:nvSpPr>
          <p:spPr bwMode="auto">
            <a:xfrm>
              <a:off x="1605917" y="3358039"/>
              <a:ext cx="409575" cy="411163"/>
            </a:xfrm>
            <a:custGeom>
              <a:gdLst>
                <a:gd fmla="*/ 44 w 137" name="T0"/>
                <a:gd fmla="*/ 14 h 138" name="T1"/>
                <a:gd fmla="*/ 124 w 137" name="T2"/>
                <a:gd fmla="*/ 44 h 138" name="T3"/>
                <a:gd fmla="*/ 94 w 137" name="T4"/>
                <a:gd fmla="*/ 124 h 138" name="T5"/>
                <a:gd fmla="*/ 14 w 137" name="T6"/>
                <a:gd fmla="*/ 94 h 138" name="T7"/>
                <a:gd fmla="*/ 44 w 137" name="T8"/>
                <a:gd fmla="*/ 14 h 138" name="T9"/>
                <a:gd fmla="*/ 89 w 137" name="T10"/>
                <a:gd fmla="*/ 114 h 138" name="T11"/>
                <a:gd fmla="*/ 113 w 137" name="T12"/>
                <a:gd fmla="*/ 49 h 138" name="T13"/>
                <a:gd fmla="*/ 48 w 137" name="T14"/>
                <a:gd fmla="*/ 24 h 138" name="T15"/>
                <a:gd fmla="*/ 24 w 137" name="T16"/>
                <a:gd fmla="*/ 89 h 138" name="T17"/>
                <a:gd fmla="*/ 89 w 137" name="T18"/>
                <a:gd fmla="*/ 114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137">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62"/>
            <p:cNvSpPr/>
            <p:nvPr/>
          </p:nvSpPr>
          <p:spPr bwMode="auto">
            <a:xfrm>
              <a:off x="1853567" y="3700939"/>
              <a:ext cx="119063" cy="179388"/>
            </a:xfrm>
            <a:custGeom>
              <a:gdLst>
                <a:gd fmla="*/ 47 w 75" name="T0"/>
                <a:gd fmla="*/ 113 h 113" name="T1"/>
                <a:gd fmla="*/ 75 w 75" name="T2"/>
                <a:gd fmla="*/ 99 h 113" name="T3"/>
                <a:gd fmla="*/ 28 w 75" name="T4"/>
                <a:gd fmla="*/ 0 h 113" name="T5"/>
                <a:gd fmla="*/ 0 w 75" name="T6"/>
                <a:gd fmla="*/ 11 h 113" name="T7"/>
                <a:gd fmla="*/ 47 w 75" name="T8"/>
                <a:gd fmla="*/ 113 h 113" name="T9"/>
              </a:gdLst>
              <a:cxnLst>
                <a:cxn ang="0">
                  <a:pos x="T0" y="T1"/>
                </a:cxn>
                <a:cxn ang="0">
                  <a:pos x="T2" y="T3"/>
                </a:cxn>
                <a:cxn ang="0">
                  <a:pos x="T4" y="T5"/>
                </a:cxn>
                <a:cxn ang="0">
                  <a:pos x="T6" y="T7"/>
                </a:cxn>
                <a:cxn ang="0">
                  <a:pos x="T8" y="T9"/>
                </a:cxn>
              </a:cxnLst>
              <a:rect b="b" l="0" r="r" t="0"/>
              <a:pathLst>
                <a:path h="113" w="75">
                  <a:moveTo>
                    <a:pt x="47" y="113"/>
                  </a:moveTo>
                  <a:lnTo>
                    <a:pt x="75" y="99"/>
                  </a:lnTo>
                  <a:lnTo>
                    <a:pt x="28" y="0"/>
                  </a:lnTo>
                  <a:lnTo>
                    <a:pt x="0" y="11"/>
                  </a:lnTo>
                  <a:lnTo>
                    <a:pt x="47" y="1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63"/>
            <p:cNvSpPr/>
            <p:nvPr/>
          </p:nvSpPr>
          <p:spPr bwMode="auto">
            <a:xfrm>
              <a:off x="1871030" y="3751739"/>
              <a:ext cx="158750" cy="238125"/>
            </a:xfrm>
            <a:custGeom>
              <a:gdLst>
                <a:gd fmla="*/ 26 w 53" name="T0"/>
                <a:gd fmla="*/ 71 h 80" name="T1"/>
                <a:gd fmla="*/ 43 w 53" name="T2"/>
                <a:gd fmla="*/ 77 h 80" name="T3"/>
                <a:gd fmla="*/ 43 w 53" name="T4"/>
                <a:gd fmla="*/ 77 h 80" name="T5"/>
                <a:gd fmla="*/ 50 w 53" name="T6"/>
                <a:gd fmla="*/ 60 h 80" name="T7"/>
                <a:gd fmla="*/ 27 w 53" name="T8"/>
                <a:gd fmla="*/ 9 h 80" name="T9"/>
                <a:gd fmla="*/ 10 w 53" name="T10"/>
                <a:gd fmla="*/ 3 h 80" name="T11"/>
                <a:gd fmla="*/ 10 w 53" name="T12"/>
                <a:gd fmla="*/ 3 h 80" name="T13"/>
                <a:gd fmla="*/ 3 w 53" name="T14"/>
                <a:gd fmla="*/ 20 h 80" name="T15"/>
                <a:gd fmla="*/ 26 w 53" name="T16"/>
                <a:gd fmla="*/ 7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52">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64"/>
            <p:cNvSpPr>
              <a:spLocks noEditPoints="1"/>
            </p:cNvSpPr>
            <p:nvPr/>
          </p:nvSpPr>
          <p:spPr bwMode="auto">
            <a:xfrm>
              <a:off x="3488692" y="3554889"/>
              <a:ext cx="401638" cy="404813"/>
            </a:xfrm>
            <a:custGeom>
              <a:gdLst>
                <a:gd fmla="*/ 105 w 135" name="T0"/>
                <a:gd fmla="*/ 21 h 136" name="T1"/>
                <a:gd fmla="*/ 114 w 135" name="T2"/>
                <a:gd fmla="*/ 106 h 136" name="T3"/>
                <a:gd fmla="*/ 29 w 135" name="T4"/>
                <a:gd fmla="*/ 115 h 136" name="T5"/>
                <a:gd fmla="*/ 21 w 135" name="T6"/>
                <a:gd fmla="*/ 30 h 136" name="T7"/>
                <a:gd fmla="*/ 105 w 135" name="T8"/>
                <a:gd fmla="*/ 21 h 136" name="T9"/>
                <a:gd fmla="*/ 36 w 135" name="T10"/>
                <a:gd fmla="*/ 106 h 136" name="T11"/>
                <a:gd fmla="*/ 106 w 135" name="T12"/>
                <a:gd fmla="*/ 99 h 136" name="T13"/>
                <a:gd fmla="*/ 98 w 135" name="T14"/>
                <a:gd fmla="*/ 30 h 136" name="T15"/>
                <a:gd fmla="*/ 29 w 135" name="T16"/>
                <a:gd fmla="*/ 37 h 136" name="T17"/>
                <a:gd fmla="*/ 36 w 135" name="T18"/>
                <a:gd fmla="*/ 106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65"/>
            <p:cNvSpPr/>
            <p:nvPr/>
          </p:nvSpPr>
          <p:spPr bwMode="auto">
            <a:xfrm>
              <a:off x="3458530" y="3867627"/>
              <a:ext cx="149225" cy="166688"/>
            </a:xfrm>
            <a:custGeom>
              <a:gdLst>
                <a:gd fmla="*/ 0 w 94" name="T0"/>
                <a:gd fmla="*/ 85 h 105" name="T1"/>
                <a:gd fmla="*/ 24 w 94" name="T2"/>
                <a:gd fmla="*/ 105 h 105" name="T3"/>
                <a:gd fmla="*/ 94 w 94" name="T4"/>
                <a:gd fmla="*/ 19 h 105" name="T5"/>
                <a:gd fmla="*/ 69 w 94" name="T6"/>
                <a:gd fmla="*/ 0 h 105" name="T7"/>
                <a:gd fmla="*/ 0 w 94" name="T8"/>
                <a:gd fmla="*/ 85 h 105" name="T9"/>
              </a:gdLst>
              <a:cxnLst>
                <a:cxn ang="0">
                  <a:pos x="T0" y="T1"/>
                </a:cxn>
                <a:cxn ang="0">
                  <a:pos x="T2" y="T3"/>
                </a:cxn>
                <a:cxn ang="0">
                  <a:pos x="T4" y="T5"/>
                </a:cxn>
                <a:cxn ang="0">
                  <a:pos x="T6" y="T7"/>
                </a:cxn>
                <a:cxn ang="0">
                  <a:pos x="T8" y="T9"/>
                </a:cxn>
              </a:cxnLst>
              <a:rect b="b" l="0" r="r" t="0"/>
              <a:pathLst>
                <a:path h="105" w="94">
                  <a:moveTo>
                    <a:pt x="0" y="85"/>
                  </a:moveTo>
                  <a:lnTo>
                    <a:pt x="24" y="105"/>
                  </a:lnTo>
                  <a:lnTo>
                    <a:pt x="94" y="19"/>
                  </a:lnTo>
                  <a:lnTo>
                    <a:pt x="69" y="0"/>
                  </a:lnTo>
                  <a:lnTo>
                    <a:pt x="0"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66"/>
            <p:cNvSpPr/>
            <p:nvPr/>
          </p:nvSpPr>
          <p:spPr bwMode="auto">
            <a:xfrm>
              <a:off x="3380742" y="3912077"/>
              <a:ext cx="190500" cy="214313"/>
            </a:xfrm>
            <a:custGeom>
              <a:gdLst>
                <a:gd fmla="*/ 5 w 64" name="T0"/>
                <a:gd fmla="*/ 49 h 72" name="T1"/>
                <a:gd fmla="*/ 6 w 64" name="T2"/>
                <a:gd fmla="*/ 68 h 72" name="T3"/>
                <a:gd fmla="*/ 6 w 64" name="T4"/>
                <a:gd fmla="*/ 68 h 72" name="T5"/>
                <a:gd fmla="*/ 25 w 64" name="T6"/>
                <a:gd fmla="*/ 66 h 72" name="T7"/>
                <a:gd fmla="*/ 60 w 64" name="T8"/>
                <a:gd fmla="*/ 23 h 72" name="T9"/>
                <a:gd fmla="*/ 58 w 64" name="T10"/>
                <a:gd fmla="*/ 4 h 72" name="T11"/>
                <a:gd fmla="*/ 58 w 64" name="T12"/>
                <a:gd fmla="*/ 4 h 72" name="T13"/>
                <a:gd fmla="*/ 40 w 64" name="T14"/>
                <a:gd fmla="*/ 6 h 72" name="T15"/>
                <a:gd fmla="*/ 5 w 64"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64">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67"/>
            <p:cNvSpPr>
              <a:spLocks noEditPoints="1"/>
            </p:cNvSpPr>
            <p:nvPr/>
          </p:nvSpPr>
          <p:spPr bwMode="auto">
            <a:xfrm>
              <a:off x="1439230" y="2632552"/>
              <a:ext cx="325438" cy="623888"/>
            </a:xfrm>
            <a:custGeom>
              <a:gdLst>
                <a:gd fmla="*/ 205 w 205" name="T0"/>
                <a:gd fmla="*/ 0 h 393" name="T1"/>
                <a:gd fmla="*/ 205 w 205" name="T2"/>
                <a:gd fmla="*/ 393 h 393" name="T3"/>
                <a:gd fmla="*/ 0 w 205" name="T4"/>
                <a:gd fmla="*/ 393 h 393" name="T5"/>
                <a:gd fmla="*/ 205 w 205" name="T6"/>
                <a:gd fmla="*/ 0 h 393" name="T7"/>
                <a:gd fmla="*/ 175 w 205" name="T8"/>
                <a:gd fmla="*/ 152 h 393" name="T9"/>
                <a:gd fmla="*/ 68 w 205" name="T10"/>
                <a:gd fmla="*/ 340 h 393" name="T11"/>
                <a:gd fmla="*/ 175 w 205" name="T12"/>
                <a:gd fmla="*/ 340 h 393" name="T13"/>
                <a:gd fmla="*/ 175 w 205" name="T14"/>
                <a:gd fmla="*/ 152 h 3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3" w="205">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Rectangle 68"/>
            <p:cNvSpPr>
              <a:spLocks noChangeArrowheads="1"/>
            </p:cNvSpPr>
            <p:nvPr/>
          </p:nvSpPr>
          <p:spPr bwMode="auto">
            <a:xfrm>
              <a:off x="1847217" y="2645252"/>
              <a:ext cx="84138" cy="6111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05" name="Freeform 69"/>
            <p:cNvSpPr>
              <a:spLocks noEditPoints="1"/>
            </p:cNvSpPr>
            <p:nvPr/>
          </p:nvSpPr>
          <p:spPr bwMode="auto">
            <a:xfrm>
              <a:off x="2858455" y="4478814"/>
              <a:ext cx="388938" cy="173038"/>
            </a:xfrm>
            <a:custGeom>
              <a:gdLst>
                <a:gd fmla="*/ 245 w 245" name="T0"/>
                <a:gd fmla="*/ 0 h 109" name="T1"/>
                <a:gd fmla="*/ 57 w 245" name="T2"/>
                <a:gd fmla="*/ 109 h 109" name="T3"/>
                <a:gd fmla="*/ 0 w 245" name="T4"/>
                <a:gd fmla="*/ 10 h 109" name="T5"/>
                <a:gd fmla="*/ 245 w 245" name="T6"/>
                <a:gd fmla="*/ 0 h 109" name="T7"/>
                <a:gd fmla="*/ 164 w 245" name="T8"/>
                <a:gd fmla="*/ 28 h 109" name="T9"/>
                <a:gd fmla="*/ 44 w 245" name="T10"/>
                <a:gd fmla="*/ 28 h 109" name="T11"/>
                <a:gd fmla="*/ 74 w 245" name="T12"/>
                <a:gd fmla="*/ 79 h 109" name="T13"/>
                <a:gd fmla="*/ 164 w 245" name="T14"/>
                <a:gd fmla="*/ 28 h 1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 w="245">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70"/>
            <p:cNvSpPr/>
            <p:nvPr/>
          </p:nvSpPr>
          <p:spPr bwMode="auto">
            <a:xfrm>
              <a:off x="2972755" y="4523264"/>
              <a:ext cx="315913" cy="209550"/>
            </a:xfrm>
            <a:custGeom>
              <a:gdLst>
                <a:gd fmla="*/ 0 w 199" name="T0"/>
                <a:gd fmla="*/ 106 h 132" name="T1"/>
                <a:gd fmla="*/ 15 w 199" name="T2"/>
                <a:gd fmla="*/ 132 h 132" name="T3"/>
                <a:gd fmla="*/ 199 w 199" name="T4"/>
                <a:gd fmla="*/ 25 h 132" name="T5"/>
                <a:gd fmla="*/ 184 w 199" name="T6"/>
                <a:gd fmla="*/ 0 h 132" name="T7"/>
                <a:gd fmla="*/ 0 w 199" name="T8"/>
                <a:gd fmla="*/ 106 h 132" name="T9"/>
              </a:gdLst>
              <a:cxnLst>
                <a:cxn ang="0">
                  <a:pos x="T0" y="T1"/>
                </a:cxn>
                <a:cxn ang="0">
                  <a:pos x="T2" y="T3"/>
                </a:cxn>
                <a:cxn ang="0">
                  <a:pos x="T4" y="T5"/>
                </a:cxn>
                <a:cxn ang="0">
                  <a:pos x="T6" y="T7"/>
                </a:cxn>
                <a:cxn ang="0">
                  <a:pos x="T8" y="T9"/>
                </a:cxn>
              </a:cxnLst>
              <a:rect b="b" l="0" r="r" t="0"/>
              <a:pathLst>
                <a:path h="132" w="199">
                  <a:moveTo>
                    <a:pt x="0" y="106"/>
                  </a:moveTo>
                  <a:lnTo>
                    <a:pt x="15" y="132"/>
                  </a:lnTo>
                  <a:lnTo>
                    <a:pt x="199" y="25"/>
                  </a:lnTo>
                  <a:lnTo>
                    <a:pt x="184" y="0"/>
                  </a:lnTo>
                  <a:lnTo>
                    <a:pt x="0" y="10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71"/>
            <p:cNvSpPr/>
            <p:nvPr/>
          </p:nvSpPr>
          <p:spPr bwMode="auto">
            <a:xfrm>
              <a:off x="2101217" y="1316514"/>
              <a:ext cx="277813" cy="254000"/>
            </a:xfrm>
            <a:custGeom>
              <a:gdLst>
                <a:gd fmla="*/ 48 w 93" name="T0"/>
                <a:gd fmla="*/ 85 h 85" name="T1"/>
                <a:gd fmla="*/ 93 w 93" name="T2"/>
                <a:gd fmla="*/ 85 h 85" name="T3"/>
                <a:gd fmla="*/ 93 w 93" name="T4"/>
                <a:gd fmla="*/ 17 h 85" name="T5"/>
                <a:gd fmla="*/ 47 w 93" name="T6"/>
                <a:gd fmla="*/ 17 h 85" name="T7"/>
                <a:gd fmla="*/ 0 w 93" name="T8"/>
                <a:gd fmla="*/ 17 h 85" name="T9"/>
                <a:gd fmla="*/ 0 w 93" name="T10"/>
                <a:gd fmla="*/ 85 h 85" name="T11"/>
                <a:gd fmla="*/ 48 w 93" name="T12"/>
                <a:gd fmla="*/ 85 h 85" name="T13"/>
              </a:gdLst>
              <a:cxnLst>
                <a:cxn ang="0">
                  <a:pos x="T0" y="T1"/>
                </a:cxn>
                <a:cxn ang="0">
                  <a:pos x="T2" y="T3"/>
                </a:cxn>
                <a:cxn ang="0">
                  <a:pos x="T4" y="T5"/>
                </a:cxn>
                <a:cxn ang="0">
                  <a:pos x="T6" y="T7"/>
                </a:cxn>
                <a:cxn ang="0">
                  <a:pos x="T8" y="T9"/>
                </a:cxn>
                <a:cxn ang="0">
                  <a:pos x="T10" y="T11"/>
                </a:cxn>
                <a:cxn ang="0">
                  <a:pos x="T12" y="T13"/>
                </a:cxn>
              </a:cxnLst>
              <a:rect b="b" l="0" r="r" t="0"/>
              <a:pathLst>
                <a:path h="85" w="93">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72"/>
            <p:cNvSpPr/>
            <p:nvPr/>
          </p:nvSpPr>
          <p:spPr bwMode="auto">
            <a:xfrm>
              <a:off x="1898017" y="2259489"/>
              <a:ext cx="274638" cy="257175"/>
            </a:xfrm>
            <a:custGeom>
              <a:gdLst>
                <a:gd fmla="*/ 47 w 92" name="T0"/>
                <a:gd fmla="*/ 86 h 86" name="T1"/>
                <a:gd fmla="*/ 92 w 92" name="T2"/>
                <a:gd fmla="*/ 85 h 86" name="T3"/>
                <a:gd fmla="*/ 92 w 92" name="T4"/>
                <a:gd fmla="*/ 17 h 86" name="T5"/>
                <a:gd fmla="*/ 46 w 92" name="T6"/>
                <a:gd fmla="*/ 17 h 86" name="T7"/>
                <a:gd fmla="*/ 0 w 92" name="T8"/>
                <a:gd fmla="*/ 17 h 86" name="T9"/>
                <a:gd fmla="*/ 0 w 92" name="T10"/>
                <a:gd fmla="*/ 85 h 86" name="T11"/>
                <a:gd fmla="*/ 47 w 92"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2">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73"/>
            <p:cNvSpPr/>
            <p:nvPr/>
          </p:nvSpPr>
          <p:spPr bwMode="auto">
            <a:xfrm>
              <a:off x="3715705" y="2686527"/>
              <a:ext cx="342900" cy="330200"/>
            </a:xfrm>
            <a:custGeom>
              <a:gdLst>
                <a:gd fmla="*/ 37 w 115" name="T0"/>
                <a:gd fmla="*/ 83 h 111" name="T1"/>
                <a:gd fmla="*/ 73 w 115" name="T2"/>
                <a:gd fmla="*/ 111 h 111" name="T3"/>
                <a:gd fmla="*/ 115 w 115" name="T4"/>
                <a:gd fmla="*/ 58 h 111" name="T5"/>
                <a:gd fmla="*/ 79 w 115" name="T6"/>
                <a:gd fmla="*/ 29 h 111" name="T7"/>
                <a:gd fmla="*/ 43 w 115" name="T8"/>
                <a:gd fmla="*/ 0 h 111" name="T9"/>
                <a:gd fmla="*/ 0 w 115" name="T10"/>
                <a:gd fmla="*/ 53 h 111" name="T11"/>
                <a:gd fmla="*/ 37 w 115" name="T12"/>
                <a:gd fmla="*/ 83 h 111" name="T13"/>
              </a:gdLst>
              <a:cxnLst>
                <a:cxn ang="0">
                  <a:pos x="T0" y="T1"/>
                </a:cxn>
                <a:cxn ang="0">
                  <a:pos x="T2" y="T3"/>
                </a:cxn>
                <a:cxn ang="0">
                  <a:pos x="T4" y="T5"/>
                </a:cxn>
                <a:cxn ang="0">
                  <a:pos x="T6" y="T7"/>
                </a:cxn>
                <a:cxn ang="0">
                  <a:pos x="T8" y="T9"/>
                </a:cxn>
                <a:cxn ang="0">
                  <a:pos x="T10" y="T11"/>
                </a:cxn>
                <a:cxn ang="0">
                  <a:pos x="T12" y="T13"/>
                </a:cxn>
              </a:cxnLst>
              <a:rect b="b" l="0" r="r" t="0"/>
              <a:pathLst>
                <a:path h="110" w="115">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74"/>
            <p:cNvSpPr/>
            <p:nvPr/>
          </p:nvSpPr>
          <p:spPr bwMode="auto">
            <a:xfrm>
              <a:off x="2528255" y="3959702"/>
              <a:ext cx="277813" cy="257175"/>
            </a:xfrm>
            <a:custGeom>
              <a:gdLst>
                <a:gd fmla="*/ 48 w 93" name="T0"/>
                <a:gd fmla="*/ 86 h 86" name="T1"/>
                <a:gd fmla="*/ 93 w 93" name="T2"/>
                <a:gd fmla="*/ 86 h 86" name="T3"/>
                <a:gd fmla="*/ 93 w 93" name="T4"/>
                <a:gd fmla="*/ 18 h 86" name="T5"/>
                <a:gd fmla="*/ 46 w 93" name="T6"/>
                <a:gd fmla="*/ 18 h 86" name="T7"/>
                <a:gd fmla="*/ 0 w 93" name="T8"/>
                <a:gd fmla="*/ 18 h 86" name="T9"/>
                <a:gd fmla="*/ 0 w 93" name="T10"/>
                <a:gd fmla="*/ 86 h 86" name="T11"/>
                <a:gd fmla="*/ 48 w 93"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3">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75"/>
            <p:cNvSpPr/>
            <p:nvPr/>
          </p:nvSpPr>
          <p:spPr bwMode="auto">
            <a:xfrm>
              <a:off x="3472817" y="1797527"/>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76"/>
            <p:cNvSpPr/>
            <p:nvPr/>
          </p:nvSpPr>
          <p:spPr bwMode="auto">
            <a:xfrm>
              <a:off x="3472817" y="1821339"/>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77"/>
            <p:cNvSpPr/>
            <p:nvPr/>
          </p:nvSpPr>
          <p:spPr bwMode="auto">
            <a:xfrm>
              <a:off x="3491867" y="1845152"/>
              <a:ext cx="55563" cy="20638"/>
            </a:xfrm>
            <a:custGeom>
              <a:gdLst>
                <a:gd fmla="*/ 0 w 19" name="T0"/>
                <a:gd fmla="*/ 4 h 7" name="T1"/>
                <a:gd fmla="*/ 3 w 19" name="T2"/>
                <a:gd fmla="*/ 7 h 7" name="T3"/>
                <a:gd fmla="*/ 16 w 19" name="T4"/>
                <a:gd fmla="*/ 7 h 7" name="T5"/>
                <a:gd fmla="*/ 19 w 19" name="T6"/>
                <a:gd fmla="*/ 4 h 7" name="T7"/>
                <a:gd fmla="*/ 19 w 19" name="T8"/>
                <a:gd fmla="*/ 4 h 7" name="T9"/>
                <a:gd fmla="*/ 16 w 19" name="T10"/>
                <a:gd fmla="*/ 0 h 7" name="T11"/>
                <a:gd fmla="*/ 3 w 19" name="T12"/>
                <a:gd fmla="*/ 0 h 7" name="T13"/>
                <a:gd fmla="*/ 0 w 19"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78"/>
            <p:cNvSpPr>
              <a:spLocks noEditPoints="1"/>
            </p:cNvSpPr>
            <p:nvPr/>
          </p:nvSpPr>
          <p:spPr bwMode="auto">
            <a:xfrm>
              <a:off x="3323592" y="1438752"/>
              <a:ext cx="396875" cy="352425"/>
            </a:xfrm>
            <a:custGeom>
              <a:gdLst>
                <a:gd fmla="*/ 65 w 133" name="T0"/>
                <a:gd fmla="*/ 0 h 118" name="T1"/>
                <a:gd fmla="*/ 65 w 133" name="T2"/>
                <a:gd fmla="*/ 0 h 118" name="T3"/>
                <a:gd fmla="*/ 66 w 133" name="T4"/>
                <a:gd fmla="*/ 0 h 118" name="T5"/>
                <a:gd fmla="*/ 68 w 133" name="T6"/>
                <a:gd fmla="*/ 0 h 118" name="T7"/>
                <a:gd fmla="*/ 68 w 133" name="T8"/>
                <a:gd fmla="*/ 0 h 118" name="T9"/>
                <a:gd fmla="*/ 99 w 133" name="T10"/>
                <a:gd fmla="*/ 82 h 118" name="T11"/>
                <a:gd fmla="*/ 82 w 133" name="T12"/>
                <a:gd fmla="*/ 118 h 118" name="T13"/>
                <a:gd fmla="*/ 66 w 133" name="T14"/>
                <a:gd fmla="*/ 118 h 118" name="T15"/>
                <a:gd fmla="*/ 64 w 133" name="T16"/>
                <a:gd fmla="*/ 118 h 118" name="T17"/>
                <a:gd fmla="*/ 49 w 133" name="T18"/>
                <a:gd fmla="*/ 118 h 118" name="T19"/>
                <a:gd fmla="*/ 33 w 133" name="T20"/>
                <a:gd fmla="*/ 82 h 118" name="T21"/>
                <a:gd fmla="*/ 65 w 133" name="T22"/>
                <a:gd fmla="*/ 0 h 118" name="T23"/>
                <a:gd fmla="*/ 33 w 133" name="T24"/>
                <a:gd fmla="*/ 60 h 118" name="T25"/>
                <a:gd fmla="*/ 52 w 133" name="T26"/>
                <a:gd fmla="*/ 13 h 118" name="T27"/>
                <a:gd fmla="*/ 33 w 133" name="T28"/>
                <a:gd fmla="*/ 60 h 1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8"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79"/>
            <p:cNvSpPr/>
            <p:nvPr/>
          </p:nvSpPr>
          <p:spPr bwMode="auto">
            <a:xfrm>
              <a:off x="1609092" y="2086452"/>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80"/>
            <p:cNvSpPr/>
            <p:nvPr/>
          </p:nvSpPr>
          <p:spPr bwMode="auto">
            <a:xfrm>
              <a:off x="1609092" y="2110264"/>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81"/>
            <p:cNvSpPr/>
            <p:nvPr/>
          </p:nvSpPr>
          <p:spPr bwMode="auto">
            <a:xfrm>
              <a:off x="1629730" y="2134077"/>
              <a:ext cx="57150" cy="20638"/>
            </a:xfrm>
            <a:custGeom>
              <a:gdLst>
                <a:gd fmla="*/ 0 w 19" name="T0"/>
                <a:gd fmla="*/ 3 h 7" name="T1"/>
                <a:gd fmla="*/ 3 w 19" name="T2"/>
                <a:gd fmla="*/ 7 h 7" name="T3"/>
                <a:gd fmla="*/ 15 w 19" name="T4"/>
                <a:gd fmla="*/ 7 h 7" name="T5"/>
                <a:gd fmla="*/ 19 w 19" name="T6"/>
                <a:gd fmla="*/ 3 h 7" name="T7"/>
                <a:gd fmla="*/ 19 w 19" name="T8"/>
                <a:gd fmla="*/ 3 h 7" name="T9"/>
                <a:gd fmla="*/ 15 w 19" name="T10"/>
                <a:gd fmla="*/ 0 h 7" name="T11"/>
                <a:gd fmla="*/ 3 w 19" name="T12"/>
                <a:gd fmla="*/ 0 h 7" name="T13"/>
                <a:gd fmla="*/ 0 w 19"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82"/>
            <p:cNvSpPr>
              <a:spLocks noEditPoints="1"/>
            </p:cNvSpPr>
            <p:nvPr/>
          </p:nvSpPr>
          <p:spPr bwMode="auto">
            <a:xfrm>
              <a:off x="1459867" y="1726089"/>
              <a:ext cx="396875" cy="354013"/>
            </a:xfrm>
            <a:custGeom>
              <a:gdLst>
                <a:gd fmla="*/ 66 w 133" name="T0"/>
                <a:gd fmla="*/ 0 h 119" name="T1"/>
                <a:gd fmla="*/ 66 w 133" name="T2"/>
                <a:gd fmla="*/ 0 h 119" name="T3"/>
                <a:gd fmla="*/ 67 w 133" name="T4"/>
                <a:gd fmla="*/ 0 h 119" name="T5"/>
                <a:gd fmla="*/ 68 w 133" name="T6"/>
                <a:gd fmla="*/ 0 h 119" name="T7"/>
                <a:gd fmla="*/ 68 w 133" name="T8"/>
                <a:gd fmla="*/ 0 h 119" name="T9"/>
                <a:gd fmla="*/ 100 w 133" name="T10"/>
                <a:gd fmla="*/ 83 h 119" name="T11"/>
                <a:gd fmla="*/ 82 w 133" name="T12"/>
                <a:gd fmla="*/ 119 h 119" name="T13"/>
                <a:gd fmla="*/ 67 w 133" name="T14"/>
                <a:gd fmla="*/ 119 h 119" name="T15"/>
                <a:gd fmla="*/ 64 w 133" name="T16"/>
                <a:gd fmla="*/ 119 h 119" name="T17"/>
                <a:gd fmla="*/ 50 w 133" name="T18"/>
                <a:gd fmla="*/ 119 h 119" name="T19"/>
                <a:gd fmla="*/ 33 w 133" name="T20"/>
                <a:gd fmla="*/ 83 h 119" name="T21"/>
                <a:gd fmla="*/ 66 w 133" name="T22"/>
                <a:gd fmla="*/ 0 h 119" name="T23"/>
                <a:gd fmla="*/ 34 w 133" name="T24"/>
                <a:gd fmla="*/ 61 h 119" name="T25"/>
                <a:gd fmla="*/ 53 w 133" name="T26"/>
                <a:gd fmla="*/ 13 h 119" name="T27"/>
                <a:gd fmla="*/ 34 w 133" name="T28"/>
                <a:gd fmla="*/ 61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83"/>
            <p:cNvSpPr/>
            <p:nvPr/>
          </p:nvSpPr>
          <p:spPr bwMode="auto">
            <a:xfrm>
              <a:off x="4001455" y="4210527"/>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84"/>
            <p:cNvSpPr/>
            <p:nvPr/>
          </p:nvSpPr>
          <p:spPr bwMode="auto">
            <a:xfrm>
              <a:off x="4001455" y="4234339"/>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85"/>
            <p:cNvSpPr/>
            <p:nvPr/>
          </p:nvSpPr>
          <p:spPr bwMode="auto">
            <a:xfrm>
              <a:off x="4018917" y="4258152"/>
              <a:ext cx="57150" cy="23813"/>
            </a:xfrm>
            <a:custGeom>
              <a:gdLst>
                <a:gd fmla="*/ 0 w 19" name="T0"/>
                <a:gd fmla="*/ 4 h 8" name="T1"/>
                <a:gd fmla="*/ 3 w 19" name="T2"/>
                <a:gd fmla="*/ 8 h 8" name="T3"/>
                <a:gd fmla="*/ 16 w 19" name="T4"/>
                <a:gd fmla="*/ 8 h 8" name="T5"/>
                <a:gd fmla="*/ 19 w 19" name="T6"/>
                <a:gd fmla="*/ 4 h 8" name="T7"/>
                <a:gd fmla="*/ 19 w 19" name="T8"/>
                <a:gd fmla="*/ 4 h 8" name="T9"/>
                <a:gd fmla="*/ 16 w 19" name="T10"/>
                <a:gd fmla="*/ 0 h 8" name="T11"/>
                <a:gd fmla="*/ 3 w 19" name="T12"/>
                <a:gd fmla="*/ 0 h 8" name="T13"/>
                <a:gd fmla="*/ 0 w 19"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9">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86"/>
            <p:cNvSpPr>
              <a:spLocks noEditPoints="1"/>
            </p:cNvSpPr>
            <p:nvPr/>
          </p:nvSpPr>
          <p:spPr bwMode="auto">
            <a:xfrm>
              <a:off x="3852230" y="3853339"/>
              <a:ext cx="396875" cy="354013"/>
            </a:xfrm>
            <a:custGeom>
              <a:gdLst>
                <a:gd fmla="*/ 65 w 133" name="T0"/>
                <a:gd fmla="*/ 0 h 119" name="T1"/>
                <a:gd fmla="*/ 65 w 133" name="T2"/>
                <a:gd fmla="*/ 0 h 119" name="T3"/>
                <a:gd fmla="*/ 66 w 133" name="T4"/>
                <a:gd fmla="*/ 0 h 119" name="T5"/>
                <a:gd fmla="*/ 68 w 133" name="T6"/>
                <a:gd fmla="*/ 0 h 119" name="T7"/>
                <a:gd fmla="*/ 68 w 133" name="T8"/>
                <a:gd fmla="*/ 0 h 119" name="T9"/>
                <a:gd fmla="*/ 99 w 133" name="T10"/>
                <a:gd fmla="*/ 82 h 119" name="T11"/>
                <a:gd fmla="*/ 82 w 133" name="T12"/>
                <a:gd fmla="*/ 119 h 119" name="T13"/>
                <a:gd fmla="*/ 66 w 133" name="T14"/>
                <a:gd fmla="*/ 119 h 119" name="T15"/>
                <a:gd fmla="*/ 64 w 133" name="T16"/>
                <a:gd fmla="*/ 119 h 119" name="T17"/>
                <a:gd fmla="*/ 49 w 133" name="T18"/>
                <a:gd fmla="*/ 119 h 119" name="T19"/>
                <a:gd fmla="*/ 33 w 133" name="T20"/>
                <a:gd fmla="*/ 82 h 119" name="T21"/>
                <a:gd fmla="*/ 65 w 133" name="T22"/>
                <a:gd fmla="*/ 0 h 119" name="T23"/>
                <a:gd fmla="*/ 34 w 133" name="T24"/>
                <a:gd fmla="*/ 60 h 119" name="T25"/>
                <a:gd fmla="*/ 52 w 133" name="T26"/>
                <a:gd fmla="*/ 13 h 119" name="T27"/>
                <a:gd fmla="*/ 34 w 133" name="T28"/>
                <a:gd fmla="*/ 60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87"/>
            <p:cNvSpPr>
              <a:spLocks noEditPoints="1"/>
            </p:cNvSpPr>
            <p:nvPr/>
          </p:nvSpPr>
          <p:spPr bwMode="auto">
            <a:xfrm>
              <a:off x="2972755" y="1868964"/>
              <a:ext cx="434975" cy="438150"/>
            </a:xfrm>
            <a:custGeom>
              <a:gdLst>
                <a:gd fmla="*/ 53 w 146" name="T0"/>
                <a:gd fmla="*/ 71 h 147" name="T1"/>
                <a:gd fmla="*/ 56 w 146" name="T2"/>
                <a:gd fmla="*/ 63 h 147" name="T3"/>
                <a:gd fmla="*/ 56 w 146" name="T4"/>
                <a:gd fmla="*/ 28 h 147" name="T5"/>
                <a:gd fmla="*/ 52 w 146" name="T6"/>
                <a:gd fmla="*/ 24 h 147" name="T7"/>
                <a:gd fmla="*/ 52 w 146" name="T8"/>
                <a:gd fmla="*/ 24 h 147" name="T9"/>
                <a:gd fmla="*/ 52 w 146" name="T10"/>
                <a:gd fmla="*/ 9 h 147" name="T11"/>
                <a:gd fmla="*/ 52 w 146" name="T12"/>
                <a:gd fmla="*/ 9 h 147" name="T13"/>
                <a:gd fmla="*/ 52 w 146" name="T14"/>
                <a:gd fmla="*/ 8 h 147" name="T15"/>
                <a:gd fmla="*/ 73 w 146" name="T16"/>
                <a:gd fmla="*/ 0 h 147" name="T17"/>
                <a:gd fmla="*/ 94 w 146" name="T18"/>
                <a:gd fmla="*/ 8 h 147" name="T19"/>
                <a:gd fmla="*/ 94 w 146" name="T20"/>
                <a:gd fmla="*/ 9 h 147" name="T21"/>
                <a:gd fmla="*/ 95 w 146" name="T22"/>
                <a:gd fmla="*/ 9 h 147" name="T23"/>
                <a:gd fmla="*/ 95 w 146" name="T24"/>
                <a:gd fmla="*/ 24 h 147" name="T25"/>
                <a:gd fmla="*/ 94 w 146" name="T26"/>
                <a:gd fmla="*/ 24 h 147" name="T27"/>
                <a:gd fmla="*/ 88 w 146" name="T28"/>
                <a:gd fmla="*/ 28 h 147" name="T29"/>
                <a:gd fmla="*/ 88 w 146" name="T30"/>
                <a:gd fmla="*/ 63 h 147" name="T31"/>
                <a:gd fmla="*/ 93 w 146" name="T32"/>
                <a:gd fmla="*/ 71 h 147" name="T33"/>
                <a:gd fmla="*/ 126 w 146" name="T34"/>
                <a:gd fmla="*/ 135 h 147" name="T35"/>
                <a:gd fmla="*/ 73 w 146" name="T36"/>
                <a:gd fmla="*/ 147 h 147" name="T37"/>
                <a:gd fmla="*/ 20 w 146" name="T38"/>
                <a:gd fmla="*/ 135 h 147" name="T39"/>
                <a:gd fmla="*/ 53 w 146" name="T40"/>
                <a:gd fmla="*/ 71 h 147" name="T41"/>
                <a:gd fmla="*/ 54 w 146" name="T42"/>
                <a:gd fmla="*/ 136 h 147" name="T43"/>
                <a:gd fmla="*/ 30 w 146" name="T44"/>
                <a:gd fmla="*/ 119 h 147" name="T45"/>
                <a:gd fmla="*/ 50 w 146" name="T46"/>
                <a:gd fmla="*/ 85 h 147" name="T47"/>
                <a:gd fmla="*/ 23 w 146" name="T48"/>
                <a:gd fmla="*/ 121 h 147" name="T49"/>
                <a:gd fmla="*/ 54 w 146" name="T50"/>
                <a:gd fmla="*/ 136 h 14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7" w="146">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88"/>
            <p:cNvSpPr>
              <a:spLocks noEditPoints="1"/>
            </p:cNvSpPr>
            <p:nvPr/>
          </p:nvSpPr>
          <p:spPr bwMode="auto">
            <a:xfrm>
              <a:off x="2009142" y="3762852"/>
              <a:ext cx="431800" cy="441325"/>
            </a:xfrm>
            <a:custGeom>
              <a:gdLst>
                <a:gd fmla="*/ 52 w 145" name="T0"/>
                <a:gd fmla="*/ 71 h 148" name="T1"/>
                <a:gd fmla="*/ 55 w 145" name="T2"/>
                <a:gd fmla="*/ 63 h 148" name="T3"/>
                <a:gd fmla="*/ 55 w 145" name="T4"/>
                <a:gd fmla="*/ 28 h 148" name="T5"/>
                <a:gd fmla="*/ 52 w 145" name="T6"/>
                <a:gd fmla="*/ 24 h 148" name="T7"/>
                <a:gd fmla="*/ 51 w 145" name="T8"/>
                <a:gd fmla="*/ 24 h 148" name="T9"/>
                <a:gd fmla="*/ 51 w 145" name="T10"/>
                <a:gd fmla="*/ 9 h 148" name="T11"/>
                <a:gd fmla="*/ 52 w 145" name="T12"/>
                <a:gd fmla="*/ 9 h 148" name="T13"/>
                <a:gd fmla="*/ 52 w 145" name="T14"/>
                <a:gd fmla="*/ 8 h 148" name="T15"/>
                <a:gd fmla="*/ 73 w 145" name="T16"/>
                <a:gd fmla="*/ 0 h 148" name="T17"/>
                <a:gd fmla="*/ 94 w 145" name="T18"/>
                <a:gd fmla="*/ 8 h 148" name="T19"/>
                <a:gd fmla="*/ 94 w 145" name="T20"/>
                <a:gd fmla="*/ 9 h 148" name="T21"/>
                <a:gd fmla="*/ 94 w 145" name="T22"/>
                <a:gd fmla="*/ 9 h 148" name="T23"/>
                <a:gd fmla="*/ 94 w 145" name="T24"/>
                <a:gd fmla="*/ 24 h 148" name="T25"/>
                <a:gd fmla="*/ 94 w 145" name="T26"/>
                <a:gd fmla="*/ 24 h 148" name="T27"/>
                <a:gd fmla="*/ 88 w 145" name="T28"/>
                <a:gd fmla="*/ 29 h 148" name="T29"/>
                <a:gd fmla="*/ 88 w 145" name="T30"/>
                <a:gd fmla="*/ 63 h 148" name="T31"/>
                <a:gd fmla="*/ 92 w 145" name="T32"/>
                <a:gd fmla="*/ 71 h 148" name="T33"/>
                <a:gd fmla="*/ 126 w 145" name="T34"/>
                <a:gd fmla="*/ 135 h 148" name="T35"/>
                <a:gd fmla="*/ 72 w 145" name="T36"/>
                <a:gd fmla="*/ 147 h 148" name="T37"/>
                <a:gd fmla="*/ 19 w 145" name="T38"/>
                <a:gd fmla="*/ 135 h 148" name="T39"/>
                <a:gd fmla="*/ 52 w 145" name="T40"/>
                <a:gd fmla="*/ 71 h 148" name="T41"/>
                <a:gd fmla="*/ 53 w 145" name="T42"/>
                <a:gd fmla="*/ 136 h 148" name="T43"/>
                <a:gd fmla="*/ 30 w 145" name="T44"/>
                <a:gd fmla="*/ 120 h 148" name="T45"/>
                <a:gd fmla="*/ 50 w 145" name="T46"/>
                <a:gd fmla="*/ 85 h 148" name="T47"/>
                <a:gd fmla="*/ 23 w 145" name="T48"/>
                <a:gd fmla="*/ 121 h 148" name="T49"/>
                <a:gd fmla="*/ 53 w 145" name="T50"/>
                <a:gd fmla="*/ 136 h 14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8" w="145">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5" name="组合 124"/>
          <p:cNvGrpSpPr/>
          <p:nvPr/>
        </p:nvGrpSpPr>
        <p:grpSpPr>
          <a:xfrm>
            <a:off x="2066146" y="2251393"/>
            <a:ext cx="2582863" cy="2897188"/>
            <a:chOff x="1138560" y="2251393"/>
            <a:chExt cx="2582863" cy="2897188"/>
          </a:xfrm>
        </p:grpSpPr>
        <p:sp>
          <p:nvSpPr>
            <p:cNvPr id="126" name="Freeform 89"/>
            <p:cNvSpPr/>
            <p:nvPr/>
          </p:nvSpPr>
          <p:spPr bwMode="auto">
            <a:xfrm>
              <a:off x="1138560" y="2251393"/>
              <a:ext cx="2582863" cy="2897188"/>
            </a:xfrm>
            <a:custGeom>
              <a:gdLst>
                <a:gd fmla="*/ 537 w 866" name="T0"/>
                <a:gd fmla="*/ 959 h 971" name="T1"/>
                <a:gd fmla="*/ 630 w 866" name="T2"/>
                <a:gd fmla="*/ 825 h 971" name="T3"/>
                <a:gd fmla="*/ 760 w 866" name="T4"/>
                <a:gd fmla="*/ 821 h 971" name="T5"/>
                <a:gd fmla="*/ 775 w 866" name="T6"/>
                <a:gd fmla="*/ 748 h 971" name="T7"/>
                <a:gd fmla="*/ 799 w 866" name="T8"/>
                <a:gd fmla="*/ 720 h 971" name="T9"/>
                <a:gd fmla="*/ 784 w 866" name="T10"/>
                <a:gd fmla="*/ 700 h 971" name="T11"/>
                <a:gd fmla="*/ 811 w 866" name="T12"/>
                <a:gd fmla="*/ 682 h 971" name="T13"/>
                <a:gd fmla="*/ 827 w 866" name="T14"/>
                <a:gd fmla="*/ 652 h 971" name="T15"/>
                <a:gd fmla="*/ 845 w 866" name="T16"/>
                <a:gd fmla="*/ 602 h 971" name="T17"/>
                <a:gd fmla="*/ 779 w 866" name="T18"/>
                <a:gd fmla="*/ 458 h 971" name="T19"/>
                <a:gd fmla="*/ 664 w 866" name="T20"/>
                <a:gd fmla="*/ 113 h 971" name="T21"/>
                <a:gd fmla="*/ 62 w 866" name="T22"/>
                <a:gd fmla="*/ 292 h 971" name="T23"/>
                <a:gd fmla="*/ 197 w 866" name="T24"/>
                <a:gd fmla="*/ 712 h 971" name="T25"/>
                <a:gd fmla="*/ 191 w 866" name="T26"/>
                <a:gd fmla="*/ 971 h 971" name="T27"/>
                <a:gd fmla="*/ 537 w 866" name="T28"/>
                <a:gd fmla="*/ 971 h 971" name="T29"/>
                <a:gd fmla="*/ 537 w 866" name="T30"/>
                <a:gd fmla="*/ 959 h 97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71" w="865">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37B0E8"/>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nvGrpSpPr>
            <p:cNvPr id="127" name="组合 126"/>
            <p:cNvGrpSpPr/>
            <p:nvPr/>
          </p:nvGrpSpPr>
          <p:grpSpPr>
            <a:xfrm>
              <a:off x="1399390" y="2514790"/>
              <a:ext cx="1856778" cy="1626658"/>
              <a:chOff x="1879447" y="2218086"/>
              <a:chExt cx="1856778" cy="1626658"/>
            </a:xfrm>
          </p:grpSpPr>
          <p:sp>
            <p:nvSpPr>
              <p:cNvPr id="128" name="Freeform 90"/>
              <p:cNvSpPr/>
              <p:nvPr/>
            </p:nvSpPr>
            <p:spPr bwMode="auto">
              <a:xfrm>
                <a:off x="2525080" y="2397602"/>
                <a:ext cx="719138" cy="523875"/>
              </a:xfrm>
              <a:custGeom>
                <a:gdLst>
                  <a:gd fmla="*/ 149 w 241" name="T0"/>
                  <a:gd fmla="*/ 150 h 176" name="T1"/>
                  <a:gd fmla="*/ 84 w 241" name="T2"/>
                  <a:gd fmla="*/ 163 h 176" name="T3"/>
                  <a:gd fmla="*/ 43 w 241" name="T4"/>
                  <a:gd fmla="*/ 148 h 176" name="T5"/>
                  <a:gd fmla="*/ 1 w 241" name="T6"/>
                  <a:gd fmla="*/ 71 h 176" name="T7"/>
                  <a:gd fmla="*/ 60 w 241" name="T8"/>
                  <a:gd fmla="*/ 8 h 176" name="T9"/>
                  <a:gd fmla="*/ 124 w 241" name="T10"/>
                  <a:gd fmla="*/ 39 h 176" name="T11"/>
                  <a:gd fmla="*/ 132 w 241" name="T12"/>
                  <a:gd fmla="*/ 43 h 176" name="T13"/>
                  <a:gd fmla="*/ 140 w 241" name="T14"/>
                  <a:gd fmla="*/ 40 h 176" name="T15"/>
                  <a:gd fmla="*/ 198 w 241" name="T16"/>
                  <a:gd fmla="*/ 32 h 176" name="T17"/>
                  <a:gd fmla="*/ 241 w 241" name="T18"/>
                  <a:gd fmla="*/ 76 h 176" name="T19"/>
                  <a:gd fmla="*/ 236 w 241" name="T20"/>
                  <a:gd fmla="*/ 80 h 176" name="T21"/>
                  <a:gd fmla="*/ 186 w 241" name="T22"/>
                  <a:gd fmla="*/ 176 h 176" name="T23"/>
                  <a:gd fmla="*/ 149 w 241" name="T24"/>
                  <a:gd fmla="*/ 150 h 1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6" w="241">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62768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91"/>
              <p:cNvSpPr/>
              <p:nvPr/>
            </p:nvSpPr>
            <p:spPr bwMode="auto">
              <a:xfrm>
                <a:off x="1879447" y="2218086"/>
                <a:ext cx="1856778" cy="1626658"/>
              </a:xfrm>
              <a:custGeom>
                <a:gdLst>
                  <a:gd fmla="*/ 48 w 656" name="T0"/>
                  <a:gd fmla="*/ 205 h 588" name="T1"/>
                  <a:gd fmla="*/ 204 w 656" name="T2"/>
                  <a:gd fmla="*/ 82 h 588" name="T3"/>
                  <a:gd fmla="*/ 531 w 656" name="T4"/>
                  <a:gd fmla="*/ 119 h 588" name="T5"/>
                  <a:gd fmla="*/ 486 w 656" name="T6"/>
                  <a:gd fmla="*/ 359 h 588" name="T7"/>
                  <a:gd fmla="*/ 466 w 656" name="T8"/>
                  <a:gd fmla="*/ 195 h 588" name="T9"/>
                  <a:gd fmla="*/ 555 w 656" name="T10"/>
                  <a:gd fmla="*/ 247 h 588" name="T11"/>
                  <a:gd fmla="*/ 497 w 656" name="T12"/>
                  <a:gd fmla="*/ 268 h 588" name="T13"/>
                  <a:gd fmla="*/ 490 w 656" name="T14"/>
                  <a:gd fmla="*/ 285 h 588" name="T15"/>
                  <a:gd fmla="*/ 573 w 656" name="T16"/>
                  <a:gd fmla="*/ 254 h 588" name="T17"/>
                  <a:gd fmla="*/ 478 w 656" name="T18"/>
                  <a:gd fmla="*/ 168 h 588" name="T19"/>
                  <a:gd fmla="*/ 353 w 656" name="T20"/>
                  <a:gd fmla="*/ 120 h 588" name="T21"/>
                  <a:gd fmla="*/ 217 w 656" name="T22"/>
                  <a:gd fmla="*/ 124 h 588" name="T23"/>
                  <a:gd fmla="*/ 101 w 656" name="T24"/>
                  <a:gd fmla="*/ 191 h 588" name="T25"/>
                  <a:gd fmla="*/ 59 w 656" name="T26"/>
                  <a:gd fmla="*/ 339 h 588" name="T27"/>
                  <a:gd fmla="*/ 169 w 656" name="T28"/>
                  <a:gd fmla="*/ 374 h 588" name="T29"/>
                  <a:gd fmla="*/ 347 w 656" name="T30"/>
                  <a:gd fmla="*/ 402 h 588" name="T31"/>
                  <a:gd fmla="*/ 382 w 656" name="T32"/>
                  <a:gd fmla="*/ 374 h 588" name="T33"/>
                  <a:gd fmla="*/ 365 w 656" name="T34"/>
                  <a:gd fmla="*/ 366 h 588" name="T35"/>
                  <a:gd fmla="*/ 295 w 656" name="T36"/>
                  <a:gd fmla="*/ 358 h 588" name="T37"/>
                  <a:gd fmla="*/ 99 w 656" name="T38"/>
                  <a:gd fmla="*/ 366 h 588" name="T39"/>
                  <a:gd fmla="*/ 97 w 656" name="T40"/>
                  <a:gd fmla="*/ 279 h 588" name="T41"/>
                  <a:gd fmla="*/ 114 w 656" name="T42"/>
                  <a:gd fmla="*/ 203 h 588" name="T43"/>
                  <a:gd fmla="*/ 244 w 656" name="T44"/>
                  <a:gd fmla="*/ 247 h 588" name="T45"/>
                  <a:gd fmla="*/ 172 w 656" name="T46"/>
                  <a:gd fmla="*/ 302 h 588" name="T47"/>
                  <a:gd fmla="*/ 298 w 656" name="T48"/>
                  <a:gd fmla="*/ 281 h 588" name="T49"/>
                  <a:gd fmla="*/ 364 w 656" name="T50"/>
                  <a:gd fmla="*/ 268 h 588" name="T51"/>
                  <a:gd fmla="*/ 408 w 656" name="T52"/>
                  <a:gd fmla="*/ 319 h 588" name="T53"/>
                  <a:gd fmla="*/ 477 w 656" name="T54"/>
                  <a:gd fmla="*/ 404 h 588" name="T55"/>
                  <a:gd fmla="*/ 343 w 656" name="T56"/>
                  <a:gd fmla="*/ 491 h 588" name="T57"/>
                  <a:gd fmla="*/ 211 w 656" name="T58"/>
                  <a:gd fmla="*/ 441 h 588" name="T59"/>
                  <a:gd fmla="*/ 232 w 656" name="T60"/>
                  <a:gd fmla="*/ 415 h 588" name="T61"/>
                  <a:gd fmla="*/ 194 w 656" name="T62"/>
                  <a:gd fmla="*/ 435 h 588" name="T63"/>
                  <a:gd fmla="*/ 205 w 656" name="T64"/>
                  <a:gd fmla="*/ 491 h 588" name="T65"/>
                  <a:gd fmla="*/ 336 w 656" name="T66"/>
                  <a:gd fmla="*/ 513 h 588" name="T67"/>
                  <a:gd fmla="*/ 143 w 656" name="T68"/>
                  <a:gd fmla="*/ 543 h 588" name="T69"/>
                  <a:gd fmla="*/ 3 w 656" name="T70"/>
                  <a:gd fmla="*/ 310 h 588" name="T71"/>
                  <a:gd fmla="*/ 3 w 9486" name="connsiteX0"/>
                  <a:gd fmla="*/ 4594 h 9273" name="connsiteY0"/>
                  <a:gd fmla="*/ 689 w 9486" name="connsiteX1"/>
                  <a:gd fmla="*/ 2808 h 9273" name="connsiteY1"/>
                  <a:gd fmla="*/ 1268 w 9486" name="connsiteX2"/>
                  <a:gd fmla="*/ 1516 h 9273" name="connsiteY2"/>
                  <a:gd fmla="*/ 3067 w 9486" name="connsiteX3"/>
                  <a:gd fmla="*/ 717 h 9273" name="connsiteY3"/>
                  <a:gd fmla="*/ 5689 w 9486" name="connsiteX4"/>
                  <a:gd fmla="*/ 393 h 9273" name="connsiteY4"/>
                  <a:gd fmla="*/ 8052 w 9486" name="connsiteX5"/>
                  <a:gd fmla="*/ 1346 h 9273" name="connsiteY5"/>
                  <a:gd fmla="*/ 9195 w 9486" name="connsiteX6"/>
                  <a:gd fmla="*/ 4322 h 9273" name="connsiteY6"/>
                  <a:gd fmla="*/ 7366 w 9486" name="connsiteX7"/>
                  <a:gd fmla="*/ 5427 h 9273" name="connsiteY7"/>
                  <a:gd fmla="*/ 6405 w 9486" name="connsiteX8"/>
                  <a:gd fmla="*/ 4492 h 9273" name="connsiteY8"/>
                  <a:gd fmla="*/ 7061 w 9486" name="connsiteX9"/>
                  <a:gd fmla="*/ 2638 h 9273" name="connsiteY9"/>
                  <a:gd fmla="*/ 8234 w 9486" name="connsiteX10"/>
                  <a:gd fmla="*/ 2604 h 9273" name="connsiteY10"/>
                  <a:gd fmla="*/ 8417 w 9486" name="connsiteX11"/>
                  <a:gd fmla="*/ 3523 h 9273" name="connsiteY11"/>
                  <a:gd fmla="*/ 8128 w 9486" name="connsiteX12"/>
                  <a:gd fmla="*/ 3897 h 9273" name="connsiteY12"/>
                  <a:gd fmla="*/ 7533 w 9486" name="connsiteX13"/>
                  <a:gd fmla="*/ 3880 h 9273" name="connsiteY13"/>
                  <a:gd fmla="*/ 7350 w 9486" name="connsiteX14"/>
                  <a:gd fmla="*/ 3965 h 9273" name="connsiteY14"/>
                  <a:gd fmla="*/ 7427 w 9486" name="connsiteX15"/>
                  <a:gd fmla="*/ 4169 h 9273" name="connsiteY15"/>
                  <a:gd fmla="*/ 8219 w 9486" name="connsiteX16"/>
                  <a:gd fmla="*/ 4186 h 9273" name="connsiteY16"/>
                  <a:gd fmla="*/ 8692 w 9486" name="connsiteX17"/>
                  <a:gd fmla="*/ 3642 h 9273" name="connsiteY17"/>
                  <a:gd fmla="*/ 8402 w 9486" name="connsiteX18"/>
                  <a:gd fmla="*/ 2349 h 9273" name="connsiteY18"/>
                  <a:gd fmla="*/ 7244 w 9486" name="connsiteX19"/>
                  <a:gd fmla="*/ 2179 h 9273" name="connsiteY19"/>
                  <a:gd fmla="*/ 6375 w 9486" name="connsiteX20"/>
                  <a:gd fmla="*/ 1261 h 9273" name="connsiteY20"/>
                  <a:gd fmla="*/ 5338 w 9486" name="connsiteX21"/>
                  <a:gd fmla="*/ 1363 h 9273" name="connsiteY21"/>
                  <a:gd fmla="*/ 4164 w 9486" name="connsiteX22"/>
                  <a:gd fmla="*/ 836 h 9273" name="connsiteY22"/>
                  <a:gd fmla="*/ 3265 w 9486" name="connsiteX23"/>
                  <a:gd fmla="*/ 1431 h 9273" name="connsiteY23"/>
                  <a:gd fmla="*/ 3036 w 9486" name="connsiteX24"/>
                  <a:gd fmla="*/ 2111 h 9273" name="connsiteY24"/>
                  <a:gd fmla="*/ 1497 w 9486" name="connsiteX25"/>
                  <a:gd fmla="*/ 2570 h 9273" name="connsiteY25"/>
                  <a:gd fmla="*/ 1192 w 9486" name="connsiteX26"/>
                  <a:gd fmla="*/ 3897 h 9273" name="connsiteY26"/>
                  <a:gd fmla="*/ 856 w 9486" name="connsiteX27"/>
                  <a:gd fmla="*/ 5087 h 9273" name="connsiteY27"/>
                  <a:gd fmla="*/ 1344 w 9486" name="connsiteX28"/>
                  <a:gd fmla="*/ 5836 h 9273" name="connsiteY28"/>
                  <a:gd fmla="*/ 2533 w 9486" name="connsiteX29"/>
                  <a:gd fmla="*/ 5683 h 9273" name="connsiteY29"/>
                  <a:gd fmla="*/ 4286 w 9486" name="connsiteX30"/>
                  <a:gd fmla="*/ 5649 h 9273" name="connsiteY30"/>
                  <a:gd fmla="*/ 5247 w 9486" name="connsiteX31"/>
                  <a:gd fmla="*/ 6159 h 9273" name="connsiteY31"/>
                  <a:gd fmla="*/ 5323 w 9486" name="connsiteX32"/>
                  <a:gd fmla="*/ 6159 h 9273" name="connsiteY32"/>
                  <a:gd fmla="*/ 5780 w 9486" name="connsiteX33"/>
                  <a:gd fmla="*/ 5683 h 9273" name="connsiteY33"/>
                  <a:gd fmla="*/ 5704 w 9486" name="connsiteX34"/>
                  <a:gd fmla="*/ 5478 h 9273" name="connsiteY34"/>
                  <a:gd fmla="*/ 5521 w 9486" name="connsiteX35"/>
                  <a:gd fmla="*/ 5546 h 9273" name="connsiteY35"/>
                  <a:gd fmla="*/ 5262 w 9486" name="connsiteX36"/>
                  <a:gd fmla="*/ 5853 h 9273" name="connsiteY36"/>
                  <a:gd fmla="*/ 4454 w 9486" name="connsiteX37"/>
                  <a:gd fmla="*/ 5410 h 9273" name="connsiteY37"/>
                  <a:gd fmla="*/ 2381 w 9486" name="connsiteX38"/>
                  <a:gd fmla="*/ 5427 h 9273" name="connsiteY38"/>
                  <a:gd fmla="*/ 1466 w 9486" name="connsiteX39"/>
                  <a:gd fmla="*/ 5546 h 9273" name="connsiteY39"/>
                  <a:gd fmla="*/ 1146 w 9486" name="connsiteX40"/>
                  <a:gd fmla="*/ 5036 h 9273" name="connsiteY40"/>
                  <a:gd fmla="*/ 1436 w 9486" name="connsiteX41"/>
                  <a:gd fmla="*/ 4067 h 9273" name="connsiteY41"/>
                  <a:gd fmla="*/ 1481 w 9486" name="connsiteX42"/>
                  <a:gd fmla="*/ 3897 h 9273" name="connsiteY42"/>
                  <a:gd fmla="*/ 1695 w 9486" name="connsiteX43"/>
                  <a:gd fmla="*/ 2774 h 9273" name="connsiteY43"/>
                  <a:gd fmla="*/ 2975 w 9486" name="connsiteX44"/>
                  <a:gd fmla="*/ 2417 h 9273" name="connsiteY44"/>
                  <a:gd fmla="*/ 3677 w 9486" name="connsiteX45"/>
                  <a:gd fmla="*/ 3523 h 9273" name="connsiteY45"/>
                  <a:gd fmla="*/ 2564 w 9486" name="connsiteX46"/>
                  <a:gd fmla="*/ 4237 h 9273" name="connsiteY46"/>
                  <a:gd fmla="*/ 2579 w 9486" name="connsiteX47"/>
                  <a:gd fmla="*/ 4458 h 9273" name="connsiteY47"/>
                  <a:gd fmla="*/ 2777 w 9486" name="connsiteX48"/>
                  <a:gd fmla="*/ 4424 h 9273" name="connsiteY48"/>
                  <a:gd fmla="*/ 4500 w 9486" name="connsiteX49"/>
                  <a:gd fmla="*/ 4101 h 9273" name="connsiteY49"/>
                  <a:gd fmla="*/ 4683 w 9486" name="connsiteX50"/>
                  <a:gd fmla="*/ 4101 h 9273" name="connsiteY50"/>
                  <a:gd fmla="*/ 5506 w 9486" name="connsiteX51"/>
                  <a:gd fmla="*/ 3880 h 9273" name="connsiteY51"/>
                  <a:gd fmla="*/ 6055 w 9486" name="connsiteX52"/>
                  <a:gd fmla="*/ 4611 h 9273" name="connsiteY52"/>
                  <a:gd fmla="*/ 6177 w 9486" name="connsiteX53"/>
                  <a:gd fmla="*/ 4747 h 9273" name="connsiteY53"/>
                  <a:gd fmla="*/ 7183 w 9486" name="connsiteX54"/>
                  <a:gd fmla="*/ 6057 h 9273" name="connsiteY54"/>
                  <a:gd fmla="*/ 7021 w 9486" name="connsiteX55"/>
                  <a:gd fmla="*/ 6777 h 9273" name="connsiteY55"/>
                  <a:gd fmla="*/ 5201 w 9486" name="connsiteX56"/>
                  <a:gd fmla="*/ 7621 h 9273" name="connsiteY56"/>
                  <a:gd fmla="*/ 5186 w 9486" name="connsiteX57"/>
                  <a:gd fmla="*/ 7672 h 9273" name="connsiteY57"/>
                  <a:gd fmla="*/ 3311 w 9486" name="connsiteX58"/>
                  <a:gd fmla="*/ 7468 h 9273" name="connsiteY58"/>
                  <a:gd fmla="*/ 3173 w 9486" name="connsiteX59"/>
                  <a:gd fmla="*/ 6822 h 9273" name="connsiteY59"/>
                  <a:gd fmla="*/ 3402 w 9486" name="connsiteX60"/>
                  <a:gd fmla="*/ 6567 h 9273" name="connsiteY60"/>
                  <a:gd fmla="*/ 3494 w 9486" name="connsiteX61"/>
                  <a:gd fmla="*/ 6380 h 9273" name="connsiteY61"/>
                  <a:gd fmla="*/ 3311 w 9486" name="connsiteX62"/>
                  <a:gd fmla="*/ 6278 h 9273" name="connsiteY62"/>
                  <a:gd fmla="*/ 2914 w 9486" name="connsiteX63"/>
                  <a:gd fmla="*/ 6720 h 9273" name="connsiteY63"/>
                  <a:gd fmla="*/ 3082 w 9486" name="connsiteX64"/>
                  <a:gd fmla="*/ 7655 h 9273" name="connsiteY64"/>
                  <a:gd fmla="*/ 3082 w 9486" name="connsiteX65"/>
                  <a:gd fmla="*/ 7672 h 9273" name="connsiteY65"/>
                  <a:gd fmla="*/ 4439 w 9486" name="connsiteX66"/>
                  <a:gd fmla="*/ 8183 h 9273" name="connsiteY66"/>
                  <a:gd fmla="*/ 5079 w 9486" name="connsiteX67"/>
                  <a:gd fmla="*/ 8046 h 9273" name="connsiteY67"/>
                  <a:gd fmla="*/ 3219 w 9486" name="connsiteX68"/>
                  <a:gd fmla="*/ 9271 h 9273" name="connsiteY68"/>
                  <a:gd fmla="*/ 2137 w 9486" name="connsiteX69"/>
                  <a:gd fmla="*/ 8557 h 9273" name="connsiteY69"/>
                  <a:gd fmla="*/ 1161 w 9486" name="connsiteX70"/>
                  <a:gd fmla="*/ 6618 h 9273" name="connsiteY70"/>
                  <a:gd fmla="*/ 3 w 9486" name="connsiteX71"/>
                  <a:gd fmla="*/ 4594 h 9273" name="connsiteY71"/>
                  <a:gd fmla="*/ 3 w 10000" name="connsiteX0-1"/>
                  <a:gd fmla="*/ 4954 h 10000" name="connsiteY0-2"/>
                  <a:gd fmla="*/ 726 w 10000" name="connsiteX1-3"/>
                  <a:gd fmla="*/ 3028 h 10000" name="connsiteY1-4"/>
                  <a:gd fmla="*/ 1337 w 10000" name="connsiteX2-5"/>
                  <a:gd fmla="*/ 1635 h 10000" name="connsiteY2-6"/>
                  <a:gd fmla="*/ 3233 w 10000" name="connsiteX3-7"/>
                  <a:gd fmla="*/ 773 h 10000" name="connsiteY3-8"/>
                  <a:gd fmla="*/ 5997 w 10000" name="connsiteX4-9"/>
                  <a:gd fmla="*/ 424 h 10000" name="connsiteY4-10"/>
                  <a:gd fmla="*/ 8488 w 10000" name="connsiteX5-11"/>
                  <a:gd fmla="*/ 1452 h 10000" name="connsiteY5-12"/>
                  <a:gd fmla="*/ 9693 w 10000" name="connsiteX6-13"/>
                  <a:gd fmla="*/ 4661 h 10000" name="connsiteY6-14"/>
                  <a:gd fmla="*/ 7765 w 10000" name="connsiteX7-15"/>
                  <a:gd fmla="*/ 5852 h 10000" name="connsiteY7-16"/>
                  <a:gd fmla="*/ 6752 w 10000" name="connsiteX8-17"/>
                  <a:gd fmla="*/ 4844 h 10000" name="connsiteY8-18"/>
                  <a:gd fmla="*/ 7444 w 10000" name="connsiteX9-19"/>
                  <a:gd fmla="*/ 2845 h 10000" name="connsiteY9-20"/>
                  <a:gd fmla="*/ 8680 w 10000" name="connsiteX10-21"/>
                  <a:gd fmla="*/ 2808 h 10000" name="connsiteY10-22"/>
                  <a:gd fmla="*/ 8873 w 10000" name="connsiteX11-23"/>
                  <a:gd fmla="*/ 3799 h 10000" name="connsiteY11-24"/>
                  <a:gd fmla="*/ 8568 w 10000" name="connsiteX12-25"/>
                  <a:gd fmla="*/ 4203 h 10000" name="connsiteY12-26"/>
                  <a:gd fmla="*/ 7941 w 10000" name="connsiteX13-27"/>
                  <a:gd fmla="*/ 4184 h 10000" name="connsiteY13-28"/>
                  <a:gd fmla="*/ 7748 w 10000" name="connsiteX14-29"/>
                  <a:gd fmla="*/ 4276 h 10000" name="connsiteY14-30"/>
                  <a:gd fmla="*/ 7829 w 10000" name="connsiteX15-31"/>
                  <a:gd fmla="*/ 4496 h 10000" name="connsiteY15-32"/>
                  <a:gd fmla="*/ 8664 w 10000" name="connsiteX16-33"/>
                  <a:gd fmla="*/ 4514 h 10000" name="connsiteY16-34"/>
                  <a:gd fmla="*/ 9163 w 10000" name="connsiteX17-35"/>
                  <a:gd fmla="*/ 3928 h 10000" name="connsiteY17-36"/>
                  <a:gd fmla="*/ 8857 w 10000" name="connsiteX18-37"/>
                  <a:gd fmla="*/ 2533 h 10000" name="connsiteY18-38"/>
                  <a:gd fmla="*/ 7637 w 10000" name="connsiteX19-39"/>
                  <a:gd fmla="*/ 2350 h 10000" name="connsiteY19-40"/>
                  <a:gd fmla="*/ 6720 w 10000" name="connsiteX20-41"/>
                  <a:gd fmla="*/ 1360 h 10000" name="connsiteY20-42"/>
                  <a:gd fmla="*/ 5627 w 10000" name="connsiteX21-43"/>
                  <a:gd fmla="*/ 1470 h 10000" name="connsiteY21-44"/>
                  <a:gd fmla="*/ 4390 w 10000" name="connsiteX22-45"/>
                  <a:gd fmla="*/ 902 h 10000" name="connsiteY22-46"/>
                  <a:gd fmla="*/ 3442 w 10000" name="connsiteX23-47"/>
                  <a:gd fmla="*/ 1543 h 10000" name="connsiteY23-48"/>
                  <a:gd fmla="*/ 3201 w 10000" name="connsiteX24-49"/>
                  <a:gd fmla="*/ 2277 h 10000" name="connsiteY24-50"/>
                  <a:gd fmla="*/ 1578 w 10000" name="connsiteX25-51"/>
                  <a:gd fmla="*/ 2771 h 10000" name="connsiteY25-52"/>
                  <a:gd fmla="*/ 1257 w 10000" name="connsiteX26-53"/>
                  <a:gd fmla="*/ 4203 h 10000" name="connsiteY26-54"/>
                  <a:gd fmla="*/ 902 w 10000" name="connsiteX27-55"/>
                  <a:gd fmla="*/ 5486 h 10000" name="connsiteY27-56"/>
                  <a:gd fmla="*/ 1417 w 10000" name="connsiteX28-57"/>
                  <a:gd fmla="*/ 6294 h 10000" name="connsiteY28-58"/>
                  <a:gd fmla="*/ 2670 w 10000" name="connsiteX29-59"/>
                  <a:gd fmla="*/ 6129 h 10000" name="connsiteY29-60"/>
                  <a:gd fmla="*/ 4518 w 10000" name="connsiteX30-61"/>
                  <a:gd fmla="*/ 6092 h 10000" name="connsiteY30-62"/>
                  <a:gd fmla="*/ 5531 w 10000" name="connsiteX31-63"/>
                  <a:gd fmla="*/ 6642 h 10000" name="connsiteY31-64"/>
                  <a:gd fmla="*/ 5611 w 10000" name="connsiteX32-65"/>
                  <a:gd fmla="*/ 6642 h 10000" name="connsiteY32-66"/>
                  <a:gd fmla="*/ 6093 w 10000" name="connsiteX33-67"/>
                  <a:gd fmla="*/ 6129 h 10000" name="connsiteY33-68"/>
                  <a:gd fmla="*/ 6013 w 10000" name="connsiteX34-69"/>
                  <a:gd fmla="*/ 5907 h 10000" name="connsiteY34-70"/>
                  <a:gd fmla="*/ 5820 w 10000" name="connsiteX35-71"/>
                  <a:gd fmla="*/ 5981 h 10000" name="connsiteY35-72"/>
                  <a:gd fmla="*/ 5547 w 10000" name="connsiteX36-73"/>
                  <a:gd fmla="*/ 6312 h 10000" name="connsiteY36-74"/>
                  <a:gd fmla="*/ 4695 w 10000" name="connsiteX37-75"/>
                  <a:gd fmla="*/ 5834 h 10000" name="connsiteY37-76"/>
                  <a:gd fmla="*/ 2510 w 10000" name="connsiteX38-77"/>
                  <a:gd fmla="*/ 5852 h 10000" name="connsiteY38-78"/>
                  <a:gd fmla="*/ 1545 w 10000" name="connsiteX39-79"/>
                  <a:gd fmla="*/ 5981 h 10000" name="connsiteY39-80"/>
                  <a:gd fmla="*/ 1208 w 10000" name="connsiteX40-81"/>
                  <a:gd fmla="*/ 5431 h 10000" name="connsiteY40-82"/>
                  <a:gd fmla="*/ 1514 w 10000" name="connsiteX41-83"/>
                  <a:gd fmla="*/ 4386 h 10000" name="connsiteY41-84"/>
                  <a:gd fmla="*/ 1561 w 10000" name="connsiteX42-85"/>
                  <a:gd fmla="*/ 4203 h 10000" name="connsiteY42-86"/>
                  <a:gd fmla="*/ 1787 w 10000" name="connsiteX43-87"/>
                  <a:gd fmla="*/ 2991 h 10000" name="connsiteY43-88"/>
                  <a:gd fmla="*/ 3136 w 10000" name="connsiteX44-89"/>
                  <a:gd fmla="*/ 2606 h 10000" name="connsiteY44-90"/>
                  <a:gd fmla="*/ 3876 w 10000" name="connsiteX45-91"/>
                  <a:gd fmla="*/ 3799 h 10000" name="connsiteY45-92"/>
                  <a:gd fmla="*/ 2703 w 10000" name="connsiteX46-93"/>
                  <a:gd fmla="*/ 4569 h 10000" name="connsiteY46-94"/>
                  <a:gd fmla="*/ 2719 w 10000" name="connsiteX47-95"/>
                  <a:gd fmla="*/ 4808 h 10000" name="connsiteY47-96"/>
                  <a:gd fmla="*/ 2927 w 10000" name="connsiteX48-97"/>
                  <a:gd fmla="*/ 4771 h 10000" name="connsiteY48-98"/>
                  <a:gd fmla="*/ 4744 w 10000" name="connsiteX49-99"/>
                  <a:gd fmla="*/ 4423 h 10000" name="connsiteY49-100"/>
                  <a:gd fmla="*/ 4937 w 10000" name="connsiteX50-101"/>
                  <a:gd fmla="*/ 4423 h 10000" name="connsiteY50-102"/>
                  <a:gd fmla="*/ 5804 w 10000" name="connsiteX51-103"/>
                  <a:gd fmla="*/ 4184 h 10000" name="connsiteY51-104"/>
                  <a:gd fmla="*/ 6383 w 10000" name="connsiteX52-105"/>
                  <a:gd fmla="*/ 4973 h 10000" name="connsiteY52-106"/>
                  <a:gd fmla="*/ 6512 w 10000" name="connsiteX53-107"/>
                  <a:gd fmla="*/ 5119 h 10000" name="connsiteY53-108"/>
                  <a:gd fmla="*/ 7572 w 10000" name="connsiteX54-109"/>
                  <a:gd fmla="*/ 6532 h 10000" name="connsiteY54-110"/>
                  <a:gd fmla="*/ 7401 w 10000" name="connsiteX55-111"/>
                  <a:gd fmla="*/ 7308 h 10000" name="connsiteY55-112"/>
                  <a:gd fmla="*/ 5483 w 10000" name="connsiteX56-113"/>
                  <a:gd fmla="*/ 8218 h 10000" name="connsiteY56-114"/>
                  <a:gd fmla="*/ 5467 w 10000" name="connsiteX57-115"/>
                  <a:gd fmla="*/ 8273 h 10000" name="connsiteY57-116"/>
                  <a:gd fmla="*/ 3490 w 10000" name="connsiteX58-117"/>
                  <a:gd fmla="*/ 8053 h 10000" name="connsiteY58-118"/>
                  <a:gd fmla="*/ 3345 w 10000" name="connsiteX59-119"/>
                  <a:gd fmla="*/ 7357 h 10000" name="connsiteY59-120"/>
                  <a:gd fmla="*/ 3586 w 10000" name="connsiteX60-121"/>
                  <a:gd fmla="*/ 7082 h 10000" name="connsiteY60-122"/>
                  <a:gd fmla="*/ 3683 w 10000" name="connsiteX61-123"/>
                  <a:gd fmla="*/ 6880 h 10000" name="connsiteY61-124"/>
                  <a:gd fmla="*/ 3490 w 10000" name="connsiteX62-125"/>
                  <a:gd fmla="*/ 6770 h 10000" name="connsiteY62-126"/>
                  <a:gd fmla="*/ 3072 w 10000" name="connsiteX63-127"/>
                  <a:gd fmla="*/ 7247 h 10000" name="connsiteY63-128"/>
                  <a:gd fmla="*/ 3249 w 10000" name="connsiteX64-129"/>
                  <a:gd fmla="*/ 8255 h 10000" name="connsiteY64-130"/>
                  <a:gd fmla="*/ 3249 w 10000" name="connsiteX65-131"/>
                  <a:gd fmla="*/ 8273 h 10000" name="connsiteY65-132"/>
                  <a:gd fmla="*/ 4680 w 10000" name="connsiteX66-133"/>
                  <a:gd fmla="*/ 8825 h 10000" name="connsiteY66-134"/>
                  <a:gd fmla="*/ 5354 w 10000" name="connsiteX67-135"/>
                  <a:gd fmla="*/ 8677 h 10000" name="connsiteY67-136"/>
                  <a:gd fmla="*/ 3393 w 10000" name="connsiteX68-137"/>
                  <a:gd fmla="*/ 9998 h 10000" name="connsiteY68-138"/>
                  <a:gd fmla="*/ 2253 w 10000" name="connsiteX69-139"/>
                  <a:gd fmla="*/ 9228 h 10000" name="connsiteY69-140"/>
                  <a:gd fmla="*/ 1224 w 10000" name="connsiteX70-141"/>
                  <a:gd fmla="*/ 7137 h 10000" name="connsiteY70-142"/>
                  <a:gd fmla="*/ 3 w 10000" name="connsiteX71-143"/>
                  <a:gd fmla="*/ 4954 h 10000" name="connsiteY71-144"/>
                  <a:gd fmla="*/ 3 w 10000" name="connsiteX0-145"/>
                  <a:gd fmla="*/ 4954 h 10000" name="connsiteY0-146"/>
                  <a:gd fmla="*/ 726 w 10000" name="connsiteX1-147"/>
                  <a:gd fmla="*/ 3028 h 10000" name="connsiteY1-148"/>
                  <a:gd fmla="*/ 1337 w 10000" name="connsiteX2-149"/>
                  <a:gd fmla="*/ 1635 h 10000" name="connsiteY2-150"/>
                  <a:gd fmla="*/ 3233 w 10000" name="connsiteX3-151"/>
                  <a:gd fmla="*/ 773 h 10000" name="connsiteY3-152"/>
                  <a:gd fmla="*/ 5997 w 10000" name="connsiteX4-153"/>
                  <a:gd fmla="*/ 424 h 10000" name="connsiteY4-154"/>
                  <a:gd fmla="*/ 8488 w 10000" name="connsiteX5-155"/>
                  <a:gd fmla="*/ 1452 h 10000" name="connsiteY5-156"/>
                  <a:gd fmla="*/ 9693 w 10000" name="connsiteX6-157"/>
                  <a:gd fmla="*/ 4661 h 10000" name="connsiteY6-158"/>
                  <a:gd fmla="*/ 7765 w 10000" name="connsiteX7-159"/>
                  <a:gd fmla="*/ 5852 h 10000" name="connsiteY7-160"/>
                  <a:gd fmla="*/ 6752 w 10000" name="connsiteX8-161"/>
                  <a:gd fmla="*/ 4844 h 10000" name="connsiteY8-162"/>
                  <a:gd fmla="*/ 7444 w 10000" name="connsiteX9-163"/>
                  <a:gd fmla="*/ 2845 h 10000" name="connsiteY9-164"/>
                  <a:gd fmla="*/ 8680 w 10000" name="connsiteX10-165"/>
                  <a:gd fmla="*/ 2808 h 10000" name="connsiteY10-166"/>
                  <a:gd fmla="*/ 8873 w 10000" name="connsiteX11-167"/>
                  <a:gd fmla="*/ 3799 h 10000" name="connsiteY11-168"/>
                  <a:gd fmla="*/ 8568 w 10000" name="connsiteX12-169"/>
                  <a:gd fmla="*/ 4203 h 10000" name="connsiteY12-170"/>
                  <a:gd fmla="*/ 7941 w 10000" name="connsiteX13-171"/>
                  <a:gd fmla="*/ 4184 h 10000" name="connsiteY13-172"/>
                  <a:gd fmla="*/ 7748 w 10000" name="connsiteX14-173"/>
                  <a:gd fmla="*/ 4276 h 10000" name="connsiteY14-174"/>
                  <a:gd fmla="*/ 7829 w 10000" name="connsiteX15-175"/>
                  <a:gd fmla="*/ 4496 h 10000" name="connsiteY15-176"/>
                  <a:gd fmla="*/ 8664 w 10000" name="connsiteX16-177"/>
                  <a:gd fmla="*/ 4514 h 10000" name="connsiteY16-178"/>
                  <a:gd fmla="*/ 9163 w 10000" name="connsiteX17-179"/>
                  <a:gd fmla="*/ 3928 h 10000" name="connsiteY17-180"/>
                  <a:gd fmla="*/ 8857 w 10000" name="connsiteX18-181"/>
                  <a:gd fmla="*/ 2533 h 10000" name="connsiteY18-182"/>
                  <a:gd fmla="*/ 7637 w 10000" name="connsiteX19-183"/>
                  <a:gd fmla="*/ 2350 h 10000" name="connsiteY19-184"/>
                  <a:gd fmla="*/ 6720 w 10000" name="connsiteX20-185"/>
                  <a:gd fmla="*/ 1360 h 10000" name="connsiteY20-186"/>
                  <a:gd fmla="*/ 5627 w 10000" name="connsiteX21-187"/>
                  <a:gd fmla="*/ 1470 h 10000" name="connsiteY21-188"/>
                  <a:gd fmla="*/ 4390 w 10000" name="connsiteX22-189"/>
                  <a:gd fmla="*/ 902 h 10000" name="connsiteY22-190"/>
                  <a:gd fmla="*/ 3442 w 10000" name="connsiteX23-191"/>
                  <a:gd fmla="*/ 1543 h 10000" name="connsiteY23-192"/>
                  <a:gd fmla="*/ 3201 w 10000" name="connsiteX24-193"/>
                  <a:gd fmla="*/ 2277 h 10000" name="connsiteY24-194"/>
                  <a:gd fmla="*/ 1578 w 10000" name="connsiteX25-195"/>
                  <a:gd fmla="*/ 2771 h 10000" name="connsiteY25-196"/>
                  <a:gd fmla="*/ 1257 w 10000" name="connsiteX26-197"/>
                  <a:gd fmla="*/ 4203 h 10000" name="connsiteY26-198"/>
                  <a:gd fmla="*/ 902 w 10000" name="connsiteX27-199"/>
                  <a:gd fmla="*/ 5486 h 10000" name="connsiteY27-200"/>
                  <a:gd fmla="*/ 1417 w 10000" name="connsiteX28-201"/>
                  <a:gd fmla="*/ 6294 h 10000" name="connsiteY28-202"/>
                  <a:gd fmla="*/ 2670 w 10000" name="connsiteX29-203"/>
                  <a:gd fmla="*/ 6129 h 10000" name="connsiteY29-204"/>
                  <a:gd fmla="*/ 4518 w 10000" name="connsiteX30-205"/>
                  <a:gd fmla="*/ 6092 h 10000" name="connsiteY30-206"/>
                  <a:gd fmla="*/ 5531 w 10000" name="connsiteX31-207"/>
                  <a:gd fmla="*/ 6642 h 10000" name="connsiteY31-208"/>
                  <a:gd fmla="*/ 5611 w 10000" name="connsiteX32-209"/>
                  <a:gd fmla="*/ 6642 h 10000" name="connsiteY32-210"/>
                  <a:gd fmla="*/ 6093 w 10000" name="connsiteX33-211"/>
                  <a:gd fmla="*/ 6129 h 10000" name="connsiteY33-212"/>
                  <a:gd fmla="*/ 6013 w 10000" name="connsiteX34-213"/>
                  <a:gd fmla="*/ 5907 h 10000" name="connsiteY34-214"/>
                  <a:gd fmla="*/ 5820 w 10000" name="connsiteX35-215"/>
                  <a:gd fmla="*/ 5981 h 10000" name="connsiteY35-216"/>
                  <a:gd fmla="*/ 5547 w 10000" name="connsiteX36-217"/>
                  <a:gd fmla="*/ 6312 h 10000" name="connsiteY36-218"/>
                  <a:gd fmla="*/ 4695 w 10000" name="connsiteX37-219"/>
                  <a:gd fmla="*/ 5834 h 10000" name="connsiteY37-220"/>
                  <a:gd fmla="*/ 2510 w 10000" name="connsiteX38-221"/>
                  <a:gd fmla="*/ 5852 h 10000" name="connsiteY38-222"/>
                  <a:gd fmla="*/ 1545 w 10000" name="connsiteX39-223"/>
                  <a:gd fmla="*/ 5981 h 10000" name="connsiteY39-224"/>
                  <a:gd fmla="*/ 1208 w 10000" name="connsiteX40-225"/>
                  <a:gd fmla="*/ 5431 h 10000" name="connsiteY40-226"/>
                  <a:gd fmla="*/ 1514 w 10000" name="connsiteX41-227"/>
                  <a:gd fmla="*/ 4386 h 10000" name="connsiteY41-228"/>
                  <a:gd fmla="*/ 1561 w 10000" name="connsiteX42-229"/>
                  <a:gd fmla="*/ 4203 h 10000" name="connsiteY42-230"/>
                  <a:gd fmla="*/ 1787 w 10000" name="connsiteX43-231"/>
                  <a:gd fmla="*/ 2991 h 10000" name="connsiteY43-232"/>
                  <a:gd fmla="*/ 3136 w 10000" name="connsiteX44-233"/>
                  <a:gd fmla="*/ 2606 h 10000" name="connsiteY44-234"/>
                  <a:gd fmla="*/ 3876 w 10000" name="connsiteX45-235"/>
                  <a:gd fmla="*/ 3799 h 10000" name="connsiteY45-236"/>
                  <a:gd fmla="*/ 2703 w 10000" name="connsiteX46-237"/>
                  <a:gd fmla="*/ 4569 h 10000" name="connsiteY46-238"/>
                  <a:gd fmla="*/ 2719 w 10000" name="connsiteX47-239"/>
                  <a:gd fmla="*/ 4808 h 10000" name="connsiteY47-240"/>
                  <a:gd fmla="*/ 2927 w 10000" name="connsiteX48-241"/>
                  <a:gd fmla="*/ 4771 h 10000" name="connsiteY48-242"/>
                  <a:gd fmla="*/ 4744 w 10000" name="connsiteX49-243"/>
                  <a:gd fmla="*/ 4423 h 10000" name="connsiteY49-244"/>
                  <a:gd fmla="*/ 4937 w 10000" name="connsiteX50-245"/>
                  <a:gd fmla="*/ 4423 h 10000" name="connsiteY50-246"/>
                  <a:gd fmla="*/ 5804 w 10000" name="connsiteX51-247"/>
                  <a:gd fmla="*/ 4184 h 10000" name="connsiteY51-248"/>
                  <a:gd fmla="*/ 6383 w 10000" name="connsiteX52-249"/>
                  <a:gd fmla="*/ 4973 h 10000" name="connsiteY52-250"/>
                  <a:gd fmla="*/ 6512 w 10000" name="connsiteX53-251"/>
                  <a:gd fmla="*/ 5119 h 10000" name="connsiteY53-252"/>
                  <a:gd fmla="*/ 7572 w 10000" name="connsiteX54-253"/>
                  <a:gd fmla="*/ 6532 h 10000" name="connsiteY54-254"/>
                  <a:gd fmla="*/ 7401 w 10000" name="connsiteX55-255"/>
                  <a:gd fmla="*/ 7308 h 10000" name="connsiteY55-256"/>
                  <a:gd fmla="*/ 5483 w 10000" name="connsiteX56-257"/>
                  <a:gd fmla="*/ 8218 h 10000" name="connsiteY56-258"/>
                  <a:gd fmla="*/ 5467 w 10000" name="connsiteX57-259"/>
                  <a:gd fmla="*/ 8273 h 10000" name="connsiteY57-260"/>
                  <a:gd fmla="*/ 3490 w 10000" name="connsiteX58-261"/>
                  <a:gd fmla="*/ 8053 h 10000" name="connsiteY58-262"/>
                  <a:gd fmla="*/ 3345 w 10000" name="connsiteX59-263"/>
                  <a:gd fmla="*/ 7357 h 10000" name="connsiteY59-264"/>
                  <a:gd fmla="*/ 3586 w 10000" name="connsiteX60-265"/>
                  <a:gd fmla="*/ 7082 h 10000" name="connsiteY60-266"/>
                  <a:gd fmla="*/ 3683 w 10000" name="connsiteX61-267"/>
                  <a:gd fmla="*/ 6880 h 10000" name="connsiteY61-268"/>
                  <a:gd fmla="*/ 3490 w 10000" name="connsiteX62-269"/>
                  <a:gd fmla="*/ 6770 h 10000" name="connsiteY62-270"/>
                  <a:gd fmla="*/ 3072 w 10000" name="connsiteX63-271"/>
                  <a:gd fmla="*/ 7247 h 10000" name="connsiteY63-272"/>
                  <a:gd fmla="*/ 3249 w 10000" name="connsiteX64-273"/>
                  <a:gd fmla="*/ 8255 h 10000" name="connsiteY64-274"/>
                  <a:gd fmla="*/ 3249 w 10000" name="connsiteX65-275"/>
                  <a:gd fmla="*/ 8273 h 10000" name="connsiteY65-276"/>
                  <a:gd fmla="*/ 4680 w 10000" name="connsiteX66-277"/>
                  <a:gd fmla="*/ 8825 h 10000" name="connsiteY66-278"/>
                  <a:gd fmla="*/ 5354 w 10000" name="connsiteX67-279"/>
                  <a:gd fmla="*/ 8677 h 10000" name="connsiteY67-280"/>
                  <a:gd fmla="*/ 3393 w 10000" name="connsiteX68-281"/>
                  <a:gd fmla="*/ 9998 h 10000" name="connsiteY68-282"/>
                  <a:gd fmla="*/ 2253 w 10000" name="connsiteX69-283"/>
                  <a:gd fmla="*/ 9228 h 10000" name="connsiteY69-284"/>
                  <a:gd fmla="*/ 1224 w 10000" name="connsiteX70-285"/>
                  <a:gd fmla="*/ 7137 h 10000" name="connsiteY70-286"/>
                  <a:gd fmla="*/ 3 w 10000" name="connsiteX71-287"/>
                  <a:gd fmla="*/ 4954 h 10000" name="connsiteY71-288"/>
                  <a:gd fmla="*/ 3 w 10000" name="connsiteX0-289"/>
                  <a:gd fmla="*/ 4954 h 10000" name="connsiteY0-290"/>
                  <a:gd fmla="*/ 726 w 10000" name="connsiteX1-291"/>
                  <a:gd fmla="*/ 3028 h 10000" name="connsiteY1-292"/>
                  <a:gd fmla="*/ 1337 w 10000" name="connsiteX2-293"/>
                  <a:gd fmla="*/ 1635 h 10000" name="connsiteY2-294"/>
                  <a:gd fmla="*/ 3233 w 10000" name="connsiteX3-295"/>
                  <a:gd fmla="*/ 773 h 10000" name="connsiteY3-296"/>
                  <a:gd fmla="*/ 5997 w 10000" name="connsiteX4-297"/>
                  <a:gd fmla="*/ 424 h 10000" name="connsiteY4-298"/>
                  <a:gd fmla="*/ 8488 w 10000" name="connsiteX5-299"/>
                  <a:gd fmla="*/ 1452 h 10000" name="connsiteY5-300"/>
                  <a:gd fmla="*/ 9693 w 10000" name="connsiteX6-301"/>
                  <a:gd fmla="*/ 4661 h 10000" name="connsiteY6-302"/>
                  <a:gd fmla="*/ 7765 w 10000" name="connsiteX7-303"/>
                  <a:gd fmla="*/ 5852 h 10000" name="connsiteY7-304"/>
                  <a:gd fmla="*/ 6752 w 10000" name="connsiteX8-305"/>
                  <a:gd fmla="*/ 4844 h 10000" name="connsiteY8-306"/>
                  <a:gd fmla="*/ 7444 w 10000" name="connsiteX9-307"/>
                  <a:gd fmla="*/ 2845 h 10000" name="connsiteY9-308"/>
                  <a:gd fmla="*/ 8680 w 10000" name="connsiteX10-309"/>
                  <a:gd fmla="*/ 2808 h 10000" name="connsiteY10-310"/>
                  <a:gd fmla="*/ 8873 w 10000" name="connsiteX11-311"/>
                  <a:gd fmla="*/ 3799 h 10000" name="connsiteY11-312"/>
                  <a:gd fmla="*/ 8568 w 10000" name="connsiteX12-313"/>
                  <a:gd fmla="*/ 4203 h 10000" name="connsiteY12-314"/>
                  <a:gd fmla="*/ 7941 w 10000" name="connsiteX13-315"/>
                  <a:gd fmla="*/ 4184 h 10000" name="connsiteY13-316"/>
                  <a:gd fmla="*/ 7748 w 10000" name="connsiteX14-317"/>
                  <a:gd fmla="*/ 4276 h 10000" name="connsiteY14-318"/>
                  <a:gd fmla="*/ 7829 w 10000" name="connsiteX15-319"/>
                  <a:gd fmla="*/ 4496 h 10000" name="connsiteY15-320"/>
                  <a:gd fmla="*/ 8664 w 10000" name="connsiteX16-321"/>
                  <a:gd fmla="*/ 4514 h 10000" name="connsiteY16-322"/>
                  <a:gd fmla="*/ 9163 w 10000" name="connsiteX17-323"/>
                  <a:gd fmla="*/ 3928 h 10000" name="connsiteY17-324"/>
                  <a:gd fmla="*/ 8857 w 10000" name="connsiteX18-325"/>
                  <a:gd fmla="*/ 2533 h 10000" name="connsiteY18-326"/>
                  <a:gd fmla="*/ 7637 w 10000" name="connsiteX19-327"/>
                  <a:gd fmla="*/ 2350 h 10000" name="connsiteY19-328"/>
                  <a:gd fmla="*/ 6720 w 10000" name="connsiteX20-329"/>
                  <a:gd fmla="*/ 1360 h 10000" name="connsiteY20-330"/>
                  <a:gd fmla="*/ 5627 w 10000" name="connsiteX21-331"/>
                  <a:gd fmla="*/ 1470 h 10000" name="connsiteY21-332"/>
                  <a:gd fmla="*/ 4390 w 10000" name="connsiteX22-333"/>
                  <a:gd fmla="*/ 902 h 10000" name="connsiteY22-334"/>
                  <a:gd fmla="*/ 3442 w 10000" name="connsiteX23-335"/>
                  <a:gd fmla="*/ 1543 h 10000" name="connsiteY23-336"/>
                  <a:gd fmla="*/ 3201 w 10000" name="connsiteX24-337"/>
                  <a:gd fmla="*/ 2277 h 10000" name="connsiteY24-338"/>
                  <a:gd fmla="*/ 1578 w 10000" name="connsiteX25-339"/>
                  <a:gd fmla="*/ 2771 h 10000" name="connsiteY25-340"/>
                  <a:gd fmla="*/ 1257 w 10000" name="connsiteX26-341"/>
                  <a:gd fmla="*/ 4203 h 10000" name="connsiteY26-342"/>
                  <a:gd fmla="*/ 902 w 10000" name="connsiteX27-343"/>
                  <a:gd fmla="*/ 5486 h 10000" name="connsiteY27-344"/>
                  <a:gd fmla="*/ 1417 w 10000" name="connsiteX28-345"/>
                  <a:gd fmla="*/ 6294 h 10000" name="connsiteY28-346"/>
                  <a:gd fmla="*/ 2670 w 10000" name="connsiteX29-347"/>
                  <a:gd fmla="*/ 6129 h 10000" name="connsiteY29-348"/>
                  <a:gd fmla="*/ 4518 w 10000" name="connsiteX30-349"/>
                  <a:gd fmla="*/ 6092 h 10000" name="connsiteY30-350"/>
                  <a:gd fmla="*/ 5531 w 10000" name="connsiteX31-351"/>
                  <a:gd fmla="*/ 6642 h 10000" name="connsiteY31-352"/>
                  <a:gd fmla="*/ 5611 w 10000" name="connsiteX32-353"/>
                  <a:gd fmla="*/ 6642 h 10000" name="connsiteY32-354"/>
                  <a:gd fmla="*/ 6093 w 10000" name="connsiteX33-355"/>
                  <a:gd fmla="*/ 6129 h 10000" name="connsiteY33-356"/>
                  <a:gd fmla="*/ 6013 w 10000" name="connsiteX34-357"/>
                  <a:gd fmla="*/ 5907 h 10000" name="connsiteY34-358"/>
                  <a:gd fmla="*/ 5820 w 10000" name="connsiteX35-359"/>
                  <a:gd fmla="*/ 5981 h 10000" name="connsiteY35-360"/>
                  <a:gd fmla="*/ 5547 w 10000" name="connsiteX36-361"/>
                  <a:gd fmla="*/ 6312 h 10000" name="connsiteY36-362"/>
                  <a:gd fmla="*/ 4695 w 10000" name="connsiteX37-363"/>
                  <a:gd fmla="*/ 5834 h 10000" name="connsiteY37-364"/>
                  <a:gd fmla="*/ 2510 w 10000" name="connsiteX38-365"/>
                  <a:gd fmla="*/ 5852 h 10000" name="connsiteY38-366"/>
                  <a:gd fmla="*/ 1545 w 10000" name="connsiteX39-367"/>
                  <a:gd fmla="*/ 5981 h 10000" name="connsiteY39-368"/>
                  <a:gd fmla="*/ 1208 w 10000" name="connsiteX40-369"/>
                  <a:gd fmla="*/ 5431 h 10000" name="connsiteY40-370"/>
                  <a:gd fmla="*/ 1514 w 10000" name="connsiteX41-371"/>
                  <a:gd fmla="*/ 4386 h 10000" name="connsiteY41-372"/>
                  <a:gd fmla="*/ 1561 w 10000" name="connsiteX42-373"/>
                  <a:gd fmla="*/ 4203 h 10000" name="connsiteY42-374"/>
                  <a:gd fmla="*/ 1787 w 10000" name="connsiteX43-375"/>
                  <a:gd fmla="*/ 2991 h 10000" name="connsiteY43-376"/>
                  <a:gd fmla="*/ 3136 w 10000" name="connsiteX44-377"/>
                  <a:gd fmla="*/ 2606 h 10000" name="connsiteY44-378"/>
                  <a:gd fmla="*/ 3876 w 10000" name="connsiteX45-379"/>
                  <a:gd fmla="*/ 3799 h 10000" name="connsiteY45-380"/>
                  <a:gd fmla="*/ 2703 w 10000" name="connsiteX46-381"/>
                  <a:gd fmla="*/ 4569 h 10000" name="connsiteY46-382"/>
                  <a:gd fmla="*/ 2719 w 10000" name="connsiteX47-383"/>
                  <a:gd fmla="*/ 4808 h 10000" name="connsiteY47-384"/>
                  <a:gd fmla="*/ 2927 w 10000" name="connsiteX48-385"/>
                  <a:gd fmla="*/ 4771 h 10000" name="connsiteY48-386"/>
                  <a:gd fmla="*/ 4744 w 10000" name="connsiteX49-387"/>
                  <a:gd fmla="*/ 4423 h 10000" name="connsiteY49-388"/>
                  <a:gd fmla="*/ 4937 w 10000" name="connsiteX50-389"/>
                  <a:gd fmla="*/ 4423 h 10000" name="connsiteY50-390"/>
                  <a:gd fmla="*/ 5804 w 10000" name="connsiteX51-391"/>
                  <a:gd fmla="*/ 4184 h 10000" name="connsiteY51-392"/>
                  <a:gd fmla="*/ 6383 w 10000" name="connsiteX52-393"/>
                  <a:gd fmla="*/ 4973 h 10000" name="connsiteY52-394"/>
                  <a:gd fmla="*/ 6512 w 10000" name="connsiteX53-395"/>
                  <a:gd fmla="*/ 5119 h 10000" name="connsiteY53-396"/>
                  <a:gd fmla="*/ 7572 w 10000" name="connsiteX54-397"/>
                  <a:gd fmla="*/ 6532 h 10000" name="connsiteY54-398"/>
                  <a:gd fmla="*/ 7401 w 10000" name="connsiteX55-399"/>
                  <a:gd fmla="*/ 7308 h 10000" name="connsiteY55-400"/>
                  <a:gd fmla="*/ 5483 w 10000" name="connsiteX56-401"/>
                  <a:gd fmla="*/ 8218 h 10000" name="connsiteY56-402"/>
                  <a:gd fmla="*/ 5467 w 10000" name="connsiteX57-403"/>
                  <a:gd fmla="*/ 8273 h 10000" name="connsiteY57-404"/>
                  <a:gd fmla="*/ 3490 w 10000" name="connsiteX58-405"/>
                  <a:gd fmla="*/ 8053 h 10000" name="connsiteY58-406"/>
                  <a:gd fmla="*/ 3345 w 10000" name="connsiteX59-407"/>
                  <a:gd fmla="*/ 7357 h 10000" name="connsiteY59-408"/>
                  <a:gd fmla="*/ 3586 w 10000" name="connsiteX60-409"/>
                  <a:gd fmla="*/ 7082 h 10000" name="connsiteY60-410"/>
                  <a:gd fmla="*/ 3683 w 10000" name="connsiteX61-411"/>
                  <a:gd fmla="*/ 6880 h 10000" name="connsiteY61-412"/>
                  <a:gd fmla="*/ 3490 w 10000" name="connsiteX62-413"/>
                  <a:gd fmla="*/ 6770 h 10000" name="connsiteY62-414"/>
                  <a:gd fmla="*/ 3072 w 10000" name="connsiteX63-415"/>
                  <a:gd fmla="*/ 7247 h 10000" name="connsiteY63-416"/>
                  <a:gd fmla="*/ 3249 w 10000" name="connsiteX64-417"/>
                  <a:gd fmla="*/ 8255 h 10000" name="connsiteY64-418"/>
                  <a:gd fmla="*/ 3249 w 10000" name="connsiteX65-419"/>
                  <a:gd fmla="*/ 8273 h 10000" name="connsiteY65-420"/>
                  <a:gd fmla="*/ 4680 w 10000" name="connsiteX66-421"/>
                  <a:gd fmla="*/ 8825 h 10000" name="connsiteY66-422"/>
                  <a:gd fmla="*/ 5354 w 10000" name="connsiteX67-423"/>
                  <a:gd fmla="*/ 8677 h 10000" name="connsiteY67-424"/>
                  <a:gd fmla="*/ 3393 w 10000" name="connsiteX68-425"/>
                  <a:gd fmla="*/ 9998 h 10000" name="connsiteY68-426"/>
                  <a:gd fmla="*/ 2253 w 10000" name="connsiteX69-427"/>
                  <a:gd fmla="*/ 9228 h 10000" name="connsiteY69-428"/>
                  <a:gd fmla="*/ 1224 w 10000" name="connsiteX70-429"/>
                  <a:gd fmla="*/ 7137 h 10000" name="connsiteY70-430"/>
                  <a:gd fmla="*/ 3 w 10000" name="connsiteX71-431"/>
                  <a:gd fmla="*/ 4954 h 10000" name="connsiteY71-432"/>
                  <a:gd fmla="*/ 3 w 10000" name="connsiteX0-433"/>
                  <a:gd fmla="*/ 4954 h 10000" name="connsiteY0-434"/>
                  <a:gd fmla="*/ 726 w 10000" name="connsiteX1-435"/>
                  <a:gd fmla="*/ 3028 h 10000" name="connsiteY1-436"/>
                  <a:gd fmla="*/ 1337 w 10000" name="connsiteX2-437"/>
                  <a:gd fmla="*/ 1635 h 10000" name="connsiteY2-438"/>
                  <a:gd fmla="*/ 3233 w 10000" name="connsiteX3-439"/>
                  <a:gd fmla="*/ 773 h 10000" name="connsiteY3-440"/>
                  <a:gd fmla="*/ 5997 w 10000" name="connsiteX4-441"/>
                  <a:gd fmla="*/ 424 h 10000" name="connsiteY4-442"/>
                  <a:gd fmla="*/ 8488 w 10000" name="connsiteX5-443"/>
                  <a:gd fmla="*/ 1452 h 10000" name="connsiteY5-444"/>
                  <a:gd fmla="*/ 9693 w 10000" name="connsiteX6-445"/>
                  <a:gd fmla="*/ 4661 h 10000" name="connsiteY6-446"/>
                  <a:gd fmla="*/ 7765 w 10000" name="connsiteX7-447"/>
                  <a:gd fmla="*/ 5852 h 10000" name="connsiteY7-448"/>
                  <a:gd fmla="*/ 6752 w 10000" name="connsiteX8-449"/>
                  <a:gd fmla="*/ 4844 h 10000" name="connsiteY8-450"/>
                  <a:gd fmla="*/ 7444 w 10000" name="connsiteX9-451"/>
                  <a:gd fmla="*/ 2845 h 10000" name="connsiteY9-452"/>
                  <a:gd fmla="*/ 8680 w 10000" name="connsiteX10-453"/>
                  <a:gd fmla="*/ 2808 h 10000" name="connsiteY10-454"/>
                  <a:gd fmla="*/ 8873 w 10000" name="connsiteX11-455"/>
                  <a:gd fmla="*/ 3799 h 10000" name="connsiteY11-456"/>
                  <a:gd fmla="*/ 8568 w 10000" name="connsiteX12-457"/>
                  <a:gd fmla="*/ 4203 h 10000" name="connsiteY12-458"/>
                  <a:gd fmla="*/ 7941 w 10000" name="connsiteX13-459"/>
                  <a:gd fmla="*/ 4184 h 10000" name="connsiteY13-460"/>
                  <a:gd fmla="*/ 7748 w 10000" name="connsiteX14-461"/>
                  <a:gd fmla="*/ 4276 h 10000" name="connsiteY14-462"/>
                  <a:gd fmla="*/ 7829 w 10000" name="connsiteX15-463"/>
                  <a:gd fmla="*/ 4496 h 10000" name="connsiteY15-464"/>
                  <a:gd fmla="*/ 8664 w 10000" name="connsiteX16-465"/>
                  <a:gd fmla="*/ 4514 h 10000" name="connsiteY16-466"/>
                  <a:gd fmla="*/ 9163 w 10000" name="connsiteX17-467"/>
                  <a:gd fmla="*/ 3928 h 10000" name="connsiteY17-468"/>
                  <a:gd fmla="*/ 8857 w 10000" name="connsiteX18-469"/>
                  <a:gd fmla="*/ 2533 h 10000" name="connsiteY18-470"/>
                  <a:gd fmla="*/ 7637 w 10000" name="connsiteX19-471"/>
                  <a:gd fmla="*/ 2350 h 10000" name="connsiteY19-472"/>
                  <a:gd fmla="*/ 6720 w 10000" name="connsiteX20-473"/>
                  <a:gd fmla="*/ 1360 h 10000" name="connsiteY20-474"/>
                  <a:gd fmla="*/ 5627 w 10000" name="connsiteX21-475"/>
                  <a:gd fmla="*/ 1470 h 10000" name="connsiteY21-476"/>
                  <a:gd fmla="*/ 4390 w 10000" name="connsiteX22-477"/>
                  <a:gd fmla="*/ 902 h 10000" name="connsiteY22-478"/>
                  <a:gd fmla="*/ 3442 w 10000" name="connsiteX23-479"/>
                  <a:gd fmla="*/ 1543 h 10000" name="connsiteY23-480"/>
                  <a:gd fmla="*/ 3201 w 10000" name="connsiteX24-481"/>
                  <a:gd fmla="*/ 2277 h 10000" name="connsiteY24-482"/>
                  <a:gd fmla="*/ 1578 w 10000" name="connsiteX25-483"/>
                  <a:gd fmla="*/ 2771 h 10000" name="connsiteY25-484"/>
                  <a:gd fmla="*/ 1257 w 10000" name="connsiteX26-485"/>
                  <a:gd fmla="*/ 4203 h 10000" name="connsiteY26-486"/>
                  <a:gd fmla="*/ 902 w 10000" name="connsiteX27-487"/>
                  <a:gd fmla="*/ 5486 h 10000" name="connsiteY27-488"/>
                  <a:gd fmla="*/ 1417 w 10000" name="connsiteX28-489"/>
                  <a:gd fmla="*/ 6294 h 10000" name="connsiteY28-490"/>
                  <a:gd fmla="*/ 2670 w 10000" name="connsiteX29-491"/>
                  <a:gd fmla="*/ 6129 h 10000" name="connsiteY29-492"/>
                  <a:gd fmla="*/ 4518 w 10000" name="connsiteX30-493"/>
                  <a:gd fmla="*/ 6092 h 10000" name="connsiteY30-494"/>
                  <a:gd fmla="*/ 5531 w 10000" name="connsiteX31-495"/>
                  <a:gd fmla="*/ 6642 h 10000" name="connsiteY31-496"/>
                  <a:gd fmla="*/ 5611 w 10000" name="connsiteX32-497"/>
                  <a:gd fmla="*/ 6642 h 10000" name="connsiteY32-498"/>
                  <a:gd fmla="*/ 6093 w 10000" name="connsiteX33-499"/>
                  <a:gd fmla="*/ 6129 h 10000" name="connsiteY33-500"/>
                  <a:gd fmla="*/ 6013 w 10000" name="connsiteX34-501"/>
                  <a:gd fmla="*/ 5907 h 10000" name="connsiteY34-502"/>
                  <a:gd fmla="*/ 5820 w 10000" name="connsiteX35-503"/>
                  <a:gd fmla="*/ 5981 h 10000" name="connsiteY35-504"/>
                  <a:gd fmla="*/ 5547 w 10000" name="connsiteX36-505"/>
                  <a:gd fmla="*/ 6312 h 10000" name="connsiteY36-506"/>
                  <a:gd fmla="*/ 4695 w 10000" name="connsiteX37-507"/>
                  <a:gd fmla="*/ 5834 h 10000" name="connsiteY37-508"/>
                  <a:gd fmla="*/ 2510 w 10000" name="connsiteX38-509"/>
                  <a:gd fmla="*/ 5852 h 10000" name="connsiteY38-510"/>
                  <a:gd fmla="*/ 1545 w 10000" name="connsiteX39-511"/>
                  <a:gd fmla="*/ 5981 h 10000" name="connsiteY39-512"/>
                  <a:gd fmla="*/ 1208 w 10000" name="connsiteX40-513"/>
                  <a:gd fmla="*/ 5431 h 10000" name="connsiteY40-514"/>
                  <a:gd fmla="*/ 1514 w 10000" name="connsiteX41-515"/>
                  <a:gd fmla="*/ 4386 h 10000" name="connsiteY41-516"/>
                  <a:gd fmla="*/ 1561 w 10000" name="connsiteX42-517"/>
                  <a:gd fmla="*/ 4203 h 10000" name="connsiteY42-518"/>
                  <a:gd fmla="*/ 1787 w 10000" name="connsiteX43-519"/>
                  <a:gd fmla="*/ 2991 h 10000" name="connsiteY43-520"/>
                  <a:gd fmla="*/ 3136 w 10000" name="connsiteX44-521"/>
                  <a:gd fmla="*/ 2606 h 10000" name="connsiteY44-522"/>
                  <a:gd fmla="*/ 3876 w 10000" name="connsiteX45-523"/>
                  <a:gd fmla="*/ 3799 h 10000" name="connsiteY45-524"/>
                  <a:gd fmla="*/ 2703 w 10000" name="connsiteX46-525"/>
                  <a:gd fmla="*/ 4569 h 10000" name="connsiteY46-526"/>
                  <a:gd fmla="*/ 2719 w 10000" name="connsiteX47-527"/>
                  <a:gd fmla="*/ 4808 h 10000" name="connsiteY47-528"/>
                  <a:gd fmla="*/ 2927 w 10000" name="connsiteX48-529"/>
                  <a:gd fmla="*/ 4771 h 10000" name="connsiteY48-530"/>
                  <a:gd fmla="*/ 4744 w 10000" name="connsiteX49-531"/>
                  <a:gd fmla="*/ 4423 h 10000" name="connsiteY49-532"/>
                  <a:gd fmla="*/ 4937 w 10000" name="connsiteX50-533"/>
                  <a:gd fmla="*/ 4423 h 10000" name="connsiteY50-534"/>
                  <a:gd fmla="*/ 5804 w 10000" name="connsiteX51-535"/>
                  <a:gd fmla="*/ 4184 h 10000" name="connsiteY51-536"/>
                  <a:gd fmla="*/ 6383 w 10000" name="connsiteX52-537"/>
                  <a:gd fmla="*/ 4973 h 10000" name="connsiteY52-538"/>
                  <a:gd fmla="*/ 6512 w 10000" name="connsiteX53-539"/>
                  <a:gd fmla="*/ 5119 h 10000" name="connsiteY53-540"/>
                  <a:gd fmla="*/ 7572 w 10000" name="connsiteX54-541"/>
                  <a:gd fmla="*/ 6532 h 10000" name="connsiteY54-542"/>
                  <a:gd fmla="*/ 7414 w 10000" name="connsiteX55-543"/>
                  <a:gd fmla="*/ 7630 h 10000" name="connsiteY55-544"/>
                  <a:gd fmla="*/ 5483 w 10000" name="connsiteX56-545"/>
                  <a:gd fmla="*/ 8218 h 10000" name="connsiteY56-546"/>
                  <a:gd fmla="*/ 5467 w 10000" name="connsiteX57-547"/>
                  <a:gd fmla="*/ 8273 h 10000" name="connsiteY57-548"/>
                  <a:gd fmla="*/ 3490 w 10000" name="connsiteX58-549"/>
                  <a:gd fmla="*/ 8053 h 10000" name="connsiteY58-550"/>
                  <a:gd fmla="*/ 3345 w 10000" name="connsiteX59-551"/>
                  <a:gd fmla="*/ 7357 h 10000" name="connsiteY59-552"/>
                  <a:gd fmla="*/ 3586 w 10000" name="connsiteX60-553"/>
                  <a:gd fmla="*/ 7082 h 10000" name="connsiteY60-554"/>
                  <a:gd fmla="*/ 3683 w 10000" name="connsiteX61-555"/>
                  <a:gd fmla="*/ 6880 h 10000" name="connsiteY61-556"/>
                  <a:gd fmla="*/ 3490 w 10000" name="connsiteX62-557"/>
                  <a:gd fmla="*/ 6770 h 10000" name="connsiteY62-558"/>
                  <a:gd fmla="*/ 3072 w 10000" name="connsiteX63-559"/>
                  <a:gd fmla="*/ 7247 h 10000" name="connsiteY63-560"/>
                  <a:gd fmla="*/ 3249 w 10000" name="connsiteX64-561"/>
                  <a:gd fmla="*/ 8255 h 10000" name="connsiteY64-562"/>
                  <a:gd fmla="*/ 3249 w 10000" name="connsiteX65-563"/>
                  <a:gd fmla="*/ 8273 h 10000" name="connsiteY65-564"/>
                  <a:gd fmla="*/ 4680 w 10000" name="connsiteX66-565"/>
                  <a:gd fmla="*/ 8825 h 10000" name="connsiteY66-566"/>
                  <a:gd fmla="*/ 5354 w 10000" name="connsiteX67-567"/>
                  <a:gd fmla="*/ 8677 h 10000" name="connsiteY67-568"/>
                  <a:gd fmla="*/ 3393 w 10000" name="connsiteX68-569"/>
                  <a:gd fmla="*/ 9998 h 10000" name="connsiteY68-570"/>
                  <a:gd fmla="*/ 2253 w 10000" name="connsiteX69-571"/>
                  <a:gd fmla="*/ 9228 h 10000" name="connsiteY69-572"/>
                  <a:gd fmla="*/ 1224 w 10000" name="connsiteX70-573"/>
                  <a:gd fmla="*/ 7137 h 10000" name="connsiteY70-574"/>
                  <a:gd fmla="*/ 3 w 10000" name="connsiteX71-575"/>
                  <a:gd fmla="*/ 4954 h 10000" name="connsiteY71-576"/>
                  <a:gd fmla="*/ 3 w 10000" name="connsiteX0-577"/>
                  <a:gd fmla="*/ 4954 h 10000" name="connsiteY0-578"/>
                  <a:gd fmla="*/ 726 w 10000" name="connsiteX1-579"/>
                  <a:gd fmla="*/ 3028 h 10000" name="connsiteY1-580"/>
                  <a:gd fmla="*/ 1337 w 10000" name="connsiteX2-581"/>
                  <a:gd fmla="*/ 1635 h 10000" name="connsiteY2-582"/>
                  <a:gd fmla="*/ 3233 w 10000" name="connsiteX3-583"/>
                  <a:gd fmla="*/ 773 h 10000" name="connsiteY3-584"/>
                  <a:gd fmla="*/ 5997 w 10000" name="connsiteX4-585"/>
                  <a:gd fmla="*/ 424 h 10000" name="connsiteY4-586"/>
                  <a:gd fmla="*/ 8488 w 10000" name="connsiteX5-587"/>
                  <a:gd fmla="*/ 1452 h 10000" name="connsiteY5-588"/>
                  <a:gd fmla="*/ 9693 w 10000" name="connsiteX6-589"/>
                  <a:gd fmla="*/ 4661 h 10000" name="connsiteY6-590"/>
                  <a:gd fmla="*/ 7765 w 10000" name="connsiteX7-591"/>
                  <a:gd fmla="*/ 5852 h 10000" name="connsiteY7-592"/>
                  <a:gd fmla="*/ 6752 w 10000" name="connsiteX8-593"/>
                  <a:gd fmla="*/ 4844 h 10000" name="connsiteY8-594"/>
                  <a:gd fmla="*/ 7444 w 10000" name="connsiteX9-595"/>
                  <a:gd fmla="*/ 2845 h 10000" name="connsiteY9-596"/>
                  <a:gd fmla="*/ 8680 w 10000" name="connsiteX10-597"/>
                  <a:gd fmla="*/ 2808 h 10000" name="connsiteY10-598"/>
                  <a:gd fmla="*/ 8873 w 10000" name="connsiteX11-599"/>
                  <a:gd fmla="*/ 3799 h 10000" name="connsiteY11-600"/>
                  <a:gd fmla="*/ 8568 w 10000" name="connsiteX12-601"/>
                  <a:gd fmla="*/ 4203 h 10000" name="connsiteY12-602"/>
                  <a:gd fmla="*/ 7941 w 10000" name="connsiteX13-603"/>
                  <a:gd fmla="*/ 4184 h 10000" name="connsiteY13-604"/>
                  <a:gd fmla="*/ 7748 w 10000" name="connsiteX14-605"/>
                  <a:gd fmla="*/ 4276 h 10000" name="connsiteY14-606"/>
                  <a:gd fmla="*/ 7829 w 10000" name="connsiteX15-607"/>
                  <a:gd fmla="*/ 4496 h 10000" name="connsiteY15-608"/>
                  <a:gd fmla="*/ 8664 w 10000" name="connsiteX16-609"/>
                  <a:gd fmla="*/ 4514 h 10000" name="connsiteY16-610"/>
                  <a:gd fmla="*/ 9163 w 10000" name="connsiteX17-611"/>
                  <a:gd fmla="*/ 3928 h 10000" name="connsiteY17-612"/>
                  <a:gd fmla="*/ 8857 w 10000" name="connsiteX18-613"/>
                  <a:gd fmla="*/ 2533 h 10000" name="connsiteY18-614"/>
                  <a:gd fmla="*/ 7637 w 10000" name="connsiteX19-615"/>
                  <a:gd fmla="*/ 2350 h 10000" name="connsiteY19-616"/>
                  <a:gd fmla="*/ 6720 w 10000" name="connsiteX20-617"/>
                  <a:gd fmla="*/ 1360 h 10000" name="connsiteY20-618"/>
                  <a:gd fmla="*/ 5627 w 10000" name="connsiteX21-619"/>
                  <a:gd fmla="*/ 1470 h 10000" name="connsiteY21-620"/>
                  <a:gd fmla="*/ 4390 w 10000" name="connsiteX22-621"/>
                  <a:gd fmla="*/ 902 h 10000" name="connsiteY22-622"/>
                  <a:gd fmla="*/ 3442 w 10000" name="connsiteX23-623"/>
                  <a:gd fmla="*/ 1543 h 10000" name="connsiteY23-624"/>
                  <a:gd fmla="*/ 3201 w 10000" name="connsiteX24-625"/>
                  <a:gd fmla="*/ 2277 h 10000" name="connsiteY24-626"/>
                  <a:gd fmla="*/ 1578 w 10000" name="connsiteX25-627"/>
                  <a:gd fmla="*/ 2771 h 10000" name="connsiteY25-628"/>
                  <a:gd fmla="*/ 1257 w 10000" name="connsiteX26-629"/>
                  <a:gd fmla="*/ 4203 h 10000" name="connsiteY26-630"/>
                  <a:gd fmla="*/ 902 w 10000" name="connsiteX27-631"/>
                  <a:gd fmla="*/ 5486 h 10000" name="connsiteY27-632"/>
                  <a:gd fmla="*/ 1417 w 10000" name="connsiteX28-633"/>
                  <a:gd fmla="*/ 6294 h 10000" name="connsiteY28-634"/>
                  <a:gd fmla="*/ 2670 w 10000" name="connsiteX29-635"/>
                  <a:gd fmla="*/ 6129 h 10000" name="connsiteY29-636"/>
                  <a:gd fmla="*/ 4518 w 10000" name="connsiteX30-637"/>
                  <a:gd fmla="*/ 6092 h 10000" name="connsiteY30-638"/>
                  <a:gd fmla="*/ 5531 w 10000" name="connsiteX31-639"/>
                  <a:gd fmla="*/ 6642 h 10000" name="connsiteY31-640"/>
                  <a:gd fmla="*/ 5611 w 10000" name="connsiteX32-641"/>
                  <a:gd fmla="*/ 6642 h 10000" name="connsiteY32-642"/>
                  <a:gd fmla="*/ 6093 w 10000" name="connsiteX33-643"/>
                  <a:gd fmla="*/ 6129 h 10000" name="connsiteY33-644"/>
                  <a:gd fmla="*/ 6013 w 10000" name="connsiteX34-645"/>
                  <a:gd fmla="*/ 5907 h 10000" name="connsiteY34-646"/>
                  <a:gd fmla="*/ 5820 w 10000" name="connsiteX35-647"/>
                  <a:gd fmla="*/ 5981 h 10000" name="connsiteY35-648"/>
                  <a:gd fmla="*/ 5547 w 10000" name="connsiteX36-649"/>
                  <a:gd fmla="*/ 6312 h 10000" name="connsiteY36-650"/>
                  <a:gd fmla="*/ 4695 w 10000" name="connsiteX37-651"/>
                  <a:gd fmla="*/ 5834 h 10000" name="connsiteY37-652"/>
                  <a:gd fmla="*/ 2510 w 10000" name="connsiteX38-653"/>
                  <a:gd fmla="*/ 5852 h 10000" name="connsiteY38-654"/>
                  <a:gd fmla="*/ 1545 w 10000" name="connsiteX39-655"/>
                  <a:gd fmla="*/ 5981 h 10000" name="connsiteY39-656"/>
                  <a:gd fmla="*/ 1208 w 10000" name="connsiteX40-657"/>
                  <a:gd fmla="*/ 5431 h 10000" name="connsiteY40-658"/>
                  <a:gd fmla="*/ 1514 w 10000" name="connsiteX41-659"/>
                  <a:gd fmla="*/ 4386 h 10000" name="connsiteY41-660"/>
                  <a:gd fmla="*/ 1561 w 10000" name="connsiteX42-661"/>
                  <a:gd fmla="*/ 4203 h 10000" name="connsiteY42-662"/>
                  <a:gd fmla="*/ 1787 w 10000" name="connsiteX43-663"/>
                  <a:gd fmla="*/ 2991 h 10000" name="connsiteY43-664"/>
                  <a:gd fmla="*/ 3136 w 10000" name="connsiteX44-665"/>
                  <a:gd fmla="*/ 2606 h 10000" name="connsiteY44-666"/>
                  <a:gd fmla="*/ 3876 w 10000" name="connsiteX45-667"/>
                  <a:gd fmla="*/ 3799 h 10000" name="connsiteY45-668"/>
                  <a:gd fmla="*/ 2703 w 10000" name="connsiteX46-669"/>
                  <a:gd fmla="*/ 4569 h 10000" name="connsiteY46-670"/>
                  <a:gd fmla="*/ 2719 w 10000" name="connsiteX47-671"/>
                  <a:gd fmla="*/ 4808 h 10000" name="connsiteY47-672"/>
                  <a:gd fmla="*/ 2927 w 10000" name="connsiteX48-673"/>
                  <a:gd fmla="*/ 4771 h 10000" name="connsiteY48-674"/>
                  <a:gd fmla="*/ 4744 w 10000" name="connsiteX49-675"/>
                  <a:gd fmla="*/ 4423 h 10000" name="connsiteY49-676"/>
                  <a:gd fmla="*/ 4937 w 10000" name="connsiteX50-677"/>
                  <a:gd fmla="*/ 4423 h 10000" name="connsiteY50-678"/>
                  <a:gd fmla="*/ 5804 w 10000" name="connsiteX51-679"/>
                  <a:gd fmla="*/ 4184 h 10000" name="connsiteY51-680"/>
                  <a:gd fmla="*/ 6383 w 10000" name="connsiteX52-681"/>
                  <a:gd fmla="*/ 4973 h 10000" name="connsiteY52-682"/>
                  <a:gd fmla="*/ 6512 w 10000" name="connsiteX53-683"/>
                  <a:gd fmla="*/ 5119 h 10000" name="connsiteY53-684"/>
                  <a:gd fmla="*/ 7572 w 10000" name="connsiteX54-685"/>
                  <a:gd fmla="*/ 6532 h 10000" name="connsiteY54-686"/>
                  <a:gd fmla="*/ 7414 w 10000" name="connsiteX55-687"/>
                  <a:gd fmla="*/ 7630 h 10000" name="connsiteY55-688"/>
                  <a:gd fmla="*/ 5483 w 10000" name="connsiteX56-689"/>
                  <a:gd fmla="*/ 8218 h 10000" name="connsiteY56-690"/>
                  <a:gd fmla="*/ 5467 w 10000" name="connsiteX57-691"/>
                  <a:gd fmla="*/ 8273 h 10000" name="connsiteY57-692"/>
                  <a:gd fmla="*/ 3490 w 10000" name="connsiteX58-693"/>
                  <a:gd fmla="*/ 8053 h 10000" name="connsiteY58-694"/>
                  <a:gd fmla="*/ 3345 w 10000" name="connsiteX59-695"/>
                  <a:gd fmla="*/ 7357 h 10000" name="connsiteY59-696"/>
                  <a:gd fmla="*/ 3586 w 10000" name="connsiteX60-697"/>
                  <a:gd fmla="*/ 7082 h 10000" name="connsiteY60-698"/>
                  <a:gd fmla="*/ 3683 w 10000" name="connsiteX61-699"/>
                  <a:gd fmla="*/ 6880 h 10000" name="connsiteY61-700"/>
                  <a:gd fmla="*/ 3490 w 10000" name="connsiteX62-701"/>
                  <a:gd fmla="*/ 6770 h 10000" name="connsiteY62-702"/>
                  <a:gd fmla="*/ 3072 w 10000" name="connsiteX63-703"/>
                  <a:gd fmla="*/ 7247 h 10000" name="connsiteY63-704"/>
                  <a:gd fmla="*/ 3249 w 10000" name="connsiteX64-705"/>
                  <a:gd fmla="*/ 8255 h 10000" name="connsiteY64-706"/>
                  <a:gd fmla="*/ 3249 w 10000" name="connsiteX65-707"/>
                  <a:gd fmla="*/ 8273 h 10000" name="connsiteY65-708"/>
                  <a:gd fmla="*/ 4680 w 10000" name="connsiteX66-709"/>
                  <a:gd fmla="*/ 8825 h 10000" name="connsiteY66-710"/>
                  <a:gd fmla="*/ 5354 w 10000" name="connsiteX67-711"/>
                  <a:gd fmla="*/ 8677 h 10000" name="connsiteY67-712"/>
                  <a:gd fmla="*/ 3393 w 10000" name="connsiteX68-713"/>
                  <a:gd fmla="*/ 9998 h 10000" name="connsiteY68-714"/>
                  <a:gd fmla="*/ 2253 w 10000" name="connsiteX69-715"/>
                  <a:gd fmla="*/ 9228 h 10000" name="connsiteY69-716"/>
                  <a:gd fmla="*/ 1224 w 10000" name="connsiteX70-717"/>
                  <a:gd fmla="*/ 7137 h 10000" name="connsiteY70-718"/>
                  <a:gd fmla="*/ 3 w 10000" name="connsiteX71-719"/>
                  <a:gd fmla="*/ 4954 h 10000" name="connsiteY71-720"/>
                  <a:gd fmla="*/ 3 w 10000" name="connsiteX0-721"/>
                  <a:gd fmla="*/ 4954 h 10000" name="connsiteY0-722"/>
                  <a:gd fmla="*/ 726 w 10000" name="connsiteX1-723"/>
                  <a:gd fmla="*/ 3028 h 10000" name="connsiteY1-724"/>
                  <a:gd fmla="*/ 1337 w 10000" name="connsiteX2-725"/>
                  <a:gd fmla="*/ 1635 h 10000" name="connsiteY2-726"/>
                  <a:gd fmla="*/ 3233 w 10000" name="connsiteX3-727"/>
                  <a:gd fmla="*/ 773 h 10000" name="connsiteY3-728"/>
                  <a:gd fmla="*/ 5997 w 10000" name="connsiteX4-729"/>
                  <a:gd fmla="*/ 424 h 10000" name="connsiteY4-730"/>
                  <a:gd fmla="*/ 8488 w 10000" name="connsiteX5-731"/>
                  <a:gd fmla="*/ 1452 h 10000" name="connsiteY5-732"/>
                  <a:gd fmla="*/ 9693 w 10000" name="connsiteX6-733"/>
                  <a:gd fmla="*/ 4661 h 10000" name="connsiteY6-734"/>
                  <a:gd fmla="*/ 7765 w 10000" name="connsiteX7-735"/>
                  <a:gd fmla="*/ 5852 h 10000" name="connsiteY7-736"/>
                  <a:gd fmla="*/ 6752 w 10000" name="connsiteX8-737"/>
                  <a:gd fmla="*/ 4844 h 10000" name="connsiteY8-738"/>
                  <a:gd fmla="*/ 7444 w 10000" name="connsiteX9-739"/>
                  <a:gd fmla="*/ 2845 h 10000" name="connsiteY9-740"/>
                  <a:gd fmla="*/ 8680 w 10000" name="connsiteX10-741"/>
                  <a:gd fmla="*/ 2808 h 10000" name="connsiteY10-742"/>
                  <a:gd fmla="*/ 8873 w 10000" name="connsiteX11-743"/>
                  <a:gd fmla="*/ 3799 h 10000" name="connsiteY11-744"/>
                  <a:gd fmla="*/ 8568 w 10000" name="connsiteX12-745"/>
                  <a:gd fmla="*/ 4203 h 10000" name="connsiteY12-746"/>
                  <a:gd fmla="*/ 7941 w 10000" name="connsiteX13-747"/>
                  <a:gd fmla="*/ 4184 h 10000" name="connsiteY13-748"/>
                  <a:gd fmla="*/ 7748 w 10000" name="connsiteX14-749"/>
                  <a:gd fmla="*/ 4276 h 10000" name="connsiteY14-750"/>
                  <a:gd fmla="*/ 7829 w 10000" name="connsiteX15-751"/>
                  <a:gd fmla="*/ 4496 h 10000" name="connsiteY15-752"/>
                  <a:gd fmla="*/ 8664 w 10000" name="connsiteX16-753"/>
                  <a:gd fmla="*/ 4514 h 10000" name="connsiteY16-754"/>
                  <a:gd fmla="*/ 9163 w 10000" name="connsiteX17-755"/>
                  <a:gd fmla="*/ 3928 h 10000" name="connsiteY17-756"/>
                  <a:gd fmla="*/ 8857 w 10000" name="connsiteX18-757"/>
                  <a:gd fmla="*/ 2533 h 10000" name="connsiteY18-758"/>
                  <a:gd fmla="*/ 7637 w 10000" name="connsiteX19-759"/>
                  <a:gd fmla="*/ 2350 h 10000" name="connsiteY19-760"/>
                  <a:gd fmla="*/ 6720 w 10000" name="connsiteX20-761"/>
                  <a:gd fmla="*/ 1360 h 10000" name="connsiteY20-762"/>
                  <a:gd fmla="*/ 5627 w 10000" name="connsiteX21-763"/>
                  <a:gd fmla="*/ 1470 h 10000" name="connsiteY21-764"/>
                  <a:gd fmla="*/ 4390 w 10000" name="connsiteX22-765"/>
                  <a:gd fmla="*/ 902 h 10000" name="connsiteY22-766"/>
                  <a:gd fmla="*/ 3442 w 10000" name="connsiteX23-767"/>
                  <a:gd fmla="*/ 1543 h 10000" name="connsiteY23-768"/>
                  <a:gd fmla="*/ 3201 w 10000" name="connsiteX24-769"/>
                  <a:gd fmla="*/ 2277 h 10000" name="connsiteY24-770"/>
                  <a:gd fmla="*/ 1578 w 10000" name="connsiteX25-771"/>
                  <a:gd fmla="*/ 2771 h 10000" name="connsiteY25-772"/>
                  <a:gd fmla="*/ 1257 w 10000" name="connsiteX26-773"/>
                  <a:gd fmla="*/ 4203 h 10000" name="connsiteY26-774"/>
                  <a:gd fmla="*/ 902 w 10000" name="connsiteX27-775"/>
                  <a:gd fmla="*/ 5486 h 10000" name="connsiteY27-776"/>
                  <a:gd fmla="*/ 1417 w 10000" name="connsiteX28-777"/>
                  <a:gd fmla="*/ 6294 h 10000" name="connsiteY28-778"/>
                  <a:gd fmla="*/ 2670 w 10000" name="connsiteX29-779"/>
                  <a:gd fmla="*/ 6129 h 10000" name="connsiteY29-780"/>
                  <a:gd fmla="*/ 4518 w 10000" name="connsiteX30-781"/>
                  <a:gd fmla="*/ 6092 h 10000" name="connsiteY30-782"/>
                  <a:gd fmla="*/ 5531 w 10000" name="connsiteX31-783"/>
                  <a:gd fmla="*/ 6642 h 10000" name="connsiteY31-784"/>
                  <a:gd fmla="*/ 5611 w 10000" name="connsiteX32-785"/>
                  <a:gd fmla="*/ 6642 h 10000" name="connsiteY32-786"/>
                  <a:gd fmla="*/ 6093 w 10000" name="connsiteX33-787"/>
                  <a:gd fmla="*/ 6129 h 10000" name="connsiteY33-788"/>
                  <a:gd fmla="*/ 6013 w 10000" name="connsiteX34-789"/>
                  <a:gd fmla="*/ 5907 h 10000" name="connsiteY34-790"/>
                  <a:gd fmla="*/ 5820 w 10000" name="connsiteX35-791"/>
                  <a:gd fmla="*/ 5981 h 10000" name="connsiteY35-792"/>
                  <a:gd fmla="*/ 5547 w 10000" name="connsiteX36-793"/>
                  <a:gd fmla="*/ 6312 h 10000" name="connsiteY36-794"/>
                  <a:gd fmla="*/ 4695 w 10000" name="connsiteX37-795"/>
                  <a:gd fmla="*/ 5834 h 10000" name="connsiteY37-796"/>
                  <a:gd fmla="*/ 2510 w 10000" name="connsiteX38-797"/>
                  <a:gd fmla="*/ 5852 h 10000" name="connsiteY38-798"/>
                  <a:gd fmla="*/ 1545 w 10000" name="connsiteX39-799"/>
                  <a:gd fmla="*/ 5981 h 10000" name="connsiteY39-800"/>
                  <a:gd fmla="*/ 1208 w 10000" name="connsiteX40-801"/>
                  <a:gd fmla="*/ 5431 h 10000" name="connsiteY40-802"/>
                  <a:gd fmla="*/ 1514 w 10000" name="connsiteX41-803"/>
                  <a:gd fmla="*/ 4386 h 10000" name="connsiteY41-804"/>
                  <a:gd fmla="*/ 1561 w 10000" name="connsiteX42-805"/>
                  <a:gd fmla="*/ 4203 h 10000" name="connsiteY42-806"/>
                  <a:gd fmla="*/ 1787 w 10000" name="connsiteX43-807"/>
                  <a:gd fmla="*/ 2991 h 10000" name="connsiteY43-808"/>
                  <a:gd fmla="*/ 3136 w 10000" name="connsiteX44-809"/>
                  <a:gd fmla="*/ 2606 h 10000" name="connsiteY44-810"/>
                  <a:gd fmla="*/ 3876 w 10000" name="connsiteX45-811"/>
                  <a:gd fmla="*/ 3799 h 10000" name="connsiteY45-812"/>
                  <a:gd fmla="*/ 2703 w 10000" name="connsiteX46-813"/>
                  <a:gd fmla="*/ 4569 h 10000" name="connsiteY46-814"/>
                  <a:gd fmla="*/ 2719 w 10000" name="connsiteX47-815"/>
                  <a:gd fmla="*/ 4808 h 10000" name="connsiteY47-816"/>
                  <a:gd fmla="*/ 2927 w 10000" name="connsiteX48-817"/>
                  <a:gd fmla="*/ 4771 h 10000" name="connsiteY48-818"/>
                  <a:gd fmla="*/ 4744 w 10000" name="connsiteX49-819"/>
                  <a:gd fmla="*/ 4423 h 10000" name="connsiteY49-820"/>
                  <a:gd fmla="*/ 4937 w 10000" name="connsiteX50-821"/>
                  <a:gd fmla="*/ 4423 h 10000" name="connsiteY50-822"/>
                  <a:gd fmla="*/ 5804 w 10000" name="connsiteX51-823"/>
                  <a:gd fmla="*/ 4184 h 10000" name="connsiteY51-824"/>
                  <a:gd fmla="*/ 6383 w 10000" name="connsiteX52-825"/>
                  <a:gd fmla="*/ 4973 h 10000" name="connsiteY52-826"/>
                  <a:gd fmla="*/ 6512 w 10000" name="connsiteX53-827"/>
                  <a:gd fmla="*/ 5119 h 10000" name="connsiteY53-828"/>
                  <a:gd fmla="*/ 7572 w 10000" name="connsiteX54-829"/>
                  <a:gd fmla="*/ 6532 h 10000" name="connsiteY54-830"/>
                  <a:gd fmla="*/ 7414 w 10000" name="connsiteX55-831"/>
                  <a:gd fmla="*/ 7630 h 10000" name="connsiteY55-832"/>
                  <a:gd fmla="*/ 5483 w 10000" name="connsiteX56-833"/>
                  <a:gd fmla="*/ 8218 h 10000" name="connsiteY56-834"/>
                  <a:gd fmla="*/ 5467 w 10000" name="connsiteX57-835"/>
                  <a:gd fmla="*/ 8273 h 10000" name="connsiteY57-836"/>
                  <a:gd fmla="*/ 3490 w 10000" name="connsiteX58-837"/>
                  <a:gd fmla="*/ 8053 h 10000" name="connsiteY58-838"/>
                  <a:gd fmla="*/ 3345 w 10000" name="connsiteX59-839"/>
                  <a:gd fmla="*/ 7357 h 10000" name="connsiteY59-840"/>
                  <a:gd fmla="*/ 3586 w 10000" name="connsiteX60-841"/>
                  <a:gd fmla="*/ 7082 h 10000" name="connsiteY60-842"/>
                  <a:gd fmla="*/ 3683 w 10000" name="connsiteX61-843"/>
                  <a:gd fmla="*/ 6880 h 10000" name="connsiteY61-844"/>
                  <a:gd fmla="*/ 3490 w 10000" name="connsiteX62-845"/>
                  <a:gd fmla="*/ 6770 h 10000" name="connsiteY62-846"/>
                  <a:gd fmla="*/ 3072 w 10000" name="connsiteX63-847"/>
                  <a:gd fmla="*/ 7247 h 10000" name="connsiteY63-848"/>
                  <a:gd fmla="*/ 3249 w 10000" name="connsiteX64-849"/>
                  <a:gd fmla="*/ 8255 h 10000" name="connsiteY64-850"/>
                  <a:gd fmla="*/ 3249 w 10000" name="connsiteX65-851"/>
                  <a:gd fmla="*/ 8273 h 10000" name="connsiteY65-852"/>
                  <a:gd fmla="*/ 4680 w 10000" name="connsiteX66-853"/>
                  <a:gd fmla="*/ 8825 h 10000" name="connsiteY66-854"/>
                  <a:gd fmla="*/ 5354 w 10000" name="connsiteX67-855"/>
                  <a:gd fmla="*/ 8677 h 10000" name="connsiteY67-856"/>
                  <a:gd fmla="*/ 3393 w 10000" name="connsiteX68-857"/>
                  <a:gd fmla="*/ 9998 h 10000" name="connsiteY68-858"/>
                  <a:gd fmla="*/ 2253 w 10000" name="connsiteX69-859"/>
                  <a:gd fmla="*/ 9228 h 10000" name="connsiteY69-860"/>
                  <a:gd fmla="*/ 1224 w 10000" name="connsiteX70-861"/>
                  <a:gd fmla="*/ 7137 h 10000" name="connsiteY70-862"/>
                  <a:gd fmla="*/ 3 w 10000" name="connsiteX71-863"/>
                  <a:gd fmla="*/ 4954 h 10000" name="connsiteY71-864"/>
                  <a:gd fmla="*/ 3 w 10000" name="connsiteX0-865"/>
                  <a:gd fmla="*/ 4954 h 10000" name="connsiteY0-866"/>
                  <a:gd fmla="*/ 726 w 10000" name="connsiteX1-867"/>
                  <a:gd fmla="*/ 3028 h 10000" name="connsiteY1-868"/>
                  <a:gd fmla="*/ 1337 w 10000" name="connsiteX2-869"/>
                  <a:gd fmla="*/ 1635 h 10000" name="connsiteY2-870"/>
                  <a:gd fmla="*/ 3233 w 10000" name="connsiteX3-871"/>
                  <a:gd fmla="*/ 773 h 10000" name="connsiteY3-872"/>
                  <a:gd fmla="*/ 5997 w 10000" name="connsiteX4-873"/>
                  <a:gd fmla="*/ 424 h 10000" name="connsiteY4-874"/>
                  <a:gd fmla="*/ 8488 w 10000" name="connsiteX5-875"/>
                  <a:gd fmla="*/ 1452 h 10000" name="connsiteY5-876"/>
                  <a:gd fmla="*/ 9693 w 10000" name="connsiteX6-877"/>
                  <a:gd fmla="*/ 4661 h 10000" name="connsiteY6-878"/>
                  <a:gd fmla="*/ 7765 w 10000" name="connsiteX7-879"/>
                  <a:gd fmla="*/ 5852 h 10000" name="connsiteY7-880"/>
                  <a:gd fmla="*/ 6752 w 10000" name="connsiteX8-881"/>
                  <a:gd fmla="*/ 4844 h 10000" name="connsiteY8-882"/>
                  <a:gd fmla="*/ 7444 w 10000" name="connsiteX9-883"/>
                  <a:gd fmla="*/ 2845 h 10000" name="connsiteY9-884"/>
                  <a:gd fmla="*/ 8680 w 10000" name="connsiteX10-885"/>
                  <a:gd fmla="*/ 2808 h 10000" name="connsiteY10-886"/>
                  <a:gd fmla="*/ 8873 w 10000" name="connsiteX11-887"/>
                  <a:gd fmla="*/ 3799 h 10000" name="connsiteY11-888"/>
                  <a:gd fmla="*/ 8568 w 10000" name="connsiteX12-889"/>
                  <a:gd fmla="*/ 4203 h 10000" name="connsiteY12-890"/>
                  <a:gd fmla="*/ 7941 w 10000" name="connsiteX13-891"/>
                  <a:gd fmla="*/ 4184 h 10000" name="connsiteY13-892"/>
                  <a:gd fmla="*/ 7748 w 10000" name="connsiteX14-893"/>
                  <a:gd fmla="*/ 4276 h 10000" name="connsiteY14-894"/>
                  <a:gd fmla="*/ 7829 w 10000" name="connsiteX15-895"/>
                  <a:gd fmla="*/ 4496 h 10000" name="connsiteY15-896"/>
                  <a:gd fmla="*/ 8664 w 10000" name="connsiteX16-897"/>
                  <a:gd fmla="*/ 4514 h 10000" name="connsiteY16-898"/>
                  <a:gd fmla="*/ 9163 w 10000" name="connsiteX17-899"/>
                  <a:gd fmla="*/ 3928 h 10000" name="connsiteY17-900"/>
                  <a:gd fmla="*/ 8857 w 10000" name="connsiteX18-901"/>
                  <a:gd fmla="*/ 2533 h 10000" name="connsiteY18-902"/>
                  <a:gd fmla="*/ 7637 w 10000" name="connsiteX19-903"/>
                  <a:gd fmla="*/ 2350 h 10000" name="connsiteY19-904"/>
                  <a:gd fmla="*/ 6720 w 10000" name="connsiteX20-905"/>
                  <a:gd fmla="*/ 1360 h 10000" name="connsiteY20-906"/>
                  <a:gd fmla="*/ 5627 w 10000" name="connsiteX21-907"/>
                  <a:gd fmla="*/ 1470 h 10000" name="connsiteY21-908"/>
                  <a:gd fmla="*/ 4390 w 10000" name="connsiteX22-909"/>
                  <a:gd fmla="*/ 902 h 10000" name="connsiteY22-910"/>
                  <a:gd fmla="*/ 3442 w 10000" name="connsiteX23-911"/>
                  <a:gd fmla="*/ 1543 h 10000" name="connsiteY23-912"/>
                  <a:gd fmla="*/ 3201 w 10000" name="connsiteX24-913"/>
                  <a:gd fmla="*/ 2277 h 10000" name="connsiteY24-914"/>
                  <a:gd fmla="*/ 1578 w 10000" name="connsiteX25-915"/>
                  <a:gd fmla="*/ 2771 h 10000" name="connsiteY25-916"/>
                  <a:gd fmla="*/ 1257 w 10000" name="connsiteX26-917"/>
                  <a:gd fmla="*/ 4203 h 10000" name="connsiteY26-918"/>
                  <a:gd fmla="*/ 902 w 10000" name="connsiteX27-919"/>
                  <a:gd fmla="*/ 5486 h 10000" name="connsiteY27-920"/>
                  <a:gd fmla="*/ 1417 w 10000" name="connsiteX28-921"/>
                  <a:gd fmla="*/ 6294 h 10000" name="connsiteY28-922"/>
                  <a:gd fmla="*/ 2670 w 10000" name="connsiteX29-923"/>
                  <a:gd fmla="*/ 6129 h 10000" name="connsiteY29-924"/>
                  <a:gd fmla="*/ 4518 w 10000" name="connsiteX30-925"/>
                  <a:gd fmla="*/ 6092 h 10000" name="connsiteY30-926"/>
                  <a:gd fmla="*/ 5531 w 10000" name="connsiteX31-927"/>
                  <a:gd fmla="*/ 6642 h 10000" name="connsiteY31-928"/>
                  <a:gd fmla="*/ 5611 w 10000" name="connsiteX32-929"/>
                  <a:gd fmla="*/ 6642 h 10000" name="connsiteY32-930"/>
                  <a:gd fmla="*/ 6093 w 10000" name="connsiteX33-931"/>
                  <a:gd fmla="*/ 6129 h 10000" name="connsiteY33-932"/>
                  <a:gd fmla="*/ 6013 w 10000" name="connsiteX34-933"/>
                  <a:gd fmla="*/ 5907 h 10000" name="connsiteY34-934"/>
                  <a:gd fmla="*/ 5820 w 10000" name="connsiteX35-935"/>
                  <a:gd fmla="*/ 5981 h 10000" name="connsiteY35-936"/>
                  <a:gd fmla="*/ 5547 w 10000" name="connsiteX36-937"/>
                  <a:gd fmla="*/ 6312 h 10000" name="connsiteY36-938"/>
                  <a:gd fmla="*/ 4695 w 10000" name="connsiteX37-939"/>
                  <a:gd fmla="*/ 5834 h 10000" name="connsiteY37-940"/>
                  <a:gd fmla="*/ 2510 w 10000" name="connsiteX38-941"/>
                  <a:gd fmla="*/ 5852 h 10000" name="connsiteY38-942"/>
                  <a:gd fmla="*/ 1545 w 10000" name="connsiteX39-943"/>
                  <a:gd fmla="*/ 5981 h 10000" name="connsiteY39-944"/>
                  <a:gd fmla="*/ 1208 w 10000" name="connsiteX40-945"/>
                  <a:gd fmla="*/ 5431 h 10000" name="connsiteY40-946"/>
                  <a:gd fmla="*/ 1514 w 10000" name="connsiteX41-947"/>
                  <a:gd fmla="*/ 4386 h 10000" name="connsiteY41-948"/>
                  <a:gd fmla="*/ 1561 w 10000" name="connsiteX42-949"/>
                  <a:gd fmla="*/ 4203 h 10000" name="connsiteY42-950"/>
                  <a:gd fmla="*/ 1787 w 10000" name="connsiteX43-951"/>
                  <a:gd fmla="*/ 2991 h 10000" name="connsiteY43-952"/>
                  <a:gd fmla="*/ 3136 w 10000" name="connsiteX44-953"/>
                  <a:gd fmla="*/ 2606 h 10000" name="connsiteY44-954"/>
                  <a:gd fmla="*/ 3876 w 10000" name="connsiteX45-955"/>
                  <a:gd fmla="*/ 3799 h 10000" name="connsiteY45-956"/>
                  <a:gd fmla="*/ 2703 w 10000" name="connsiteX46-957"/>
                  <a:gd fmla="*/ 4569 h 10000" name="connsiteY46-958"/>
                  <a:gd fmla="*/ 2719 w 10000" name="connsiteX47-959"/>
                  <a:gd fmla="*/ 4808 h 10000" name="connsiteY47-960"/>
                  <a:gd fmla="*/ 2927 w 10000" name="connsiteX48-961"/>
                  <a:gd fmla="*/ 4771 h 10000" name="connsiteY48-962"/>
                  <a:gd fmla="*/ 4744 w 10000" name="connsiteX49-963"/>
                  <a:gd fmla="*/ 4423 h 10000" name="connsiteY49-964"/>
                  <a:gd fmla="*/ 4937 w 10000" name="connsiteX50-965"/>
                  <a:gd fmla="*/ 4423 h 10000" name="connsiteY50-966"/>
                  <a:gd fmla="*/ 5804 w 10000" name="connsiteX51-967"/>
                  <a:gd fmla="*/ 4184 h 10000" name="connsiteY51-968"/>
                  <a:gd fmla="*/ 6383 w 10000" name="connsiteX52-969"/>
                  <a:gd fmla="*/ 4973 h 10000" name="connsiteY52-970"/>
                  <a:gd fmla="*/ 6512 w 10000" name="connsiteX53-971"/>
                  <a:gd fmla="*/ 5119 h 10000" name="connsiteY53-972"/>
                  <a:gd fmla="*/ 7572 w 10000" name="connsiteX54-973"/>
                  <a:gd fmla="*/ 6532 h 10000" name="connsiteY54-974"/>
                  <a:gd fmla="*/ 7247 w 10000" name="connsiteX55-975"/>
                  <a:gd fmla="*/ 7791 h 10000" name="connsiteY55-976"/>
                  <a:gd fmla="*/ 5483 w 10000" name="connsiteX56-977"/>
                  <a:gd fmla="*/ 8218 h 10000" name="connsiteY56-978"/>
                  <a:gd fmla="*/ 5467 w 10000" name="connsiteX57-979"/>
                  <a:gd fmla="*/ 8273 h 10000" name="connsiteY57-980"/>
                  <a:gd fmla="*/ 3490 w 10000" name="connsiteX58-981"/>
                  <a:gd fmla="*/ 8053 h 10000" name="connsiteY58-982"/>
                  <a:gd fmla="*/ 3345 w 10000" name="connsiteX59-983"/>
                  <a:gd fmla="*/ 7357 h 10000" name="connsiteY59-984"/>
                  <a:gd fmla="*/ 3586 w 10000" name="connsiteX60-985"/>
                  <a:gd fmla="*/ 7082 h 10000" name="connsiteY60-986"/>
                  <a:gd fmla="*/ 3683 w 10000" name="connsiteX61-987"/>
                  <a:gd fmla="*/ 6880 h 10000" name="connsiteY61-988"/>
                  <a:gd fmla="*/ 3490 w 10000" name="connsiteX62-989"/>
                  <a:gd fmla="*/ 6770 h 10000" name="connsiteY62-990"/>
                  <a:gd fmla="*/ 3072 w 10000" name="connsiteX63-991"/>
                  <a:gd fmla="*/ 7247 h 10000" name="connsiteY63-992"/>
                  <a:gd fmla="*/ 3249 w 10000" name="connsiteX64-993"/>
                  <a:gd fmla="*/ 8255 h 10000" name="connsiteY64-994"/>
                  <a:gd fmla="*/ 3249 w 10000" name="connsiteX65-995"/>
                  <a:gd fmla="*/ 8273 h 10000" name="connsiteY65-996"/>
                  <a:gd fmla="*/ 4680 w 10000" name="connsiteX66-997"/>
                  <a:gd fmla="*/ 8825 h 10000" name="connsiteY66-998"/>
                  <a:gd fmla="*/ 5354 w 10000" name="connsiteX67-999"/>
                  <a:gd fmla="*/ 8677 h 10000" name="connsiteY67-1000"/>
                  <a:gd fmla="*/ 3393 w 10000" name="connsiteX68-1001"/>
                  <a:gd fmla="*/ 9998 h 10000" name="connsiteY68-1002"/>
                  <a:gd fmla="*/ 2253 w 10000" name="connsiteX69-1003"/>
                  <a:gd fmla="*/ 9228 h 10000" name="connsiteY69-1004"/>
                  <a:gd fmla="*/ 1224 w 10000" name="connsiteX70-1005"/>
                  <a:gd fmla="*/ 7137 h 10000" name="connsiteY70-1006"/>
                  <a:gd fmla="*/ 3 w 10000" name="connsiteX71-1007"/>
                  <a:gd fmla="*/ 4954 h 10000" name="connsiteY71-1008"/>
                  <a:gd fmla="*/ 3 w 10000" name="connsiteX0-1009"/>
                  <a:gd fmla="*/ 4954 h 10000" name="connsiteY0-1010"/>
                  <a:gd fmla="*/ 726 w 10000" name="connsiteX1-1011"/>
                  <a:gd fmla="*/ 3028 h 10000" name="connsiteY1-1012"/>
                  <a:gd fmla="*/ 1337 w 10000" name="connsiteX2-1013"/>
                  <a:gd fmla="*/ 1635 h 10000" name="connsiteY2-1014"/>
                  <a:gd fmla="*/ 3233 w 10000" name="connsiteX3-1015"/>
                  <a:gd fmla="*/ 773 h 10000" name="connsiteY3-1016"/>
                  <a:gd fmla="*/ 5997 w 10000" name="connsiteX4-1017"/>
                  <a:gd fmla="*/ 424 h 10000" name="connsiteY4-1018"/>
                  <a:gd fmla="*/ 8488 w 10000" name="connsiteX5-1019"/>
                  <a:gd fmla="*/ 1452 h 10000" name="connsiteY5-1020"/>
                  <a:gd fmla="*/ 9693 w 10000" name="connsiteX6-1021"/>
                  <a:gd fmla="*/ 4661 h 10000" name="connsiteY6-1022"/>
                  <a:gd fmla="*/ 7765 w 10000" name="connsiteX7-1023"/>
                  <a:gd fmla="*/ 5852 h 10000" name="connsiteY7-1024"/>
                  <a:gd fmla="*/ 6752 w 10000" name="connsiteX8-1025"/>
                  <a:gd fmla="*/ 4844 h 10000" name="connsiteY8-1026"/>
                  <a:gd fmla="*/ 7444 w 10000" name="connsiteX9-1027"/>
                  <a:gd fmla="*/ 2845 h 10000" name="connsiteY9-1028"/>
                  <a:gd fmla="*/ 8680 w 10000" name="connsiteX10-1029"/>
                  <a:gd fmla="*/ 2808 h 10000" name="connsiteY10-1030"/>
                  <a:gd fmla="*/ 8873 w 10000" name="connsiteX11-1031"/>
                  <a:gd fmla="*/ 3799 h 10000" name="connsiteY11-1032"/>
                  <a:gd fmla="*/ 8568 w 10000" name="connsiteX12-1033"/>
                  <a:gd fmla="*/ 4203 h 10000" name="connsiteY12-1034"/>
                  <a:gd fmla="*/ 7941 w 10000" name="connsiteX13-1035"/>
                  <a:gd fmla="*/ 4184 h 10000" name="connsiteY13-1036"/>
                  <a:gd fmla="*/ 7748 w 10000" name="connsiteX14-1037"/>
                  <a:gd fmla="*/ 4276 h 10000" name="connsiteY14-1038"/>
                  <a:gd fmla="*/ 7829 w 10000" name="connsiteX15-1039"/>
                  <a:gd fmla="*/ 4496 h 10000" name="connsiteY15-1040"/>
                  <a:gd fmla="*/ 8664 w 10000" name="connsiteX16-1041"/>
                  <a:gd fmla="*/ 4514 h 10000" name="connsiteY16-1042"/>
                  <a:gd fmla="*/ 9163 w 10000" name="connsiteX17-1043"/>
                  <a:gd fmla="*/ 3928 h 10000" name="connsiteY17-1044"/>
                  <a:gd fmla="*/ 8857 w 10000" name="connsiteX18-1045"/>
                  <a:gd fmla="*/ 2533 h 10000" name="connsiteY18-1046"/>
                  <a:gd fmla="*/ 7637 w 10000" name="connsiteX19-1047"/>
                  <a:gd fmla="*/ 2350 h 10000" name="connsiteY19-1048"/>
                  <a:gd fmla="*/ 6720 w 10000" name="connsiteX20-1049"/>
                  <a:gd fmla="*/ 1360 h 10000" name="connsiteY20-1050"/>
                  <a:gd fmla="*/ 5627 w 10000" name="connsiteX21-1051"/>
                  <a:gd fmla="*/ 1470 h 10000" name="connsiteY21-1052"/>
                  <a:gd fmla="*/ 4390 w 10000" name="connsiteX22-1053"/>
                  <a:gd fmla="*/ 902 h 10000" name="connsiteY22-1054"/>
                  <a:gd fmla="*/ 3442 w 10000" name="connsiteX23-1055"/>
                  <a:gd fmla="*/ 1543 h 10000" name="connsiteY23-1056"/>
                  <a:gd fmla="*/ 3201 w 10000" name="connsiteX24-1057"/>
                  <a:gd fmla="*/ 2277 h 10000" name="connsiteY24-1058"/>
                  <a:gd fmla="*/ 1578 w 10000" name="connsiteX25-1059"/>
                  <a:gd fmla="*/ 2771 h 10000" name="connsiteY25-1060"/>
                  <a:gd fmla="*/ 1257 w 10000" name="connsiteX26-1061"/>
                  <a:gd fmla="*/ 4203 h 10000" name="connsiteY26-1062"/>
                  <a:gd fmla="*/ 902 w 10000" name="connsiteX27-1063"/>
                  <a:gd fmla="*/ 5486 h 10000" name="connsiteY27-1064"/>
                  <a:gd fmla="*/ 1417 w 10000" name="connsiteX28-1065"/>
                  <a:gd fmla="*/ 6294 h 10000" name="connsiteY28-1066"/>
                  <a:gd fmla="*/ 2670 w 10000" name="connsiteX29-1067"/>
                  <a:gd fmla="*/ 6129 h 10000" name="connsiteY29-1068"/>
                  <a:gd fmla="*/ 4518 w 10000" name="connsiteX30-1069"/>
                  <a:gd fmla="*/ 6092 h 10000" name="connsiteY30-1070"/>
                  <a:gd fmla="*/ 5531 w 10000" name="connsiteX31-1071"/>
                  <a:gd fmla="*/ 6642 h 10000" name="connsiteY31-1072"/>
                  <a:gd fmla="*/ 5611 w 10000" name="connsiteX32-1073"/>
                  <a:gd fmla="*/ 6642 h 10000" name="connsiteY32-1074"/>
                  <a:gd fmla="*/ 6093 w 10000" name="connsiteX33-1075"/>
                  <a:gd fmla="*/ 6129 h 10000" name="connsiteY33-1076"/>
                  <a:gd fmla="*/ 6013 w 10000" name="connsiteX34-1077"/>
                  <a:gd fmla="*/ 5907 h 10000" name="connsiteY34-1078"/>
                  <a:gd fmla="*/ 5820 w 10000" name="connsiteX35-1079"/>
                  <a:gd fmla="*/ 5981 h 10000" name="connsiteY35-1080"/>
                  <a:gd fmla="*/ 5547 w 10000" name="connsiteX36-1081"/>
                  <a:gd fmla="*/ 6312 h 10000" name="connsiteY36-1082"/>
                  <a:gd fmla="*/ 4695 w 10000" name="connsiteX37-1083"/>
                  <a:gd fmla="*/ 5834 h 10000" name="connsiteY37-1084"/>
                  <a:gd fmla="*/ 2510 w 10000" name="connsiteX38-1085"/>
                  <a:gd fmla="*/ 5852 h 10000" name="connsiteY38-1086"/>
                  <a:gd fmla="*/ 1545 w 10000" name="connsiteX39-1087"/>
                  <a:gd fmla="*/ 5981 h 10000" name="connsiteY39-1088"/>
                  <a:gd fmla="*/ 1208 w 10000" name="connsiteX40-1089"/>
                  <a:gd fmla="*/ 5431 h 10000" name="connsiteY40-1090"/>
                  <a:gd fmla="*/ 1514 w 10000" name="connsiteX41-1091"/>
                  <a:gd fmla="*/ 4386 h 10000" name="connsiteY41-1092"/>
                  <a:gd fmla="*/ 1561 w 10000" name="connsiteX42-1093"/>
                  <a:gd fmla="*/ 4203 h 10000" name="connsiteY42-1094"/>
                  <a:gd fmla="*/ 1787 w 10000" name="connsiteX43-1095"/>
                  <a:gd fmla="*/ 2991 h 10000" name="connsiteY43-1096"/>
                  <a:gd fmla="*/ 3136 w 10000" name="connsiteX44-1097"/>
                  <a:gd fmla="*/ 2606 h 10000" name="connsiteY44-1098"/>
                  <a:gd fmla="*/ 3876 w 10000" name="connsiteX45-1099"/>
                  <a:gd fmla="*/ 3799 h 10000" name="connsiteY45-1100"/>
                  <a:gd fmla="*/ 2703 w 10000" name="connsiteX46-1101"/>
                  <a:gd fmla="*/ 4569 h 10000" name="connsiteY46-1102"/>
                  <a:gd fmla="*/ 2719 w 10000" name="connsiteX47-1103"/>
                  <a:gd fmla="*/ 4808 h 10000" name="connsiteY47-1104"/>
                  <a:gd fmla="*/ 2927 w 10000" name="connsiteX48-1105"/>
                  <a:gd fmla="*/ 4771 h 10000" name="connsiteY48-1106"/>
                  <a:gd fmla="*/ 4744 w 10000" name="connsiteX49-1107"/>
                  <a:gd fmla="*/ 4423 h 10000" name="connsiteY49-1108"/>
                  <a:gd fmla="*/ 4937 w 10000" name="connsiteX50-1109"/>
                  <a:gd fmla="*/ 4423 h 10000" name="connsiteY50-1110"/>
                  <a:gd fmla="*/ 5804 w 10000" name="connsiteX51-1111"/>
                  <a:gd fmla="*/ 4184 h 10000" name="connsiteY51-1112"/>
                  <a:gd fmla="*/ 6383 w 10000" name="connsiteX52-1113"/>
                  <a:gd fmla="*/ 4973 h 10000" name="connsiteY52-1114"/>
                  <a:gd fmla="*/ 6512 w 10000" name="connsiteX53-1115"/>
                  <a:gd fmla="*/ 5119 h 10000" name="connsiteY53-1116"/>
                  <a:gd fmla="*/ 7572 w 10000" name="connsiteX54-1117"/>
                  <a:gd fmla="*/ 6532 h 10000" name="connsiteY54-1118"/>
                  <a:gd fmla="*/ 7247 w 10000" name="connsiteX55-1119"/>
                  <a:gd fmla="*/ 7791 h 10000" name="connsiteY55-1120"/>
                  <a:gd fmla="*/ 5483 w 10000" name="connsiteX56-1121"/>
                  <a:gd fmla="*/ 8218 h 10000" name="connsiteY56-1122"/>
                  <a:gd fmla="*/ 5467 w 10000" name="connsiteX57-1123"/>
                  <a:gd fmla="*/ 8273 h 10000" name="connsiteY57-1124"/>
                  <a:gd fmla="*/ 3490 w 10000" name="connsiteX58-1125"/>
                  <a:gd fmla="*/ 8053 h 10000" name="connsiteY58-1126"/>
                  <a:gd fmla="*/ 3345 w 10000" name="connsiteX59-1127"/>
                  <a:gd fmla="*/ 7357 h 10000" name="connsiteY59-1128"/>
                  <a:gd fmla="*/ 3586 w 10000" name="connsiteX60-1129"/>
                  <a:gd fmla="*/ 7082 h 10000" name="connsiteY60-1130"/>
                  <a:gd fmla="*/ 3683 w 10000" name="connsiteX61-1131"/>
                  <a:gd fmla="*/ 6880 h 10000" name="connsiteY61-1132"/>
                  <a:gd fmla="*/ 3490 w 10000" name="connsiteX62-1133"/>
                  <a:gd fmla="*/ 6770 h 10000" name="connsiteY62-1134"/>
                  <a:gd fmla="*/ 3072 w 10000" name="connsiteX63-1135"/>
                  <a:gd fmla="*/ 7247 h 10000" name="connsiteY63-1136"/>
                  <a:gd fmla="*/ 3249 w 10000" name="connsiteX64-1137"/>
                  <a:gd fmla="*/ 8255 h 10000" name="connsiteY64-1138"/>
                  <a:gd fmla="*/ 3249 w 10000" name="connsiteX65-1139"/>
                  <a:gd fmla="*/ 8273 h 10000" name="connsiteY65-1140"/>
                  <a:gd fmla="*/ 4680 w 10000" name="connsiteX66-1141"/>
                  <a:gd fmla="*/ 8825 h 10000" name="connsiteY66-1142"/>
                  <a:gd fmla="*/ 5354 w 10000" name="connsiteX67-1143"/>
                  <a:gd fmla="*/ 8677 h 10000" name="connsiteY67-1144"/>
                  <a:gd fmla="*/ 3393 w 10000" name="connsiteX68-1145"/>
                  <a:gd fmla="*/ 9998 h 10000" name="connsiteY68-1146"/>
                  <a:gd fmla="*/ 2253 w 10000" name="connsiteX69-1147"/>
                  <a:gd fmla="*/ 9228 h 10000" name="connsiteY69-1148"/>
                  <a:gd fmla="*/ 1224 w 10000" name="connsiteX70-1149"/>
                  <a:gd fmla="*/ 7137 h 10000" name="connsiteY70-1150"/>
                  <a:gd fmla="*/ 3 w 10000" name="connsiteX71-1151"/>
                  <a:gd fmla="*/ 4954 h 10000" name="connsiteY71-1152"/>
                  <a:gd fmla="*/ 3 w 10000" name="connsiteX0-1153"/>
                  <a:gd fmla="*/ 4954 h 10000" name="connsiteY0-1154"/>
                  <a:gd fmla="*/ 726 w 10000" name="connsiteX1-1155"/>
                  <a:gd fmla="*/ 3028 h 10000" name="connsiteY1-1156"/>
                  <a:gd fmla="*/ 1337 w 10000" name="connsiteX2-1157"/>
                  <a:gd fmla="*/ 1635 h 10000" name="connsiteY2-1158"/>
                  <a:gd fmla="*/ 3233 w 10000" name="connsiteX3-1159"/>
                  <a:gd fmla="*/ 773 h 10000" name="connsiteY3-1160"/>
                  <a:gd fmla="*/ 5997 w 10000" name="connsiteX4-1161"/>
                  <a:gd fmla="*/ 424 h 10000" name="connsiteY4-1162"/>
                  <a:gd fmla="*/ 8488 w 10000" name="connsiteX5-1163"/>
                  <a:gd fmla="*/ 1452 h 10000" name="connsiteY5-1164"/>
                  <a:gd fmla="*/ 9693 w 10000" name="connsiteX6-1165"/>
                  <a:gd fmla="*/ 4661 h 10000" name="connsiteY6-1166"/>
                  <a:gd fmla="*/ 7765 w 10000" name="connsiteX7-1167"/>
                  <a:gd fmla="*/ 5852 h 10000" name="connsiteY7-1168"/>
                  <a:gd fmla="*/ 6752 w 10000" name="connsiteX8-1169"/>
                  <a:gd fmla="*/ 4844 h 10000" name="connsiteY8-1170"/>
                  <a:gd fmla="*/ 7444 w 10000" name="connsiteX9-1171"/>
                  <a:gd fmla="*/ 2845 h 10000" name="connsiteY9-1172"/>
                  <a:gd fmla="*/ 8680 w 10000" name="connsiteX10-1173"/>
                  <a:gd fmla="*/ 2808 h 10000" name="connsiteY10-1174"/>
                  <a:gd fmla="*/ 8873 w 10000" name="connsiteX11-1175"/>
                  <a:gd fmla="*/ 3799 h 10000" name="connsiteY11-1176"/>
                  <a:gd fmla="*/ 8568 w 10000" name="connsiteX12-1177"/>
                  <a:gd fmla="*/ 4203 h 10000" name="connsiteY12-1178"/>
                  <a:gd fmla="*/ 7941 w 10000" name="connsiteX13-1179"/>
                  <a:gd fmla="*/ 4184 h 10000" name="connsiteY13-1180"/>
                  <a:gd fmla="*/ 7748 w 10000" name="connsiteX14-1181"/>
                  <a:gd fmla="*/ 4276 h 10000" name="connsiteY14-1182"/>
                  <a:gd fmla="*/ 7829 w 10000" name="connsiteX15-1183"/>
                  <a:gd fmla="*/ 4496 h 10000" name="connsiteY15-1184"/>
                  <a:gd fmla="*/ 8664 w 10000" name="connsiteX16-1185"/>
                  <a:gd fmla="*/ 4514 h 10000" name="connsiteY16-1186"/>
                  <a:gd fmla="*/ 9163 w 10000" name="connsiteX17-1187"/>
                  <a:gd fmla="*/ 3928 h 10000" name="connsiteY17-1188"/>
                  <a:gd fmla="*/ 8857 w 10000" name="connsiteX18-1189"/>
                  <a:gd fmla="*/ 2533 h 10000" name="connsiteY18-1190"/>
                  <a:gd fmla="*/ 7637 w 10000" name="connsiteX19-1191"/>
                  <a:gd fmla="*/ 2350 h 10000" name="connsiteY19-1192"/>
                  <a:gd fmla="*/ 6720 w 10000" name="connsiteX20-1193"/>
                  <a:gd fmla="*/ 1360 h 10000" name="connsiteY20-1194"/>
                  <a:gd fmla="*/ 5627 w 10000" name="connsiteX21-1195"/>
                  <a:gd fmla="*/ 1470 h 10000" name="connsiteY21-1196"/>
                  <a:gd fmla="*/ 4390 w 10000" name="connsiteX22-1197"/>
                  <a:gd fmla="*/ 902 h 10000" name="connsiteY22-1198"/>
                  <a:gd fmla="*/ 3442 w 10000" name="connsiteX23-1199"/>
                  <a:gd fmla="*/ 1543 h 10000" name="connsiteY23-1200"/>
                  <a:gd fmla="*/ 3201 w 10000" name="connsiteX24-1201"/>
                  <a:gd fmla="*/ 2277 h 10000" name="connsiteY24-1202"/>
                  <a:gd fmla="*/ 1578 w 10000" name="connsiteX25-1203"/>
                  <a:gd fmla="*/ 2771 h 10000" name="connsiteY25-1204"/>
                  <a:gd fmla="*/ 1257 w 10000" name="connsiteX26-1205"/>
                  <a:gd fmla="*/ 4203 h 10000" name="connsiteY26-1206"/>
                  <a:gd fmla="*/ 902 w 10000" name="connsiteX27-1207"/>
                  <a:gd fmla="*/ 5486 h 10000" name="connsiteY27-1208"/>
                  <a:gd fmla="*/ 1417 w 10000" name="connsiteX28-1209"/>
                  <a:gd fmla="*/ 6294 h 10000" name="connsiteY28-1210"/>
                  <a:gd fmla="*/ 2670 w 10000" name="connsiteX29-1211"/>
                  <a:gd fmla="*/ 6129 h 10000" name="connsiteY29-1212"/>
                  <a:gd fmla="*/ 4518 w 10000" name="connsiteX30-1213"/>
                  <a:gd fmla="*/ 6092 h 10000" name="connsiteY30-1214"/>
                  <a:gd fmla="*/ 5531 w 10000" name="connsiteX31-1215"/>
                  <a:gd fmla="*/ 6642 h 10000" name="connsiteY31-1216"/>
                  <a:gd fmla="*/ 5611 w 10000" name="connsiteX32-1217"/>
                  <a:gd fmla="*/ 6642 h 10000" name="connsiteY32-1218"/>
                  <a:gd fmla="*/ 6093 w 10000" name="connsiteX33-1219"/>
                  <a:gd fmla="*/ 6129 h 10000" name="connsiteY33-1220"/>
                  <a:gd fmla="*/ 6013 w 10000" name="connsiteX34-1221"/>
                  <a:gd fmla="*/ 5907 h 10000" name="connsiteY34-1222"/>
                  <a:gd fmla="*/ 5820 w 10000" name="connsiteX35-1223"/>
                  <a:gd fmla="*/ 5981 h 10000" name="connsiteY35-1224"/>
                  <a:gd fmla="*/ 5547 w 10000" name="connsiteX36-1225"/>
                  <a:gd fmla="*/ 6312 h 10000" name="connsiteY36-1226"/>
                  <a:gd fmla="*/ 4695 w 10000" name="connsiteX37-1227"/>
                  <a:gd fmla="*/ 5834 h 10000" name="connsiteY37-1228"/>
                  <a:gd fmla="*/ 2510 w 10000" name="connsiteX38-1229"/>
                  <a:gd fmla="*/ 5852 h 10000" name="connsiteY38-1230"/>
                  <a:gd fmla="*/ 1545 w 10000" name="connsiteX39-1231"/>
                  <a:gd fmla="*/ 5981 h 10000" name="connsiteY39-1232"/>
                  <a:gd fmla="*/ 1208 w 10000" name="connsiteX40-1233"/>
                  <a:gd fmla="*/ 5431 h 10000" name="connsiteY40-1234"/>
                  <a:gd fmla="*/ 1514 w 10000" name="connsiteX41-1235"/>
                  <a:gd fmla="*/ 4386 h 10000" name="connsiteY41-1236"/>
                  <a:gd fmla="*/ 1561 w 10000" name="connsiteX42-1237"/>
                  <a:gd fmla="*/ 4203 h 10000" name="connsiteY42-1238"/>
                  <a:gd fmla="*/ 1787 w 10000" name="connsiteX43-1239"/>
                  <a:gd fmla="*/ 2991 h 10000" name="connsiteY43-1240"/>
                  <a:gd fmla="*/ 3136 w 10000" name="connsiteX44-1241"/>
                  <a:gd fmla="*/ 2606 h 10000" name="connsiteY44-1242"/>
                  <a:gd fmla="*/ 3876 w 10000" name="connsiteX45-1243"/>
                  <a:gd fmla="*/ 3799 h 10000" name="connsiteY45-1244"/>
                  <a:gd fmla="*/ 2703 w 10000" name="connsiteX46-1245"/>
                  <a:gd fmla="*/ 4569 h 10000" name="connsiteY46-1246"/>
                  <a:gd fmla="*/ 2719 w 10000" name="connsiteX47-1247"/>
                  <a:gd fmla="*/ 4808 h 10000" name="connsiteY47-1248"/>
                  <a:gd fmla="*/ 2927 w 10000" name="connsiteX48-1249"/>
                  <a:gd fmla="*/ 4771 h 10000" name="connsiteY48-1250"/>
                  <a:gd fmla="*/ 4744 w 10000" name="connsiteX49-1251"/>
                  <a:gd fmla="*/ 4423 h 10000" name="connsiteY49-1252"/>
                  <a:gd fmla="*/ 4937 w 10000" name="connsiteX50-1253"/>
                  <a:gd fmla="*/ 4423 h 10000" name="connsiteY50-1254"/>
                  <a:gd fmla="*/ 5804 w 10000" name="connsiteX51-1255"/>
                  <a:gd fmla="*/ 4184 h 10000" name="connsiteY51-1256"/>
                  <a:gd fmla="*/ 6383 w 10000" name="connsiteX52-1257"/>
                  <a:gd fmla="*/ 4973 h 10000" name="connsiteY52-1258"/>
                  <a:gd fmla="*/ 6512 w 10000" name="connsiteX53-1259"/>
                  <a:gd fmla="*/ 5119 h 10000" name="connsiteY53-1260"/>
                  <a:gd fmla="*/ 7572 w 10000" name="connsiteX54-1261"/>
                  <a:gd fmla="*/ 6532 h 10000" name="connsiteY54-1262"/>
                  <a:gd fmla="*/ 7247 w 10000" name="connsiteX55-1263"/>
                  <a:gd fmla="*/ 7791 h 10000" name="connsiteY55-1264"/>
                  <a:gd fmla="*/ 5483 w 10000" name="connsiteX56-1265"/>
                  <a:gd fmla="*/ 8218 h 10000" name="connsiteY56-1266"/>
                  <a:gd fmla="*/ 5467 w 10000" name="connsiteX57-1267"/>
                  <a:gd fmla="*/ 8273 h 10000" name="connsiteY57-1268"/>
                  <a:gd fmla="*/ 3490 w 10000" name="connsiteX58-1269"/>
                  <a:gd fmla="*/ 8053 h 10000" name="connsiteY58-1270"/>
                  <a:gd fmla="*/ 3345 w 10000" name="connsiteX59-1271"/>
                  <a:gd fmla="*/ 7357 h 10000" name="connsiteY59-1272"/>
                  <a:gd fmla="*/ 3586 w 10000" name="connsiteX60-1273"/>
                  <a:gd fmla="*/ 7082 h 10000" name="connsiteY60-1274"/>
                  <a:gd fmla="*/ 3683 w 10000" name="connsiteX61-1275"/>
                  <a:gd fmla="*/ 6880 h 10000" name="connsiteY61-1276"/>
                  <a:gd fmla="*/ 3490 w 10000" name="connsiteX62-1277"/>
                  <a:gd fmla="*/ 6770 h 10000" name="connsiteY62-1278"/>
                  <a:gd fmla="*/ 3072 w 10000" name="connsiteX63-1279"/>
                  <a:gd fmla="*/ 7247 h 10000" name="connsiteY63-1280"/>
                  <a:gd fmla="*/ 3249 w 10000" name="connsiteX64-1281"/>
                  <a:gd fmla="*/ 8255 h 10000" name="connsiteY64-1282"/>
                  <a:gd fmla="*/ 3249 w 10000" name="connsiteX65-1283"/>
                  <a:gd fmla="*/ 8273 h 10000" name="connsiteY65-1284"/>
                  <a:gd fmla="*/ 4680 w 10000" name="connsiteX66-1285"/>
                  <a:gd fmla="*/ 8825 h 10000" name="connsiteY66-1286"/>
                  <a:gd fmla="*/ 5354 w 10000" name="connsiteX67-1287"/>
                  <a:gd fmla="*/ 8677 h 10000" name="connsiteY67-1288"/>
                  <a:gd fmla="*/ 3393 w 10000" name="connsiteX68-1289"/>
                  <a:gd fmla="*/ 9998 h 10000" name="connsiteY68-1290"/>
                  <a:gd fmla="*/ 2253 w 10000" name="connsiteX69-1291"/>
                  <a:gd fmla="*/ 9228 h 10000" name="connsiteY69-1292"/>
                  <a:gd fmla="*/ 1224 w 10000" name="connsiteX70-1293"/>
                  <a:gd fmla="*/ 7137 h 10000" name="connsiteY70-1294"/>
                  <a:gd fmla="*/ 3 w 10000" name="connsiteX71-1295"/>
                  <a:gd fmla="*/ 4954 h 10000" name="connsiteY71-1296"/>
                  <a:gd fmla="*/ 3 w 10000" name="connsiteX0-1297"/>
                  <a:gd fmla="*/ 4954 h 10000" name="connsiteY0-1298"/>
                  <a:gd fmla="*/ 726 w 10000" name="connsiteX1-1299"/>
                  <a:gd fmla="*/ 3028 h 10000" name="connsiteY1-1300"/>
                  <a:gd fmla="*/ 1337 w 10000" name="connsiteX2-1301"/>
                  <a:gd fmla="*/ 1635 h 10000" name="connsiteY2-1302"/>
                  <a:gd fmla="*/ 3233 w 10000" name="connsiteX3-1303"/>
                  <a:gd fmla="*/ 773 h 10000" name="connsiteY3-1304"/>
                  <a:gd fmla="*/ 5997 w 10000" name="connsiteX4-1305"/>
                  <a:gd fmla="*/ 424 h 10000" name="connsiteY4-1306"/>
                  <a:gd fmla="*/ 8488 w 10000" name="connsiteX5-1307"/>
                  <a:gd fmla="*/ 1452 h 10000" name="connsiteY5-1308"/>
                  <a:gd fmla="*/ 9693 w 10000" name="connsiteX6-1309"/>
                  <a:gd fmla="*/ 4661 h 10000" name="connsiteY6-1310"/>
                  <a:gd fmla="*/ 7765 w 10000" name="connsiteX7-1311"/>
                  <a:gd fmla="*/ 5852 h 10000" name="connsiteY7-1312"/>
                  <a:gd fmla="*/ 6752 w 10000" name="connsiteX8-1313"/>
                  <a:gd fmla="*/ 4844 h 10000" name="connsiteY8-1314"/>
                  <a:gd fmla="*/ 7444 w 10000" name="connsiteX9-1315"/>
                  <a:gd fmla="*/ 2845 h 10000" name="connsiteY9-1316"/>
                  <a:gd fmla="*/ 8680 w 10000" name="connsiteX10-1317"/>
                  <a:gd fmla="*/ 2808 h 10000" name="connsiteY10-1318"/>
                  <a:gd fmla="*/ 8873 w 10000" name="connsiteX11-1319"/>
                  <a:gd fmla="*/ 3799 h 10000" name="connsiteY11-1320"/>
                  <a:gd fmla="*/ 8568 w 10000" name="connsiteX12-1321"/>
                  <a:gd fmla="*/ 4203 h 10000" name="connsiteY12-1322"/>
                  <a:gd fmla="*/ 7941 w 10000" name="connsiteX13-1323"/>
                  <a:gd fmla="*/ 4184 h 10000" name="connsiteY13-1324"/>
                  <a:gd fmla="*/ 7748 w 10000" name="connsiteX14-1325"/>
                  <a:gd fmla="*/ 4276 h 10000" name="connsiteY14-1326"/>
                  <a:gd fmla="*/ 7829 w 10000" name="connsiteX15-1327"/>
                  <a:gd fmla="*/ 4496 h 10000" name="connsiteY15-1328"/>
                  <a:gd fmla="*/ 8664 w 10000" name="connsiteX16-1329"/>
                  <a:gd fmla="*/ 4514 h 10000" name="connsiteY16-1330"/>
                  <a:gd fmla="*/ 9163 w 10000" name="connsiteX17-1331"/>
                  <a:gd fmla="*/ 3928 h 10000" name="connsiteY17-1332"/>
                  <a:gd fmla="*/ 8857 w 10000" name="connsiteX18-1333"/>
                  <a:gd fmla="*/ 2533 h 10000" name="connsiteY18-1334"/>
                  <a:gd fmla="*/ 7637 w 10000" name="connsiteX19-1335"/>
                  <a:gd fmla="*/ 2350 h 10000" name="connsiteY19-1336"/>
                  <a:gd fmla="*/ 6720 w 10000" name="connsiteX20-1337"/>
                  <a:gd fmla="*/ 1360 h 10000" name="connsiteY20-1338"/>
                  <a:gd fmla="*/ 5627 w 10000" name="connsiteX21-1339"/>
                  <a:gd fmla="*/ 1470 h 10000" name="connsiteY21-1340"/>
                  <a:gd fmla="*/ 4390 w 10000" name="connsiteX22-1341"/>
                  <a:gd fmla="*/ 902 h 10000" name="connsiteY22-1342"/>
                  <a:gd fmla="*/ 3442 w 10000" name="connsiteX23-1343"/>
                  <a:gd fmla="*/ 1543 h 10000" name="connsiteY23-1344"/>
                  <a:gd fmla="*/ 3201 w 10000" name="connsiteX24-1345"/>
                  <a:gd fmla="*/ 2277 h 10000" name="connsiteY24-1346"/>
                  <a:gd fmla="*/ 1578 w 10000" name="connsiteX25-1347"/>
                  <a:gd fmla="*/ 2771 h 10000" name="connsiteY25-1348"/>
                  <a:gd fmla="*/ 1257 w 10000" name="connsiteX26-1349"/>
                  <a:gd fmla="*/ 4203 h 10000" name="connsiteY26-1350"/>
                  <a:gd fmla="*/ 902 w 10000" name="connsiteX27-1351"/>
                  <a:gd fmla="*/ 5486 h 10000" name="connsiteY27-1352"/>
                  <a:gd fmla="*/ 1417 w 10000" name="connsiteX28-1353"/>
                  <a:gd fmla="*/ 6294 h 10000" name="connsiteY28-1354"/>
                  <a:gd fmla="*/ 2670 w 10000" name="connsiteX29-1355"/>
                  <a:gd fmla="*/ 6129 h 10000" name="connsiteY29-1356"/>
                  <a:gd fmla="*/ 4518 w 10000" name="connsiteX30-1357"/>
                  <a:gd fmla="*/ 6092 h 10000" name="connsiteY30-1358"/>
                  <a:gd fmla="*/ 5531 w 10000" name="connsiteX31-1359"/>
                  <a:gd fmla="*/ 6642 h 10000" name="connsiteY31-1360"/>
                  <a:gd fmla="*/ 5611 w 10000" name="connsiteX32-1361"/>
                  <a:gd fmla="*/ 6642 h 10000" name="connsiteY32-1362"/>
                  <a:gd fmla="*/ 6093 w 10000" name="connsiteX33-1363"/>
                  <a:gd fmla="*/ 6129 h 10000" name="connsiteY33-1364"/>
                  <a:gd fmla="*/ 6013 w 10000" name="connsiteX34-1365"/>
                  <a:gd fmla="*/ 5907 h 10000" name="connsiteY34-1366"/>
                  <a:gd fmla="*/ 5820 w 10000" name="connsiteX35-1367"/>
                  <a:gd fmla="*/ 5981 h 10000" name="connsiteY35-1368"/>
                  <a:gd fmla="*/ 5547 w 10000" name="connsiteX36-1369"/>
                  <a:gd fmla="*/ 6312 h 10000" name="connsiteY36-1370"/>
                  <a:gd fmla="*/ 4695 w 10000" name="connsiteX37-1371"/>
                  <a:gd fmla="*/ 5834 h 10000" name="connsiteY37-1372"/>
                  <a:gd fmla="*/ 2510 w 10000" name="connsiteX38-1373"/>
                  <a:gd fmla="*/ 5852 h 10000" name="connsiteY38-1374"/>
                  <a:gd fmla="*/ 1545 w 10000" name="connsiteX39-1375"/>
                  <a:gd fmla="*/ 5981 h 10000" name="connsiteY39-1376"/>
                  <a:gd fmla="*/ 1208 w 10000" name="connsiteX40-1377"/>
                  <a:gd fmla="*/ 5431 h 10000" name="connsiteY40-1378"/>
                  <a:gd fmla="*/ 1514 w 10000" name="connsiteX41-1379"/>
                  <a:gd fmla="*/ 4386 h 10000" name="connsiteY41-1380"/>
                  <a:gd fmla="*/ 1561 w 10000" name="connsiteX42-1381"/>
                  <a:gd fmla="*/ 4203 h 10000" name="connsiteY42-1382"/>
                  <a:gd fmla="*/ 1787 w 10000" name="connsiteX43-1383"/>
                  <a:gd fmla="*/ 2991 h 10000" name="connsiteY43-1384"/>
                  <a:gd fmla="*/ 3136 w 10000" name="connsiteX44-1385"/>
                  <a:gd fmla="*/ 2606 h 10000" name="connsiteY44-1386"/>
                  <a:gd fmla="*/ 3876 w 10000" name="connsiteX45-1387"/>
                  <a:gd fmla="*/ 3799 h 10000" name="connsiteY45-1388"/>
                  <a:gd fmla="*/ 2703 w 10000" name="connsiteX46-1389"/>
                  <a:gd fmla="*/ 4569 h 10000" name="connsiteY46-1390"/>
                  <a:gd fmla="*/ 2719 w 10000" name="connsiteX47-1391"/>
                  <a:gd fmla="*/ 4808 h 10000" name="connsiteY47-1392"/>
                  <a:gd fmla="*/ 2927 w 10000" name="connsiteX48-1393"/>
                  <a:gd fmla="*/ 4771 h 10000" name="connsiteY48-1394"/>
                  <a:gd fmla="*/ 4744 w 10000" name="connsiteX49-1395"/>
                  <a:gd fmla="*/ 4423 h 10000" name="connsiteY49-1396"/>
                  <a:gd fmla="*/ 4937 w 10000" name="connsiteX50-1397"/>
                  <a:gd fmla="*/ 4423 h 10000" name="connsiteY50-1398"/>
                  <a:gd fmla="*/ 5804 w 10000" name="connsiteX51-1399"/>
                  <a:gd fmla="*/ 4184 h 10000" name="connsiteY51-1400"/>
                  <a:gd fmla="*/ 6383 w 10000" name="connsiteX52-1401"/>
                  <a:gd fmla="*/ 4973 h 10000" name="connsiteY52-1402"/>
                  <a:gd fmla="*/ 6512 w 10000" name="connsiteX53-1403"/>
                  <a:gd fmla="*/ 5119 h 10000" name="connsiteY53-1404"/>
                  <a:gd fmla="*/ 7572 w 10000" name="connsiteX54-1405"/>
                  <a:gd fmla="*/ 6532 h 10000" name="connsiteY54-1406"/>
                  <a:gd fmla="*/ 7209 w 10000" name="connsiteX55-1407"/>
                  <a:gd fmla="*/ 7879 h 10000" name="connsiteY55-1408"/>
                  <a:gd fmla="*/ 5483 w 10000" name="connsiteX56-1409"/>
                  <a:gd fmla="*/ 8218 h 10000" name="connsiteY56-1410"/>
                  <a:gd fmla="*/ 5467 w 10000" name="connsiteX57-1411"/>
                  <a:gd fmla="*/ 8273 h 10000" name="connsiteY57-1412"/>
                  <a:gd fmla="*/ 3490 w 10000" name="connsiteX58-1413"/>
                  <a:gd fmla="*/ 8053 h 10000" name="connsiteY58-1414"/>
                  <a:gd fmla="*/ 3345 w 10000" name="connsiteX59-1415"/>
                  <a:gd fmla="*/ 7357 h 10000" name="connsiteY59-1416"/>
                  <a:gd fmla="*/ 3586 w 10000" name="connsiteX60-1417"/>
                  <a:gd fmla="*/ 7082 h 10000" name="connsiteY60-1418"/>
                  <a:gd fmla="*/ 3683 w 10000" name="connsiteX61-1419"/>
                  <a:gd fmla="*/ 6880 h 10000" name="connsiteY61-1420"/>
                  <a:gd fmla="*/ 3490 w 10000" name="connsiteX62-1421"/>
                  <a:gd fmla="*/ 6770 h 10000" name="connsiteY62-1422"/>
                  <a:gd fmla="*/ 3072 w 10000" name="connsiteX63-1423"/>
                  <a:gd fmla="*/ 7247 h 10000" name="connsiteY63-1424"/>
                  <a:gd fmla="*/ 3249 w 10000" name="connsiteX64-1425"/>
                  <a:gd fmla="*/ 8255 h 10000" name="connsiteY64-1426"/>
                  <a:gd fmla="*/ 3249 w 10000" name="connsiteX65-1427"/>
                  <a:gd fmla="*/ 8273 h 10000" name="connsiteY65-1428"/>
                  <a:gd fmla="*/ 4680 w 10000" name="connsiteX66-1429"/>
                  <a:gd fmla="*/ 8825 h 10000" name="connsiteY66-1430"/>
                  <a:gd fmla="*/ 5354 w 10000" name="connsiteX67-1431"/>
                  <a:gd fmla="*/ 8677 h 10000" name="connsiteY67-1432"/>
                  <a:gd fmla="*/ 3393 w 10000" name="connsiteX68-1433"/>
                  <a:gd fmla="*/ 9998 h 10000" name="connsiteY68-1434"/>
                  <a:gd fmla="*/ 2253 w 10000" name="connsiteX69-1435"/>
                  <a:gd fmla="*/ 9228 h 10000" name="connsiteY69-1436"/>
                  <a:gd fmla="*/ 1224 w 10000" name="connsiteX70-1437"/>
                  <a:gd fmla="*/ 7137 h 10000" name="connsiteY70-1438"/>
                  <a:gd fmla="*/ 3 w 10000" name="connsiteX71-1439"/>
                  <a:gd fmla="*/ 4954 h 10000" name="connsiteY71-1440"/>
                  <a:gd fmla="*/ 3 w 10000" name="connsiteX0-1441"/>
                  <a:gd fmla="*/ 4954 h 10000" name="connsiteY0-1442"/>
                  <a:gd fmla="*/ 726 w 10000" name="connsiteX1-1443"/>
                  <a:gd fmla="*/ 3028 h 10000" name="connsiteY1-1444"/>
                  <a:gd fmla="*/ 1337 w 10000" name="connsiteX2-1445"/>
                  <a:gd fmla="*/ 1635 h 10000" name="connsiteY2-1446"/>
                  <a:gd fmla="*/ 3233 w 10000" name="connsiteX3-1447"/>
                  <a:gd fmla="*/ 773 h 10000" name="connsiteY3-1448"/>
                  <a:gd fmla="*/ 5997 w 10000" name="connsiteX4-1449"/>
                  <a:gd fmla="*/ 424 h 10000" name="connsiteY4-1450"/>
                  <a:gd fmla="*/ 8488 w 10000" name="connsiteX5-1451"/>
                  <a:gd fmla="*/ 1452 h 10000" name="connsiteY5-1452"/>
                  <a:gd fmla="*/ 9693 w 10000" name="connsiteX6-1453"/>
                  <a:gd fmla="*/ 4661 h 10000" name="connsiteY6-1454"/>
                  <a:gd fmla="*/ 7765 w 10000" name="connsiteX7-1455"/>
                  <a:gd fmla="*/ 5852 h 10000" name="connsiteY7-1456"/>
                  <a:gd fmla="*/ 6752 w 10000" name="connsiteX8-1457"/>
                  <a:gd fmla="*/ 4844 h 10000" name="connsiteY8-1458"/>
                  <a:gd fmla="*/ 7444 w 10000" name="connsiteX9-1459"/>
                  <a:gd fmla="*/ 2845 h 10000" name="connsiteY9-1460"/>
                  <a:gd fmla="*/ 8680 w 10000" name="connsiteX10-1461"/>
                  <a:gd fmla="*/ 2808 h 10000" name="connsiteY10-1462"/>
                  <a:gd fmla="*/ 8873 w 10000" name="connsiteX11-1463"/>
                  <a:gd fmla="*/ 3799 h 10000" name="connsiteY11-1464"/>
                  <a:gd fmla="*/ 8568 w 10000" name="connsiteX12-1465"/>
                  <a:gd fmla="*/ 4203 h 10000" name="connsiteY12-1466"/>
                  <a:gd fmla="*/ 7941 w 10000" name="connsiteX13-1467"/>
                  <a:gd fmla="*/ 4184 h 10000" name="connsiteY13-1468"/>
                  <a:gd fmla="*/ 7748 w 10000" name="connsiteX14-1469"/>
                  <a:gd fmla="*/ 4276 h 10000" name="connsiteY14-1470"/>
                  <a:gd fmla="*/ 7829 w 10000" name="connsiteX15-1471"/>
                  <a:gd fmla="*/ 4496 h 10000" name="connsiteY15-1472"/>
                  <a:gd fmla="*/ 8664 w 10000" name="connsiteX16-1473"/>
                  <a:gd fmla="*/ 4514 h 10000" name="connsiteY16-1474"/>
                  <a:gd fmla="*/ 9163 w 10000" name="connsiteX17-1475"/>
                  <a:gd fmla="*/ 3928 h 10000" name="connsiteY17-1476"/>
                  <a:gd fmla="*/ 8857 w 10000" name="connsiteX18-1477"/>
                  <a:gd fmla="*/ 2533 h 10000" name="connsiteY18-1478"/>
                  <a:gd fmla="*/ 7637 w 10000" name="connsiteX19-1479"/>
                  <a:gd fmla="*/ 2350 h 10000" name="connsiteY19-1480"/>
                  <a:gd fmla="*/ 6720 w 10000" name="connsiteX20-1481"/>
                  <a:gd fmla="*/ 1360 h 10000" name="connsiteY20-1482"/>
                  <a:gd fmla="*/ 5627 w 10000" name="connsiteX21-1483"/>
                  <a:gd fmla="*/ 1470 h 10000" name="connsiteY21-1484"/>
                  <a:gd fmla="*/ 4390 w 10000" name="connsiteX22-1485"/>
                  <a:gd fmla="*/ 902 h 10000" name="connsiteY22-1486"/>
                  <a:gd fmla="*/ 3442 w 10000" name="connsiteX23-1487"/>
                  <a:gd fmla="*/ 1543 h 10000" name="connsiteY23-1488"/>
                  <a:gd fmla="*/ 3201 w 10000" name="connsiteX24-1489"/>
                  <a:gd fmla="*/ 2277 h 10000" name="connsiteY24-1490"/>
                  <a:gd fmla="*/ 1578 w 10000" name="connsiteX25-1491"/>
                  <a:gd fmla="*/ 2771 h 10000" name="connsiteY25-1492"/>
                  <a:gd fmla="*/ 1257 w 10000" name="connsiteX26-1493"/>
                  <a:gd fmla="*/ 4203 h 10000" name="connsiteY26-1494"/>
                  <a:gd fmla="*/ 902 w 10000" name="connsiteX27-1495"/>
                  <a:gd fmla="*/ 5486 h 10000" name="connsiteY27-1496"/>
                  <a:gd fmla="*/ 1417 w 10000" name="connsiteX28-1497"/>
                  <a:gd fmla="*/ 6294 h 10000" name="connsiteY28-1498"/>
                  <a:gd fmla="*/ 2670 w 10000" name="connsiteX29-1499"/>
                  <a:gd fmla="*/ 6129 h 10000" name="connsiteY29-1500"/>
                  <a:gd fmla="*/ 4518 w 10000" name="connsiteX30-1501"/>
                  <a:gd fmla="*/ 6092 h 10000" name="connsiteY30-1502"/>
                  <a:gd fmla="*/ 5531 w 10000" name="connsiteX31-1503"/>
                  <a:gd fmla="*/ 6642 h 10000" name="connsiteY31-1504"/>
                  <a:gd fmla="*/ 5611 w 10000" name="connsiteX32-1505"/>
                  <a:gd fmla="*/ 6642 h 10000" name="connsiteY32-1506"/>
                  <a:gd fmla="*/ 6093 w 10000" name="connsiteX33-1507"/>
                  <a:gd fmla="*/ 6129 h 10000" name="connsiteY33-1508"/>
                  <a:gd fmla="*/ 6013 w 10000" name="connsiteX34-1509"/>
                  <a:gd fmla="*/ 5907 h 10000" name="connsiteY34-1510"/>
                  <a:gd fmla="*/ 5820 w 10000" name="connsiteX35-1511"/>
                  <a:gd fmla="*/ 5981 h 10000" name="connsiteY35-1512"/>
                  <a:gd fmla="*/ 5547 w 10000" name="connsiteX36-1513"/>
                  <a:gd fmla="*/ 6312 h 10000" name="connsiteY36-1514"/>
                  <a:gd fmla="*/ 4695 w 10000" name="connsiteX37-1515"/>
                  <a:gd fmla="*/ 5834 h 10000" name="connsiteY37-1516"/>
                  <a:gd fmla="*/ 2510 w 10000" name="connsiteX38-1517"/>
                  <a:gd fmla="*/ 5852 h 10000" name="connsiteY38-1518"/>
                  <a:gd fmla="*/ 1545 w 10000" name="connsiteX39-1519"/>
                  <a:gd fmla="*/ 5981 h 10000" name="connsiteY39-1520"/>
                  <a:gd fmla="*/ 1208 w 10000" name="connsiteX40-1521"/>
                  <a:gd fmla="*/ 5431 h 10000" name="connsiteY40-1522"/>
                  <a:gd fmla="*/ 1514 w 10000" name="connsiteX41-1523"/>
                  <a:gd fmla="*/ 4386 h 10000" name="connsiteY41-1524"/>
                  <a:gd fmla="*/ 1561 w 10000" name="connsiteX42-1525"/>
                  <a:gd fmla="*/ 4203 h 10000" name="connsiteY42-1526"/>
                  <a:gd fmla="*/ 1787 w 10000" name="connsiteX43-1527"/>
                  <a:gd fmla="*/ 2991 h 10000" name="connsiteY43-1528"/>
                  <a:gd fmla="*/ 3136 w 10000" name="connsiteX44-1529"/>
                  <a:gd fmla="*/ 2606 h 10000" name="connsiteY44-1530"/>
                  <a:gd fmla="*/ 3876 w 10000" name="connsiteX45-1531"/>
                  <a:gd fmla="*/ 3799 h 10000" name="connsiteY45-1532"/>
                  <a:gd fmla="*/ 2703 w 10000" name="connsiteX46-1533"/>
                  <a:gd fmla="*/ 4569 h 10000" name="connsiteY46-1534"/>
                  <a:gd fmla="*/ 2719 w 10000" name="connsiteX47-1535"/>
                  <a:gd fmla="*/ 4808 h 10000" name="connsiteY47-1536"/>
                  <a:gd fmla="*/ 2927 w 10000" name="connsiteX48-1537"/>
                  <a:gd fmla="*/ 4771 h 10000" name="connsiteY48-1538"/>
                  <a:gd fmla="*/ 4744 w 10000" name="connsiteX49-1539"/>
                  <a:gd fmla="*/ 4423 h 10000" name="connsiteY49-1540"/>
                  <a:gd fmla="*/ 4937 w 10000" name="connsiteX50-1541"/>
                  <a:gd fmla="*/ 4423 h 10000" name="connsiteY50-1542"/>
                  <a:gd fmla="*/ 5804 w 10000" name="connsiteX51-1543"/>
                  <a:gd fmla="*/ 4184 h 10000" name="connsiteY51-1544"/>
                  <a:gd fmla="*/ 6383 w 10000" name="connsiteX52-1545"/>
                  <a:gd fmla="*/ 4973 h 10000" name="connsiteY52-1546"/>
                  <a:gd fmla="*/ 6512 w 10000" name="connsiteX53-1547"/>
                  <a:gd fmla="*/ 5119 h 10000" name="connsiteY53-1548"/>
                  <a:gd fmla="*/ 7572 w 10000" name="connsiteX54-1549"/>
                  <a:gd fmla="*/ 6532 h 10000" name="connsiteY54-1550"/>
                  <a:gd fmla="*/ 7209 w 10000" name="connsiteX55-1551"/>
                  <a:gd fmla="*/ 7879 h 10000" name="connsiteY55-1552"/>
                  <a:gd fmla="*/ 5483 w 10000" name="connsiteX56-1553"/>
                  <a:gd fmla="*/ 8218 h 10000" name="connsiteY56-1554"/>
                  <a:gd fmla="*/ 5467 w 10000" name="connsiteX57-1555"/>
                  <a:gd fmla="*/ 8273 h 10000" name="connsiteY57-1556"/>
                  <a:gd fmla="*/ 3490 w 10000" name="connsiteX58-1557"/>
                  <a:gd fmla="*/ 8053 h 10000" name="connsiteY58-1558"/>
                  <a:gd fmla="*/ 3345 w 10000" name="connsiteX59-1559"/>
                  <a:gd fmla="*/ 7357 h 10000" name="connsiteY59-1560"/>
                  <a:gd fmla="*/ 3586 w 10000" name="connsiteX60-1561"/>
                  <a:gd fmla="*/ 7082 h 10000" name="connsiteY60-1562"/>
                  <a:gd fmla="*/ 3683 w 10000" name="connsiteX61-1563"/>
                  <a:gd fmla="*/ 6880 h 10000" name="connsiteY61-1564"/>
                  <a:gd fmla="*/ 3490 w 10000" name="connsiteX62-1565"/>
                  <a:gd fmla="*/ 6770 h 10000" name="connsiteY62-1566"/>
                  <a:gd fmla="*/ 3072 w 10000" name="connsiteX63-1567"/>
                  <a:gd fmla="*/ 7247 h 10000" name="connsiteY63-1568"/>
                  <a:gd fmla="*/ 3249 w 10000" name="connsiteX64-1569"/>
                  <a:gd fmla="*/ 8255 h 10000" name="connsiteY64-1570"/>
                  <a:gd fmla="*/ 3249 w 10000" name="connsiteX65-1571"/>
                  <a:gd fmla="*/ 8273 h 10000" name="connsiteY65-1572"/>
                  <a:gd fmla="*/ 4680 w 10000" name="connsiteX66-1573"/>
                  <a:gd fmla="*/ 8825 h 10000" name="connsiteY66-1574"/>
                  <a:gd fmla="*/ 5354 w 10000" name="connsiteX67-1575"/>
                  <a:gd fmla="*/ 8677 h 10000" name="connsiteY67-1576"/>
                  <a:gd fmla="*/ 3393 w 10000" name="connsiteX68-1577"/>
                  <a:gd fmla="*/ 9998 h 10000" name="connsiteY68-1578"/>
                  <a:gd fmla="*/ 2253 w 10000" name="connsiteX69-1579"/>
                  <a:gd fmla="*/ 9228 h 10000" name="connsiteY69-1580"/>
                  <a:gd fmla="*/ 1224 w 10000" name="connsiteX70-1581"/>
                  <a:gd fmla="*/ 7137 h 10000" name="connsiteY70-1582"/>
                  <a:gd fmla="*/ 3 w 10000" name="connsiteX71-1583"/>
                  <a:gd fmla="*/ 4954 h 10000" name="connsiteY71-1584"/>
                  <a:gd fmla="*/ 3 w 10000" name="connsiteX0-1585"/>
                  <a:gd fmla="*/ 4954 h 10000" name="connsiteY0-1586"/>
                  <a:gd fmla="*/ 726 w 10000" name="connsiteX1-1587"/>
                  <a:gd fmla="*/ 3028 h 10000" name="connsiteY1-1588"/>
                  <a:gd fmla="*/ 1337 w 10000" name="connsiteX2-1589"/>
                  <a:gd fmla="*/ 1635 h 10000" name="connsiteY2-1590"/>
                  <a:gd fmla="*/ 3233 w 10000" name="connsiteX3-1591"/>
                  <a:gd fmla="*/ 773 h 10000" name="connsiteY3-1592"/>
                  <a:gd fmla="*/ 5997 w 10000" name="connsiteX4-1593"/>
                  <a:gd fmla="*/ 424 h 10000" name="connsiteY4-1594"/>
                  <a:gd fmla="*/ 8488 w 10000" name="connsiteX5-1595"/>
                  <a:gd fmla="*/ 1452 h 10000" name="connsiteY5-1596"/>
                  <a:gd fmla="*/ 9693 w 10000" name="connsiteX6-1597"/>
                  <a:gd fmla="*/ 4661 h 10000" name="connsiteY6-1598"/>
                  <a:gd fmla="*/ 7765 w 10000" name="connsiteX7-1599"/>
                  <a:gd fmla="*/ 5852 h 10000" name="connsiteY7-1600"/>
                  <a:gd fmla="*/ 6752 w 10000" name="connsiteX8-1601"/>
                  <a:gd fmla="*/ 4844 h 10000" name="connsiteY8-1602"/>
                  <a:gd fmla="*/ 7444 w 10000" name="connsiteX9-1603"/>
                  <a:gd fmla="*/ 2845 h 10000" name="connsiteY9-1604"/>
                  <a:gd fmla="*/ 8680 w 10000" name="connsiteX10-1605"/>
                  <a:gd fmla="*/ 2808 h 10000" name="connsiteY10-1606"/>
                  <a:gd fmla="*/ 8873 w 10000" name="connsiteX11-1607"/>
                  <a:gd fmla="*/ 3799 h 10000" name="connsiteY11-1608"/>
                  <a:gd fmla="*/ 8568 w 10000" name="connsiteX12-1609"/>
                  <a:gd fmla="*/ 4203 h 10000" name="connsiteY12-1610"/>
                  <a:gd fmla="*/ 7941 w 10000" name="connsiteX13-1611"/>
                  <a:gd fmla="*/ 4184 h 10000" name="connsiteY13-1612"/>
                  <a:gd fmla="*/ 7748 w 10000" name="connsiteX14-1613"/>
                  <a:gd fmla="*/ 4276 h 10000" name="connsiteY14-1614"/>
                  <a:gd fmla="*/ 7829 w 10000" name="connsiteX15-1615"/>
                  <a:gd fmla="*/ 4496 h 10000" name="connsiteY15-1616"/>
                  <a:gd fmla="*/ 8664 w 10000" name="connsiteX16-1617"/>
                  <a:gd fmla="*/ 4514 h 10000" name="connsiteY16-1618"/>
                  <a:gd fmla="*/ 9163 w 10000" name="connsiteX17-1619"/>
                  <a:gd fmla="*/ 3928 h 10000" name="connsiteY17-1620"/>
                  <a:gd fmla="*/ 8857 w 10000" name="connsiteX18-1621"/>
                  <a:gd fmla="*/ 2533 h 10000" name="connsiteY18-1622"/>
                  <a:gd fmla="*/ 7637 w 10000" name="connsiteX19-1623"/>
                  <a:gd fmla="*/ 2350 h 10000" name="connsiteY19-1624"/>
                  <a:gd fmla="*/ 6720 w 10000" name="connsiteX20-1625"/>
                  <a:gd fmla="*/ 1360 h 10000" name="connsiteY20-1626"/>
                  <a:gd fmla="*/ 5627 w 10000" name="connsiteX21-1627"/>
                  <a:gd fmla="*/ 1470 h 10000" name="connsiteY21-1628"/>
                  <a:gd fmla="*/ 4390 w 10000" name="connsiteX22-1629"/>
                  <a:gd fmla="*/ 902 h 10000" name="connsiteY22-1630"/>
                  <a:gd fmla="*/ 3442 w 10000" name="connsiteX23-1631"/>
                  <a:gd fmla="*/ 1543 h 10000" name="connsiteY23-1632"/>
                  <a:gd fmla="*/ 3201 w 10000" name="connsiteX24-1633"/>
                  <a:gd fmla="*/ 2277 h 10000" name="connsiteY24-1634"/>
                  <a:gd fmla="*/ 1578 w 10000" name="connsiteX25-1635"/>
                  <a:gd fmla="*/ 2771 h 10000" name="connsiteY25-1636"/>
                  <a:gd fmla="*/ 1257 w 10000" name="connsiteX26-1637"/>
                  <a:gd fmla="*/ 4203 h 10000" name="connsiteY26-1638"/>
                  <a:gd fmla="*/ 902 w 10000" name="connsiteX27-1639"/>
                  <a:gd fmla="*/ 5486 h 10000" name="connsiteY27-1640"/>
                  <a:gd fmla="*/ 1417 w 10000" name="connsiteX28-1641"/>
                  <a:gd fmla="*/ 6294 h 10000" name="connsiteY28-1642"/>
                  <a:gd fmla="*/ 2670 w 10000" name="connsiteX29-1643"/>
                  <a:gd fmla="*/ 6129 h 10000" name="connsiteY29-1644"/>
                  <a:gd fmla="*/ 4518 w 10000" name="connsiteX30-1645"/>
                  <a:gd fmla="*/ 6092 h 10000" name="connsiteY30-1646"/>
                  <a:gd fmla="*/ 5531 w 10000" name="connsiteX31-1647"/>
                  <a:gd fmla="*/ 6642 h 10000" name="connsiteY31-1648"/>
                  <a:gd fmla="*/ 5611 w 10000" name="connsiteX32-1649"/>
                  <a:gd fmla="*/ 6642 h 10000" name="connsiteY32-1650"/>
                  <a:gd fmla="*/ 6093 w 10000" name="connsiteX33-1651"/>
                  <a:gd fmla="*/ 6129 h 10000" name="connsiteY33-1652"/>
                  <a:gd fmla="*/ 6013 w 10000" name="connsiteX34-1653"/>
                  <a:gd fmla="*/ 5907 h 10000" name="connsiteY34-1654"/>
                  <a:gd fmla="*/ 5820 w 10000" name="connsiteX35-1655"/>
                  <a:gd fmla="*/ 5981 h 10000" name="connsiteY35-1656"/>
                  <a:gd fmla="*/ 5547 w 10000" name="connsiteX36-1657"/>
                  <a:gd fmla="*/ 6312 h 10000" name="connsiteY36-1658"/>
                  <a:gd fmla="*/ 4695 w 10000" name="connsiteX37-1659"/>
                  <a:gd fmla="*/ 5834 h 10000" name="connsiteY37-1660"/>
                  <a:gd fmla="*/ 2510 w 10000" name="connsiteX38-1661"/>
                  <a:gd fmla="*/ 5852 h 10000" name="connsiteY38-1662"/>
                  <a:gd fmla="*/ 1545 w 10000" name="connsiteX39-1663"/>
                  <a:gd fmla="*/ 5981 h 10000" name="connsiteY39-1664"/>
                  <a:gd fmla="*/ 1208 w 10000" name="connsiteX40-1665"/>
                  <a:gd fmla="*/ 5431 h 10000" name="connsiteY40-1666"/>
                  <a:gd fmla="*/ 1514 w 10000" name="connsiteX41-1667"/>
                  <a:gd fmla="*/ 4386 h 10000" name="connsiteY41-1668"/>
                  <a:gd fmla="*/ 1561 w 10000" name="connsiteX42-1669"/>
                  <a:gd fmla="*/ 4203 h 10000" name="connsiteY42-1670"/>
                  <a:gd fmla="*/ 1787 w 10000" name="connsiteX43-1671"/>
                  <a:gd fmla="*/ 2991 h 10000" name="connsiteY43-1672"/>
                  <a:gd fmla="*/ 3136 w 10000" name="connsiteX44-1673"/>
                  <a:gd fmla="*/ 2606 h 10000" name="connsiteY44-1674"/>
                  <a:gd fmla="*/ 3876 w 10000" name="connsiteX45-1675"/>
                  <a:gd fmla="*/ 3799 h 10000" name="connsiteY45-1676"/>
                  <a:gd fmla="*/ 2703 w 10000" name="connsiteX46-1677"/>
                  <a:gd fmla="*/ 4569 h 10000" name="connsiteY46-1678"/>
                  <a:gd fmla="*/ 2719 w 10000" name="connsiteX47-1679"/>
                  <a:gd fmla="*/ 4808 h 10000" name="connsiteY47-1680"/>
                  <a:gd fmla="*/ 2927 w 10000" name="connsiteX48-1681"/>
                  <a:gd fmla="*/ 4771 h 10000" name="connsiteY48-1682"/>
                  <a:gd fmla="*/ 4744 w 10000" name="connsiteX49-1683"/>
                  <a:gd fmla="*/ 4423 h 10000" name="connsiteY49-1684"/>
                  <a:gd fmla="*/ 4937 w 10000" name="connsiteX50-1685"/>
                  <a:gd fmla="*/ 4423 h 10000" name="connsiteY50-1686"/>
                  <a:gd fmla="*/ 5804 w 10000" name="connsiteX51-1687"/>
                  <a:gd fmla="*/ 4184 h 10000" name="connsiteY51-1688"/>
                  <a:gd fmla="*/ 6383 w 10000" name="connsiteX52-1689"/>
                  <a:gd fmla="*/ 4973 h 10000" name="connsiteY52-1690"/>
                  <a:gd fmla="*/ 6512 w 10000" name="connsiteX53-1691"/>
                  <a:gd fmla="*/ 5119 h 10000" name="connsiteY53-1692"/>
                  <a:gd fmla="*/ 7572 w 10000" name="connsiteX54-1693"/>
                  <a:gd fmla="*/ 6532 h 10000" name="connsiteY54-1694"/>
                  <a:gd fmla="*/ 7273 w 10000" name="connsiteX55-1695"/>
                  <a:gd fmla="*/ 7747 h 10000" name="connsiteY55-1696"/>
                  <a:gd fmla="*/ 5483 w 10000" name="connsiteX56-1697"/>
                  <a:gd fmla="*/ 8218 h 10000" name="connsiteY56-1698"/>
                  <a:gd fmla="*/ 5467 w 10000" name="connsiteX57-1699"/>
                  <a:gd fmla="*/ 8273 h 10000" name="connsiteY57-1700"/>
                  <a:gd fmla="*/ 3490 w 10000" name="connsiteX58-1701"/>
                  <a:gd fmla="*/ 8053 h 10000" name="connsiteY58-1702"/>
                  <a:gd fmla="*/ 3345 w 10000" name="connsiteX59-1703"/>
                  <a:gd fmla="*/ 7357 h 10000" name="connsiteY59-1704"/>
                  <a:gd fmla="*/ 3586 w 10000" name="connsiteX60-1705"/>
                  <a:gd fmla="*/ 7082 h 10000" name="connsiteY60-1706"/>
                  <a:gd fmla="*/ 3683 w 10000" name="connsiteX61-1707"/>
                  <a:gd fmla="*/ 6880 h 10000" name="connsiteY61-1708"/>
                  <a:gd fmla="*/ 3490 w 10000" name="connsiteX62-1709"/>
                  <a:gd fmla="*/ 6770 h 10000" name="connsiteY62-1710"/>
                  <a:gd fmla="*/ 3072 w 10000" name="connsiteX63-1711"/>
                  <a:gd fmla="*/ 7247 h 10000" name="connsiteY63-1712"/>
                  <a:gd fmla="*/ 3249 w 10000" name="connsiteX64-1713"/>
                  <a:gd fmla="*/ 8255 h 10000" name="connsiteY64-1714"/>
                  <a:gd fmla="*/ 3249 w 10000" name="connsiteX65-1715"/>
                  <a:gd fmla="*/ 8273 h 10000" name="connsiteY65-1716"/>
                  <a:gd fmla="*/ 4680 w 10000" name="connsiteX66-1717"/>
                  <a:gd fmla="*/ 8825 h 10000" name="connsiteY66-1718"/>
                  <a:gd fmla="*/ 5354 w 10000" name="connsiteX67-1719"/>
                  <a:gd fmla="*/ 8677 h 10000" name="connsiteY67-1720"/>
                  <a:gd fmla="*/ 3393 w 10000" name="connsiteX68-1721"/>
                  <a:gd fmla="*/ 9998 h 10000" name="connsiteY68-1722"/>
                  <a:gd fmla="*/ 2253 w 10000" name="connsiteX69-1723"/>
                  <a:gd fmla="*/ 9228 h 10000" name="connsiteY69-1724"/>
                  <a:gd fmla="*/ 1224 w 10000" name="connsiteX70-1725"/>
                  <a:gd fmla="*/ 7137 h 10000" name="connsiteY70-1726"/>
                  <a:gd fmla="*/ 3 w 10000" name="connsiteX71-1727"/>
                  <a:gd fmla="*/ 4954 h 10000" name="connsiteY71-1728"/>
                  <a:gd fmla="*/ 3 w 10000" name="connsiteX0-1729"/>
                  <a:gd fmla="*/ 4954 h 10000" name="connsiteY0-1730"/>
                  <a:gd fmla="*/ 726 w 10000" name="connsiteX1-1731"/>
                  <a:gd fmla="*/ 3028 h 10000" name="connsiteY1-1732"/>
                  <a:gd fmla="*/ 1337 w 10000" name="connsiteX2-1733"/>
                  <a:gd fmla="*/ 1635 h 10000" name="connsiteY2-1734"/>
                  <a:gd fmla="*/ 3233 w 10000" name="connsiteX3-1735"/>
                  <a:gd fmla="*/ 773 h 10000" name="connsiteY3-1736"/>
                  <a:gd fmla="*/ 5997 w 10000" name="connsiteX4-1737"/>
                  <a:gd fmla="*/ 424 h 10000" name="connsiteY4-1738"/>
                  <a:gd fmla="*/ 8488 w 10000" name="connsiteX5-1739"/>
                  <a:gd fmla="*/ 1452 h 10000" name="connsiteY5-1740"/>
                  <a:gd fmla="*/ 9693 w 10000" name="connsiteX6-1741"/>
                  <a:gd fmla="*/ 4661 h 10000" name="connsiteY6-1742"/>
                  <a:gd fmla="*/ 7765 w 10000" name="connsiteX7-1743"/>
                  <a:gd fmla="*/ 5852 h 10000" name="connsiteY7-1744"/>
                  <a:gd fmla="*/ 6752 w 10000" name="connsiteX8-1745"/>
                  <a:gd fmla="*/ 4844 h 10000" name="connsiteY8-1746"/>
                  <a:gd fmla="*/ 7444 w 10000" name="connsiteX9-1747"/>
                  <a:gd fmla="*/ 2845 h 10000" name="connsiteY9-1748"/>
                  <a:gd fmla="*/ 8680 w 10000" name="connsiteX10-1749"/>
                  <a:gd fmla="*/ 2808 h 10000" name="connsiteY10-1750"/>
                  <a:gd fmla="*/ 8873 w 10000" name="connsiteX11-1751"/>
                  <a:gd fmla="*/ 3799 h 10000" name="connsiteY11-1752"/>
                  <a:gd fmla="*/ 8568 w 10000" name="connsiteX12-1753"/>
                  <a:gd fmla="*/ 4203 h 10000" name="connsiteY12-1754"/>
                  <a:gd fmla="*/ 7941 w 10000" name="connsiteX13-1755"/>
                  <a:gd fmla="*/ 4184 h 10000" name="connsiteY13-1756"/>
                  <a:gd fmla="*/ 7748 w 10000" name="connsiteX14-1757"/>
                  <a:gd fmla="*/ 4276 h 10000" name="connsiteY14-1758"/>
                  <a:gd fmla="*/ 7829 w 10000" name="connsiteX15-1759"/>
                  <a:gd fmla="*/ 4496 h 10000" name="connsiteY15-1760"/>
                  <a:gd fmla="*/ 8664 w 10000" name="connsiteX16-1761"/>
                  <a:gd fmla="*/ 4514 h 10000" name="connsiteY16-1762"/>
                  <a:gd fmla="*/ 9163 w 10000" name="connsiteX17-1763"/>
                  <a:gd fmla="*/ 3928 h 10000" name="connsiteY17-1764"/>
                  <a:gd fmla="*/ 8857 w 10000" name="connsiteX18-1765"/>
                  <a:gd fmla="*/ 2533 h 10000" name="connsiteY18-1766"/>
                  <a:gd fmla="*/ 7637 w 10000" name="connsiteX19-1767"/>
                  <a:gd fmla="*/ 2350 h 10000" name="connsiteY19-1768"/>
                  <a:gd fmla="*/ 6720 w 10000" name="connsiteX20-1769"/>
                  <a:gd fmla="*/ 1360 h 10000" name="connsiteY20-1770"/>
                  <a:gd fmla="*/ 5627 w 10000" name="connsiteX21-1771"/>
                  <a:gd fmla="*/ 1470 h 10000" name="connsiteY21-1772"/>
                  <a:gd fmla="*/ 4390 w 10000" name="connsiteX22-1773"/>
                  <a:gd fmla="*/ 902 h 10000" name="connsiteY22-1774"/>
                  <a:gd fmla="*/ 3442 w 10000" name="connsiteX23-1775"/>
                  <a:gd fmla="*/ 1543 h 10000" name="connsiteY23-1776"/>
                  <a:gd fmla="*/ 3201 w 10000" name="connsiteX24-1777"/>
                  <a:gd fmla="*/ 2277 h 10000" name="connsiteY24-1778"/>
                  <a:gd fmla="*/ 1578 w 10000" name="connsiteX25-1779"/>
                  <a:gd fmla="*/ 2771 h 10000" name="connsiteY25-1780"/>
                  <a:gd fmla="*/ 1257 w 10000" name="connsiteX26-1781"/>
                  <a:gd fmla="*/ 4203 h 10000" name="connsiteY26-1782"/>
                  <a:gd fmla="*/ 902 w 10000" name="connsiteX27-1783"/>
                  <a:gd fmla="*/ 5486 h 10000" name="connsiteY27-1784"/>
                  <a:gd fmla="*/ 1417 w 10000" name="connsiteX28-1785"/>
                  <a:gd fmla="*/ 6294 h 10000" name="connsiteY28-1786"/>
                  <a:gd fmla="*/ 2670 w 10000" name="connsiteX29-1787"/>
                  <a:gd fmla="*/ 6129 h 10000" name="connsiteY29-1788"/>
                  <a:gd fmla="*/ 4518 w 10000" name="connsiteX30-1789"/>
                  <a:gd fmla="*/ 6092 h 10000" name="connsiteY30-1790"/>
                  <a:gd fmla="*/ 5531 w 10000" name="connsiteX31-1791"/>
                  <a:gd fmla="*/ 6642 h 10000" name="connsiteY31-1792"/>
                  <a:gd fmla="*/ 5611 w 10000" name="connsiteX32-1793"/>
                  <a:gd fmla="*/ 6642 h 10000" name="connsiteY32-1794"/>
                  <a:gd fmla="*/ 6093 w 10000" name="connsiteX33-1795"/>
                  <a:gd fmla="*/ 6129 h 10000" name="connsiteY33-1796"/>
                  <a:gd fmla="*/ 6013 w 10000" name="connsiteX34-1797"/>
                  <a:gd fmla="*/ 5907 h 10000" name="connsiteY34-1798"/>
                  <a:gd fmla="*/ 5820 w 10000" name="connsiteX35-1799"/>
                  <a:gd fmla="*/ 5981 h 10000" name="connsiteY35-1800"/>
                  <a:gd fmla="*/ 5547 w 10000" name="connsiteX36-1801"/>
                  <a:gd fmla="*/ 6312 h 10000" name="connsiteY36-1802"/>
                  <a:gd fmla="*/ 4695 w 10000" name="connsiteX37-1803"/>
                  <a:gd fmla="*/ 5834 h 10000" name="connsiteY37-1804"/>
                  <a:gd fmla="*/ 2510 w 10000" name="connsiteX38-1805"/>
                  <a:gd fmla="*/ 5852 h 10000" name="connsiteY38-1806"/>
                  <a:gd fmla="*/ 1545 w 10000" name="connsiteX39-1807"/>
                  <a:gd fmla="*/ 5981 h 10000" name="connsiteY39-1808"/>
                  <a:gd fmla="*/ 1208 w 10000" name="connsiteX40-1809"/>
                  <a:gd fmla="*/ 5431 h 10000" name="connsiteY40-1810"/>
                  <a:gd fmla="*/ 1514 w 10000" name="connsiteX41-1811"/>
                  <a:gd fmla="*/ 4386 h 10000" name="connsiteY41-1812"/>
                  <a:gd fmla="*/ 1561 w 10000" name="connsiteX42-1813"/>
                  <a:gd fmla="*/ 4203 h 10000" name="connsiteY42-1814"/>
                  <a:gd fmla="*/ 1787 w 10000" name="connsiteX43-1815"/>
                  <a:gd fmla="*/ 2991 h 10000" name="connsiteY43-1816"/>
                  <a:gd fmla="*/ 3136 w 10000" name="connsiteX44-1817"/>
                  <a:gd fmla="*/ 2606 h 10000" name="connsiteY44-1818"/>
                  <a:gd fmla="*/ 3876 w 10000" name="connsiteX45-1819"/>
                  <a:gd fmla="*/ 3799 h 10000" name="connsiteY45-1820"/>
                  <a:gd fmla="*/ 2703 w 10000" name="connsiteX46-1821"/>
                  <a:gd fmla="*/ 4569 h 10000" name="connsiteY46-1822"/>
                  <a:gd fmla="*/ 2719 w 10000" name="connsiteX47-1823"/>
                  <a:gd fmla="*/ 4808 h 10000" name="connsiteY47-1824"/>
                  <a:gd fmla="*/ 2927 w 10000" name="connsiteX48-1825"/>
                  <a:gd fmla="*/ 4771 h 10000" name="connsiteY48-1826"/>
                  <a:gd fmla="*/ 4744 w 10000" name="connsiteX49-1827"/>
                  <a:gd fmla="*/ 4423 h 10000" name="connsiteY49-1828"/>
                  <a:gd fmla="*/ 4937 w 10000" name="connsiteX50-1829"/>
                  <a:gd fmla="*/ 4423 h 10000" name="connsiteY50-1830"/>
                  <a:gd fmla="*/ 5804 w 10000" name="connsiteX51-1831"/>
                  <a:gd fmla="*/ 4184 h 10000" name="connsiteY51-1832"/>
                  <a:gd fmla="*/ 6383 w 10000" name="connsiteX52-1833"/>
                  <a:gd fmla="*/ 4973 h 10000" name="connsiteY52-1834"/>
                  <a:gd fmla="*/ 6512 w 10000" name="connsiteX53-1835"/>
                  <a:gd fmla="*/ 5119 h 10000" name="connsiteY53-1836"/>
                  <a:gd fmla="*/ 7572 w 10000" name="connsiteX54-1837"/>
                  <a:gd fmla="*/ 6532 h 10000" name="connsiteY54-1838"/>
                  <a:gd fmla="*/ 7273 w 10000" name="connsiteX55-1839"/>
                  <a:gd fmla="*/ 7747 h 10000" name="connsiteY55-1840"/>
                  <a:gd fmla="*/ 5483 w 10000" name="connsiteX56-1841"/>
                  <a:gd fmla="*/ 8218 h 10000" name="connsiteY56-1842"/>
                  <a:gd fmla="*/ 5467 w 10000" name="connsiteX57-1843"/>
                  <a:gd fmla="*/ 8273 h 10000" name="connsiteY57-1844"/>
                  <a:gd fmla="*/ 3490 w 10000" name="connsiteX58-1845"/>
                  <a:gd fmla="*/ 8053 h 10000" name="connsiteY58-1846"/>
                  <a:gd fmla="*/ 3345 w 10000" name="connsiteX59-1847"/>
                  <a:gd fmla="*/ 7357 h 10000" name="connsiteY59-1848"/>
                  <a:gd fmla="*/ 3586 w 10000" name="connsiteX60-1849"/>
                  <a:gd fmla="*/ 7082 h 10000" name="connsiteY60-1850"/>
                  <a:gd fmla="*/ 3683 w 10000" name="connsiteX61-1851"/>
                  <a:gd fmla="*/ 6880 h 10000" name="connsiteY61-1852"/>
                  <a:gd fmla="*/ 3490 w 10000" name="connsiteX62-1853"/>
                  <a:gd fmla="*/ 6770 h 10000" name="connsiteY62-1854"/>
                  <a:gd fmla="*/ 3072 w 10000" name="connsiteX63-1855"/>
                  <a:gd fmla="*/ 7247 h 10000" name="connsiteY63-1856"/>
                  <a:gd fmla="*/ 3249 w 10000" name="connsiteX64-1857"/>
                  <a:gd fmla="*/ 8255 h 10000" name="connsiteY64-1858"/>
                  <a:gd fmla="*/ 3249 w 10000" name="connsiteX65-1859"/>
                  <a:gd fmla="*/ 8273 h 10000" name="connsiteY65-1860"/>
                  <a:gd fmla="*/ 4680 w 10000" name="connsiteX66-1861"/>
                  <a:gd fmla="*/ 8825 h 10000" name="connsiteY66-1862"/>
                  <a:gd fmla="*/ 5354 w 10000" name="connsiteX67-1863"/>
                  <a:gd fmla="*/ 8677 h 10000" name="connsiteY67-1864"/>
                  <a:gd fmla="*/ 3393 w 10000" name="connsiteX68-1865"/>
                  <a:gd fmla="*/ 9998 h 10000" name="connsiteY68-1866"/>
                  <a:gd fmla="*/ 2253 w 10000" name="connsiteX69-1867"/>
                  <a:gd fmla="*/ 9228 h 10000" name="connsiteY69-1868"/>
                  <a:gd fmla="*/ 1224 w 10000" name="connsiteX70-1869"/>
                  <a:gd fmla="*/ 7137 h 10000" name="connsiteY70-1870"/>
                  <a:gd fmla="*/ 3 w 10000" name="connsiteX71-1871"/>
                  <a:gd fmla="*/ 4954 h 10000" name="connsiteY71-1872"/>
                  <a:gd fmla="*/ 3 w 10000" name="connsiteX0-1873"/>
                  <a:gd fmla="*/ 4954 h 10000" name="connsiteY0-1874"/>
                  <a:gd fmla="*/ 726 w 10000" name="connsiteX1-1875"/>
                  <a:gd fmla="*/ 3028 h 10000" name="connsiteY1-1876"/>
                  <a:gd fmla="*/ 1337 w 10000" name="connsiteX2-1877"/>
                  <a:gd fmla="*/ 1635 h 10000" name="connsiteY2-1878"/>
                  <a:gd fmla="*/ 3233 w 10000" name="connsiteX3-1879"/>
                  <a:gd fmla="*/ 773 h 10000" name="connsiteY3-1880"/>
                  <a:gd fmla="*/ 5997 w 10000" name="connsiteX4-1881"/>
                  <a:gd fmla="*/ 424 h 10000" name="connsiteY4-1882"/>
                  <a:gd fmla="*/ 8488 w 10000" name="connsiteX5-1883"/>
                  <a:gd fmla="*/ 1452 h 10000" name="connsiteY5-1884"/>
                  <a:gd fmla="*/ 9693 w 10000" name="connsiteX6-1885"/>
                  <a:gd fmla="*/ 4661 h 10000" name="connsiteY6-1886"/>
                  <a:gd fmla="*/ 7765 w 10000" name="connsiteX7-1887"/>
                  <a:gd fmla="*/ 5852 h 10000" name="connsiteY7-1888"/>
                  <a:gd fmla="*/ 6752 w 10000" name="connsiteX8-1889"/>
                  <a:gd fmla="*/ 4844 h 10000" name="connsiteY8-1890"/>
                  <a:gd fmla="*/ 7444 w 10000" name="connsiteX9-1891"/>
                  <a:gd fmla="*/ 2845 h 10000" name="connsiteY9-1892"/>
                  <a:gd fmla="*/ 8680 w 10000" name="connsiteX10-1893"/>
                  <a:gd fmla="*/ 2808 h 10000" name="connsiteY10-1894"/>
                  <a:gd fmla="*/ 8873 w 10000" name="connsiteX11-1895"/>
                  <a:gd fmla="*/ 3799 h 10000" name="connsiteY11-1896"/>
                  <a:gd fmla="*/ 8568 w 10000" name="connsiteX12-1897"/>
                  <a:gd fmla="*/ 4203 h 10000" name="connsiteY12-1898"/>
                  <a:gd fmla="*/ 7941 w 10000" name="connsiteX13-1899"/>
                  <a:gd fmla="*/ 4184 h 10000" name="connsiteY13-1900"/>
                  <a:gd fmla="*/ 7748 w 10000" name="connsiteX14-1901"/>
                  <a:gd fmla="*/ 4276 h 10000" name="connsiteY14-1902"/>
                  <a:gd fmla="*/ 7829 w 10000" name="connsiteX15-1903"/>
                  <a:gd fmla="*/ 4496 h 10000" name="connsiteY15-1904"/>
                  <a:gd fmla="*/ 8664 w 10000" name="connsiteX16-1905"/>
                  <a:gd fmla="*/ 4514 h 10000" name="connsiteY16-1906"/>
                  <a:gd fmla="*/ 9163 w 10000" name="connsiteX17-1907"/>
                  <a:gd fmla="*/ 3928 h 10000" name="connsiteY17-1908"/>
                  <a:gd fmla="*/ 8857 w 10000" name="connsiteX18-1909"/>
                  <a:gd fmla="*/ 2533 h 10000" name="connsiteY18-1910"/>
                  <a:gd fmla="*/ 7637 w 10000" name="connsiteX19-1911"/>
                  <a:gd fmla="*/ 2350 h 10000" name="connsiteY19-1912"/>
                  <a:gd fmla="*/ 6720 w 10000" name="connsiteX20-1913"/>
                  <a:gd fmla="*/ 1360 h 10000" name="connsiteY20-1914"/>
                  <a:gd fmla="*/ 5627 w 10000" name="connsiteX21-1915"/>
                  <a:gd fmla="*/ 1470 h 10000" name="connsiteY21-1916"/>
                  <a:gd fmla="*/ 4390 w 10000" name="connsiteX22-1917"/>
                  <a:gd fmla="*/ 902 h 10000" name="connsiteY22-1918"/>
                  <a:gd fmla="*/ 3442 w 10000" name="connsiteX23-1919"/>
                  <a:gd fmla="*/ 1543 h 10000" name="connsiteY23-1920"/>
                  <a:gd fmla="*/ 3201 w 10000" name="connsiteX24-1921"/>
                  <a:gd fmla="*/ 2277 h 10000" name="connsiteY24-1922"/>
                  <a:gd fmla="*/ 1578 w 10000" name="connsiteX25-1923"/>
                  <a:gd fmla="*/ 2771 h 10000" name="connsiteY25-1924"/>
                  <a:gd fmla="*/ 1257 w 10000" name="connsiteX26-1925"/>
                  <a:gd fmla="*/ 4203 h 10000" name="connsiteY26-1926"/>
                  <a:gd fmla="*/ 902 w 10000" name="connsiteX27-1927"/>
                  <a:gd fmla="*/ 5486 h 10000" name="connsiteY27-1928"/>
                  <a:gd fmla="*/ 1417 w 10000" name="connsiteX28-1929"/>
                  <a:gd fmla="*/ 6294 h 10000" name="connsiteY28-1930"/>
                  <a:gd fmla="*/ 2670 w 10000" name="connsiteX29-1931"/>
                  <a:gd fmla="*/ 6129 h 10000" name="connsiteY29-1932"/>
                  <a:gd fmla="*/ 4518 w 10000" name="connsiteX30-1933"/>
                  <a:gd fmla="*/ 6092 h 10000" name="connsiteY30-1934"/>
                  <a:gd fmla="*/ 5531 w 10000" name="connsiteX31-1935"/>
                  <a:gd fmla="*/ 6642 h 10000" name="connsiteY31-1936"/>
                  <a:gd fmla="*/ 5611 w 10000" name="connsiteX32-1937"/>
                  <a:gd fmla="*/ 6642 h 10000" name="connsiteY32-1938"/>
                  <a:gd fmla="*/ 6093 w 10000" name="connsiteX33-1939"/>
                  <a:gd fmla="*/ 6129 h 10000" name="connsiteY33-1940"/>
                  <a:gd fmla="*/ 6013 w 10000" name="connsiteX34-1941"/>
                  <a:gd fmla="*/ 5907 h 10000" name="connsiteY34-1942"/>
                  <a:gd fmla="*/ 5820 w 10000" name="connsiteX35-1943"/>
                  <a:gd fmla="*/ 5981 h 10000" name="connsiteY35-1944"/>
                  <a:gd fmla="*/ 5547 w 10000" name="connsiteX36-1945"/>
                  <a:gd fmla="*/ 6312 h 10000" name="connsiteY36-1946"/>
                  <a:gd fmla="*/ 4695 w 10000" name="connsiteX37-1947"/>
                  <a:gd fmla="*/ 5834 h 10000" name="connsiteY37-1948"/>
                  <a:gd fmla="*/ 2510 w 10000" name="connsiteX38-1949"/>
                  <a:gd fmla="*/ 5852 h 10000" name="connsiteY38-1950"/>
                  <a:gd fmla="*/ 1545 w 10000" name="connsiteX39-1951"/>
                  <a:gd fmla="*/ 5981 h 10000" name="connsiteY39-1952"/>
                  <a:gd fmla="*/ 1208 w 10000" name="connsiteX40-1953"/>
                  <a:gd fmla="*/ 5431 h 10000" name="connsiteY40-1954"/>
                  <a:gd fmla="*/ 1514 w 10000" name="connsiteX41-1955"/>
                  <a:gd fmla="*/ 4386 h 10000" name="connsiteY41-1956"/>
                  <a:gd fmla="*/ 1561 w 10000" name="connsiteX42-1957"/>
                  <a:gd fmla="*/ 4203 h 10000" name="connsiteY42-1958"/>
                  <a:gd fmla="*/ 1787 w 10000" name="connsiteX43-1959"/>
                  <a:gd fmla="*/ 2991 h 10000" name="connsiteY43-1960"/>
                  <a:gd fmla="*/ 3136 w 10000" name="connsiteX44-1961"/>
                  <a:gd fmla="*/ 2606 h 10000" name="connsiteY44-1962"/>
                  <a:gd fmla="*/ 3876 w 10000" name="connsiteX45-1963"/>
                  <a:gd fmla="*/ 3799 h 10000" name="connsiteY45-1964"/>
                  <a:gd fmla="*/ 2703 w 10000" name="connsiteX46-1965"/>
                  <a:gd fmla="*/ 4569 h 10000" name="connsiteY46-1966"/>
                  <a:gd fmla="*/ 2719 w 10000" name="connsiteX47-1967"/>
                  <a:gd fmla="*/ 4808 h 10000" name="connsiteY47-1968"/>
                  <a:gd fmla="*/ 2927 w 10000" name="connsiteX48-1969"/>
                  <a:gd fmla="*/ 4771 h 10000" name="connsiteY48-1970"/>
                  <a:gd fmla="*/ 4744 w 10000" name="connsiteX49-1971"/>
                  <a:gd fmla="*/ 4423 h 10000" name="connsiteY49-1972"/>
                  <a:gd fmla="*/ 4937 w 10000" name="connsiteX50-1973"/>
                  <a:gd fmla="*/ 4423 h 10000" name="connsiteY50-1974"/>
                  <a:gd fmla="*/ 5804 w 10000" name="connsiteX51-1975"/>
                  <a:gd fmla="*/ 4184 h 10000" name="connsiteY51-1976"/>
                  <a:gd fmla="*/ 6383 w 10000" name="connsiteX52-1977"/>
                  <a:gd fmla="*/ 4973 h 10000" name="connsiteY52-1978"/>
                  <a:gd fmla="*/ 6512 w 10000" name="connsiteX53-1979"/>
                  <a:gd fmla="*/ 5119 h 10000" name="connsiteY53-1980"/>
                  <a:gd fmla="*/ 7572 w 10000" name="connsiteX54-1981"/>
                  <a:gd fmla="*/ 6532 h 10000" name="connsiteY54-1982"/>
                  <a:gd fmla="*/ 7196 w 10000" name="connsiteX55-1983"/>
                  <a:gd fmla="*/ 7806 h 10000" name="connsiteY55-1984"/>
                  <a:gd fmla="*/ 5483 w 10000" name="connsiteX56-1985"/>
                  <a:gd fmla="*/ 8218 h 10000" name="connsiteY56-1986"/>
                  <a:gd fmla="*/ 5467 w 10000" name="connsiteX57-1987"/>
                  <a:gd fmla="*/ 8273 h 10000" name="connsiteY57-1988"/>
                  <a:gd fmla="*/ 3490 w 10000" name="connsiteX58-1989"/>
                  <a:gd fmla="*/ 8053 h 10000" name="connsiteY58-1990"/>
                  <a:gd fmla="*/ 3345 w 10000" name="connsiteX59-1991"/>
                  <a:gd fmla="*/ 7357 h 10000" name="connsiteY59-1992"/>
                  <a:gd fmla="*/ 3586 w 10000" name="connsiteX60-1993"/>
                  <a:gd fmla="*/ 7082 h 10000" name="connsiteY60-1994"/>
                  <a:gd fmla="*/ 3683 w 10000" name="connsiteX61-1995"/>
                  <a:gd fmla="*/ 6880 h 10000" name="connsiteY61-1996"/>
                  <a:gd fmla="*/ 3490 w 10000" name="connsiteX62-1997"/>
                  <a:gd fmla="*/ 6770 h 10000" name="connsiteY62-1998"/>
                  <a:gd fmla="*/ 3072 w 10000" name="connsiteX63-1999"/>
                  <a:gd fmla="*/ 7247 h 10000" name="connsiteY63-2000"/>
                  <a:gd fmla="*/ 3249 w 10000" name="connsiteX64-2001"/>
                  <a:gd fmla="*/ 8255 h 10000" name="connsiteY64-2002"/>
                  <a:gd fmla="*/ 3249 w 10000" name="connsiteX65-2003"/>
                  <a:gd fmla="*/ 8273 h 10000" name="connsiteY65-2004"/>
                  <a:gd fmla="*/ 4680 w 10000" name="connsiteX66-2005"/>
                  <a:gd fmla="*/ 8825 h 10000" name="connsiteY66-2006"/>
                  <a:gd fmla="*/ 5354 w 10000" name="connsiteX67-2007"/>
                  <a:gd fmla="*/ 8677 h 10000" name="connsiteY67-2008"/>
                  <a:gd fmla="*/ 3393 w 10000" name="connsiteX68-2009"/>
                  <a:gd fmla="*/ 9998 h 10000" name="connsiteY68-2010"/>
                  <a:gd fmla="*/ 2253 w 10000" name="connsiteX69-2011"/>
                  <a:gd fmla="*/ 9228 h 10000" name="connsiteY69-2012"/>
                  <a:gd fmla="*/ 1224 w 10000" name="connsiteX70-2013"/>
                  <a:gd fmla="*/ 7137 h 10000" name="connsiteY70-2014"/>
                  <a:gd fmla="*/ 3 w 10000" name="connsiteX71-2015"/>
                  <a:gd fmla="*/ 4954 h 10000" name="connsiteY71-2016"/>
                  <a:gd fmla="*/ 3 w 10000" name="connsiteX0-2017"/>
                  <a:gd fmla="*/ 4954 h 10000" name="connsiteY0-2018"/>
                  <a:gd fmla="*/ 726 w 10000" name="connsiteX1-2019"/>
                  <a:gd fmla="*/ 3028 h 10000" name="connsiteY1-2020"/>
                  <a:gd fmla="*/ 1337 w 10000" name="connsiteX2-2021"/>
                  <a:gd fmla="*/ 1635 h 10000" name="connsiteY2-2022"/>
                  <a:gd fmla="*/ 3233 w 10000" name="connsiteX3-2023"/>
                  <a:gd fmla="*/ 773 h 10000" name="connsiteY3-2024"/>
                  <a:gd fmla="*/ 5997 w 10000" name="connsiteX4-2025"/>
                  <a:gd fmla="*/ 424 h 10000" name="connsiteY4-2026"/>
                  <a:gd fmla="*/ 8488 w 10000" name="connsiteX5-2027"/>
                  <a:gd fmla="*/ 1452 h 10000" name="connsiteY5-2028"/>
                  <a:gd fmla="*/ 9693 w 10000" name="connsiteX6-2029"/>
                  <a:gd fmla="*/ 4661 h 10000" name="connsiteY6-2030"/>
                  <a:gd fmla="*/ 7765 w 10000" name="connsiteX7-2031"/>
                  <a:gd fmla="*/ 5852 h 10000" name="connsiteY7-2032"/>
                  <a:gd fmla="*/ 6752 w 10000" name="connsiteX8-2033"/>
                  <a:gd fmla="*/ 4844 h 10000" name="connsiteY8-2034"/>
                  <a:gd fmla="*/ 7444 w 10000" name="connsiteX9-2035"/>
                  <a:gd fmla="*/ 2845 h 10000" name="connsiteY9-2036"/>
                  <a:gd fmla="*/ 8680 w 10000" name="connsiteX10-2037"/>
                  <a:gd fmla="*/ 2808 h 10000" name="connsiteY10-2038"/>
                  <a:gd fmla="*/ 8873 w 10000" name="connsiteX11-2039"/>
                  <a:gd fmla="*/ 3799 h 10000" name="connsiteY11-2040"/>
                  <a:gd fmla="*/ 8568 w 10000" name="connsiteX12-2041"/>
                  <a:gd fmla="*/ 4203 h 10000" name="connsiteY12-2042"/>
                  <a:gd fmla="*/ 7941 w 10000" name="connsiteX13-2043"/>
                  <a:gd fmla="*/ 4184 h 10000" name="connsiteY13-2044"/>
                  <a:gd fmla="*/ 7748 w 10000" name="connsiteX14-2045"/>
                  <a:gd fmla="*/ 4276 h 10000" name="connsiteY14-2046"/>
                  <a:gd fmla="*/ 7829 w 10000" name="connsiteX15-2047"/>
                  <a:gd fmla="*/ 4496 h 10000" name="connsiteY15-2048"/>
                  <a:gd fmla="*/ 8664 w 10000" name="connsiteX16-2049"/>
                  <a:gd fmla="*/ 4514 h 10000" name="connsiteY16-2050"/>
                  <a:gd fmla="*/ 9163 w 10000" name="connsiteX17-2051"/>
                  <a:gd fmla="*/ 3928 h 10000" name="connsiteY17-2052"/>
                  <a:gd fmla="*/ 8857 w 10000" name="connsiteX18-2053"/>
                  <a:gd fmla="*/ 2533 h 10000" name="connsiteY18-2054"/>
                  <a:gd fmla="*/ 7637 w 10000" name="connsiteX19-2055"/>
                  <a:gd fmla="*/ 2350 h 10000" name="connsiteY19-2056"/>
                  <a:gd fmla="*/ 6720 w 10000" name="connsiteX20-2057"/>
                  <a:gd fmla="*/ 1360 h 10000" name="connsiteY20-2058"/>
                  <a:gd fmla="*/ 5627 w 10000" name="connsiteX21-2059"/>
                  <a:gd fmla="*/ 1470 h 10000" name="connsiteY21-2060"/>
                  <a:gd fmla="*/ 4390 w 10000" name="connsiteX22-2061"/>
                  <a:gd fmla="*/ 902 h 10000" name="connsiteY22-2062"/>
                  <a:gd fmla="*/ 3442 w 10000" name="connsiteX23-2063"/>
                  <a:gd fmla="*/ 1543 h 10000" name="connsiteY23-2064"/>
                  <a:gd fmla="*/ 3201 w 10000" name="connsiteX24-2065"/>
                  <a:gd fmla="*/ 2277 h 10000" name="connsiteY24-2066"/>
                  <a:gd fmla="*/ 1578 w 10000" name="connsiteX25-2067"/>
                  <a:gd fmla="*/ 2771 h 10000" name="connsiteY25-2068"/>
                  <a:gd fmla="*/ 1257 w 10000" name="connsiteX26-2069"/>
                  <a:gd fmla="*/ 4203 h 10000" name="connsiteY26-2070"/>
                  <a:gd fmla="*/ 902 w 10000" name="connsiteX27-2071"/>
                  <a:gd fmla="*/ 5486 h 10000" name="connsiteY27-2072"/>
                  <a:gd fmla="*/ 1417 w 10000" name="connsiteX28-2073"/>
                  <a:gd fmla="*/ 6294 h 10000" name="connsiteY28-2074"/>
                  <a:gd fmla="*/ 2670 w 10000" name="connsiteX29-2075"/>
                  <a:gd fmla="*/ 6129 h 10000" name="connsiteY29-2076"/>
                  <a:gd fmla="*/ 4518 w 10000" name="connsiteX30-2077"/>
                  <a:gd fmla="*/ 6092 h 10000" name="connsiteY30-2078"/>
                  <a:gd fmla="*/ 5531 w 10000" name="connsiteX31-2079"/>
                  <a:gd fmla="*/ 6642 h 10000" name="connsiteY31-2080"/>
                  <a:gd fmla="*/ 5611 w 10000" name="connsiteX32-2081"/>
                  <a:gd fmla="*/ 6642 h 10000" name="connsiteY32-2082"/>
                  <a:gd fmla="*/ 6093 w 10000" name="connsiteX33-2083"/>
                  <a:gd fmla="*/ 6129 h 10000" name="connsiteY33-2084"/>
                  <a:gd fmla="*/ 6013 w 10000" name="connsiteX34-2085"/>
                  <a:gd fmla="*/ 5907 h 10000" name="connsiteY34-2086"/>
                  <a:gd fmla="*/ 5820 w 10000" name="connsiteX35-2087"/>
                  <a:gd fmla="*/ 5981 h 10000" name="connsiteY35-2088"/>
                  <a:gd fmla="*/ 5547 w 10000" name="connsiteX36-2089"/>
                  <a:gd fmla="*/ 6312 h 10000" name="connsiteY36-2090"/>
                  <a:gd fmla="*/ 4695 w 10000" name="connsiteX37-2091"/>
                  <a:gd fmla="*/ 5834 h 10000" name="connsiteY37-2092"/>
                  <a:gd fmla="*/ 2510 w 10000" name="connsiteX38-2093"/>
                  <a:gd fmla="*/ 5852 h 10000" name="connsiteY38-2094"/>
                  <a:gd fmla="*/ 1545 w 10000" name="connsiteX39-2095"/>
                  <a:gd fmla="*/ 5981 h 10000" name="connsiteY39-2096"/>
                  <a:gd fmla="*/ 1208 w 10000" name="connsiteX40-2097"/>
                  <a:gd fmla="*/ 5431 h 10000" name="connsiteY40-2098"/>
                  <a:gd fmla="*/ 1514 w 10000" name="connsiteX41-2099"/>
                  <a:gd fmla="*/ 4386 h 10000" name="connsiteY41-2100"/>
                  <a:gd fmla="*/ 1561 w 10000" name="connsiteX42-2101"/>
                  <a:gd fmla="*/ 4203 h 10000" name="connsiteY42-2102"/>
                  <a:gd fmla="*/ 1787 w 10000" name="connsiteX43-2103"/>
                  <a:gd fmla="*/ 2991 h 10000" name="connsiteY43-2104"/>
                  <a:gd fmla="*/ 3136 w 10000" name="connsiteX44-2105"/>
                  <a:gd fmla="*/ 2606 h 10000" name="connsiteY44-2106"/>
                  <a:gd fmla="*/ 3876 w 10000" name="connsiteX45-2107"/>
                  <a:gd fmla="*/ 3799 h 10000" name="connsiteY45-2108"/>
                  <a:gd fmla="*/ 2703 w 10000" name="connsiteX46-2109"/>
                  <a:gd fmla="*/ 4569 h 10000" name="connsiteY46-2110"/>
                  <a:gd fmla="*/ 2719 w 10000" name="connsiteX47-2111"/>
                  <a:gd fmla="*/ 4808 h 10000" name="connsiteY47-2112"/>
                  <a:gd fmla="*/ 2927 w 10000" name="connsiteX48-2113"/>
                  <a:gd fmla="*/ 4771 h 10000" name="connsiteY48-2114"/>
                  <a:gd fmla="*/ 4744 w 10000" name="connsiteX49-2115"/>
                  <a:gd fmla="*/ 4423 h 10000" name="connsiteY49-2116"/>
                  <a:gd fmla="*/ 4937 w 10000" name="connsiteX50-2117"/>
                  <a:gd fmla="*/ 4423 h 10000" name="connsiteY50-2118"/>
                  <a:gd fmla="*/ 5804 w 10000" name="connsiteX51-2119"/>
                  <a:gd fmla="*/ 4184 h 10000" name="connsiteY51-2120"/>
                  <a:gd fmla="*/ 6383 w 10000" name="connsiteX52-2121"/>
                  <a:gd fmla="*/ 4973 h 10000" name="connsiteY52-2122"/>
                  <a:gd fmla="*/ 6512 w 10000" name="connsiteX53-2123"/>
                  <a:gd fmla="*/ 5119 h 10000" name="connsiteY53-2124"/>
                  <a:gd fmla="*/ 7572 w 10000" name="connsiteX54-2125"/>
                  <a:gd fmla="*/ 6532 h 10000" name="connsiteY54-2126"/>
                  <a:gd fmla="*/ 7196 w 10000" name="connsiteX55-2127"/>
                  <a:gd fmla="*/ 7806 h 10000" name="connsiteY55-2128"/>
                  <a:gd fmla="*/ 5483 w 10000" name="connsiteX56-2129"/>
                  <a:gd fmla="*/ 8218 h 10000" name="connsiteY56-2130"/>
                  <a:gd fmla="*/ 5467 w 10000" name="connsiteX57-2131"/>
                  <a:gd fmla="*/ 8273 h 10000" name="connsiteY57-2132"/>
                  <a:gd fmla="*/ 3490 w 10000" name="connsiteX58-2133"/>
                  <a:gd fmla="*/ 8053 h 10000" name="connsiteY58-2134"/>
                  <a:gd fmla="*/ 3345 w 10000" name="connsiteX59-2135"/>
                  <a:gd fmla="*/ 7357 h 10000" name="connsiteY59-2136"/>
                  <a:gd fmla="*/ 3586 w 10000" name="connsiteX60-2137"/>
                  <a:gd fmla="*/ 7082 h 10000" name="connsiteY60-2138"/>
                  <a:gd fmla="*/ 3683 w 10000" name="connsiteX61-2139"/>
                  <a:gd fmla="*/ 6880 h 10000" name="connsiteY61-2140"/>
                  <a:gd fmla="*/ 3490 w 10000" name="connsiteX62-2141"/>
                  <a:gd fmla="*/ 6770 h 10000" name="connsiteY62-2142"/>
                  <a:gd fmla="*/ 3072 w 10000" name="connsiteX63-2143"/>
                  <a:gd fmla="*/ 7247 h 10000" name="connsiteY63-2144"/>
                  <a:gd fmla="*/ 3249 w 10000" name="connsiteX64-2145"/>
                  <a:gd fmla="*/ 8255 h 10000" name="connsiteY64-2146"/>
                  <a:gd fmla="*/ 3249 w 10000" name="connsiteX65-2147"/>
                  <a:gd fmla="*/ 8273 h 10000" name="connsiteY65-2148"/>
                  <a:gd fmla="*/ 4680 w 10000" name="connsiteX66-2149"/>
                  <a:gd fmla="*/ 8825 h 10000" name="connsiteY66-2150"/>
                  <a:gd fmla="*/ 5354 w 10000" name="connsiteX67-2151"/>
                  <a:gd fmla="*/ 8677 h 10000" name="connsiteY67-2152"/>
                  <a:gd fmla="*/ 3393 w 10000" name="connsiteX68-2153"/>
                  <a:gd fmla="*/ 9998 h 10000" name="connsiteY68-2154"/>
                  <a:gd fmla="*/ 2253 w 10000" name="connsiteX69-2155"/>
                  <a:gd fmla="*/ 9228 h 10000" name="connsiteY69-2156"/>
                  <a:gd fmla="*/ 1224 w 10000" name="connsiteX70-2157"/>
                  <a:gd fmla="*/ 7137 h 10000" name="connsiteY70-2158"/>
                  <a:gd fmla="*/ 3 w 10000" name="connsiteX71-2159"/>
                  <a:gd fmla="*/ 4954 h 10000" name="connsiteY71-2160"/>
                  <a:gd fmla="*/ 3 w 10000" name="connsiteX0-2161"/>
                  <a:gd fmla="*/ 4954 h 10000" name="connsiteY0-2162"/>
                  <a:gd fmla="*/ 726 w 10000" name="connsiteX1-2163"/>
                  <a:gd fmla="*/ 3028 h 10000" name="connsiteY1-2164"/>
                  <a:gd fmla="*/ 1337 w 10000" name="connsiteX2-2165"/>
                  <a:gd fmla="*/ 1635 h 10000" name="connsiteY2-2166"/>
                  <a:gd fmla="*/ 3233 w 10000" name="connsiteX3-2167"/>
                  <a:gd fmla="*/ 773 h 10000" name="connsiteY3-2168"/>
                  <a:gd fmla="*/ 5997 w 10000" name="connsiteX4-2169"/>
                  <a:gd fmla="*/ 424 h 10000" name="connsiteY4-2170"/>
                  <a:gd fmla="*/ 8488 w 10000" name="connsiteX5-2171"/>
                  <a:gd fmla="*/ 1452 h 10000" name="connsiteY5-2172"/>
                  <a:gd fmla="*/ 9693 w 10000" name="connsiteX6-2173"/>
                  <a:gd fmla="*/ 4661 h 10000" name="connsiteY6-2174"/>
                  <a:gd fmla="*/ 7765 w 10000" name="connsiteX7-2175"/>
                  <a:gd fmla="*/ 5852 h 10000" name="connsiteY7-2176"/>
                  <a:gd fmla="*/ 6752 w 10000" name="connsiteX8-2177"/>
                  <a:gd fmla="*/ 4844 h 10000" name="connsiteY8-2178"/>
                  <a:gd fmla="*/ 7444 w 10000" name="connsiteX9-2179"/>
                  <a:gd fmla="*/ 2845 h 10000" name="connsiteY9-2180"/>
                  <a:gd fmla="*/ 8680 w 10000" name="connsiteX10-2181"/>
                  <a:gd fmla="*/ 2808 h 10000" name="connsiteY10-2182"/>
                  <a:gd fmla="*/ 8873 w 10000" name="connsiteX11-2183"/>
                  <a:gd fmla="*/ 3799 h 10000" name="connsiteY11-2184"/>
                  <a:gd fmla="*/ 8568 w 10000" name="connsiteX12-2185"/>
                  <a:gd fmla="*/ 4203 h 10000" name="connsiteY12-2186"/>
                  <a:gd fmla="*/ 7941 w 10000" name="connsiteX13-2187"/>
                  <a:gd fmla="*/ 4184 h 10000" name="connsiteY13-2188"/>
                  <a:gd fmla="*/ 7748 w 10000" name="connsiteX14-2189"/>
                  <a:gd fmla="*/ 4276 h 10000" name="connsiteY14-2190"/>
                  <a:gd fmla="*/ 7829 w 10000" name="connsiteX15-2191"/>
                  <a:gd fmla="*/ 4496 h 10000" name="connsiteY15-2192"/>
                  <a:gd fmla="*/ 8664 w 10000" name="connsiteX16-2193"/>
                  <a:gd fmla="*/ 4514 h 10000" name="connsiteY16-2194"/>
                  <a:gd fmla="*/ 9163 w 10000" name="connsiteX17-2195"/>
                  <a:gd fmla="*/ 3928 h 10000" name="connsiteY17-2196"/>
                  <a:gd fmla="*/ 8857 w 10000" name="connsiteX18-2197"/>
                  <a:gd fmla="*/ 2533 h 10000" name="connsiteY18-2198"/>
                  <a:gd fmla="*/ 7637 w 10000" name="connsiteX19-2199"/>
                  <a:gd fmla="*/ 2350 h 10000" name="connsiteY19-2200"/>
                  <a:gd fmla="*/ 6720 w 10000" name="connsiteX20-2201"/>
                  <a:gd fmla="*/ 1360 h 10000" name="connsiteY20-2202"/>
                  <a:gd fmla="*/ 5627 w 10000" name="connsiteX21-2203"/>
                  <a:gd fmla="*/ 1470 h 10000" name="connsiteY21-2204"/>
                  <a:gd fmla="*/ 4390 w 10000" name="connsiteX22-2205"/>
                  <a:gd fmla="*/ 902 h 10000" name="connsiteY22-2206"/>
                  <a:gd fmla="*/ 3442 w 10000" name="connsiteX23-2207"/>
                  <a:gd fmla="*/ 1543 h 10000" name="connsiteY23-2208"/>
                  <a:gd fmla="*/ 3201 w 10000" name="connsiteX24-2209"/>
                  <a:gd fmla="*/ 2277 h 10000" name="connsiteY24-2210"/>
                  <a:gd fmla="*/ 1578 w 10000" name="connsiteX25-2211"/>
                  <a:gd fmla="*/ 2771 h 10000" name="connsiteY25-2212"/>
                  <a:gd fmla="*/ 1257 w 10000" name="connsiteX26-2213"/>
                  <a:gd fmla="*/ 4203 h 10000" name="connsiteY26-2214"/>
                  <a:gd fmla="*/ 902 w 10000" name="connsiteX27-2215"/>
                  <a:gd fmla="*/ 5486 h 10000" name="connsiteY27-2216"/>
                  <a:gd fmla="*/ 1417 w 10000" name="connsiteX28-2217"/>
                  <a:gd fmla="*/ 6294 h 10000" name="connsiteY28-2218"/>
                  <a:gd fmla="*/ 2670 w 10000" name="connsiteX29-2219"/>
                  <a:gd fmla="*/ 6129 h 10000" name="connsiteY29-2220"/>
                  <a:gd fmla="*/ 4518 w 10000" name="connsiteX30-2221"/>
                  <a:gd fmla="*/ 6092 h 10000" name="connsiteY30-2222"/>
                  <a:gd fmla="*/ 5531 w 10000" name="connsiteX31-2223"/>
                  <a:gd fmla="*/ 6642 h 10000" name="connsiteY31-2224"/>
                  <a:gd fmla="*/ 5611 w 10000" name="connsiteX32-2225"/>
                  <a:gd fmla="*/ 6642 h 10000" name="connsiteY32-2226"/>
                  <a:gd fmla="*/ 6093 w 10000" name="connsiteX33-2227"/>
                  <a:gd fmla="*/ 6129 h 10000" name="connsiteY33-2228"/>
                  <a:gd fmla="*/ 6013 w 10000" name="connsiteX34-2229"/>
                  <a:gd fmla="*/ 5907 h 10000" name="connsiteY34-2230"/>
                  <a:gd fmla="*/ 5820 w 10000" name="connsiteX35-2231"/>
                  <a:gd fmla="*/ 5981 h 10000" name="connsiteY35-2232"/>
                  <a:gd fmla="*/ 5547 w 10000" name="connsiteX36-2233"/>
                  <a:gd fmla="*/ 6312 h 10000" name="connsiteY36-2234"/>
                  <a:gd fmla="*/ 4695 w 10000" name="connsiteX37-2235"/>
                  <a:gd fmla="*/ 5834 h 10000" name="connsiteY37-2236"/>
                  <a:gd fmla="*/ 2510 w 10000" name="connsiteX38-2237"/>
                  <a:gd fmla="*/ 5852 h 10000" name="connsiteY38-2238"/>
                  <a:gd fmla="*/ 1545 w 10000" name="connsiteX39-2239"/>
                  <a:gd fmla="*/ 5981 h 10000" name="connsiteY39-2240"/>
                  <a:gd fmla="*/ 1208 w 10000" name="connsiteX40-2241"/>
                  <a:gd fmla="*/ 5431 h 10000" name="connsiteY40-2242"/>
                  <a:gd fmla="*/ 1514 w 10000" name="connsiteX41-2243"/>
                  <a:gd fmla="*/ 4386 h 10000" name="connsiteY41-2244"/>
                  <a:gd fmla="*/ 1561 w 10000" name="connsiteX42-2245"/>
                  <a:gd fmla="*/ 4203 h 10000" name="connsiteY42-2246"/>
                  <a:gd fmla="*/ 1787 w 10000" name="connsiteX43-2247"/>
                  <a:gd fmla="*/ 2991 h 10000" name="connsiteY43-2248"/>
                  <a:gd fmla="*/ 3136 w 10000" name="connsiteX44-2249"/>
                  <a:gd fmla="*/ 2606 h 10000" name="connsiteY44-2250"/>
                  <a:gd fmla="*/ 3876 w 10000" name="connsiteX45-2251"/>
                  <a:gd fmla="*/ 3799 h 10000" name="connsiteY45-2252"/>
                  <a:gd fmla="*/ 2703 w 10000" name="connsiteX46-2253"/>
                  <a:gd fmla="*/ 4569 h 10000" name="connsiteY46-2254"/>
                  <a:gd fmla="*/ 2719 w 10000" name="connsiteX47-2255"/>
                  <a:gd fmla="*/ 4808 h 10000" name="connsiteY47-2256"/>
                  <a:gd fmla="*/ 2927 w 10000" name="connsiteX48-2257"/>
                  <a:gd fmla="*/ 4771 h 10000" name="connsiteY48-2258"/>
                  <a:gd fmla="*/ 4744 w 10000" name="connsiteX49-2259"/>
                  <a:gd fmla="*/ 4423 h 10000" name="connsiteY49-2260"/>
                  <a:gd fmla="*/ 4937 w 10000" name="connsiteX50-2261"/>
                  <a:gd fmla="*/ 4423 h 10000" name="connsiteY50-2262"/>
                  <a:gd fmla="*/ 5804 w 10000" name="connsiteX51-2263"/>
                  <a:gd fmla="*/ 4184 h 10000" name="connsiteY51-2264"/>
                  <a:gd fmla="*/ 6383 w 10000" name="connsiteX52-2265"/>
                  <a:gd fmla="*/ 4973 h 10000" name="connsiteY52-2266"/>
                  <a:gd fmla="*/ 6512 w 10000" name="connsiteX53-2267"/>
                  <a:gd fmla="*/ 5119 h 10000" name="connsiteY53-2268"/>
                  <a:gd fmla="*/ 7572 w 10000" name="connsiteX54-2269"/>
                  <a:gd fmla="*/ 6532 h 10000" name="connsiteY54-2270"/>
                  <a:gd fmla="*/ 7196 w 10000" name="connsiteX55-2271"/>
                  <a:gd fmla="*/ 7806 h 10000" name="connsiteY55-2272"/>
                  <a:gd fmla="*/ 5483 w 10000" name="connsiteX56-2273"/>
                  <a:gd fmla="*/ 8218 h 10000" name="connsiteY56-2274"/>
                  <a:gd fmla="*/ 5467 w 10000" name="connsiteX57-2275"/>
                  <a:gd fmla="*/ 8273 h 10000" name="connsiteY57-2276"/>
                  <a:gd fmla="*/ 3490 w 10000" name="connsiteX58-2277"/>
                  <a:gd fmla="*/ 8053 h 10000" name="connsiteY58-2278"/>
                  <a:gd fmla="*/ 3345 w 10000" name="connsiteX59-2279"/>
                  <a:gd fmla="*/ 7357 h 10000" name="connsiteY59-2280"/>
                  <a:gd fmla="*/ 3586 w 10000" name="connsiteX60-2281"/>
                  <a:gd fmla="*/ 7082 h 10000" name="connsiteY60-2282"/>
                  <a:gd fmla="*/ 3683 w 10000" name="connsiteX61-2283"/>
                  <a:gd fmla="*/ 6880 h 10000" name="connsiteY61-2284"/>
                  <a:gd fmla="*/ 3490 w 10000" name="connsiteX62-2285"/>
                  <a:gd fmla="*/ 6770 h 10000" name="connsiteY62-2286"/>
                  <a:gd fmla="*/ 3072 w 10000" name="connsiteX63-2287"/>
                  <a:gd fmla="*/ 7247 h 10000" name="connsiteY63-2288"/>
                  <a:gd fmla="*/ 3249 w 10000" name="connsiteX64-2289"/>
                  <a:gd fmla="*/ 8255 h 10000" name="connsiteY64-2290"/>
                  <a:gd fmla="*/ 3249 w 10000" name="connsiteX65-2291"/>
                  <a:gd fmla="*/ 8273 h 10000" name="connsiteY65-2292"/>
                  <a:gd fmla="*/ 4680 w 10000" name="connsiteX66-2293"/>
                  <a:gd fmla="*/ 8825 h 10000" name="connsiteY66-2294"/>
                  <a:gd fmla="*/ 5354 w 10000" name="connsiteX67-2295"/>
                  <a:gd fmla="*/ 8677 h 10000" name="connsiteY67-2296"/>
                  <a:gd fmla="*/ 3393 w 10000" name="connsiteX68-2297"/>
                  <a:gd fmla="*/ 9998 h 10000" name="connsiteY68-2298"/>
                  <a:gd fmla="*/ 2253 w 10000" name="connsiteX69-2299"/>
                  <a:gd fmla="*/ 9228 h 10000" name="connsiteY69-2300"/>
                  <a:gd fmla="*/ 1224 w 10000" name="connsiteX70-2301"/>
                  <a:gd fmla="*/ 7137 h 10000" name="connsiteY70-2302"/>
                  <a:gd fmla="*/ 3 w 10000" name="connsiteX71-2303"/>
                  <a:gd fmla="*/ 4954 h 10000" name="connsiteY71-2304"/>
                  <a:gd fmla="*/ 3 w 10000" name="connsiteX0-2305"/>
                  <a:gd fmla="*/ 4954 h 10000" name="connsiteY0-2306"/>
                  <a:gd fmla="*/ 726 w 10000" name="connsiteX1-2307"/>
                  <a:gd fmla="*/ 3028 h 10000" name="connsiteY1-2308"/>
                  <a:gd fmla="*/ 1337 w 10000" name="connsiteX2-2309"/>
                  <a:gd fmla="*/ 1635 h 10000" name="connsiteY2-2310"/>
                  <a:gd fmla="*/ 3233 w 10000" name="connsiteX3-2311"/>
                  <a:gd fmla="*/ 773 h 10000" name="connsiteY3-2312"/>
                  <a:gd fmla="*/ 5997 w 10000" name="connsiteX4-2313"/>
                  <a:gd fmla="*/ 424 h 10000" name="connsiteY4-2314"/>
                  <a:gd fmla="*/ 8488 w 10000" name="connsiteX5-2315"/>
                  <a:gd fmla="*/ 1452 h 10000" name="connsiteY5-2316"/>
                  <a:gd fmla="*/ 9693 w 10000" name="connsiteX6-2317"/>
                  <a:gd fmla="*/ 4661 h 10000" name="connsiteY6-2318"/>
                  <a:gd fmla="*/ 7765 w 10000" name="connsiteX7-2319"/>
                  <a:gd fmla="*/ 5852 h 10000" name="connsiteY7-2320"/>
                  <a:gd fmla="*/ 6752 w 10000" name="connsiteX8-2321"/>
                  <a:gd fmla="*/ 4844 h 10000" name="connsiteY8-2322"/>
                  <a:gd fmla="*/ 7444 w 10000" name="connsiteX9-2323"/>
                  <a:gd fmla="*/ 2845 h 10000" name="connsiteY9-2324"/>
                  <a:gd fmla="*/ 8680 w 10000" name="connsiteX10-2325"/>
                  <a:gd fmla="*/ 2808 h 10000" name="connsiteY10-2326"/>
                  <a:gd fmla="*/ 8873 w 10000" name="connsiteX11-2327"/>
                  <a:gd fmla="*/ 3799 h 10000" name="connsiteY11-2328"/>
                  <a:gd fmla="*/ 8568 w 10000" name="connsiteX12-2329"/>
                  <a:gd fmla="*/ 4203 h 10000" name="connsiteY12-2330"/>
                  <a:gd fmla="*/ 7941 w 10000" name="connsiteX13-2331"/>
                  <a:gd fmla="*/ 4184 h 10000" name="connsiteY13-2332"/>
                  <a:gd fmla="*/ 7748 w 10000" name="connsiteX14-2333"/>
                  <a:gd fmla="*/ 4276 h 10000" name="connsiteY14-2334"/>
                  <a:gd fmla="*/ 7829 w 10000" name="connsiteX15-2335"/>
                  <a:gd fmla="*/ 4496 h 10000" name="connsiteY15-2336"/>
                  <a:gd fmla="*/ 8664 w 10000" name="connsiteX16-2337"/>
                  <a:gd fmla="*/ 4514 h 10000" name="connsiteY16-2338"/>
                  <a:gd fmla="*/ 9163 w 10000" name="connsiteX17-2339"/>
                  <a:gd fmla="*/ 3928 h 10000" name="connsiteY17-2340"/>
                  <a:gd fmla="*/ 8857 w 10000" name="connsiteX18-2341"/>
                  <a:gd fmla="*/ 2533 h 10000" name="connsiteY18-2342"/>
                  <a:gd fmla="*/ 7637 w 10000" name="connsiteX19-2343"/>
                  <a:gd fmla="*/ 2350 h 10000" name="connsiteY19-2344"/>
                  <a:gd fmla="*/ 6720 w 10000" name="connsiteX20-2345"/>
                  <a:gd fmla="*/ 1360 h 10000" name="connsiteY20-2346"/>
                  <a:gd fmla="*/ 5627 w 10000" name="connsiteX21-2347"/>
                  <a:gd fmla="*/ 1470 h 10000" name="connsiteY21-2348"/>
                  <a:gd fmla="*/ 4390 w 10000" name="connsiteX22-2349"/>
                  <a:gd fmla="*/ 902 h 10000" name="connsiteY22-2350"/>
                  <a:gd fmla="*/ 3442 w 10000" name="connsiteX23-2351"/>
                  <a:gd fmla="*/ 1543 h 10000" name="connsiteY23-2352"/>
                  <a:gd fmla="*/ 3201 w 10000" name="connsiteX24-2353"/>
                  <a:gd fmla="*/ 2277 h 10000" name="connsiteY24-2354"/>
                  <a:gd fmla="*/ 1578 w 10000" name="connsiteX25-2355"/>
                  <a:gd fmla="*/ 2771 h 10000" name="connsiteY25-2356"/>
                  <a:gd fmla="*/ 1257 w 10000" name="connsiteX26-2357"/>
                  <a:gd fmla="*/ 4203 h 10000" name="connsiteY26-2358"/>
                  <a:gd fmla="*/ 902 w 10000" name="connsiteX27-2359"/>
                  <a:gd fmla="*/ 5486 h 10000" name="connsiteY27-2360"/>
                  <a:gd fmla="*/ 1417 w 10000" name="connsiteX28-2361"/>
                  <a:gd fmla="*/ 6294 h 10000" name="connsiteY28-2362"/>
                  <a:gd fmla="*/ 2670 w 10000" name="connsiteX29-2363"/>
                  <a:gd fmla="*/ 6129 h 10000" name="connsiteY29-2364"/>
                  <a:gd fmla="*/ 4518 w 10000" name="connsiteX30-2365"/>
                  <a:gd fmla="*/ 6092 h 10000" name="connsiteY30-2366"/>
                  <a:gd fmla="*/ 5531 w 10000" name="connsiteX31-2367"/>
                  <a:gd fmla="*/ 6642 h 10000" name="connsiteY31-2368"/>
                  <a:gd fmla="*/ 5611 w 10000" name="connsiteX32-2369"/>
                  <a:gd fmla="*/ 6642 h 10000" name="connsiteY32-2370"/>
                  <a:gd fmla="*/ 6093 w 10000" name="connsiteX33-2371"/>
                  <a:gd fmla="*/ 6129 h 10000" name="connsiteY33-2372"/>
                  <a:gd fmla="*/ 6013 w 10000" name="connsiteX34-2373"/>
                  <a:gd fmla="*/ 5907 h 10000" name="connsiteY34-2374"/>
                  <a:gd fmla="*/ 5820 w 10000" name="connsiteX35-2375"/>
                  <a:gd fmla="*/ 5981 h 10000" name="connsiteY35-2376"/>
                  <a:gd fmla="*/ 5547 w 10000" name="connsiteX36-2377"/>
                  <a:gd fmla="*/ 6312 h 10000" name="connsiteY36-2378"/>
                  <a:gd fmla="*/ 4695 w 10000" name="connsiteX37-2379"/>
                  <a:gd fmla="*/ 5834 h 10000" name="connsiteY37-2380"/>
                  <a:gd fmla="*/ 2510 w 10000" name="connsiteX38-2381"/>
                  <a:gd fmla="*/ 5852 h 10000" name="connsiteY38-2382"/>
                  <a:gd fmla="*/ 1545 w 10000" name="connsiteX39-2383"/>
                  <a:gd fmla="*/ 5981 h 10000" name="connsiteY39-2384"/>
                  <a:gd fmla="*/ 1208 w 10000" name="connsiteX40-2385"/>
                  <a:gd fmla="*/ 5431 h 10000" name="connsiteY40-2386"/>
                  <a:gd fmla="*/ 1514 w 10000" name="connsiteX41-2387"/>
                  <a:gd fmla="*/ 4386 h 10000" name="connsiteY41-2388"/>
                  <a:gd fmla="*/ 1561 w 10000" name="connsiteX42-2389"/>
                  <a:gd fmla="*/ 4203 h 10000" name="connsiteY42-2390"/>
                  <a:gd fmla="*/ 1787 w 10000" name="connsiteX43-2391"/>
                  <a:gd fmla="*/ 2991 h 10000" name="connsiteY43-2392"/>
                  <a:gd fmla="*/ 3136 w 10000" name="connsiteX44-2393"/>
                  <a:gd fmla="*/ 2606 h 10000" name="connsiteY44-2394"/>
                  <a:gd fmla="*/ 3876 w 10000" name="connsiteX45-2395"/>
                  <a:gd fmla="*/ 3799 h 10000" name="connsiteY45-2396"/>
                  <a:gd fmla="*/ 2703 w 10000" name="connsiteX46-2397"/>
                  <a:gd fmla="*/ 4569 h 10000" name="connsiteY46-2398"/>
                  <a:gd fmla="*/ 2719 w 10000" name="connsiteX47-2399"/>
                  <a:gd fmla="*/ 4808 h 10000" name="connsiteY47-2400"/>
                  <a:gd fmla="*/ 2927 w 10000" name="connsiteX48-2401"/>
                  <a:gd fmla="*/ 4771 h 10000" name="connsiteY48-2402"/>
                  <a:gd fmla="*/ 4744 w 10000" name="connsiteX49-2403"/>
                  <a:gd fmla="*/ 4423 h 10000" name="connsiteY49-2404"/>
                  <a:gd fmla="*/ 4937 w 10000" name="connsiteX50-2405"/>
                  <a:gd fmla="*/ 4423 h 10000" name="connsiteY50-2406"/>
                  <a:gd fmla="*/ 5804 w 10000" name="connsiteX51-2407"/>
                  <a:gd fmla="*/ 4184 h 10000" name="connsiteY51-2408"/>
                  <a:gd fmla="*/ 6383 w 10000" name="connsiteX52-2409"/>
                  <a:gd fmla="*/ 4973 h 10000" name="connsiteY52-2410"/>
                  <a:gd fmla="*/ 6512 w 10000" name="connsiteX53-2411"/>
                  <a:gd fmla="*/ 5119 h 10000" name="connsiteY53-2412"/>
                  <a:gd fmla="*/ 7572 w 10000" name="connsiteX54-2413"/>
                  <a:gd fmla="*/ 6532 h 10000" name="connsiteY54-2414"/>
                  <a:gd fmla="*/ 7273 w 10000" name="connsiteX55-2415"/>
                  <a:gd fmla="*/ 7835 h 10000" name="connsiteY55-2416"/>
                  <a:gd fmla="*/ 5483 w 10000" name="connsiteX56-2417"/>
                  <a:gd fmla="*/ 8218 h 10000" name="connsiteY56-2418"/>
                  <a:gd fmla="*/ 5467 w 10000" name="connsiteX57-2419"/>
                  <a:gd fmla="*/ 8273 h 10000" name="connsiteY57-2420"/>
                  <a:gd fmla="*/ 3490 w 10000" name="connsiteX58-2421"/>
                  <a:gd fmla="*/ 8053 h 10000" name="connsiteY58-2422"/>
                  <a:gd fmla="*/ 3345 w 10000" name="connsiteX59-2423"/>
                  <a:gd fmla="*/ 7357 h 10000" name="connsiteY59-2424"/>
                  <a:gd fmla="*/ 3586 w 10000" name="connsiteX60-2425"/>
                  <a:gd fmla="*/ 7082 h 10000" name="connsiteY60-2426"/>
                  <a:gd fmla="*/ 3683 w 10000" name="connsiteX61-2427"/>
                  <a:gd fmla="*/ 6880 h 10000" name="connsiteY61-2428"/>
                  <a:gd fmla="*/ 3490 w 10000" name="connsiteX62-2429"/>
                  <a:gd fmla="*/ 6770 h 10000" name="connsiteY62-2430"/>
                  <a:gd fmla="*/ 3072 w 10000" name="connsiteX63-2431"/>
                  <a:gd fmla="*/ 7247 h 10000" name="connsiteY63-2432"/>
                  <a:gd fmla="*/ 3249 w 10000" name="connsiteX64-2433"/>
                  <a:gd fmla="*/ 8255 h 10000" name="connsiteY64-2434"/>
                  <a:gd fmla="*/ 3249 w 10000" name="connsiteX65-2435"/>
                  <a:gd fmla="*/ 8273 h 10000" name="connsiteY65-2436"/>
                  <a:gd fmla="*/ 4680 w 10000" name="connsiteX66-2437"/>
                  <a:gd fmla="*/ 8825 h 10000" name="connsiteY66-2438"/>
                  <a:gd fmla="*/ 5354 w 10000" name="connsiteX67-2439"/>
                  <a:gd fmla="*/ 8677 h 10000" name="connsiteY67-2440"/>
                  <a:gd fmla="*/ 3393 w 10000" name="connsiteX68-2441"/>
                  <a:gd fmla="*/ 9998 h 10000" name="connsiteY68-2442"/>
                  <a:gd fmla="*/ 2253 w 10000" name="connsiteX69-2443"/>
                  <a:gd fmla="*/ 9228 h 10000" name="connsiteY69-2444"/>
                  <a:gd fmla="*/ 1224 w 10000" name="connsiteX70-2445"/>
                  <a:gd fmla="*/ 7137 h 10000" name="connsiteY70-2446"/>
                  <a:gd fmla="*/ 3 w 10000" name="connsiteX71-2447"/>
                  <a:gd fmla="*/ 4954 h 10000" name="connsiteY71-2448"/>
                  <a:gd fmla="*/ 3 w 10000" name="connsiteX0-2449"/>
                  <a:gd fmla="*/ 4954 h 10000" name="connsiteY0-2450"/>
                  <a:gd fmla="*/ 726 w 10000" name="connsiteX1-2451"/>
                  <a:gd fmla="*/ 3028 h 10000" name="connsiteY1-2452"/>
                  <a:gd fmla="*/ 1337 w 10000" name="connsiteX2-2453"/>
                  <a:gd fmla="*/ 1635 h 10000" name="connsiteY2-2454"/>
                  <a:gd fmla="*/ 3233 w 10000" name="connsiteX3-2455"/>
                  <a:gd fmla="*/ 773 h 10000" name="connsiteY3-2456"/>
                  <a:gd fmla="*/ 5997 w 10000" name="connsiteX4-2457"/>
                  <a:gd fmla="*/ 424 h 10000" name="connsiteY4-2458"/>
                  <a:gd fmla="*/ 8488 w 10000" name="connsiteX5-2459"/>
                  <a:gd fmla="*/ 1452 h 10000" name="connsiteY5-2460"/>
                  <a:gd fmla="*/ 9693 w 10000" name="connsiteX6-2461"/>
                  <a:gd fmla="*/ 4661 h 10000" name="connsiteY6-2462"/>
                  <a:gd fmla="*/ 7765 w 10000" name="connsiteX7-2463"/>
                  <a:gd fmla="*/ 5852 h 10000" name="connsiteY7-2464"/>
                  <a:gd fmla="*/ 6752 w 10000" name="connsiteX8-2465"/>
                  <a:gd fmla="*/ 4844 h 10000" name="connsiteY8-2466"/>
                  <a:gd fmla="*/ 7444 w 10000" name="connsiteX9-2467"/>
                  <a:gd fmla="*/ 2845 h 10000" name="connsiteY9-2468"/>
                  <a:gd fmla="*/ 8680 w 10000" name="connsiteX10-2469"/>
                  <a:gd fmla="*/ 2808 h 10000" name="connsiteY10-2470"/>
                  <a:gd fmla="*/ 8873 w 10000" name="connsiteX11-2471"/>
                  <a:gd fmla="*/ 3799 h 10000" name="connsiteY11-2472"/>
                  <a:gd fmla="*/ 8568 w 10000" name="connsiteX12-2473"/>
                  <a:gd fmla="*/ 4203 h 10000" name="connsiteY12-2474"/>
                  <a:gd fmla="*/ 7941 w 10000" name="connsiteX13-2475"/>
                  <a:gd fmla="*/ 4184 h 10000" name="connsiteY13-2476"/>
                  <a:gd fmla="*/ 7748 w 10000" name="connsiteX14-2477"/>
                  <a:gd fmla="*/ 4276 h 10000" name="connsiteY14-2478"/>
                  <a:gd fmla="*/ 7829 w 10000" name="connsiteX15-2479"/>
                  <a:gd fmla="*/ 4496 h 10000" name="connsiteY15-2480"/>
                  <a:gd fmla="*/ 8664 w 10000" name="connsiteX16-2481"/>
                  <a:gd fmla="*/ 4514 h 10000" name="connsiteY16-2482"/>
                  <a:gd fmla="*/ 9163 w 10000" name="connsiteX17-2483"/>
                  <a:gd fmla="*/ 3928 h 10000" name="connsiteY17-2484"/>
                  <a:gd fmla="*/ 8857 w 10000" name="connsiteX18-2485"/>
                  <a:gd fmla="*/ 2533 h 10000" name="connsiteY18-2486"/>
                  <a:gd fmla="*/ 7637 w 10000" name="connsiteX19-2487"/>
                  <a:gd fmla="*/ 2350 h 10000" name="connsiteY19-2488"/>
                  <a:gd fmla="*/ 6720 w 10000" name="connsiteX20-2489"/>
                  <a:gd fmla="*/ 1360 h 10000" name="connsiteY20-2490"/>
                  <a:gd fmla="*/ 5627 w 10000" name="connsiteX21-2491"/>
                  <a:gd fmla="*/ 1470 h 10000" name="connsiteY21-2492"/>
                  <a:gd fmla="*/ 4390 w 10000" name="connsiteX22-2493"/>
                  <a:gd fmla="*/ 902 h 10000" name="connsiteY22-2494"/>
                  <a:gd fmla="*/ 3442 w 10000" name="connsiteX23-2495"/>
                  <a:gd fmla="*/ 1543 h 10000" name="connsiteY23-2496"/>
                  <a:gd fmla="*/ 3201 w 10000" name="connsiteX24-2497"/>
                  <a:gd fmla="*/ 2277 h 10000" name="connsiteY24-2498"/>
                  <a:gd fmla="*/ 1578 w 10000" name="connsiteX25-2499"/>
                  <a:gd fmla="*/ 2771 h 10000" name="connsiteY25-2500"/>
                  <a:gd fmla="*/ 1257 w 10000" name="connsiteX26-2501"/>
                  <a:gd fmla="*/ 4203 h 10000" name="connsiteY26-2502"/>
                  <a:gd fmla="*/ 902 w 10000" name="connsiteX27-2503"/>
                  <a:gd fmla="*/ 5486 h 10000" name="connsiteY27-2504"/>
                  <a:gd fmla="*/ 1417 w 10000" name="connsiteX28-2505"/>
                  <a:gd fmla="*/ 6294 h 10000" name="connsiteY28-2506"/>
                  <a:gd fmla="*/ 2670 w 10000" name="connsiteX29-2507"/>
                  <a:gd fmla="*/ 6129 h 10000" name="connsiteY29-2508"/>
                  <a:gd fmla="*/ 4518 w 10000" name="connsiteX30-2509"/>
                  <a:gd fmla="*/ 6092 h 10000" name="connsiteY30-2510"/>
                  <a:gd fmla="*/ 5531 w 10000" name="connsiteX31-2511"/>
                  <a:gd fmla="*/ 6642 h 10000" name="connsiteY31-2512"/>
                  <a:gd fmla="*/ 5611 w 10000" name="connsiteX32-2513"/>
                  <a:gd fmla="*/ 6642 h 10000" name="connsiteY32-2514"/>
                  <a:gd fmla="*/ 6093 w 10000" name="connsiteX33-2515"/>
                  <a:gd fmla="*/ 6129 h 10000" name="connsiteY33-2516"/>
                  <a:gd fmla="*/ 6013 w 10000" name="connsiteX34-2517"/>
                  <a:gd fmla="*/ 5907 h 10000" name="connsiteY34-2518"/>
                  <a:gd fmla="*/ 5820 w 10000" name="connsiteX35-2519"/>
                  <a:gd fmla="*/ 5981 h 10000" name="connsiteY35-2520"/>
                  <a:gd fmla="*/ 5547 w 10000" name="connsiteX36-2521"/>
                  <a:gd fmla="*/ 6312 h 10000" name="connsiteY36-2522"/>
                  <a:gd fmla="*/ 4695 w 10000" name="connsiteX37-2523"/>
                  <a:gd fmla="*/ 5834 h 10000" name="connsiteY37-2524"/>
                  <a:gd fmla="*/ 2510 w 10000" name="connsiteX38-2525"/>
                  <a:gd fmla="*/ 5852 h 10000" name="connsiteY38-2526"/>
                  <a:gd fmla="*/ 1545 w 10000" name="connsiteX39-2527"/>
                  <a:gd fmla="*/ 5981 h 10000" name="connsiteY39-2528"/>
                  <a:gd fmla="*/ 1208 w 10000" name="connsiteX40-2529"/>
                  <a:gd fmla="*/ 5431 h 10000" name="connsiteY40-2530"/>
                  <a:gd fmla="*/ 1514 w 10000" name="connsiteX41-2531"/>
                  <a:gd fmla="*/ 4386 h 10000" name="connsiteY41-2532"/>
                  <a:gd fmla="*/ 1561 w 10000" name="connsiteX42-2533"/>
                  <a:gd fmla="*/ 4203 h 10000" name="connsiteY42-2534"/>
                  <a:gd fmla="*/ 1787 w 10000" name="connsiteX43-2535"/>
                  <a:gd fmla="*/ 2991 h 10000" name="connsiteY43-2536"/>
                  <a:gd fmla="*/ 3136 w 10000" name="connsiteX44-2537"/>
                  <a:gd fmla="*/ 2606 h 10000" name="connsiteY44-2538"/>
                  <a:gd fmla="*/ 3876 w 10000" name="connsiteX45-2539"/>
                  <a:gd fmla="*/ 3799 h 10000" name="connsiteY45-2540"/>
                  <a:gd fmla="*/ 2703 w 10000" name="connsiteX46-2541"/>
                  <a:gd fmla="*/ 4569 h 10000" name="connsiteY46-2542"/>
                  <a:gd fmla="*/ 2719 w 10000" name="connsiteX47-2543"/>
                  <a:gd fmla="*/ 4808 h 10000" name="connsiteY47-2544"/>
                  <a:gd fmla="*/ 2927 w 10000" name="connsiteX48-2545"/>
                  <a:gd fmla="*/ 4771 h 10000" name="connsiteY48-2546"/>
                  <a:gd fmla="*/ 4744 w 10000" name="connsiteX49-2547"/>
                  <a:gd fmla="*/ 4423 h 10000" name="connsiteY49-2548"/>
                  <a:gd fmla="*/ 4937 w 10000" name="connsiteX50-2549"/>
                  <a:gd fmla="*/ 4423 h 10000" name="connsiteY50-2550"/>
                  <a:gd fmla="*/ 5804 w 10000" name="connsiteX51-2551"/>
                  <a:gd fmla="*/ 4184 h 10000" name="connsiteY51-2552"/>
                  <a:gd fmla="*/ 6383 w 10000" name="connsiteX52-2553"/>
                  <a:gd fmla="*/ 4973 h 10000" name="connsiteY52-2554"/>
                  <a:gd fmla="*/ 6512 w 10000" name="connsiteX53-2555"/>
                  <a:gd fmla="*/ 5119 h 10000" name="connsiteY53-2556"/>
                  <a:gd fmla="*/ 7572 w 10000" name="connsiteX54-2557"/>
                  <a:gd fmla="*/ 6532 h 10000" name="connsiteY54-2558"/>
                  <a:gd fmla="*/ 7273 w 10000" name="connsiteX55-2559"/>
                  <a:gd fmla="*/ 7835 h 10000" name="connsiteY55-2560"/>
                  <a:gd fmla="*/ 5483 w 10000" name="connsiteX56-2561"/>
                  <a:gd fmla="*/ 8218 h 10000" name="connsiteY56-2562"/>
                  <a:gd fmla="*/ 5467 w 10000" name="connsiteX57-2563"/>
                  <a:gd fmla="*/ 8273 h 10000" name="connsiteY57-2564"/>
                  <a:gd fmla="*/ 3490 w 10000" name="connsiteX58-2565"/>
                  <a:gd fmla="*/ 8053 h 10000" name="connsiteY58-2566"/>
                  <a:gd fmla="*/ 3345 w 10000" name="connsiteX59-2567"/>
                  <a:gd fmla="*/ 7357 h 10000" name="connsiteY59-2568"/>
                  <a:gd fmla="*/ 3586 w 10000" name="connsiteX60-2569"/>
                  <a:gd fmla="*/ 7082 h 10000" name="connsiteY60-2570"/>
                  <a:gd fmla="*/ 3683 w 10000" name="connsiteX61-2571"/>
                  <a:gd fmla="*/ 6880 h 10000" name="connsiteY61-2572"/>
                  <a:gd fmla="*/ 3490 w 10000" name="connsiteX62-2573"/>
                  <a:gd fmla="*/ 6770 h 10000" name="connsiteY62-2574"/>
                  <a:gd fmla="*/ 3072 w 10000" name="connsiteX63-2575"/>
                  <a:gd fmla="*/ 7247 h 10000" name="connsiteY63-2576"/>
                  <a:gd fmla="*/ 3249 w 10000" name="connsiteX64-2577"/>
                  <a:gd fmla="*/ 8255 h 10000" name="connsiteY64-2578"/>
                  <a:gd fmla="*/ 3249 w 10000" name="connsiteX65-2579"/>
                  <a:gd fmla="*/ 8273 h 10000" name="connsiteY65-2580"/>
                  <a:gd fmla="*/ 4680 w 10000" name="connsiteX66-2581"/>
                  <a:gd fmla="*/ 8825 h 10000" name="connsiteY66-2582"/>
                  <a:gd fmla="*/ 5354 w 10000" name="connsiteX67-2583"/>
                  <a:gd fmla="*/ 8677 h 10000" name="connsiteY67-2584"/>
                  <a:gd fmla="*/ 3393 w 10000" name="connsiteX68-2585"/>
                  <a:gd fmla="*/ 9998 h 10000" name="connsiteY68-2586"/>
                  <a:gd fmla="*/ 2253 w 10000" name="connsiteX69-2587"/>
                  <a:gd fmla="*/ 9228 h 10000" name="connsiteY69-2588"/>
                  <a:gd fmla="*/ 1224 w 10000" name="connsiteX70-2589"/>
                  <a:gd fmla="*/ 7137 h 10000" name="connsiteY70-2590"/>
                  <a:gd fmla="*/ 3 w 10000" name="connsiteX71-2591"/>
                  <a:gd fmla="*/ 4954 h 10000" name="connsiteY71-2592"/>
                  <a:gd fmla="*/ 3 w 10000" name="connsiteX0-2593"/>
                  <a:gd fmla="*/ 4954 h 10000" name="connsiteY0-2594"/>
                  <a:gd fmla="*/ 726 w 10000" name="connsiteX1-2595"/>
                  <a:gd fmla="*/ 3028 h 10000" name="connsiteY1-2596"/>
                  <a:gd fmla="*/ 1337 w 10000" name="connsiteX2-2597"/>
                  <a:gd fmla="*/ 1635 h 10000" name="connsiteY2-2598"/>
                  <a:gd fmla="*/ 3233 w 10000" name="connsiteX3-2599"/>
                  <a:gd fmla="*/ 773 h 10000" name="connsiteY3-2600"/>
                  <a:gd fmla="*/ 5997 w 10000" name="connsiteX4-2601"/>
                  <a:gd fmla="*/ 424 h 10000" name="connsiteY4-2602"/>
                  <a:gd fmla="*/ 8488 w 10000" name="connsiteX5-2603"/>
                  <a:gd fmla="*/ 1452 h 10000" name="connsiteY5-2604"/>
                  <a:gd fmla="*/ 9693 w 10000" name="connsiteX6-2605"/>
                  <a:gd fmla="*/ 4661 h 10000" name="connsiteY6-2606"/>
                  <a:gd fmla="*/ 7765 w 10000" name="connsiteX7-2607"/>
                  <a:gd fmla="*/ 5852 h 10000" name="connsiteY7-2608"/>
                  <a:gd fmla="*/ 6752 w 10000" name="connsiteX8-2609"/>
                  <a:gd fmla="*/ 4844 h 10000" name="connsiteY8-2610"/>
                  <a:gd fmla="*/ 7444 w 10000" name="connsiteX9-2611"/>
                  <a:gd fmla="*/ 2845 h 10000" name="connsiteY9-2612"/>
                  <a:gd fmla="*/ 8680 w 10000" name="connsiteX10-2613"/>
                  <a:gd fmla="*/ 2808 h 10000" name="connsiteY10-2614"/>
                  <a:gd fmla="*/ 8873 w 10000" name="connsiteX11-2615"/>
                  <a:gd fmla="*/ 3799 h 10000" name="connsiteY11-2616"/>
                  <a:gd fmla="*/ 8568 w 10000" name="connsiteX12-2617"/>
                  <a:gd fmla="*/ 4203 h 10000" name="connsiteY12-2618"/>
                  <a:gd fmla="*/ 7941 w 10000" name="connsiteX13-2619"/>
                  <a:gd fmla="*/ 4184 h 10000" name="connsiteY13-2620"/>
                  <a:gd fmla="*/ 7748 w 10000" name="connsiteX14-2621"/>
                  <a:gd fmla="*/ 4276 h 10000" name="connsiteY14-2622"/>
                  <a:gd fmla="*/ 7829 w 10000" name="connsiteX15-2623"/>
                  <a:gd fmla="*/ 4496 h 10000" name="connsiteY15-2624"/>
                  <a:gd fmla="*/ 8664 w 10000" name="connsiteX16-2625"/>
                  <a:gd fmla="*/ 4514 h 10000" name="connsiteY16-2626"/>
                  <a:gd fmla="*/ 9163 w 10000" name="connsiteX17-2627"/>
                  <a:gd fmla="*/ 3928 h 10000" name="connsiteY17-2628"/>
                  <a:gd fmla="*/ 8857 w 10000" name="connsiteX18-2629"/>
                  <a:gd fmla="*/ 2533 h 10000" name="connsiteY18-2630"/>
                  <a:gd fmla="*/ 7637 w 10000" name="connsiteX19-2631"/>
                  <a:gd fmla="*/ 2350 h 10000" name="connsiteY19-2632"/>
                  <a:gd fmla="*/ 6720 w 10000" name="connsiteX20-2633"/>
                  <a:gd fmla="*/ 1360 h 10000" name="connsiteY20-2634"/>
                  <a:gd fmla="*/ 5627 w 10000" name="connsiteX21-2635"/>
                  <a:gd fmla="*/ 1470 h 10000" name="connsiteY21-2636"/>
                  <a:gd fmla="*/ 4390 w 10000" name="connsiteX22-2637"/>
                  <a:gd fmla="*/ 902 h 10000" name="connsiteY22-2638"/>
                  <a:gd fmla="*/ 3442 w 10000" name="connsiteX23-2639"/>
                  <a:gd fmla="*/ 1543 h 10000" name="connsiteY23-2640"/>
                  <a:gd fmla="*/ 3201 w 10000" name="connsiteX24-2641"/>
                  <a:gd fmla="*/ 2277 h 10000" name="connsiteY24-2642"/>
                  <a:gd fmla="*/ 1578 w 10000" name="connsiteX25-2643"/>
                  <a:gd fmla="*/ 2771 h 10000" name="connsiteY25-2644"/>
                  <a:gd fmla="*/ 1257 w 10000" name="connsiteX26-2645"/>
                  <a:gd fmla="*/ 4203 h 10000" name="connsiteY26-2646"/>
                  <a:gd fmla="*/ 902 w 10000" name="connsiteX27-2647"/>
                  <a:gd fmla="*/ 5486 h 10000" name="connsiteY27-2648"/>
                  <a:gd fmla="*/ 1417 w 10000" name="connsiteX28-2649"/>
                  <a:gd fmla="*/ 6294 h 10000" name="connsiteY28-2650"/>
                  <a:gd fmla="*/ 2670 w 10000" name="connsiteX29-2651"/>
                  <a:gd fmla="*/ 6129 h 10000" name="connsiteY29-2652"/>
                  <a:gd fmla="*/ 4518 w 10000" name="connsiteX30-2653"/>
                  <a:gd fmla="*/ 6092 h 10000" name="connsiteY30-2654"/>
                  <a:gd fmla="*/ 5531 w 10000" name="connsiteX31-2655"/>
                  <a:gd fmla="*/ 6642 h 10000" name="connsiteY31-2656"/>
                  <a:gd fmla="*/ 5611 w 10000" name="connsiteX32-2657"/>
                  <a:gd fmla="*/ 6642 h 10000" name="connsiteY32-2658"/>
                  <a:gd fmla="*/ 6093 w 10000" name="connsiteX33-2659"/>
                  <a:gd fmla="*/ 6129 h 10000" name="connsiteY33-2660"/>
                  <a:gd fmla="*/ 6013 w 10000" name="connsiteX34-2661"/>
                  <a:gd fmla="*/ 5907 h 10000" name="connsiteY34-2662"/>
                  <a:gd fmla="*/ 5820 w 10000" name="connsiteX35-2663"/>
                  <a:gd fmla="*/ 5981 h 10000" name="connsiteY35-2664"/>
                  <a:gd fmla="*/ 5547 w 10000" name="connsiteX36-2665"/>
                  <a:gd fmla="*/ 6312 h 10000" name="connsiteY36-2666"/>
                  <a:gd fmla="*/ 4695 w 10000" name="connsiteX37-2667"/>
                  <a:gd fmla="*/ 5834 h 10000" name="connsiteY37-2668"/>
                  <a:gd fmla="*/ 2510 w 10000" name="connsiteX38-2669"/>
                  <a:gd fmla="*/ 5852 h 10000" name="connsiteY38-2670"/>
                  <a:gd fmla="*/ 1545 w 10000" name="connsiteX39-2671"/>
                  <a:gd fmla="*/ 5981 h 10000" name="connsiteY39-2672"/>
                  <a:gd fmla="*/ 1208 w 10000" name="connsiteX40-2673"/>
                  <a:gd fmla="*/ 5431 h 10000" name="connsiteY40-2674"/>
                  <a:gd fmla="*/ 1514 w 10000" name="connsiteX41-2675"/>
                  <a:gd fmla="*/ 4386 h 10000" name="connsiteY41-2676"/>
                  <a:gd fmla="*/ 1561 w 10000" name="connsiteX42-2677"/>
                  <a:gd fmla="*/ 4203 h 10000" name="connsiteY42-2678"/>
                  <a:gd fmla="*/ 1787 w 10000" name="connsiteX43-2679"/>
                  <a:gd fmla="*/ 2991 h 10000" name="connsiteY43-2680"/>
                  <a:gd fmla="*/ 3136 w 10000" name="connsiteX44-2681"/>
                  <a:gd fmla="*/ 2606 h 10000" name="connsiteY44-2682"/>
                  <a:gd fmla="*/ 3876 w 10000" name="connsiteX45-2683"/>
                  <a:gd fmla="*/ 3799 h 10000" name="connsiteY45-2684"/>
                  <a:gd fmla="*/ 2703 w 10000" name="connsiteX46-2685"/>
                  <a:gd fmla="*/ 4569 h 10000" name="connsiteY46-2686"/>
                  <a:gd fmla="*/ 2719 w 10000" name="connsiteX47-2687"/>
                  <a:gd fmla="*/ 4808 h 10000" name="connsiteY47-2688"/>
                  <a:gd fmla="*/ 2927 w 10000" name="connsiteX48-2689"/>
                  <a:gd fmla="*/ 4771 h 10000" name="connsiteY48-2690"/>
                  <a:gd fmla="*/ 4744 w 10000" name="connsiteX49-2691"/>
                  <a:gd fmla="*/ 4423 h 10000" name="connsiteY49-2692"/>
                  <a:gd fmla="*/ 4937 w 10000" name="connsiteX50-2693"/>
                  <a:gd fmla="*/ 4423 h 10000" name="connsiteY50-2694"/>
                  <a:gd fmla="*/ 5804 w 10000" name="connsiteX51-2695"/>
                  <a:gd fmla="*/ 4184 h 10000" name="connsiteY51-2696"/>
                  <a:gd fmla="*/ 6383 w 10000" name="connsiteX52-2697"/>
                  <a:gd fmla="*/ 4973 h 10000" name="connsiteY52-2698"/>
                  <a:gd fmla="*/ 6512 w 10000" name="connsiteX53-2699"/>
                  <a:gd fmla="*/ 5119 h 10000" name="connsiteY53-2700"/>
                  <a:gd fmla="*/ 7572 w 10000" name="connsiteX54-2701"/>
                  <a:gd fmla="*/ 6532 h 10000" name="connsiteY54-2702"/>
                  <a:gd fmla="*/ 7273 w 10000" name="connsiteX55-2703"/>
                  <a:gd fmla="*/ 7835 h 10000" name="connsiteY55-2704"/>
                  <a:gd fmla="*/ 5483 w 10000" name="connsiteX56-2705"/>
                  <a:gd fmla="*/ 8218 h 10000" name="connsiteY56-2706"/>
                  <a:gd fmla="*/ 5467 w 10000" name="connsiteX57-2707"/>
                  <a:gd fmla="*/ 8273 h 10000" name="connsiteY57-2708"/>
                  <a:gd fmla="*/ 3490 w 10000" name="connsiteX58-2709"/>
                  <a:gd fmla="*/ 8053 h 10000" name="connsiteY58-2710"/>
                  <a:gd fmla="*/ 3345 w 10000" name="connsiteX59-2711"/>
                  <a:gd fmla="*/ 7357 h 10000" name="connsiteY59-2712"/>
                  <a:gd fmla="*/ 3586 w 10000" name="connsiteX60-2713"/>
                  <a:gd fmla="*/ 7082 h 10000" name="connsiteY60-2714"/>
                  <a:gd fmla="*/ 3683 w 10000" name="connsiteX61-2715"/>
                  <a:gd fmla="*/ 6880 h 10000" name="connsiteY61-2716"/>
                  <a:gd fmla="*/ 3490 w 10000" name="connsiteX62-2717"/>
                  <a:gd fmla="*/ 6770 h 10000" name="connsiteY62-2718"/>
                  <a:gd fmla="*/ 3072 w 10000" name="connsiteX63-2719"/>
                  <a:gd fmla="*/ 7247 h 10000" name="connsiteY63-2720"/>
                  <a:gd fmla="*/ 3249 w 10000" name="connsiteX64-2721"/>
                  <a:gd fmla="*/ 8255 h 10000" name="connsiteY64-2722"/>
                  <a:gd fmla="*/ 3249 w 10000" name="connsiteX65-2723"/>
                  <a:gd fmla="*/ 8273 h 10000" name="connsiteY65-2724"/>
                  <a:gd fmla="*/ 4680 w 10000" name="connsiteX66-2725"/>
                  <a:gd fmla="*/ 8825 h 10000" name="connsiteY66-2726"/>
                  <a:gd fmla="*/ 5354 w 10000" name="connsiteX67-2727"/>
                  <a:gd fmla="*/ 8677 h 10000" name="connsiteY67-2728"/>
                  <a:gd fmla="*/ 3393 w 10000" name="connsiteX68-2729"/>
                  <a:gd fmla="*/ 9998 h 10000" name="connsiteY68-2730"/>
                  <a:gd fmla="*/ 2253 w 10000" name="connsiteX69-2731"/>
                  <a:gd fmla="*/ 9228 h 10000" name="connsiteY69-2732"/>
                  <a:gd fmla="*/ 1224 w 10000" name="connsiteX70-2733"/>
                  <a:gd fmla="*/ 7137 h 10000" name="connsiteY70-2734"/>
                  <a:gd fmla="*/ 3 w 10000" name="connsiteX71-2735"/>
                  <a:gd fmla="*/ 4954 h 10000" name="connsiteY71-2736"/>
                  <a:gd fmla="*/ 3 w 10000" name="connsiteX0-2737"/>
                  <a:gd fmla="*/ 4954 h 10000" name="connsiteY0-2738"/>
                  <a:gd fmla="*/ 726 w 10000" name="connsiteX1-2739"/>
                  <a:gd fmla="*/ 3028 h 10000" name="connsiteY1-2740"/>
                  <a:gd fmla="*/ 1337 w 10000" name="connsiteX2-2741"/>
                  <a:gd fmla="*/ 1635 h 10000" name="connsiteY2-2742"/>
                  <a:gd fmla="*/ 3233 w 10000" name="connsiteX3-2743"/>
                  <a:gd fmla="*/ 773 h 10000" name="connsiteY3-2744"/>
                  <a:gd fmla="*/ 5997 w 10000" name="connsiteX4-2745"/>
                  <a:gd fmla="*/ 424 h 10000" name="connsiteY4-2746"/>
                  <a:gd fmla="*/ 8488 w 10000" name="connsiteX5-2747"/>
                  <a:gd fmla="*/ 1452 h 10000" name="connsiteY5-2748"/>
                  <a:gd fmla="*/ 9693 w 10000" name="connsiteX6-2749"/>
                  <a:gd fmla="*/ 4661 h 10000" name="connsiteY6-2750"/>
                  <a:gd fmla="*/ 7765 w 10000" name="connsiteX7-2751"/>
                  <a:gd fmla="*/ 5852 h 10000" name="connsiteY7-2752"/>
                  <a:gd fmla="*/ 6752 w 10000" name="connsiteX8-2753"/>
                  <a:gd fmla="*/ 4844 h 10000" name="connsiteY8-2754"/>
                  <a:gd fmla="*/ 7444 w 10000" name="connsiteX9-2755"/>
                  <a:gd fmla="*/ 2845 h 10000" name="connsiteY9-2756"/>
                  <a:gd fmla="*/ 8680 w 10000" name="connsiteX10-2757"/>
                  <a:gd fmla="*/ 2808 h 10000" name="connsiteY10-2758"/>
                  <a:gd fmla="*/ 8873 w 10000" name="connsiteX11-2759"/>
                  <a:gd fmla="*/ 3799 h 10000" name="connsiteY11-2760"/>
                  <a:gd fmla="*/ 8568 w 10000" name="connsiteX12-2761"/>
                  <a:gd fmla="*/ 4203 h 10000" name="connsiteY12-2762"/>
                  <a:gd fmla="*/ 7941 w 10000" name="connsiteX13-2763"/>
                  <a:gd fmla="*/ 4184 h 10000" name="connsiteY13-2764"/>
                  <a:gd fmla="*/ 7748 w 10000" name="connsiteX14-2765"/>
                  <a:gd fmla="*/ 4276 h 10000" name="connsiteY14-2766"/>
                  <a:gd fmla="*/ 7829 w 10000" name="connsiteX15-2767"/>
                  <a:gd fmla="*/ 4496 h 10000" name="connsiteY15-2768"/>
                  <a:gd fmla="*/ 8664 w 10000" name="connsiteX16-2769"/>
                  <a:gd fmla="*/ 4514 h 10000" name="connsiteY16-2770"/>
                  <a:gd fmla="*/ 9163 w 10000" name="connsiteX17-2771"/>
                  <a:gd fmla="*/ 3928 h 10000" name="connsiteY17-2772"/>
                  <a:gd fmla="*/ 8857 w 10000" name="connsiteX18-2773"/>
                  <a:gd fmla="*/ 2533 h 10000" name="connsiteY18-2774"/>
                  <a:gd fmla="*/ 7637 w 10000" name="connsiteX19-2775"/>
                  <a:gd fmla="*/ 2350 h 10000" name="connsiteY19-2776"/>
                  <a:gd fmla="*/ 6720 w 10000" name="connsiteX20-2777"/>
                  <a:gd fmla="*/ 1360 h 10000" name="connsiteY20-2778"/>
                  <a:gd fmla="*/ 5627 w 10000" name="connsiteX21-2779"/>
                  <a:gd fmla="*/ 1470 h 10000" name="connsiteY21-2780"/>
                  <a:gd fmla="*/ 4390 w 10000" name="connsiteX22-2781"/>
                  <a:gd fmla="*/ 902 h 10000" name="connsiteY22-2782"/>
                  <a:gd fmla="*/ 3442 w 10000" name="connsiteX23-2783"/>
                  <a:gd fmla="*/ 1543 h 10000" name="connsiteY23-2784"/>
                  <a:gd fmla="*/ 3201 w 10000" name="connsiteX24-2785"/>
                  <a:gd fmla="*/ 2277 h 10000" name="connsiteY24-2786"/>
                  <a:gd fmla="*/ 1578 w 10000" name="connsiteX25-2787"/>
                  <a:gd fmla="*/ 2771 h 10000" name="connsiteY25-2788"/>
                  <a:gd fmla="*/ 1257 w 10000" name="connsiteX26-2789"/>
                  <a:gd fmla="*/ 4203 h 10000" name="connsiteY26-2790"/>
                  <a:gd fmla="*/ 902 w 10000" name="connsiteX27-2791"/>
                  <a:gd fmla="*/ 5486 h 10000" name="connsiteY27-2792"/>
                  <a:gd fmla="*/ 1417 w 10000" name="connsiteX28-2793"/>
                  <a:gd fmla="*/ 6294 h 10000" name="connsiteY28-2794"/>
                  <a:gd fmla="*/ 2670 w 10000" name="connsiteX29-2795"/>
                  <a:gd fmla="*/ 6129 h 10000" name="connsiteY29-2796"/>
                  <a:gd fmla="*/ 4518 w 10000" name="connsiteX30-2797"/>
                  <a:gd fmla="*/ 6092 h 10000" name="connsiteY30-2798"/>
                  <a:gd fmla="*/ 5531 w 10000" name="connsiteX31-2799"/>
                  <a:gd fmla="*/ 6642 h 10000" name="connsiteY31-2800"/>
                  <a:gd fmla="*/ 5611 w 10000" name="connsiteX32-2801"/>
                  <a:gd fmla="*/ 6642 h 10000" name="connsiteY32-2802"/>
                  <a:gd fmla="*/ 6093 w 10000" name="connsiteX33-2803"/>
                  <a:gd fmla="*/ 6129 h 10000" name="connsiteY33-2804"/>
                  <a:gd fmla="*/ 6013 w 10000" name="connsiteX34-2805"/>
                  <a:gd fmla="*/ 5907 h 10000" name="connsiteY34-2806"/>
                  <a:gd fmla="*/ 5820 w 10000" name="connsiteX35-2807"/>
                  <a:gd fmla="*/ 5981 h 10000" name="connsiteY35-2808"/>
                  <a:gd fmla="*/ 5547 w 10000" name="connsiteX36-2809"/>
                  <a:gd fmla="*/ 6312 h 10000" name="connsiteY36-2810"/>
                  <a:gd fmla="*/ 4695 w 10000" name="connsiteX37-2811"/>
                  <a:gd fmla="*/ 5834 h 10000" name="connsiteY37-2812"/>
                  <a:gd fmla="*/ 2510 w 10000" name="connsiteX38-2813"/>
                  <a:gd fmla="*/ 5852 h 10000" name="connsiteY38-2814"/>
                  <a:gd fmla="*/ 1545 w 10000" name="connsiteX39-2815"/>
                  <a:gd fmla="*/ 5981 h 10000" name="connsiteY39-2816"/>
                  <a:gd fmla="*/ 1208 w 10000" name="connsiteX40-2817"/>
                  <a:gd fmla="*/ 5431 h 10000" name="connsiteY40-2818"/>
                  <a:gd fmla="*/ 1514 w 10000" name="connsiteX41-2819"/>
                  <a:gd fmla="*/ 4386 h 10000" name="connsiteY41-2820"/>
                  <a:gd fmla="*/ 1561 w 10000" name="connsiteX42-2821"/>
                  <a:gd fmla="*/ 4203 h 10000" name="connsiteY42-2822"/>
                  <a:gd fmla="*/ 1787 w 10000" name="connsiteX43-2823"/>
                  <a:gd fmla="*/ 2991 h 10000" name="connsiteY43-2824"/>
                  <a:gd fmla="*/ 3136 w 10000" name="connsiteX44-2825"/>
                  <a:gd fmla="*/ 2606 h 10000" name="connsiteY44-2826"/>
                  <a:gd fmla="*/ 3876 w 10000" name="connsiteX45-2827"/>
                  <a:gd fmla="*/ 3799 h 10000" name="connsiteY45-2828"/>
                  <a:gd fmla="*/ 2703 w 10000" name="connsiteX46-2829"/>
                  <a:gd fmla="*/ 4569 h 10000" name="connsiteY46-2830"/>
                  <a:gd fmla="*/ 2719 w 10000" name="connsiteX47-2831"/>
                  <a:gd fmla="*/ 4808 h 10000" name="connsiteY47-2832"/>
                  <a:gd fmla="*/ 2927 w 10000" name="connsiteX48-2833"/>
                  <a:gd fmla="*/ 4771 h 10000" name="connsiteY48-2834"/>
                  <a:gd fmla="*/ 4744 w 10000" name="connsiteX49-2835"/>
                  <a:gd fmla="*/ 4423 h 10000" name="connsiteY49-2836"/>
                  <a:gd fmla="*/ 4937 w 10000" name="connsiteX50-2837"/>
                  <a:gd fmla="*/ 4423 h 10000" name="connsiteY50-2838"/>
                  <a:gd fmla="*/ 5804 w 10000" name="connsiteX51-2839"/>
                  <a:gd fmla="*/ 4184 h 10000" name="connsiteY51-2840"/>
                  <a:gd fmla="*/ 6383 w 10000" name="connsiteX52-2841"/>
                  <a:gd fmla="*/ 4973 h 10000" name="connsiteY52-2842"/>
                  <a:gd fmla="*/ 6512 w 10000" name="connsiteX53-2843"/>
                  <a:gd fmla="*/ 5119 h 10000" name="connsiteY53-2844"/>
                  <a:gd fmla="*/ 7572 w 10000" name="connsiteX54-2845"/>
                  <a:gd fmla="*/ 6532 h 10000" name="connsiteY54-2846"/>
                  <a:gd fmla="*/ 7273 w 10000" name="connsiteX55-2847"/>
                  <a:gd fmla="*/ 7835 h 10000" name="connsiteY55-2848"/>
                  <a:gd fmla="*/ 5483 w 10000" name="connsiteX56-2849"/>
                  <a:gd fmla="*/ 8218 h 10000" name="connsiteY56-2850"/>
                  <a:gd fmla="*/ 5467 w 10000" name="connsiteX57-2851"/>
                  <a:gd fmla="*/ 8273 h 10000" name="connsiteY57-2852"/>
                  <a:gd fmla="*/ 3490 w 10000" name="connsiteX58-2853"/>
                  <a:gd fmla="*/ 8053 h 10000" name="connsiteY58-2854"/>
                  <a:gd fmla="*/ 3345 w 10000" name="connsiteX59-2855"/>
                  <a:gd fmla="*/ 7357 h 10000" name="connsiteY59-2856"/>
                  <a:gd fmla="*/ 3586 w 10000" name="connsiteX60-2857"/>
                  <a:gd fmla="*/ 7082 h 10000" name="connsiteY60-2858"/>
                  <a:gd fmla="*/ 3683 w 10000" name="connsiteX61-2859"/>
                  <a:gd fmla="*/ 6880 h 10000" name="connsiteY61-2860"/>
                  <a:gd fmla="*/ 3490 w 10000" name="connsiteX62-2861"/>
                  <a:gd fmla="*/ 6770 h 10000" name="connsiteY62-2862"/>
                  <a:gd fmla="*/ 3072 w 10000" name="connsiteX63-2863"/>
                  <a:gd fmla="*/ 7247 h 10000" name="connsiteY63-2864"/>
                  <a:gd fmla="*/ 3249 w 10000" name="connsiteX64-2865"/>
                  <a:gd fmla="*/ 8255 h 10000" name="connsiteY64-2866"/>
                  <a:gd fmla="*/ 3249 w 10000" name="connsiteX65-2867"/>
                  <a:gd fmla="*/ 8273 h 10000" name="connsiteY65-2868"/>
                  <a:gd fmla="*/ 4680 w 10000" name="connsiteX66-2869"/>
                  <a:gd fmla="*/ 8825 h 10000" name="connsiteY66-2870"/>
                  <a:gd fmla="*/ 5354 w 10000" name="connsiteX67-2871"/>
                  <a:gd fmla="*/ 8677 h 10000" name="connsiteY67-2872"/>
                  <a:gd fmla="*/ 3393 w 10000" name="connsiteX68-2873"/>
                  <a:gd fmla="*/ 9998 h 10000" name="connsiteY68-2874"/>
                  <a:gd fmla="*/ 2253 w 10000" name="connsiteX69-2875"/>
                  <a:gd fmla="*/ 9228 h 10000" name="connsiteY69-2876"/>
                  <a:gd fmla="*/ 1224 w 10000" name="connsiteX70-2877"/>
                  <a:gd fmla="*/ 7137 h 10000" name="connsiteY70-2878"/>
                  <a:gd fmla="*/ 3 w 10000" name="connsiteX71-2879"/>
                  <a:gd fmla="*/ 4954 h 10000" name="connsiteY71-2880"/>
                  <a:gd fmla="*/ 3 w 10000" name="connsiteX0-2881"/>
                  <a:gd fmla="*/ 4954 h 10000" name="connsiteY0-2882"/>
                  <a:gd fmla="*/ 726 w 10000" name="connsiteX1-2883"/>
                  <a:gd fmla="*/ 3028 h 10000" name="connsiteY1-2884"/>
                  <a:gd fmla="*/ 1337 w 10000" name="connsiteX2-2885"/>
                  <a:gd fmla="*/ 1635 h 10000" name="connsiteY2-2886"/>
                  <a:gd fmla="*/ 3233 w 10000" name="connsiteX3-2887"/>
                  <a:gd fmla="*/ 773 h 10000" name="connsiteY3-2888"/>
                  <a:gd fmla="*/ 5997 w 10000" name="connsiteX4-2889"/>
                  <a:gd fmla="*/ 424 h 10000" name="connsiteY4-2890"/>
                  <a:gd fmla="*/ 8488 w 10000" name="connsiteX5-2891"/>
                  <a:gd fmla="*/ 1452 h 10000" name="connsiteY5-2892"/>
                  <a:gd fmla="*/ 9693 w 10000" name="connsiteX6-2893"/>
                  <a:gd fmla="*/ 4661 h 10000" name="connsiteY6-2894"/>
                  <a:gd fmla="*/ 7765 w 10000" name="connsiteX7-2895"/>
                  <a:gd fmla="*/ 5852 h 10000" name="connsiteY7-2896"/>
                  <a:gd fmla="*/ 6752 w 10000" name="connsiteX8-2897"/>
                  <a:gd fmla="*/ 4844 h 10000" name="connsiteY8-2898"/>
                  <a:gd fmla="*/ 7444 w 10000" name="connsiteX9-2899"/>
                  <a:gd fmla="*/ 2845 h 10000" name="connsiteY9-2900"/>
                  <a:gd fmla="*/ 8680 w 10000" name="connsiteX10-2901"/>
                  <a:gd fmla="*/ 2808 h 10000" name="connsiteY10-2902"/>
                  <a:gd fmla="*/ 8873 w 10000" name="connsiteX11-2903"/>
                  <a:gd fmla="*/ 3799 h 10000" name="connsiteY11-2904"/>
                  <a:gd fmla="*/ 8568 w 10000" name="connsiteX12-2905"/>
                  <a:gd fmla="*/ 4203 h 10000" name="connsiteY12-2906"/>
                  <a:gd fmla="*/ 7941 w 10000" name="connsiteX13-2907"/>
                  <a:gd fmla="*/ 4184 h 10000" name="connsiteY13-2908"/>
                  <a:gd fmla="*/ 7748 w 10000" name="connsiteX14-2909"/>
                  <a:gd fmla="*/ 4276 h 10000" name="connsiteY14-2910"/>
                  <a:gd fmla="*/ 7829 w 10000" name="connsiteX15-2911"/>
                  <a:gd fmla="*/ 4496 h 10000" name="connsiteY15-2912"/>
                  <a:gd fmla="*/ 8664 w 10000" name="connsiteX16-2913"/>
                  <a:gd fmla="*/ 4514 h 10000" name="connsiteY16-2914"/>
                  <a:gd fmla="*/ 9163 w 10000" name="connsiteX17-2915"/>
                  <a:gd fmla="*/ 3928 h 10000" name="connsiteY17-2916"/>
                  <a:gd fmla="*/ 8857 w 10000" name="connsiteX18-2917"/>
                  <a:gd fmla="*/ 2533 h 10000" name="connsiteY18-2918"/>
                  <a:gd fmla="*/ 7637 w 10000" name="connsiteX19-2919"/>
                  <a:gd fmla="*/ 2350 h 10000" name="connsiteY19-2920"/>
                  <a:gd fmla="*/ 6720 w 10000" name="connsiteX20-2921"/>
                  <a:gd fmla="*/ 1360 h 10000" name="connsiteY20-2922"/>
                  <a:gd fmla="*/ 5627 w 10000" name="connsiteX21-2923"/>
                  <a:gd fmla="*/ 1470 h 10000" name="connsiteY21-2924"/>
                  <a:gd fmla="*/ 4390 w 10000" name="connsiteX22-2925"/>
                  <a:gd fmla="*/ 902 h 10000" name="connsiteY22-2926"/>
                  <a:gd fmla="*/ 3442 w 10000" name="connsiteX23-2927"/>
                  <a:gd fmla="*/ 1543 h 10000" name="connsiteY23-2928"/>
                  <a:gd fmla="*/ 3201 w 10000" name="connsiteX24-2929"/>
                  <a:gd fmla="*/ 2277 h 10000" name="connsiteY24-2930"/>
                  <a:gd fmla="*/ 1578 w 10000" name="connsiteX25-2931"/>
                  <a:gd fmla="*/ 2771 h 10000" name="connsiteY25-2932"/>
                  <a:gd fmla="*/ 1257 w 10000" name="connsiteX26-2933"/>
                  <a:gd fmla="*/ 4203 h 10000" name="connsiteY26-2934"/>
                  <a:gd fmla="*/ 902 w 10000" name="connsiteX27-2935"/>
                  <a:gd fmla="*/ 5486 h 10000" name="connsiteY27-2936"/>
                  <a:gd fmla="*/ 1417 w 10000" name="connsiteX28-2937"/>
                  <a:gd fmla="*/ 6294 h 10000" name="connsiteY28-2938"/>
                  <a:gd fmla="*/ 2670 w 10000" name="connsiteX29-2939"/>
                  <a:gd fmla="*/ 6129 h 10000" name="connsiteY29-2940"/>
                  <a:gd fmla="*/ 4518 w 10000" name="connsiteX30-2941"/>
                  <a:gd fmla="*/ 6092 h 10000" name="connsiteY30-2942"/>
                  <a:gd fmla="*/ 5531 w 10000" name="connsiteX31-2943"/>
                  <a:gd fmla="*/ 6642 h 10000" name="connsiteY31-2944"/>
                  <a:gd fmla="*/ 5611 w 10000" name="connsiteX32-2945"/>
                  <a:gd fmla="*/ 6642 h 10000" name="connsiteY32-2946"/>
                  <a:gd fmla="*/ 6093 w 10000" name="connsiteX33-2947"/>
                  <a:gd fmla="*/ 6129 h 10000" name="connsiteY33-2948"/>
                  <a:gd fmla="*/ 6013 w 10000" name="connsiteX34-2949"/>
                  <a:gd fmla="*/ 5907 h 10000" name="connsiteY34-2950"/>
                  <a:gd fmla="*/ 5820 w 10000" name="connsiteX35-2951"/>
                  <a:gd fmla="*/ 5981 h 10000" name="connsiteY35-2952"/>
                  <a:gd fmla="*/ 5547 w 10000" name="connsiteX36-2953"/>
                  <a:gd fmla="*/ 6312 h 10000" name="connsiteY36-2954"/>
                  <a:gd fmla="*/ 4695 w 10000" name="connsiteX37-2955"/>
                  <a:gd fmla="*/ 5834 h 10000" name="connsiteY37-2956"/>
                  <a:gd fmla="*/ 2510 w 10000" name="connsiteX38-2957"/>
                  <a:gd fmla="*/ 5852 h 10000" name="connsiteY38-2958"/>
                  <a:gd fmla="*/ 1545 w 10000" name="connsiteX39-2959"/>
                  <a:gd fmla="*/ 5981 h 10000" name="connsiteY39-2960"/>
                  <a:gd fmla="*/ 1208 w 10000" name="connsiteX40-2961"/>
                  <a:gd fmla="*/ 5431 h 10000" name="connsiteY40-2962"/>
                  <a:gd fmla="*/ 1514 w 10000" name="connsiteX41-2963"/>
                  <a:gd fmla="*/ 4386 h 10000" name="connsiteY41-2964"/>
                  <a:gd fmla="*/ 1561 w 10000" name="connsiteX42-2965"/>
                  <a:gd fmla="*/ 4203 h 10000" name="connsiteY42-2966"/>
                  <a:gd fmla="*/ 1787 w 10000" name="connsiteX43-2967"/>
                  <a:gd fmla="*/ 2991 h 10000" name="connsiteY43-2968"/>
                  <a:gd fmla="*/ 3136 w 10000" name="connsiteX44-2969"/>
                  <a:gd fmla="*/ 2606 h 10000" name="connsiteY44-2970"/>
                  <a:gd fmla="*/ 3876 w 10000" name="connsiteX45-2971"/>
                  <a:gd fmla="*/ 3799 h 10000" name="connsiteY45-2972"/>
                  <a:gd fmla="*/ 2703 w 10000" name="connsiteX46-2973"/>
                  <a:gd fmla="*/ 4569 h 10000" name="connsiteY46-2974"/>
                  <a:gd fmla="*/ 2719 w 10000" name="connsiteX47-2975"/>
                  <a:gd fmla="*/ 4808 h 10000" name="connsiteY47-2976"/>
                  <a:gd fmla="*/ 2927 w 10000" name="connsiteX48-2977"/>
                  <a:gd fmla="*/ 4771 h 10000" name="connsiteY48-2978"/>
                  <a:gd fmla="*/ 4744 w 10000" name="connsiteX49-2979"/>
                  <a:gd fmla="*/ 4423 h 10000" name="connsiteY49-2980"/>
                  <a:gd fmla="*/ 4937 w 10000" name="connsiteX50-2981"/>
                  <a:gd fmla="*/ 4423 h 10000" name="connsiteY50-2982"/>
                  <a:gd fmla="*/ 5804 w 10000" name="connsiteX51-2983"/>
                  <a:gd fmla="*/ 4184 h 10000" name="connsiteY51-2984"/>
                  <a:gd fmla="*/ 6383 w 10000" name="connsiteX52-2985"/>
                  <a:gd fmla="*/ 4973 h 10000" name="connsiteY52-2986"/>
                  <a:gd fmla="*/ 6512 w 10000" name="connsiteX53-2987"/>
                  <a:gd fmla="*/ 5119 h 10000" name="connsiteY53-2988"/>
                  <a:gd fmla="*/ 7572 w 10000" name="connsiteX54-2989"/>
                  <a:gd fmla="*/ 6532 h 10000" name="connsiteY54-2990"/>
                  <a:gd fmla="*/ 7273 w 10000" name="connsiteX55-2991"/>
                  <a:gd fmla="*/ 7835 h 10000" name="connsiteY55-2992"/>
                  <a:gd fmla="*/ 5483 w 10000" name="connsiteX56-2993"/>
                  <a:gd fmla="*/ 8218 h 10000" name="connsiteY56-2994"/>
                  <a:gd fmla="*/ 5467 w 10000" name="connsiteX57-2995"/>
                  <a:gd fmla="*/ 8273 h 10000" name="connsiteY57-2996"/>
                  <a:gd fmla="*/ 3490 w 10000" name="connsiteX58-2997"/>
                  <a:gd fmla="*/ 8053 h 10000" name="connsiteY58-2998"/>
                  <a:gd fmla="*/ 3345 w 10000" name="connsiteX59-2999"/>
                  <a:gd fmla="*/ 7357 h 10000" name="connsiteY59-3000"/>
                  <a:gd fmla="*/ 3586 w 10000" name="connsiteX60-3001"/>
                  <a:gd fmla="*/ 7082 h 10000" name="connsiteY60-3002"/>
                  <a:gd fmla="*/ 3683 w 10000" name="connsiteX61-3003"/>
                  <a:gd fmla="*/ 6880 h 10000" name="connsiteY61-3004"/>
                  <a:gd fmla="*/ 3490 w 10000" name="connsiteX62-3005"/>
                  <a:gd fmla="*/ 6770 h 10000" name="connsiteY62-3006"/>
                  <a:gd fmla="*/ 3072 w 10000" name="connsiteX63-3007"/>
                  <a:gd fmla="*/ 7247 h 10000" name="connsiteY63-3008"/>
                  <a:gd fmla="*/ 3249 w 10000" name="connsiteX64-3009"/>
                  <a:gd fmla="*/ 8255 h 10000" name="connsiteY64-3010"/>
                  <a:gd fmla="*/ 3249 w 10000" name="connsiteX65-3011"/>
                  <a:gd fmla="*/ 8273 h 10000" name="connsiteY65-3012"/>
                  <a:gd fmla="*/ 4680 w 10000" name="connsiteX66-3013"/>
                  <a:gd fmla="*/ 8825 h 10000" name="connsiteY66-3014"/>
                  <a:gd fmla="*/ 5354 w 10000" name="connsiteX67-3015"/>
                  <a:gd fmla="*/ 8677 h 10000" name="connsiteY67-3016"/>
                  <a:gd fmla="*/ 3393 w 10000" name="connsiteX68-3017"/>
                  <a:gd fmla="*/ 9998 h 10000" name="connsiteY68-3018"/>
                  <a:gd fmla="*/ 2253 w 10000" name="connsiteX69-3019"/>
                  <a:gd fmla="*/ 9228 h 10000" name="connsiteY69-3020"/>
                  <a:gd fmla="*/ 1224 w 10000" name="connsiteX70-3021"/>
                  <a:gd fmla="*/ 7137 h 10000" name="connsiteY70-3022"/>
                  <a:gd fmla="*/ 3 w 10000" name="connsiteX71-3023"/>
                  <a:gd fmla="*/ 4954 h 10000" name="connsiteY71-3024"/>
                  <a:gd fmla="*/ 3 w 10000" name="connsiteX0-3025"/>
                  <a:gd fmla="*/ 4954 h 10000" name="connsiteY0-3026"/>
                  <a:gd fmla="*/ 726 w 10000" name="connsiteX1-3027"/>
                  <a:gd fmla="*/ 3028 h 10000" name="connsiteY1-3028"/>
                  <a:gd fmla="*/ 1337 w 10000" name="connsiteX2-3029"/>
                  <a:gd fmla="*/ 1635 h 10000" name="connsiteY2-3030"/>
                  <a:gd fmla="*/ 3233 w 10000" name="connsiteX3-3031"/>
                  <a:gd fmla="*/ 773 h 10000" name="connsiteY3-3032"/>
                  <a:gd fmla="*/ 5997 w 10000" name="connsiteX4-3033"/>
                  <a:gd fmla="*/ 424 h 10000" name="connsiteY4-3034"/>
                  <a:gd fmla="*/ 8488 w 10000" name="connsiteX5-3035"/>
                  <a:gd fmla="*/ 1452 h 10000" name="connsiteY5-3036"/>
                  <a:gd fmla="*/ 9693 w 10000" name="connsiteX6-3037"/>
                  <a:gd fmla="*/ 4661 h 10000" name="connsiteY6-3038"/>
                  <a:gd fmla="*/ 7765 w 10000" name="connsiteX7-3039"/>
                  <a:gd fmla="*/ 5852 h 10000" name="connsiteY7-3040"/>
                  <a:gd fmla="*/ 6752 w 10000" name="connsiteX8-3041"/>
                  <a:gd fmla="*/ 4844 h 10000" name="connsiteY8-3042"/>
                  <a:gd fmla="*/ 7444 w 10000" name="connsiteX9-3043"/>
                  <a:gd fmla="*/ 2845 h 10000" name="connsiteY9-3044"/>
                  <a:gd fmla="*/ 8680 w 10000" name="connsiteX10-3045"/>
                  <a:gd fmla="*/ 2808 h 10000" name="connsiteY10-3046"/>
                  <a:gd fmla="*/ 8873 w 10000" name="connsiteX11-3047"/>
                  <a:gd fmla="*/ 3799 h 10000" name="connsiteY11-3048"/>
                  <a:gd fmla="*/ 8568 w 10000" name="connsiteX12-3049"/>
                  <a:gd fmla="*/ 4203 h 10000" name="connsiteY12-3050"/>
                  <a:gd fmla="*/ 7941 w 10000" name="connsiteX13-3051"/>
                  <a:gd fmla="*/ 4184 h 10000" name="connsiteY13-3052"/>
                  <a:gd fmla="*/ 7748 w 10000" name="connsiteX14-3053"/>
                  <a:gd fmla="*/ 4276 h 10000" name="connsiteY14-3054"/>
                  <a:gd fmla="*/ 7829 w 10000" name="connsiteX15-3055"/>
                  <a:gd fmla="*/ 4496 h 10000" name="connsiteY15-3056"/>
                  <a:gd fmla="*/ 8664 w 10000" name="connsiteX16-3057"/>
                  <a:gd fmla="*/ 4514 h 10000" name="connsiteY16-3058"/>
                  <a:gd fmla="*/ 9163 w 10000" name="connsiteX17-3059"/>
                  <a:gd fmla="*/ 3928 h 10000" name="connsiteY17-3060"/>
                  <a:gd fmla="*/ 8857 w 10000" name="connsiteX18-3061"/>
                  <a:gd fmla="*/ 2533 h 10000" name="connsiteY18-3062"/>
                  <a:gd fmla="*/ 7637 w 10000" name="connsiteX19-3063"/>
                  <a:gd fmla="*/ 2350 h 10000" name="connsiteY19-3064"/>
                  <a:gd fmla="*/ 6720 w 10000" name="connsiteX20-3065"/>
                  <a:gd fmla="*/ 1360 h 10000" name="connsiteY20-3066"/>
                  <a:gd fmla="*/ 5627 w 10000" name="connsiteX21-3067"/>
                  <a:gd fmla="*/ 1470 h 10000" name="connsiteY21-3068"/>
                  <a:gd fmla="*/ 4390 w 10000" name="connsiteX22-3069"/>
                  <a:gd fmla="*/ 902 h 10000" name="connsiteY22-3070"/>
                  <a:gd fmla="*/ 3442 w 10000" name="connsiteX23-3071"/>
                  <a:gd fmla="*/ 1543 h 10000" name="connsiteY23-3072"/>
                  <a:gd fmla="*/ 3201 w 10000" name="connsiteX24-3073"/>
                  <a:gd fmla="*/ 2277 h 10000" name="connsiteY24-3074"/>
                  <a:gd fmla="*/ 1578 w 10000" name="connsiteX25-3075"/>
                  <a:gd fmla="*/ 2771 h 10000" name="connsiteY25-3076"/>
                  <a:gd fmla="*/ 1257 w 10000" name="connsiteX26-3077"/>
                  <a:gd fmla="*/ 4203 h 10000" name="connsiteY26-3078"/>
                  <a:gd fmla="*/ 902 w 10000" name="connsiteX27-3079"/>
                  <a:gd fmla="*/ 5486 h 10000" name="connsiteY27-3080"/>
                  <a:gd fmla="*/ 1417 w 10000" name="connsiteX28-3081"/>
                  <a:gd fmla="*/ 6294 h 10000" name="connsiteY28-3082"/>
                  <a:gd fmla="*/ 2670 w 10000" name="connsiteX29-3083"/>
                  <a:gd fmla="*/ 6129 h 10000" name="connsiteY29-3084"/>
                  <a:gd fmla="*/ 4518 w 10000" name="connsiteX30-3085"/>
                  <a:gd fmla="*/ 6092 h 10000" name="connsiteY30-3086"/>
                  <a:gd fmla="*/ 5531 w 10000" name="connsiteX31-3087"/>
                  <a:gd fmla="*/ 6642 h 10000" name="connsiteY31-3088"/>
                  <a:gd fmla="*/ 5611 w 10000" name="connsiteX32-3089"/>
                  <a:gd fmla="*/ 6642 h 10000" name="connsiteY32-3090"/>
                  <a:gd fmla="*/ 6093 w 10000" name="connsiteX33-3091"/>
                  <a:gd fmla="*/ 6129 h 10000" name="connsiteY33-3092"/>
                  <a:gd fmla="*/ 6013 w 10000" name="connsiteX34-3093"/>
                  <a:gd fmla="*/ 5907 h 10000" name="connsiteY34-3094"/>
                  <a:gd fmla="*/ 5820 w 10000" name="connsiteX35-3095"/>
                  <a:gd fmla="*/ 5981 h 10000" name="connsiteY35-3096"/>
                  <a:gd fmla="*/ 5547 w 10000" name="connsiteX36-3097"/>
                  <a:gd fmla="*/ 6312 h 10000" name="connsiteY36-3098"/>
                  <a:gd fmla="*/ 4695 w 10000" name="connsiteX37-3099"/>
                  <a:gd fmla="*/ 5834 h 10000" name="connsiteY37-3100"/>
                  <a:gd fmla="*/ 2510 w 10000" name="connsiteX38-3101"/>
                  <a:gd fmla="*/ 5852 h 10000" name="connsiteY38-3102"/>
                  <a:gd fmla="*/ 1545 w 10000" name="connsiteX39-3103"/>
                  <a:gd fmla="*/ 5981 h 10000" name="connsiteY39-3104"/>
                  <a:gd fmla="*/ 1208 w 10000" name="connsiteX40-3105"/>
                  <a:gd fmla="*/ 5431 h 10000" name="connsiteY40-3106"/>
                  <a:gd fmla="*/ 1514 w 10000" name="connsiteX41-3107"/>
                  <a:gd fmla="*/ 4386 h 10000" name="connsiteY41-3108"/>
                  <a:gd fmla="*/ 1561 w 10000" name="connsiteX42-3109"/>
                  <a:gd fmla="*/ 4203 h 10000" name="connsiteY42-3110"/>
                  <a:gd fmla="*/ 1787 w 10000" name="connsiteX43-3111"/>
                  <a:gd fmla="*/ 2991 h 10000" name="connsiteY43-3112"/>
                  <a:gd fmla="*/ 3136 w 10000" name="connsiteX44-3113"/>
                  <a:gd fmla="*/ 2606 h 10000" name="connsiteY44-3114"/>
                  <a:gd fmla="*/ 3876 w 10000" name="connsiteX45-3115"/>
                  <a:gd fmla="*/ 3799 h 10000" name="connsiteY45-3116"/>
                  <a:gd fmla="*/ 2703 w 10000" name="connsiteX46-3117"/>
                  <a:gd fmla="*/ 4569 h 10000" name="connsiteY46-3118"/>
                  <a:gd fmla="*/ 2719 w 10000" name="connsiteX47-3119"/>
                  <a:gd fmla="*/ 4808 h 10000" name="connsiteY47-3120"/>
                  <a:gd fmla="*/ 2927 w 10000" name="connsiteX48-3121"/>
                  <a:gd fmla="*/ 4771 h 10000" name="connsiteY48-3122"/>
                  <a:gd fmla="*/ 4744 w 10000" name="connsiteX49-3123"/>
                  <a:gd fmla="*/ 4423 h 10000" name="connsiteY49-3124"/>
                  <a:gd fmla="*/ 4937 w 10000" name="connsiteX50-3125"/>
                  <a:gd fmla="*/ 4423 h 10000" name="connsiteY50-3126"/>
                  <a:gd fmla="*/ 5804 w 10000" name="connsiteX51-3127"/>
                  <a:gd fmla="*/ 4184 h 10000" name="connsiteY51-3128"/>
                  <a:gd fmla="*/ 6383 w 10000" name="connsiteX52-3129"/>
                  <a:gd fmla="*/ 4973 h 10000" name="connsiteY52-3130"/>
                  <a:gd fmla="*/ 6512 w 10000" name="connsiteX53-3131"/>
                  <a:gd fmla="*/ 5119 h 10000" name="connsiteY53-3132"/>
                  <a:gd fmla="*/ 7572 w 10000" name="connsiteX54-3133"/>
                  <a:gd fmla="*/ 6532 h 10000" name="connsiteY54-3134"/>
                  <a:gd fmla="*/ 7273 w 10000" name="connsiteX55-3135"/>
                  <a:gd fmla="*/ 7835 h 10000" name="connsiteY55-3136"/>
                  <a:gd fmla="*/ 5483 w 10000" name="connsiteX56-3137"/>
                  <a:gd fmla="*/ 8218 h 10000" name="connsiteY56-3138"/>
                  <a:gd fmla="*/ 5467 w 10000" name="connsiteX57-3139"/>
                  <a:gd fmla="*/ 8273 h 10000" name="connsiteY57-3140"/>
                  <a:gd fmla="*/ 3490 w 10000" name="connsiteX58-3141"/>
                  <a:gd fmla="*/ 8053 h 10000" name="connsiteY58-3142"/>
                  <a:gd fmla="*/ 3345 w 10000" name="connsiteX59-3143"/>
                  <a:gd fmla="*/ 7357 h 10000" name="connsiteY59-3144"/>
                  <a:gd fmla="*/ 3586 w 10000" name="connsiteX60-3145"/>
                  <a:gd fmla="*/ 7082 h 10000" name="connsiteY60-3146"/>
                  <a:gd fmla="*/ 3683 w 10000" name="connsiteX61-3147"/>
                  <a:gd fmla="*/ 6880 h 10000" name="connsiteY61-3148"/>
                  <a:gd fmla="*/ 3490 w 10000" name="connsiteX62-3149"/>
                  <a:gd fmla="*/ 6770 h 10000" name="connsiteY62-3150"/>
                  <a:gd fmla="*/ 3072 w 10000" name="connsiteX63-3151"/>
                  <a:gd fmla="*/ 7247 h 10000" name="connsiteY63-3152"/>
                  <a:gd fmla="*/ 3249 w 10000" name="connsiteX64-3153"/>
                  <a:gd fmla="*/ 8255 h 10000" name="connsiteY64-3154"/>
                  <a:gd fmla="*/ 3249 w 10000" name="connsiteX65-3155"/>
                  <a:gd fmla="*/ 8273 h 10000" name="connsiteY65-3156"/>
                  <a:gd fmla="*/ 4680 w 10000" name="connsiteX66-3157"/>
                  <a:gd fmla="*/ 8825 h 10000" name="connsiteY66-3158"/>
                  <a:gd fmla="*/ 5354 w 10000" name="connsiteX67-3159"/>
                  <a:gd fmla="*/ 8677 h 10000" name="connsiteY67-3160"/>
                  <a:gd fmla="*/ 3393 w 10000" name="connsiteX68-3161"/>
                  <a:gd fmla="*/ 9998 h 10000" name="connsiteY68-3162"/>
                  <a:gd fmla="*/ 2253 w 10000" name="connsiteX69-3163"/>
                  <a:gd fmla="*/ 9228 h 10000" name="connsiteY69-3164"/>
                  <a:gd fmla="*/ 1224 w 10000" name="connsiteX70-3165"/>
                  <a:gd fmla="*/ 7137 h 10000" name="connsiteY70-3166"/>
                  <a:gd fmla="*/ 3 w 10000" name="connsiteX71-3167"/>
                  <a:gd fmla="*/ 4954 h 10000" name="connsiteY71-3168"/>
                  <a:gd fmla="*/ 3 w 10000" name="connsiteX0-3169"/>
                  <a:gd fmla="*/ 4954 h 10000" name="connsiteY0-3170"/>
                  <a:gd fmla="*/ 726 w 10000" name="connsiteX1-3171"/>
                  <a:gd fmla="*/ 3028 h 10000" name="connsiteY1-3172"/>
                  <a:gd fmla="*/ 1337 w 10000" name="connsiteX2-3173"/>
                  <a:gd fmla="*/ 1635 h 10000" name="connsiteY2-3174"/>
                  <a:gd fmla="*/ 3233 w 10000" name="connsiteX3-3175"/>
                  <a:gd fmla="*/ 773 h 10000" name="connsiteY3-3176"/>
                  <a:gd fmla="*/ 5997 w 10000" name="connsiteX4-3177"/>
                  <a:gd fmla="*/ 424 h 10000" name="connsiteY4-3178"/>
                  <a:gd fmla="*/ 8488 w 10000" name="connsiteX5-3179"/>
                  <a:gd fmla="*/ 1452 h 10000" name="connsiteY5-3180"/>
                  <a:gd fmla="*/ 9693 w 10000" name="connsiteX6-3181"/>
                  <a:gd fmla="*/ 4661 h 10000" name="connsiteY6-3182"/>
                  <a:gd fmla="*/ 7765 w 10000" name="connsiteX7-3183"/>
                  <a:gd fmla="*/ 5852 h 10000" name="connsiteY7-3184"/>
                  <a:gd fmla="*/ 6752 w 10000" name="connsiteX8-3185"/>
                  <a:gd fmla="*/ 4844 h 10000" name="connsiteY8-3186"/>
                  <a:gd fmla="*/ 7444 w 10000" name="connsiteX9-3187"/>
                  <a:gd fmla="*/ 2845 h 10000" name="connsiteY9-3188"/>
                  <a:gd fmla="*/ 8680 w 10000" name="connsiteX10-3189"/>
                  <a:gd fmla="*/ 2808 h 10000" name="connsiteY10-3190"/>
                  <a:gd fmla="*/ 8873 w 10000" name="connsiteX11-3191"/>
                  <a:gd fmla="*/ 3799 h 10000" name="connsiteY11-3192"/>
                  <a:gd fmla="*/ 8568 w 10000" name="connsiteX12-3193"/>
                  <a:gd fmla="*/ 4203 h 10000" name="connsiteY12-3194"/>
                  <a:gd fmla="*/ 7941 w 10000" name="connsiteX13-3195"/>
                  <a:gd fmla="*/ 4184 h 10000" name="connsiteY13-3196"/>
                  <a:gd fmla="*/ 7748 w 10000" name="connsiteX14-3197"/>
                  <a:gd fmla="*/ 4276 h 10000" name="connsiteY14-3198"/>
                  <a:gd fmla="*/ 7829 w 10000" name="connsiteX15-3199"/>
                  <a:gd fmla="*/ 4496 h 10000" name="connsiteY15-3200"/>
                  <a:gd fmla="*/ 8664 w 10000" name="connsiteX16-3201"/>
                  <a:gd fmla="*/ 4514 h 10000" name="connsiteY16-3202"/>
                  <a:gd fmla="*/ 9163 w 10000" name="connsiteX17-3203"/>
                  <a:gd fmla="*/ 3928 h 10000" name="connsiteY17-3204"/>
                  <a:gd fmla="*/ 8857 w 10000" name="connsiteX18-3205"/>
                  <a:gd fmla="*/ 2533 h 10000" name="connsiteY18-3206"/>
                  <a:gd fmla="*/ 7637 w 10000" name="connsiteX19-3207"/>
                  <a:gd fmla="*/ 2350 h 10000" name="connsiteY19-3208"/>
                  <a:gd fmla="*/ 6720 w 10000" name="connsiteX20-3209"/>
                  <a:gd fmla="*/ 1360 h 10000" name="connsiteY20-3210"/>
                  <a:gd fmla="*/ 5627 w 10000" name="connsiteX21-3211"/>
                  <a:gd fmla="*/ 1470 h 10000" name="connsiteY21-3212"/>
                  <a:gd fmla="*/ 4390 w 10000" name="connsiteX22-3213"/>
                  <a:gd fmla="*/ 902 h 10000" name="connsiteY22-3214"/>
                  <a:gd fmla="*/ 3442 w 10000" name="connsiteX23-3215"/>
                  <a:gd fmla="*/ 1543 h 10000" name="connsiteY23-3216"/>
                  <a:gd fmla="*/ 3201 w 10000" name="connsiteX24-3217"/>
                  <a:gd fmla="*/ 2277 h 10000" name="connsiteY24-3218"/>
                  <a:gd fmla="*/ 1578 w 10000" name="connsiteX25-3219"/>
                  <a:gd fmla="*/ 2771 h 10000" name="connsiteY25-3220"/>
                  <a:gd fmla="*/ 1257 w 10000" name="connsiteX26-3221"/>
                  <a:gd fmla="*/ 4203 h 10000" name="connsiteY26-3222"/>
                  <a:gd fmla="*/ 902 w 10000" name="connsiteX27-3223"/>
                  <a:gd fmla="*/ 5486 h 10000" name="connsiteY27-3224"/>
                  <a:gd fmla="*/ 1417 w 10000" name="connsiteX28-3225"/>
                  <a:gd fmla="*/ 6294 h 10000" name="connsiteY28-3226"/>
                  <a:gd fmla="*/ 2670 w 10000" name="connsiteX29-3227"/>
                  <a:gd fmla="*/ 6129 h 10000" name="connsiteY29-3228"/>
                  <a:gd fmla="*/ 4518 w 10000" name="connsiteX30-3229"/>
                  <a:gd fmla="*/ 6092 h 10000" name="connsiteY30-3230"/>
                  <a:gd fmla="*/ 5531 w 10000" name="connsiteX31-3231"/>
                  <a:gd fmla="*/ 6642 h 10000" name="connsiteY31-3232"/>
                  <a:gd fmla="*/ 5611 w 10000" name="connsiteX32-3233"/>
                  <a:gd fmla="*/ 6642 h 10000" name="connsiteY32-3234"/>
                  <a:gd fmla="*/ 6093 w 10000" name="connsiteX33-3235"/>
                  <a:gd fmla="*/ 6129 h 10000" name="connsiteY33-3236"/>
                  <a:gd fmla="*/ 6013 w 10000" name="connsiteX34-3237"/>
                  <a:gd fmla="*/ 5907 h 10000" name="connsiteY34-3238"/>
                  <a:gd fmla="*/ 5820 w 10000" name="connsiteX35-3239"/>
                  <a:gd fmla="*/ 5981 h 10000" name="connsiteY35-3240"/>
                  <a:gd fmla="*/ 5547 w 10000" name="connsiteX36-3241"/>
                  <a:gd fmla="*/ 6312 h 10000" name="connsiteY36-3242"/>
                  <a:gd fmla="*/ 4695 w 10000" name="connsiteX37-3243"/>
                  <a:gd fmla="*/ 5834 h 10000" name="connsiteY37-3244"/>
                  <a:gd fmla="*/ 2510 w 10000" name="connsiteX38-3245"/>
                  <a:gd fmla="*/ 5852 h 10000" name="connsiteY38-3246"/>
                  <a:gd fmla="*/ 1545 w 10000" name="connsiteX39-3247"/>
                  <a:gd fmla="*/ 5981 h 10000" name="connsiteY39-3248"/>
                  <a:gd fmla="*/ 1208 w 10000" name="connsiteX40-3249"/>
                  <a:gd fmla="*/ 5431 h 10000" name="connsiteY40-3250"/>
                  <a:gd fmla="*/ 1514 w 10000" name="connsiteX41-3251"/>
                  <a:gd fmla="*/ 4386 h 10000" name="connsiteY41-3252"/>
                  <a:gd fmla="*/ 1561 w 10000" name="connsiteX42-3253"/>
                  <a:gd fmla="*/ 4203 h 10000" name="connsiteY42-3254"/>
                  <a:gd fmla="*/ 1787 w 10000" name="connsiteX43-3255"/>
                  <a:gd fmla="*/ 2991 h 10000" name="connsiteY43-3256"/>
                  <a:gd fmla="*/ 3136 w 10000" name="connsiteX44-3257"/>
                  <a:gd fmla="*/ 2606 h 10000" name="connsiteY44-3258"/>
                  <a:gd fmla="*/ 3876 w 10000" name="connsiteX45-3259"/>
                  <a:gd fmla="*/ 3799 h 10000" name="connsiteY45-3260"/>
                  <a:gd fmla="*/ 2703 w 10000" name="connsiteX46-3261"/>
                  <a:gd fmla="*/ 4569 h 10000" name="connsiteY46-3262"/>
                  <a:gd fmla="*/ 2719 w 10000" name="connsiteX47-3263"/>
                  <a:gd fmla="*/ 4808 h 10000" name="connsiteY47-3264"/>
                  <a:gd fmla="*/ 2927 w 10000" name="connsiteX48-3265"/>
                  <a:gd fmla="*/ 4771 h 10000" name="connsiteY48-3266"/>
                  <a:gd fmla="*/ 4744 w 10000" name="connsiteX49-3267"/>
                  <a:gd fmla="*/ 4423 h 10000" name="connsiteY49-3268"/>
                  <a:gd fmla="*/ 4937 w 10000" name="connsiteX50-3269"/>
                  <a:gd fmla="*/ 4423 h 10000" name="connsiteY50-3270"/>
                  <a:gd fmla="*/ 5804 w 10000" name="connsiteX51-3271"/>
                  <a:gd fmla="*/ 4184 h 10000" name="connsiteY51-3272"/>
                  <a:gd fmla="*/ 6383 w 10000" name="connsiteX52-3273"/>
                  <a:gd fmla="*/ 4973 h 10000" name="connsiteY52-3274"/>
                  <a:gd fmla="*/ 6512 w 10000" name="connsiteX53-3275"/>
                  <a:gd fmla="*/ 5119 h 10000" name="connsiteY53-3276"/>
                  <a:gd fmla="*/ 7572 w 10000" name="connsiteX54-3277"/>
                  <a:gd fmla="*/ 6532 h 10000" name="connsiteY54-3278"/>
                  <a:gd fmla="*/ 7183 w 10000" name="connsiteX55-3279"/>
                  <a:gd fmla="*/ 7879 h 10000" name="connsiteY55-3280"/>
                  <a:gd fmla="*/ 5483 w 10000" name="connsiteX56-3281"/>
                  <a:gd fmla="*/ 8218 h 10000" name="connsiteY56-3282"/>
                  <a:gd fmla="*/ 5467 w 10000" name="connsiteX57-3283"/>
                  <a:gd fmla="*/ 8273 h 10000" name="connsiteY57-3284"/>
                  <a:gd fmla="*/ 3490 w 10000" name="connsiteX58-3285"/>
                  <a:gd fmla="*/ 8053 h 10000" name="connsiteY58-3286"/>
                  <a:gd fmla="*/ 3345 w 10000" name="connsiteX59-3287"/>
                  <a:gd fmla="*/ 7357 h 10000" name="connsiteY59-3288"/>
                  <a:gd fmla="*/ 3586 w 10000" name="connsiteX60-3289"/>
                  <a:gd fmla="*/ 7082 h 10000" name="connsiteY60-3290"/>
                  <a:gd fmla="*/ 3683 w 10000" name="connsiteX61-3291"/>
                  <a:gd fmla="*/ 6880 h 10000" name="connsiteY61-3292"/>
                  <a:gd fmla="*/ 3490 w 10000" name="connsiteX62-3293"/>
                  <a:gd fmla="*/ 6770 h 10000" name="connsiteY62-3294"/>
                  <a:gd fmla="*/ 3072 w 10000" name="connsiteX63-3295"/>
                  <a:gd fmla="*/ 7247 h 10000" name="connsiteY63-3296"/>
                  <a:gd fmla="*/ 3249 w 10000" name="connsiteX64-3297"/>
                  <a:gd fmla="*/ 8255 h 10000" name="connsiteY64-3298"/>
                  <a:gd fmla="*/ 3249 w 10000" name="connsiteX65-3299"/>
                  <a:gd fmla="*/ 8273 h 10000" name="connsiteY65-3300"/>
                  <a:gd fmla="*/ 4680 w 10000" name="connsiteX66-3301"/>
                  <a:gd fmla="*/ 8825 h 10000" name="connsiteY66-3302"/>
                  <a:gd fmla="*/ 5354 w 10000" name="connsiteX67-3303"/>
                  <a:gd fmla="*/ 8677 h 10000" name="connsiteY67-3304"/>
                  <a:gd fmla="*/ 3393 w 10000" name="connsiteX68-3305"/>
                  <a:gd fmla="*/ 9998 h 10000" name="connsiteY68-3306"/>
                  <a:gd fmla="*/ 2253 w 10000" name="connsiteX69-3307"/>
                  <a:gd fmla="*/ 9228 h 10000" name="connsiteY69-3308"/>
                  <a:gd fmla="*/ 1224 w 10000" name="connsiteX70-3309"/>
                  <a:gd fmla="*/ 7137 h 10000" name="connsiteY70-3310"/>
                  <a:gd fmla="*/ 3 w 10000" name="connsiteX71-3311"/>
                  <a:gd fmla="*/ 4954 h 10000" name="connsiteY71-3312"/>
                  <a:gd fmla="*/ 3 w 10000" name="connsiteX0-3313"/>
                  <a:gd fmla="*/ 4954 h 10000" name="connsiteY0-3314"/>
                  <a:gd fmla="*/ 726 w 10000" name="connsiteX1-3315"/>
                  <a:gd fmla="*/ 3028 h 10000" name="connsiteY1-3316"/>
                  <a:gd fmla="*/ 1337 w 10000" name="connsiteX2-3317"/>
                  <a:gd fmla="*/ 1635 h 10000" name="connsiteY2-3318"/>
                  <a:gd fmla="*/ 3233 w 10000" name="connsiteX3-3319"/>
                  <a:gd fmla="*/ 773 h 10000" name="connsiteY3-3320"/>
                  <a:gd fmla="*/ 5997 w 10000" name="connsiteX4-3321"/>
                  <a:gd fmla="*/ 424 h 10000" name="connsiteY4-3322"/>
                  <a:gd fmla="*/ 8488 w 10000" name="connsiteX5-3323"/>
                  <a:gd fmla="*/ 1452 h 10000" name="connsiteY5-3324"/>
                  <a:gd fmla="*/ 9693 w 10000" name="connsiteX6-3325"/>
                  <a:gd fmla="*/ 4661 h 10000" name="connsiteY6-3326"/>
                  <a:gd fmla="*/ 7765 w 10000" name="connsiteX7-3327"/>
                  <a:gd fmla="*/ 5852 h 10000" name="connsiteY7-3328"/>
                  <a:gd fmla="*/ 6752 w 10000" name="connsiteX8-3329"/>
                  <a:gd fmla="*/ 4844 h 10000" name="connsiteY8-3330"/>
                  <a:gd fmla="*/ 7444 w 10000" name="connsiteX9-3331"/>
                  <a:gd fmla="*/ 2845 h 10000" name="connsiteY9-3332"/>
                  <a:gd fmla="*/ 8680 w 10000" name="connsiteX10-3333"/>
                  <a:gd fmla="*/ 2808 h 10000" name="connsiteY10-3334"/>
                  <a:gd fmla="*/ 8873 w 10000" name="connsiteX11-3335"/>
                  <a:gd fmla="*/ 3799 h 10000" name="connsiteY11-3336"/>
                  <a:gd fmla="*/ 8568 w 10000" name="connsiteX12-3337"/>
                  <a:gd fmla="*/ 4203 h 10000" name="connsiteY12-3338"/>
                  <a:gd fmla="*/ 7941 w 10000" name="connsiteX13-3339"/>
                  <a:gd fmla="*/ 4184 h 10000" name="connsiteY13-3340"/>
                  <a:gd fmla="*/ 7748 w 10000" name="connsiteX14-3341"/>
                  <a:gd fmla="*/ 4276 h 10000" name="connsiteY14-3342"/>
                  <a:gd fmla="*/ 7829 w 10000" name="connsiteX15-3343"/>
                  <a:gd fmla="*/ 4496 h 10000" name="connsiteY15-3344"/>
                  <a:gd fmla="*/ 8664 w 10000" name="connsiteX16-3345"/>
                  <a:gd fmla="*/ 4514 h 10000" name="connsiteY16-3346"/>
                  <a:gd fmla="*/ 9163 w 10000" name="connsiteX17-3347"/>
                  <a:gd fmla="*/ 3928 h 10000" name="connsiteY17-3348"/>
                  <a:gd fmla="*/ 8857 w 10000" name="connsiteX18-3349"/>
                  <a:gd fmla="*/ 2533 h 10000" name="connsiteY18-3350"/>
                  <a:gd fmla="*/ 7637 w 10000" name="connsiteX19-3351"/>
                  <a:gd fmla="*/ 2350 h 10000" name="connsiteY19-3352"/>
                  <a:gd fmla="*/ 6720 w 10000" name="connsiteX20-3353"/>
                  <a:gd fmla="*/ 1360 h 10000" name="connsiteY20-3354"/>
                  <a:gd fmla="*/ 5627 w 10000" name="connsiteX21-3355"/>
                  <a:gd fmla="*/ 1470 h 10000" name="connsiteY21-3356"/>
                  <a:gd fmla="*/ 4390 w 10000" name="connsiteX22-3357"/>
                  <a:gd fmla="*/ 902 h 10000" name="connsiteY22-3358"/>
                  <a:gd fmla="*/ 3442 w 10000" name="connsiteX23-3359"/>
                  <a:gd fmla="*/ 1543 h 10000" name="connsiteY23-3360"/>
                  <a:gd fmla="*/ 3201 w 10000" name="connsiteX24-3361"/>
                  <a:gd fmla="*/ 2277 h 10000" name="connsiteY24-3362"/>
                  <a:gd fmla="*/ 1578 w 10000" name="connsiteX25-3363"/>
                  <a:gd fmla="*/ 2771 h 10000" name="connsiteY25-3364"/>
                  <a:gd fmla="*/ 1257 w 10000" name="connsiteX26-3365"/>
                  <a:gd fmla="*/ 4203 h 10000" name="connsiteY26-3366"/>
                  <a:gd fmla="*/ 902 w 10000" name="connsiteX27-3367"/>
                  <a:gd fmla="*/ 5486 h 10000" name="connsiteY27-3368"/>
                  <a:gd fmla="*/ 1417 w 10000" name="connsiteX28-3369"/>
                  <a:gd fmla="*/ 6294 h 10000" name="connsiteY28-3370"/>
                  <a:gd fmla="*/ 2670 w 10000" name="connsiteX29-3371"/>
                  <a:gd fmla="*/ 6129 h 10000" name="connsiteY29-3372"/>
                  <a:gd fmla="*/ 4518 w 10000" name="connsiteX30-3373"/>
                  <a:gd fmla="*/ 6092 h 10000" name="connsiteY30-3374"/>
                  <a:gd fmla="*/ 5531 w 10000" name="connsiteX31-3375"/>
                  <a:gd fmla="*/ 6642 h 10000" name="connsiteY31-3376"/>
                  <a:gd fmla="*/ 5611 w 10000" name="connsiteX32-3377"/>
                  <a:gd fmla="*/ 6642 h 10000" name="connsiteY32-3378"/>
                  <a:gd fmla="*/ 6093 w 10000" name="connsiteX33-3379"/>
                  <a:gd fmla="*/ 6129 h 10000" name="connsiteY33-3380"/>
                  <a:gd fmla="*/ 6013 w 10000" name="connsiteX34-3381"/>
                  <a:gd fmla="*/ 5907 h 10000" name="connsiteY34-3382"/>
                  <a:gd fmla="*/ 5820 w 10000" name="connsiteX35-3383"/>
                  <a:gd fmla="*/ 5981 h 10000" name="connsiteY35-3384"/>
                  <a:gd fmla="*/ 5547 w 10000" name="connsiteX36-3385"/>
                  <a:gd fmla="*/ 6312 h 10000" name="connsiteY36-3386"/>
                  <a:gd fmla="*/ 4695 w 10000" name="connsiteX37-3387"/>
                  <a:gd fmla="*/ 5834 h 10000" name="connsiteY37-3388"/>
                  <a:gd fmla="*/ 2510 w 10000" name="connsiteX38-3389"/>
                  <a:gd fmla="*/ 5852 h 10000" name="connsiteY38-3390"/>
                  <a:gd fmla="*/ 1545 w 10000" name="connsiteX39-3391"/>
                  <a:gd fmla="*/ 5981 h 10000" name="connsiteY39-3392"/>
                  <a:gd fmla="*/ 1208 w 10000" name="connsiteX40-3393"/>
                  <a:gd fmla="*/ 5431 h 10000" name="connsiteY40-3394"/>
                  <a:gd fmla="*/ 1514 w 10000" name="connsiteX41-3395"/>
                  <a:gd fmla="*/ 4386 h 10000" name="connsiteY41-3396"/>
                  <a:gd fmla="*/ 1561 w 10000" name="connsiteX42-3397"/>
                  <a:gd fmla="*/ 4203 h 10000" name="connsiteY42-3398"/>
                  <a:gd fmla="*/ 1787 w 10000" name="connsiteX43-3399"/>
                  <a:gd fmla="*/ 2991 h 10000" name="connsiteY43-3400"/>
                  <a:gd fmla="*/ 3136 w 10000" name="connsiteX44-3401"/>
                  <a:gd fmla="*/ 2606 h 10000" name="connsiteY44-3402"/>
                  <a:gd fmla="*/ 3876 w 10000" name="connsiteX45-3403"/>
                  <a:gd fmla="*/ 3799 h 10000" name="connsiteY45-3404"/>
                  <a:gd fmla="*/ 2703 w 10000" name="connsiteX46-3405"/>
                  <a:gd fmla="*/ 4569 h 10000" name="connsiteY46-3406"/>
                  <a:gd fmla="*/ 2719 w 10000" name="connsiteX47-3407"/>
                  <a:gd fmla="*/ 4808 h 10000" name="connsiteY47-3408"/>
                  <a:gd fmla="*/ 2927 w 10000" name="connsiteX48-3409"/>
                  <a:gd fmla="*/ 4771 h 10000" name="connsiteY48-3410"/>
                  <a:gd fmla="*/ 4744 w 10000" name="connsiteX49-3411"/>
                  <a:gd fmla="*/ 4423 h 10000" name="connsiteY49-3412"/>
                  <a:gd fmla="*/ 4937 w 10000" name="connsiteX50-3413"/>
                  <a:gd fmla="*/ 4423 h 10000" name="connsiteY50-3414"/>
                  <a:gd fmla="*/ 5804 w 10000" name="connsiteX51-3415"/>
                  <a:gd fmla="*/ 4184 h 10000" name="connsiteY51-3416"/>
                  <a:gd fmla="*/ 6383 w 10000" name="connsiteX52-3417"/>
                  <a:gd fmla="*/ 4973 h 10000" name="connsiteY52-3418"/>
                  <a:gd fmla="*/ 6512 w 10000" name="connsiteX53-3419"/>
                  <a:gd fmla="*/ 5119 h 10000" name="connsiteY53-3420"/>
                  <a:gd fmla="*/ 7572 w 10000" name="connsiteX54-3421"/>
                  <a:gd fmla="*/ 6532 h 10000" name="connsiteY54-3422"/>
                  <a:gd fmla="*/ 7183 w 10000" name="connsiteX55-3423"/>
                  <a:gd fmla="*/ 7879 h 10000" name="connsiteY55-3424"/>
                  <a:gd fmla="*/ 5483 w 10000" name="connsiteX56-3425"/>
                  <a:gd fmla="*/ 8218 h 10000" name="connsiteY56-3426"/>
                  <a:gd fmla="*/ 5467 w 10000" name="connsiteX57-3427"/>
                  <a:gd fmla="*/ 8273 h 10000" name="connsiteY57-3428"/>
                  <a:gd fmla="*/ 3490 w 10000" name="connsiteX58-3429"/>
                  <a:gd fmla="*/ 8053 h 10000" name="connsiteY58-3430"/>
                  <a:gd fmla="*/ 3345 w 10000" name="connsiteX59-3431"/>
                  <a:gd fmla="*/ 7357 h 10000" name="connsiteY59-3432"/>
                  <a:gd fmla="*/ 3586 w 10000" name="connsiteX60-3433"/>
                  <a:gd fmla="*/ 7082 h 10000" name="connsiteY60-3434"/>
                  <a:gd fmla="*/ 3683 w 10000" name="connsiteX61-3435"/>
                  <a:gd fmla="*/ 6880 h 10000" name="connsiteY61-3436"/>
                  <a:gd fmla="*/ 3490 w 10000" name="connsiteX62-3437"/>
                  <a:gd fmla="*/ 6770 h 10000" name="connsiteY62-3438"/>
                  <a:gd fmla="*/ 3072 w 10000" name="connsiteX63-3439"/>
                  <a:gd fmla="*/ 7247 h 10000" name="connsiteY63-3440"/>
                  <a:gd fmla="*/ 3249 w 10000" name="connsiteX64-3441"/>
                  <a:gd fmla="*/ 8255 h 10000" name="connsiteY64-3442"/>
                  <a:gd fmla="*/ 3249 w 10000" name="connsiteX65-3443"/>
                  <a:gd fmla="*/ 8273 h 10000" name="connsiteY65-3444"/>
                  <a:gd fmla="*/ 4680 w 10000" name="connsiteX66-3445"/>
                  <a:gd fmla="*/ 8825 h 10000" name="connsiteY66-3446"/>
                  <a:gd fmla="*/ 5354 w 10000" name="connsiteX67-3447"/>
                  <a:gd fmla="*/ 8677 h 10000" name="connsiteY67-3448"/>
                  <a:gd fmla="*/ 3393 w 10000" name="connsiteX68-3449"/>
                  <a:gd fmla="*/ 9998 h 10000" name="connsiteY68-3450"/>
                  <a:gd fmla="*/ 2253 w 10000" name="connsiteX69-3451"/>
                  <a:gd fmla="*/ 9228 h 10000" name="connsiteY69-3452"/>
                  <a:gd fmla="*/ 1224 w 10000" name="connsiteX70-3453"/>
                  <a:gd fmla="*/ 7137 h 10000" name="connsiteY70-3454"/>
                  <a:gd fmla="*/ 3 w 10000" name="connsiteX71-3455"/>
                  <a:gd fmla="*/ 4954 h 10000" name="connsiteY71-3456"/>
                  <a:gd fmla="*/ 3 w 10000" name="connsiteX0-3457"/>
                  <a:gd fmla="*/ 4954 h 10000" name="connsiteY0-3458"/>
                  <a:gd fmla="*/ 726 w 10000" name="connsiteX1-3459"/>
                  <a:gd fmla="*/ 3028 h 10000" name="connsiteY1-3460"/>
                  <a:gd fmla="*/ 1337 w 10000" name="connsiteX2-3461"/>
                  <a:gd fmla="*/ 1635 h 10000" name="connsiteY2-3462"/>
                  <a:gd fmla="*/ 3233 w 10000" name="connsiteX3-3463"/>
                  <a:gd fmla="*/ 773 h 10000" name="connsiteY3-3464"/>
                  <a:gd fmla="*/ 5997 w 10000" name="connsiteX4-3465"/>
                  <a:gd fmla="*/ 424 h 10000" name="connsiteY4-3466"/>
                  <a:gd fmla="*/ 8488 w 10000" name="connsiteX5-3467"/>
                  <a:gd fmla="*/ 1452 h 10000" name="connsiteY5-3468"/>
                  <a:gd fmla="*/ 9693 w 10000" name="connsiteX6-3469"/>
                  <a:gd fmla="*/ 4661 h 10000" name="connsiteY6-3470"/>
                  <a:gd fmla="*/ 7765 w 10000" name="connsiteX7-3471"/>
                  <a:gd fmla="*/ 5852 h 10000" name="connsiteY7-3472"/>
                  <a:gd fmla="*/ 6752 w 10000" name="connsiteX8-3473"/>
                  <a:gd fmla="*/ 4844 h 10000" name="connsiteY8-3474"/>
                  <a:gd fmla="*/ 7444 w 10000" name="connsiteX9-3475"/>
                  <a:gd fmla="*/ 2845 h 10000" name="connsiteY9-3476"/>
                  <a:gd fmla="*/ 8680 w 10000" name="connsiteX10-3477"/>
                  <a:gd fmla="*/ 2808 h 10000" name="connsiteY10-3478"/>
                  <a:gd fmla="*/ 8873 w 10000" name="connsiteX11-3479"/>
                  <a:gd fmla="*/ 3799 h 10000" name="connsiteY11-3480"/>
                  <a:gd fmla="*/ 8568 w 10000" name="connsiteX12-3481"/>
                  <a:gd fmla="*/ 4203 h 10000" name="connsiteY12-3482"/>
                  <a:gd fmla="*/ 7941 w 10000" name="connsiteX13-3483"/>
                  <a:gd fmla="*/ 4184 h 10000" name="connsiteY13-3484"/>
                  <a:gd fmla="*/ 7748 w 10000" name="connsiteX14-3485"/>
                  <a:gd fmla="*/ 4276 h 10000" name="connsiteY14-3486"/>
                  <a:gd fmla="*/ 7829 w 10000" name="connsiteX15-3487"/>
                  <a:gd fmla="*/ 4496 h 10000" name="connsiteY15-3488"/>
                  <a:gd fmla="*/ 8664 w 10000" name="connsiteX16-3489"/>
                  <a:gd fmla="*/ 4514 h 10000" name="connsiteY16-3490"/>
                  <a:gd fmla="*/ 9163 w 10000" name="connsiteX17-3491"/>
                  <a:gd fmla="*/ 3928 h 10000" name="connsiteY17-3492"/>
                  <a:gd fmla="*/ 8857 w 10000" name="connsiteX18-3493"/>
                  <a:gd fmla="*/ 2533 h 10000" name="connsiteY18-3494"/>
                  <a:gd fmla="*/ 7637 w 10000" name="connsiteX19-3495"/>
                  <a:gd fmla="*/ 2350 h 10000" name="connsiteY19-3496"/>
                  <a:gd fmla="*/ 6720 w 10000" name="connsiteX20-3497"/>
                  <a:gd fmla="*/ 1360 h 10000" name="connsiteY20-3498"/>
                  <a:gd fmla="*/ 5627 w 10000" name="connsiteX21-3499"/>
                  <a:gd fmla="*/ 1470 h 10000" name="connsiteY21-3500"/>
                  <a:gd fmla="*/ 4390 w 10000" name="connsiteX22-3501"/>
                  <a:gd fmla="*/ 902 h 10000" name="connsiteY22-3502"/>
                  <a:gd fmla="*/ 3442 w 10000" name="connsiteX23-3503"/>
                  <a:gd fmla="*/ 1543 h 10000" name="connsiteY23-3504"/>
                  <a:gd fmla="*/ 3201 w 10000" name="connsiteX24-3505"/>
                  <a:gd fmla="*/ 2277 h 10000" name="connsiteY24-3506"/>
                  <a:gd fmla="*/ 1578 w 10000" name="connsiteX25-3507"/>
                  <a:gd fmla="*/ 2771 h 10000" name="connsiteY25-3508"/>
                  <a:gd fmla="*/ 1257 w 10000" name="connsiteX26-3509"/>
                  <a:gd fmla="*/ 4203 h 10000" name="connsiteY26-3510"/>
                  <a:gd fmla="*/ 902 w 10000" name="connsiteX27-3511"/>
                  <a:gd fmla="*/ 5486 h 10000" name="connsiteY27-3512"/>
                  <a:gd fmla="*/ 1417 w 10000" name="connsiteX28-3513"/>
                  <a:gd fmla="*/ 6294 h 10000" name="connsiteY28-3514"/>
                  <a:gd fmla="*/ 2670 w 10000" name="connsiteX29-3515"/>
                  <a:gd fmla="*/ 6129 h 10000" name="connsiteY29-3516"/>
                  <a:gd fmla="*/ 4518 w 10000" name="connsiteX30-3517"/>
                  <a:gd fmla="*/ 6092 h 10000" name="connsiteY30-3518"/>
                  <a:gd fmla="*/ 5531 w 10000" name="connsiteX31-3519"/>
                  <a:gd fmla="*/ 6642 h 10000" name="connsiteY31-3520"/>
                  <a:gd fmla="*/ 5611 w 10000" name="connsiteX32-3521"/>
                  <a:gd fmla="*/ 6642 h 10000" name="connsiteY32-3522"/>
                  <a:gd fmla="*/ 6093 w 10000" name="connsiteX33-3523"/>
                  <a:gd fmla="*/ 6129 h 10000" name="connsiteY33-3524"/>
                  <a:gd fmla="*/ 6013 w 10000" name="connsiteX34-3525"/>
                  <a:gd fmla="*/ 5907 h 10000" name="connsiteY34-3526"/>
                  <a:gd fmla="*/ 5820 w 10000" name="connsiteX35-3527"/>
                  <a:gd fmla="*/ 5981 h 10000" name="connsiteY35-3528"/>
                  <a:gd fmla="*/ 5547 w 10000" name="connsiteX36-3529"/>
                  <a:gd fmla="*/ 6312 h 10000" name="connsiteY36-3530"/>
                  <a:gd fmla="*/ 4695 w 10000" name="connsiteX37-3531"/>
                  <a:gd fmla="*/ 5834 h 10000" name="connsiteY37-3532"/>
                  <a:gd fmla="*/ 2510 w 10000" name="connsiteX38-3533"/>
                  <a:gd fmla="*/ 5852 h 10000" name="connsiteY38-3534"/>
                  <a:gd fmla="*/ 1545 w 10000" name="connsiteX39-3535"/>
                  <a:gd fmla="*/ 5981 h 10000" name="connsiteY39-3536"/>
                  <a:gd fmla="*/ 1208 w 10000" name="connsiteX40-3537"/>
                  <a:gd fmla="*/ 5431 h 10000" name="connsiteY40-3538"/>
                  <a:gd fmla="*/ 1514 w 10000" name="connsiteX41-3539"/>
                  <a:gd fmla="*/ 4386 h 10000" name="connsiteY41-3540"/>
                  <a:gd fmla="*/ 1561 w 10000" name="connsiteX42-3541"/>
                  <a:gd fmla="*/ 4203 h 10000" name="connsiteY42-3542"/>
                  <a:gd fmla="*/ 1787 w 10000" name="connsiteX43-3543"/>
                  <a:gd fmla="*/ 2991 h 10000" name="connsiteY43-3544"/>
                  <a:gd fmla="*/ 3136 w 10000" name="connsiteX44-3545"/>
                  <a:gd fmla="*/ 2606 h 10000" name="connsiteY44-3546"/>
                  <a:gd fmla="*/ 3876 w 10000" name="connsiteX45-3547"/>
                  <a:gd fmla="*/ 3799 h 10000" name="connsiteY45-3548"/>
                  <a:gd fmla="*/ 2703 w 10000" name="connsiteX46-3549"/>
                  <a:gd fmla="*/ 4569 h 10000" name="connsiteY46-3550"/>
                  <a:gd fmla="*/ 2719 w 10000" name="connsiteX47-3551"/>
                  <a:gd fmla="*/ 4808 h 10000" name="connsiteY47-3552"/>
                  <a:gd fmla="*/ 2927 w 10000" name="connsiteX48-3553"/>
                  <a:gd fmla="*/ 4771 h 10000" name="connsiteY48-3554"/>
                  <a:gd fmla="*/ 4744 w 10000" name="connsiteX49-3555"/>
                  <a:gd fmla="*/ 4423 h 10000" name="connsiteY49-3556"/>
                  <a:gd fmla="*/ 4937 w 10000" name="connsiteX50-3557"/>
                  <a:gd fmla="*/ 4423 h 10000" name="connsiteY50-3558"/>
                  <a:gd fmla="*/ 5804 w 10000" name="connsiteX51-3559"/>
                  <a:gd fmla="*/ 4184 h 10000" name="connsiteY51-3560"/>
                  <a:gd fmla="*/ 6383 w 10000" name="connsiteX52-3561"/>
                  <a:gd fmla="*/ 4973 h 10000" name="connsiteY52-3562"/>
                  <a:gd fmla="*/ 6512 w 10000" name="connsiteX53-3563"/>
                  <a:gd fmla="*/ 5119 h 10000" name="connsiteY53-3564"/>
                  <a:gd fmla="*/ 7572 w 10000" name="connsiteX54-3565"/>
                  <a:gd fmla="*/ 6532 h 10000" name="connsiteY54-3566"/>
                  <a:gd fmla="*/ 7183 w 10000" name="connsiteX55-3567"/>
                  <a:gd fmla="*/ 7879 h 10000" name="connsiteY55-3568"/>
                  <a:gd fmla="*/ 5483 w 10000" name="connsiteX56-3569"/>
                  <a:gd fmla="*/ 8218 h 10000" name="connsiteY56-3570"/>
                  <a:gd fmla="*/ 5467 w 10000" name="connsiteX57-3571"/>
                  <a:gd fmla="*/ 8273 h 10000" name="connsiteY57-3572"/>
                  <a:gd fmla="*/ 3490 w 10000" name="connsiteX58-3573"/>
                  <a:gd fmla="*/ 8053 h 10000" name="connsiteY58-3574"/>
                  <a:gd fmla="*/ 3345 w 10000" name="connsiteX59-3575"/>
                  <a:gd fmla="*/ 7357 h 10000" name="connsiteY59-3576"/>
                  <a:gd fmla="*/ 3586 w 10000" name="connsiteX60-3577"/>
                  <a:gd fmla="*/ 7082 h 10000" name="connsiteY60-3578"/>
                  <a:gd fmla="*/ 3683 w 10000" name="connsiteX61-3579"/>
                  <a:gd fmla="*/ 6880 h 10000" name="connsiteY61-3580"/>
                  <a:gd fmla="*/ 3490 w 10000" name="connsiteX62-3581"/>
                  <a:gd fmla="*/ 6770 h 10000" name="connsiteY62-3582"/>
                  <a:gd fmla="*/ 3072 w 10000" name="connsiteX63-3583"/>
                  <a:gd fmla="*/ 7247 h 10000" name="connsiteY63-3584"/>
                  <a:gd fmla="*/ 3249 w 10000" name="connsiteX64-3585"/>
                  <a:gd fmla="*/ 8255 h 10000" name="connsiteY64-3586"/>
                  <a:gd fmla="*/ 3249 w 10000" name="connsiteX65-3587"/>
                  <a:gd fmla="*/ 8273 h 10000" name="connsiteY65-3588"/>
                  <a:gd fmla="*/ 4680 w 10000" name="connsiteX66-3589"/>
                  <a:gd fmla="*/ 8825 h 10000" name="connsiteY66-3590"/>
                  <a:gd fmla="*/ 5354 w 10000" name="connsiteX67-3591"/>
                  <a:gd fmla="*/ 8677 h 10000" name="connsiteY67-3592"/>
                  <a:gd fmla="*/ 3393 w 10000" name="connsiteX68-3593"/>
                  <a:gd fmla="*/ 9998 h 10000" name="connsiteY68-3594"/>
                  <a:gd fmla="*/ 2253 w 10000" name="connsiteX69-3595"/>
                  <a:gd fmla="*/ 9228 h 10000" name="connsiteY69-3596"/>
                  <a:gd fmla="*/ 1224 w 10000" name="connsiteX70-3597"/>
                  <a:gd fmla="*/ 7137 h 10000" name="connsiteY70-3598"/>
                  <a:gd fmla="*/ 3 w 10000" name="connsiteX71-3599"/>
                  <a:gd fmla="*/ 4954 h 10000" name="connsiteY71-3600"/>
                  <a:gd fmla="*/ 3 w 10000" name="connsiteX0-3601"/>
                  <a:gd fmla="*/ 4954 h 10000" name="connsiteY0-3602"/>
                  <a:gd fmla="*/ 726 w 10000" name="connsiteX1-3603"/>
                  <a:gd fmla="*/ 3028 h 10000" name="connsiteY1-3604"/>
                  <a:gd fmla="*/ 1337 w 10000" name="connsiteX2-3605"/>
                  <a:gd fmla="*/ 1635 h 10000" name="connsiteY2-3606"/>
                  <a:gd fmla="*/ 3233 w 10000" name="connsiteX3-3607"/>
                  <a:gd fmla="*/ 773 h 10000" name="connsiteY3-3608"/>
                  <a:gd fmla="*/ 5997 w 10000" name="connsiteX4-3609"/>
                  <a:gd fmla="*/ 424 h 10000" name="connsiteY4-3610"/>
                  <a:gd fmla="*/ 8488 w 10000" name="connsiteX5-3611"/>
                  <a:gd fmla="*/ 1452 h 10000" name="connsiteY5-3612"/>
                  <a:gd fmla="*/ 9693 w 10000" name="connsiteX6-3613"/>
                  <a:gd fmla="*/ 4661 h 10000" name="connsiteY6-3614"/>
                  <a:gd fmla="*/ 7765 w 10000" name="connsiteX7-3615"/>
                  <a:gd fmla="*/ 5852 h 10000" name="connsiteY7-3616"/>
                  <a:gd fmla="*/ 6752 w 10000" name="connsiteX8-3617"/>
                  <a:gd fmla="*/ 4844 h 10000" name="connsiteY8-3618"/>
                  <a:gd fmla="*/ 7444 w 10000" name="connsiteX9-3619"/>
                  <a:gd fmla="*/ 2845 h 10000" name="connsiteY9-3620"/>
                  <a:gd fmla="*/ 8680 w 10000" name="connsiteX10-3621"/>
                  <a:gd fmla="*/ 2808 h 10000" name="connsiteY10-3622"/>
                  <a:gd fmla="*/ 8873 w 10000" name="connsiteX11-3623"/>
                  <a:gd fmla="*/ 3799 h 10000" name="connsiteY11-3624"/>
                  <a:gd fmla="*/ 8568 w 10000" name="connsiteX12-3625"/>
                  <a:gd fmla="*/ 4203 h 10000" name="connsiteY12-3626"/>
                  <a:gd fmla="*/ 7941 w 10000" name="connsiteX13-3627"/>
                  <a:gd fmla="*/ 4184 h 10000" name="connsiteY13-3628"/>
                  <a:gd fmla="*/ 7748 w 10000" name="connsiteX14-3629"/>
                  <a:gd fmla="*/ 4276 h 10000" name="connsiteY14-3630"/>
                  <a:gd fmla="*/ 7829 w 10000" name="connsiteX15-3631"/>
                  <a:gd fmla="*/ 4496 h 10000" name="connsiteY15-3632"/>
                  <a:gd fmla="*/ 8664 w 10000" name="connsiteX16-3633"/>
                  <a:gd fmla="*/ 4514 h 10000" name="connsiteY16-3634"/>
                  <a:gd fmla="*/ 9163 w 10000" name="connsiteX17-3635"/>
                  <a:gd fmla="*/ 3928 h 10000" name="connsiteY17-3636"/>
                  <a:gd fmla="*/ 8857 w 10000" name="connsiteX18-3637"/>
                  <a:gd fmla="*/ 2533 h 10000" name="connsiteY18-3638"/>
                  <a:gd fmla="*/ 7637 w 10000" name="connsiteX19-3639"/>
                  <a:gd fmla="*/ 2350 h 10000" name="connsiteY19-3640"/>
                  <a:gd fmla="*/ 6720 w 10000" name="connsiteX20-3641"/>
                  <a:gd fmla="*/ 1360 h 10000" name="connsiteY20-3642"/>
                  <a:gd fmla="*/ 5627 w 10000" name="connsiteX21-3643"/>
                  <a:gd fmla="*/ 1470 h 10000" name="connsiteY21-3644"/>
                  <a:gd fmla="*/ 4390 w 10000" name="connsiteX22-3645"/>
                  <a:gd fmla="*/ 902 h 10000" name="connsiteY22-3646"/>
                  <a:gd fmla="*/ 3442 w 10000" name="connsiteX23-3647"/>
                  <a:gd fmla="*/ 1543 h 10000" name="connsiteY23-3648"/>
                  <a:gd fmla="*/ 3201 w 10000" name="connsiteX24-3649"/>
                  <a:gd fmla="*/ 2277 h 10000" name="connsiteY24-3650"/>
                  <a:gd fmla="*/ 1578 w 10000" name="connsiteX25-3651"/>
                  <a:gd fmla="*/ 2771 h 10000" name="connsiteY25-3652"/>
                  <a:gd fmla="*/ 1257 w 10000" name="connsiteX26-3653"/>
                  <a:gd fmla="*/ 4203 h 10000" name="connsiteY26-3654"/>
                  <a:gd fmla="*/ 902 w 10000" name="connsiteX27-3655"/>
                  <a:gd fmla="*/ 5486 h 10000" name="connsiteY27-3656"/>
                  <a:gd fmla="*/ 1417 w 10000" name="connsiteX28-3657"/>
                  <a:gd fmla="*/ 6294 h 10000" name="connsiteY28-3658"/>
                  <a:gd fmla="*/ 2670 w 10000" name="connsiteX29-3659"/>
                  <a:gd fmla="*/ 6129 h 10000" name="connsiteY29-3660"/>
                  <a:gd fmla="*/ 4518 w 10000" name="connsiteX30-3661"/>
                  <a:gd fmla="*/ 6092 h 10000" name="connsiteY30-3662"/>
                  <a:gd fmla="*/ 5531 w 10000" name="connsiteX31-3663"/>
                  <a:gd fmla="*/ 6642 h 10000" name="connsiteY31-3664"/>
                  <a:gd fmla="*/ 5611 w 10000" name="connsiteX32-3665"/>
                  <a:gd fmla="*/ 6642 h 10000" name="connsiteY32-3666"/>
                  <a:gd fmla="*/ 6093 w 10000" name="connsiteX33-3667"/>
                  <a:gd fmla="*/ 6129 h 10000" name="connsiteY33-3668"/>
                  <a:gd fmla="*/ 6013 w 10000" name="connsiteX34-3669"/>
                  <a:gd fmla="*/ 5907 h 10000" name="connsiteY34-3670"/>
                  <a:gd fmla="*/ 5820 w 10000" name="connsiteX35-3671"/>
                  <a:gd fmla="*/ 5981 h 10000" name="connsiteY35-3672"/>
                  <a:gd fmla="*/ 5547 w 10000" name="connsiteX36-3673"/>
                  <a:gd fmla="*/ 6312 h 10000" name="connsiteY36-3674"/>
                  <a:gd fmla="*/ 4695 w 10000" name="connsiteX37-3675"/>
                  <a:gd fmla="*/ 5834 h 10000" name="connsiteY37-3676"/>
                  <a:gd fmla="*/ 2510 w 10000" name="connsiteX38-3677"/>
                  <a:gd fmla="*/ 5852 h 10000" name="connsiteY38-3678"/>
                  <a:gd fmla="*/ 1545 w 10000" name="connsiteX39-3679"/>
                  <a:gd fmla="*/ 5981 h 10000" name="connsiteY39-3680"/>
                  <a:gd fmla="*/ 1208 w 10000" name="connsiteX40-3681"/>
                  <a:gd fmla="*/ 5431 h 10000" name="connsiteY40-3682"/>
                  <a:gd fmla="*/ 1514 w 10000" name="connsiteX41-3683"/>
                  <a:gd fmla="*/ 4386 h 10000" name="connsiteY41-3684"/>
                  <a:gd fmla="*/ 1561 w 10000" name="connsiteX42-3685"/>
                  <a:gd fmla="*/ 4203 h 10000" name="connsiteY42-3686"/>
                  <a:gd fmla="*/ 1787 w 10000" name="connsiteX43-3687"/>
                  <a:gd fmla="*/ 2991 h 10000" name="connsiteY43-3688"/>
                  <a:gd fmla="*/ 3136 w 10000" name="connsiteX44-3689"/>
                  <a:gd fmla="*/ 2606 h 10000" name="connsiteY44-3690"/>
                  <a:gd fmla="*/ 3876 w 10000" name="connsiteX45-3691"/>
                  <a:gd fmla="*/ 3799 h 10000" name="connsiteY45-3692"/>
                  <a:gd fmla="*/ 2703 w 10000" name="connsiteX46-3693"/>
                  <a:gd fmla="*/ 4569 h 10000" name="connsiteY46-3694"/>
                  <a:gd fmla="*/ 2719 w 10000" name="connsiteX47-3695"/>
                  <a:gd fmla="*/ 4808 h 10000" name="connsiteY47-3696"/>
                  <a:gd fmla="*/ 2927 w 10000" name="connsiteX48-3697"/>
                  <a:gd fmla="*/ 4771 h 10000" name="connsiteY48-3698"/>
                  <a:gd fmla="*/ 4744 w 10000" name="connsiteX49-3699"/>
                  <a:gd fmla="*/ 4423 h 10000" name="connsiteY49-3700"/>
                  <a:gd fmla="*/ 4937 w 10000" name="connsiteX50-3701"/>
                  <a:gd fmla="*/ 4423 h 10000" name="connsiteY50-3702"/>
                  <a:gd fmla="*/ 5804 w 10000" name="connsiteX51-3703"/>
                  <a:gd fmla="*/ 4184 h 10000" name="connsiteY51-3704"/>
                  <a:gd fmla="*/ 6383 w 10000" name="connsiteX52-3705"/>
                  <a:gd fmla="*/ 4973 h 10000" name="connsiteY52-3706"/>
                  <a:gd fmla="*/ 6512 w 10000" name="connsiteX53-3707"/>
                  <a:gd fmla="*/ 5119 h 10000" name="connsiteY53-3708"/>
                  <a:gd fmla="*/ 7572 w 10000" name="connsiteX54-3709"/>
                  <a:gd fmla="*/ 6532 h 10000" name="connsiteY54-3710"/>
                  <a:gd fmla="*/ 7183 w 10000" name="connsiteX55-3711"/>
                  <a:gd fmla="*/ 7879 h 10000" name="connsiteY55-3712"/>
                  <a:gd fmla="*/ 5483 w 10000" name="connsiteX56-3713"/>
                  <a:gd fmla="*/ 8218 h 10000" name="connsiteY56-3714"/>
                  <a:gd fmla="*/ 5467 w 10000" name="connsiteX57-3715"/>
                  <a:gd fmla="*/ 8273 h 10000" name="connsiteY57-3716"/>
                  <a:gd fmla="*/ 3490 w 10000" name="connsiteX58-3717"/>
                  <a:gd fmla="*/ 8053 h 10000" name="connsiteY58-3718"/>
                  <a:gd fmla="*/ 3345 w 10000" name="connsiteX59-3719"/>
                  <a:gd fmla="*/ 7357 h 10000" name="connsiteY59-3720"/>
                  <a:gd fmla="*/ 3586 w 10000" name="connsiteX60-3721"/>
                  <a:gd fmla="*/ 7082 h 10000" name="connsiteY60-3722"/>
                  <a:gd fmla="*/ 3683 w 10000" name="connsiteX61-3723"/>
                  <a:gd fmla="*/ 6880 h 10000" name="connsiteY61-3724"/>
                  <a:gd fmla="*/ 3490 w 10000" name="connsiteX62-3725"/>
                  <a:gd fmla="*/ 6770 h 10000" name="connsiteY62-3726"/>
                  <a:gd fmla="*/ 3072 w 10000" name="connsiteX63-3727"/>
                  <a:gd fmla="*/ 7247 h 10000" name="connsiteY63-3728"/>
                  <a:gd fmla="*/ 3249 w 10000" name="connsiteX64-3729"/>
                  <a:gd fmla="*/ 8255 h 10000" name="connsiteY64-3730"/>
                  <a:gd fmla="*/ 3249 w 10000" name="connsiteX65-3731"/>
                  <a:gd fmla="*/ 8273 h 10000" name="connsiteY65-3732"/>
                  <a:gd fmla="*/ 4680 w 10000" name="connsiteX66-3733"/>
                  <a:gd fmla="*/ 8825 h 10000" name="connsiteY66-3734"/>
                  <a:gd fmla="*/ 5354 w 10000" name="connsiteX67-3735"/>
                  <a:gd fmla="*/ 8677 h 10000" name="connsiteY67-3736"/>
                  <a:gd fmla="*/ 3393 w 10000" name="connsiteX68-3737"/>
                  <a:gd fmla="*/ 9998 h 10000" name="connsiteY68-3738"/>
                  <a:gd fmla="*/ 2253 w 10000" name="connsiteX69-3739"/>
                  <a:gd fmla="*/ 9228 h 10000" name="connsiteY69-3740"/>
                  <a:gd fmla="*/ 1224 w 10000" name="connsiteX70-3741"/>
                  <a:gd fmla="*/ 7137 h 10000" name="connsiteY70-3742"/>
                  <a:gd fmla="*/ 3 w 10000" name="connsiteX71-3743"/>
                  <a:gd fmla="*/ 4954 h 10000" name="connsiteY71-3744"/>
                  <a:gd fmla="*/ 3 w 10000" name="connsiteX0-3745"/>
                  <a:gd fmla="*/ 4954 h 10000" name="connsiteY0-3746"/>
                  <a:gd fmla="*/ 726 w 10000" name="connsiteX1-3747"/>
                  <a:gd fmla="*/ 3028 h 10000" name="connsiteY1-3748"/>
                  <a:gd fmla="*/ 1337 w 10000" name="connsiteX2-3749"/>
                  <a:gd fmla="*/ 1635 h 10000" name="connsiteY2-3750"/>
                  <a:gd fmla="*/ 3233 w 10000" name="connsiteX3-3751"/>
                  <a:gd fmla="*/ 773 h 10000" name="connsiteY3-3752"/>
                  <a:gd fmla="*/ 5997 w 10000" name="connsiteX4-3753"/>
                  <a:gd fmla="*/ 424 h 10000" name="connsiteY4-3754"/>
                  <a:gd fmla="*/ 8488 w 10000" name="connsiteX5-3755"/>
                  <a:gd fmla="*/ 1452 h 10000" name="connsiteY5-3756"/>
                  <a:gd fmla="*/ 9693 w 10000" name="connsiteX6-3757"/>
                  <a:gd fmla="*/ 4661 h 10000" name="connsiteY6-3758"/>
                  <a:gd fmla="*/ 7765 w 10000" name="connsiteX7-3759"/>
                  <a:gd fmla="*/ 5852 h 10000" name="connsiteY7-3760"/>
                  <a:gd fmla="*/ 6752 w 10000" name="connsiteX8-3761"/>
                  <a:gd fmla="*/ 4844 h 10000" name="connsiteY8-3762"/>
                  <a:gd fmla="*/ 7444 w 10000" name="connsiteX9-3763"/>
                  <a:gd fmla="*/ 2845 h 10000" name="connsiteY9-3764"/>
                  <a:gd fmla="*/ 8680 w 10000" name="connsiteX10-3765"/>
                  <a:gd fmla="*/ 2808 h 10000" name="connsiteY10-3766"/>
                  <a:gd fmla="*/ 8873 w 10000" name="connsiteX11-3767"/>
                  <a:gd fmla="*/ 3799 h 10000" name="connsiteY11-3768"/>
                  <a:gd fmla="*/ 8568 w 10000" name="connsiteX12-3769"/>
                  <a:gd fmla="*/ 4203 h 10000" name="connsiteY12-3770"/>
                  <a:gd fmla="*/ 7941 w 10000" name="connsiteX13-3771"/>
                  <a:gd fmla="*/ 4184 h 10000" name="connsiteY13-3772"/>
                  <a:gd fmla="*/ 7748 w 10000" name="connsiteX14-3773"/>
                  <a:gd fmla="*/ 4276 h 10000" name="connsiteY14-3774"/>
                  <a:gd fmla="*/ 7829 w 10000" name="connsiteX15-3775"/>
                  <a:gd fmla="*/ 4496 h 10000" name="connsiteY15-3776"/>
                  <a:gd fmla="*/ 8664 w 10000" name="connsiteX16-3777"/>
                  <a:gd fmla="*/ 4514 h 10000" name="connsiteY16-3778"/>
                  <a:gd fmla="*/ 9163 w 10000" name="connsiteX17-3779"/>
                  <a:gd fmla="*/ 3928 h 10000" name="connsiteY17-3780"/>
                  <a:gd fmla="*/ 8857 w 10000" name="connsiteX18-3781"/>
                  <a:gd fmla="*/ 2533 h 10000" name="connsiteY18-3782"/>
                  <a:gd fmla="*/ 7637 w 10000" name="connsiteX19-3783"/>
                  <a:gd fmla="*/ 2350 h 10000" name="connsiteY19-3784"/>
                  <a:gd fmla="*/ 6720 w 10000" name="connsiteX20-3785"/>
                  <a:gd fmla="*/ 1360 h 10000" name="connsiteY20-3786"/>
                  <a:gd fmla="*/ 5627 w 10000" name="connsiteX21-3787"/>
                  <a:gd fmla="*/ 1470 h 10000" name="connsiteY21-3788"/>
                  <a:gd fmla="*/ 4390 w 10000" name="connsiteX22-3789"/>
                  <a:gd fmla="*/ 902 h 10000" name="connsiteY22-3790"/>
                  <a:gd fmla="*/ 3442 w 10000" name="connsiteX23-3791"/>
                  <a:gd fmla="*/ 1543 h 10000" name="connsiteY23-3792"/>
                  <a:gd fmla="*/ 3201 w 10000" name="connsiteX24-3793"/>
                  <a:gd fmla="*/ 2277 h 10000" name="connsiteY24-3794"/>
                  <a:gd fmla="*/ 1578 w 10000" name="connsiteX25-3795"/>
                  <a:gd fmla="*/ 2771 h 10000" name="connsiteY25-3796"/>
                  <a:gd fmla="*/ 1257 w 10000" name="connsiteX26-3797"/>
                  <a:gd fmla="*/ 4203 h 10000" name="connsiteY26-3798"/>
                  <a:gd fmla="*/ 902 w 10000" name="connsiteX27-3799"/>
                  <a:gd fmla="*/ 5486 h 10000" name="connsiteY27-3800"/>
                  <a:gd fmla="*/ 1417 w 10000" name="connsiteX28-3801"/>
                  <a:gd fmla="*/ 6294 h 10000" name="connsiteY28-3802"/>
                  <a:gd fmla="*/ 2670 w 10000" name="connsiteX29-3803"/>
                  <a:gd fmla="*/ 6129 h 10000" name="connsiteY29-3804"/>
                  <a:gd fmla="*/ 4518 w 10000" name="connsiteX30-3805"/>
                  <a:gd fmla="*/ 6092 h 10000" name="connsiteY30-3806"/>
                  <a:gd fmla="*/ 5531 w 10000" name="connsiteX31-3807"/>
                  <a:gd fmla="*/ 6642 h 10000" name="connsiteY31-3808"/>
                  <a:gd fmla="*/ 5611 w 10000" name="connsiteX32-3809"/>
                  <a:gd fmla="*/ 6642 h 10000" name="connsiteY32-3810"/>
                  <a:gd fmla="*/ 6093 w 10000" name="connsiteX33-3811"/>
                  <a:gd fmla="*/ 6129 h 10000" name="connsiteY33-3812"/>
                  <a:gd fmla="*/ 6013 w 10000" name="connsiteX34-3813"/>
                  <a:gd fmla="*/ 5907 h 10000" name="connsiteY34-3814"/>
                  <a:gd fmla="*/ 5820 w 10000" name="connsiteX35-3815"/>
                  <a:gd fmla="*/ 5981 h 10000" name="connsiteY35-3816"/>
                  <a:gd fmla="*/ 5547 w 10000" name="connsiteX36-3817"/>
                  <a:gd fmla="*/ 6312 h 10000" name="connsiteY36-3818"/>
                  <a:gd fmla="*/ 4695 w 10000" name="connsiteX37-3819"/>
                  <a:gd fmla="*/ 5834 h 10000" name="connsiteY37-3820"/>
                  <a:gd fmla="*/ 2510 w 10000" name="connsiteX38-3821"/>
                  <a:gd fmla="*/ 5852 h 10000" name="connsiteY38-3822"/>
                  <a:gd fmla="*/ 1545 w 10000" name="connsiteX39-3823"/>
                  <a:gd fmla="*/ 5981 h 10000" name="connsiteY39-3824"/>
                  <a:gd fmla="*/ 1208 w 10000" name="connsiteX40-3825"/>
                  <a:gd fmla="*/ 5431 h 10000" name="connsiteY40-3826"/>
                  <a:gd fmla="*/ 1514 w 10000" name="connsiteX41-3827"/>
                  <a:gd fmla="*/ 4386 h 10000" name="connsiteY41-3828"/>
                  <a:gd fmla="*/ 1561 w 10000" name="connsiteX42-3829"/>
                  <a:gd fmla="*/ 4203 h 10000" name="connsiteY42-3830"/>
                  <a:gd fmla="*/ 1787 w 10000" name="connsiteX43-3831"/>
                  <a:gd fmla="*/ 2991 h 10000" name="connsiteY43-3832"/>
                  <a:gd fmla="*/ 3136 w 10000" name="connsiteX44-3833"/>
                  <a:gd fmla="*/ 2606 h 10000" name="connsiteY44-3834"/>
                  <a:gd fmla="*/ 3876 w 10000" name="connsiteX45-3835"/>
                  <a:gd fmla="*/ 3799 h 10000" name="connsiteY45-3836"/>
                  <a:gd fmla="*/ 2703 w 10000" name="connsiteX46-3837"/>
                  <a:gd fmla="*/ 4569 h 10000" name="connsiteY46-3838"/>
                  <a:gd fmla="*/ 2719 w 10000" name="connsiteX47-3839"/>
                  <a:gd fmla="*/ 4808 h 10000" name="connsiteY47-3840"/>
                  <a:gd fmla="*/ 2927 w 10000" name="connsiteX48-3841"/>
                  <a:gd fmla="*/ 4771 h 10000" name="connsiteY48-3842"/>
                  <a:gd fmla="*/ 4744 w 10000" name="connsiteX49-3843"/>
                  <a:gd fmla="*/ 4423 h 10000" name="connsiteY49-3844"/>
                  <a:gd fmla="*/ 4937 w 10000" name="connsiteX50-3845"/>
                  <a:gd fmla="*/ 4423 h 10000" name="connsiteY50-3846"/>
                  <a:gd fmla="*/ 5804 w 10000" name="connsiteX51-3847"/>
                  <a:gd fmla="*/ 4184 h 10000" name="connsiteY51-3848"/>
                  <a:gd fmla="*/ 6383 w 10000" name="connsiteX52-3849"/>
                  <a:gd fmla="*/ 4973 h 10000" name="connsiteY52-3850"/>
                  <a:gd fmla="*/ 6512 w 10000" name="connsiteX53-3851"/>
                  <a:gd fmla="*/ 5119 h 10000" name="connsiteY53-3852"/>
                  <a:gd fmla="*/ 7572 w 10000" name="connsiteX54-3853"/>
                  <a:gd fmla="*/ 6532 h 10000" name="connsiteY54-3854"/>
                  <a:gd fmla="*/ 7093 w 10000" name="connsiteX55-3855"/>
                  <a:gd fmla="*/ 7894 h 10000" name="connsiteY55-3856"/>
                  <a:gd fmla="*/ 5483 w 10000" name="connsiteX56-3857"/>
                  <a:gd fmla="*/ 8218 h 10000" name="connsiteY56-3858"/>
                  <a:gd fmla="*/ 5467 w 10000" name="connsiteX57-3859"/>
                  <a:gd fmla="*/ 8273 h 10000" name="connsiteY57-3860"/>
                  <a:gd fmla="*/ 3490 w 10000" name="connsiteX58-3861"/>
                  <a:gd fmla="*/ 8053 h 10000" name="connsiteY58-3862"/>
                  <a:gd fmla="*/ 3345 w 10000" name="connsiteX59-3863"/>
                  <a:gd fmla="*/ 7357 h 10000" name="connsiteY59-3864"/>
                  <a:gd fmla="*/ 3586 w 10000" name="connsiteX60-3865"/>
                  <a:gd fmla="*/ 7082 h 10000" name="connsiteY60-3866"/>
                  <a:gd fmla="*/ 3683 w 10000" name="connsiteX61-3867"/>
                  <a:gd fmla="*/ 6880 h 10000" name="connsiteY61-3868"/>
                  <a:gd fmla="*/ 3490 w 10000" name="connsiteX62-3869"/>
                  <a:gd fmla="*/ 6770 h 10000" name="connsiteY62-3870"/>
                  <a:gd fmla="*/ 3072 w 10000" name="connsiteX63-3871"/>
                  <a:gd fmla="*/ 7247 h 10000" name="connsiteY63-3872"/>
                  <a:gd fmla="*/ 3249 w 10000" name="connsiteX64-3873"/>
                  <a:gd fmla="*/ 8255 h 10000" name="connsiteY64-3874"/>
                  <a:gd fmla="*/ 3249 w 10000" name="connsiteX65-3875"/>
                  <a:gd fmla="*/ 8273 h 10000" name="connsiteY65-3876"/>
                  <a:gd fmla="*/ 4680 w 10000" name="connsiteX66-3877"/>
                  <a:gd fmla="*/ 8825 h 10000" name="connsiteY66-3878"/>
                  <a:gd fmla="*/ 5354 w 10000" name="connsiteX67-3879"/>
                  <a:gd fmla="*/ 8677 h 10000" name="connsiteY67-3880"/>
                  <a:gd fmla="*/ 3393 w 10000" name="connsiteX68-3881"/>
                  <a:gd fmla="*/ 9998 h 10000" name="connsiteY68-3882"/>
                  <a:gd fmla="*/ 2253 w 10000" name="connsiteX69-3883"/>
                  <a:gd fmla="*/ 9228 h 10000" name="connsiteY69-3884"/>
                  <a:gd fmla="*/ 1224 w 10000" name="connsiteX70-3885"/>
                  <a:gd fmla="*/ 7137 h 10000" name="connsiteY70-3886"/>
                  <a:gd fmla="*/ 3 w 10000" name="connsiteX71-3887"/>
                  <a:gd fmla="*/ 4954 h 10000" name="connsiteY71-3888"/>
                  <a:gd fmla="*/ 3 w 10000" name="connsiteX0-3889"/>
                  <a:gd fmla="*/ 4954 h 10000" name="connsiteY0-3890"/>
                  <a:gd fmla="*/ 726 w 10000" name="connsiteX1-3891"/>
                  <a:gd fmla="*/ 3028 h 10000" name="connsiteY1-3892"/>
                  <a:gd fmla="*/ 1337 w 10000" name="connsiteX2-3893"/>
                  <a:gd fmla="*/ 1635 h 10000" name="connsiteY2-3894"/>
                  <a:gd fmla="*/ 3233 w 10000" name="connsiteX3-3895"/>
                  <a:gd fmla="*/ 773 h 10000" name="connsiteY3-3896"/>
                  <a:gd fmla="*/ 5997 w 10000" name="connsiteX4-3897"/>
                  <a:gd fmla="*/ 424 h 10000" name="connsiteY4-3898"/>
                  <a:gd fmla="*/ 8488 w 10000" name="connsiteX5-3899"/>
                  <a:gd fmla="*/ 1452 h 10000" name="connsiteY5-3900"/>
                  <a:gd fmla="*/ 9693 w 10000" name="connsiteX6-3901"/>
                  <a:gd fmla="*/ 4661 h 10000" name="connsiteY6-3902"/>
                  <a:gd fmla="*/ 7765 w 10000" name="connsiteX7-3903"/>
                  <a:gd fmla="*/ 5852 h 10000" name="connsiteY7-3904"/>
                  <a:gd fmla="*/ 6752 w 10000" name="connsiteX8-3905"/>
                  <a:gd fmla="*/ 4844 h 10000" name="connsiteY8-3906"/>
                  <a:gd fmla="*/ 7444 w 10000" name="connsiteX9-3907"/>
                  <a:gd fmla="*/ 2845 h 10000" name="connsiteY9-3908"/>
                  <a:gd fmla="*/ 8680 w 10000" name="connsiteX10-3909"/>
                  <a:gd fmla="*/ 2808 h 10000" name="connsiteY10-3910"/>
                  <a:gd fmla="*/ 8873 w 10000" name="connsiteX11-3911"/>
                  <a:gd fmla="*/ 3799 h 10000" name="connsiteY11-3912"/>
                  <a:gd fmla="*/ 8568 w 10000" name="connsiteX12-3913"/>
                  <a:gd fmla="*/ 4203 h 10000" name="connsiteY12-3914"/>
                  <a:gd fmla="*/ 7941 w 10000" name="connsiteX13-3915"/>
                  <a:gd fmla="*/ 4184 h 10000" name="connsiteY13-3916"/>
                  <a:gd fmla="*/ 7748 w 10000" name="connsiteX14-3917"/>
                  <a:gd fmla="*/ 4276 h 10000" name="connsiteY14-3918"/>
                  <a:gd fmla="*/ 7829 w 10000" name="connsiteX15-3919"/>
                  <a:gd fmla="*/ 4496 h 10000" name="connsiteY15-3920"/>
                  <a:gd fmla="*/ 8664 w 10000" name="connsiteX16-3921"/>
                  <a:gd fmla="*/ 4514 h 10000" name="connsiteY16-3922"/>
                  <a:gd fmla="*/ 9163 w 10000" name="connsiteX17-3923"/>
                  <a:gd fmla="*/ 3928 h 10000" name="connsiteY17-3924"/>
                  <a:gd fmla="*/ 8857 w 10000" name="connsiteX18-3925"/>
                  <a:gd fmla="*/ 2533 h 10000" name="connsiteY18-3926"/>
                  <a:gd fmla="*/ 7637 w 10000" name="connsiteX19-3927"/>
                  <a:gd fmla="*/ 2350 h 10000" name="connsiteY19-3928"/>
                  <a:gd fmla="*/ 6720 w 10000" name="connsiteX20-3929"/>
                  <a:gd fmla="*/ 1360 h 10000" name="connsiteY20-3930"/>
                  <a:gd fmla="*/ 5627 w 10000" name="connsiteX21-3931"/>
                  <a:gd fmla="*/ 1470 h 10000" name="connsiteY21-3932"/>
                  <a:gd fmla="*/ 4390 w 10000" name="connsiteX22-3933"/>
                  <a:gd fmla="*/ 902 h 10000" name="connsiteY22-3934"/>
                  <a:gd fmla="*/ 3442 w 10000" name="connsiteX23-3935"/>
                  <a:gd fmla="*/ 1543 h 10000" name="connsiteY23-3936"/>
                  <a:gd fmla="*/ 3201 w 10000" name="connsiteX24-3937"/>
                  <a:gd fmla="*/ 2277 h 10000" name="connsiteY24-3938"/>
                  <a:gd fmla="*/ 1578 w 10000" name="connsiteX25-3939"/>
                  <a:gd fmla="*/ 2771 h 10000" name="connsiteY25-3940"/>
                  <a:gd fmla="*/ 1257 w 10000" name="connsiteX26-3941"/>
                  <a:gd fmla="*/ 4203 h 10000" name="connsiteY26-3942"/>
                  <a:gd fmla="*/ 902 w 10000" name="connsiteX27-3943"/>
                  <a:gd fmla="*/ 5486 h 10000" name="connsiteY27-3944"/>
                  <a:gd fmla="*/ 1417 w 10000" name="connsiteX28-3945"/>
                  <a:gd fmla="*/ 6294 h 10000" name="connsiteY28-3946"/>
                  <a:gd fmla="*/ 2670 w 10000" name="connsiteX29-3947"/>
                  <a:gd fmla="*/ 6129 h 10000" name="connsiteY29-3948"/>
                  <a:gd fmla="*/ 4518 w 10000" name="connsiteX30-3949"/>
                  <a:gd fmla="*/ 6092 h 10000" name="connsiteY30-3950"/>
                  <a:gd fmla="*/ 5531 w 10000" name="connsiteX31-3951"/>
                  <a:gd fmla="*/ 6642 h 10000" name="connsiteY31-3952"/>
                  <a:gd fmla="*/ 5611 w 10000" name="connsiteX32-3953"/>
                  <a:gd fmla="*/ 6642 h 10000" name="connsiteY32-3954"/>
                  <a:gd fmla="*/ 6093 w 10000" name="connsiteX33-3955"/>
                  <a:gd fmla="*/ 6129 h 10000" name="connsiteY33-3956"/>
                  <a:gd fmla="*/ 6013 w 10000" name="connsiteX34-3957"/>
                  <a:gd fmla="*/ 5907 h 10000" name="connsiteY34-3958"/>
                  <a:gd fmla="*/ 5820 w 10000" name="connsiteX35-3959"/>
                  <a:gd fmla="*/ 5981 h 10000" name="connsiteY35-3960"/>
                  <a:gd fmla="*/ 5547 w 10000" name="connsiteX36-3961"/>
                  <a:gd fmla="*/ 6312 h 10000" name="connsiteY36-3962"/>
                  <a:gd fmla="*/ 4695 w 10000" name="connsiteX37-3963"/>
                  <a:gd fmla="*/ 5834 h 10000" name="connsiteY37-3964"/>
                  <a:gd fmla="*/ 2510 w 10000" name="connsiteX38-3965"/>
                  <a:gd fmla="*/ 5852 h 10000" name="connsiteY38-3966"/>
                  <a:gd fmla="*/ 1545 w 10000" name="connsiteX39-3967"/>
                  <a:gd fmla="*/ 5981 h 10000" name="connsiteY39-3968"/>
                  <a:gd fmla="*/ 1208 w 10000" name="connsiteX40-3969"/>
                  <a:gd fmla="*/ 5431 h 10000" name="connsiteY40-3970"/>
                  <a:gd fmla="*/ 1514 w 10000" name="connsiteX41-3971"/>
                  <a:gd fmla="*/ 4386 h 10000" name="connsiteY41-3972"/>
                  <a:gd fmla="*/ 1561 w 10000" name="connsiteX42-3973"/>
                  <a:gd fmla="*/ 4203 h 10000" name="connsiteY42-3974"/>
                  <a:gd fmla="*/ 1787 w 10000" name="connsiteX43-3975"/>
                  <a:gd fmla="*/ 2991 h 10000" name="connsiteY43-3976"/>
                  <a:gd fmla="*/ 3136 w 10000" name="connsiteX44-3977"/>
                  <a:gd fmla="*/ 2606 h 10000" name="connsiteY44-3978"/>
                  <a:gd fmla="*/ 3876 w 10000" name="connsiteX45-3979"/>
                  <a:gd fmla="*/ 3799 h 10000" name="connsiteY45-3980"/>
                  <a:gd fmla="*/ 2703 w 10000" name="connsiteX46-3981"/>
                  <a:gd fmla="*/ 4569 h 10000" name="connsiteY46-3982"/>
                  <a:gd fmla="*/ 2719 w 10000" name="connsiteX47-3983"/>
                  <a:gd fmla="*/ 4808 h 10000" name="connsiteY47-3984"/>
                  <a:gd fmla="*/ 2927 w 10000" name="connsiteX48-3985"/>
                  <a:gd fmla="*/ 4771 h 10000" name="connsiteY48-3986"/>
                  <a:gd fmla="*/ 4744 w 10000" name="connsiteX49-3987"/>
                  <a:gd fmla="*/ 4423 h 10000" name="connsiteY49-3988"/>
                  <a:gd fmla="*/ 4937 w 10000" name="connsiteX50-3989"/>
                  <a:gd fmla="*/ 4423 h 10000" name="connsiteY50-3990"/>
                  <a:gd fmla="*/ 5804 w 10000" name="connsiteX51-3991"/>
                  <a:gd fmla="*/ 4184 h 10000" name="connsiteY51-3992"/>
                  <a:gd fmla="*/ 6383 w 10000" name="connsiteX52-3993"/>
                  <a:gd fmla="*/ 4973 h 10000" name="connsiteY52-3994"/>
                  <a:gd fmla="*/ 6512 w 10000" name="connsiteX53-3995"/>
                  <a:gd fmla="*/ 5119 h 10000" name="connsiteY53-3996"/>
                  <a:gd fmla="*/ 7572 w 10000" name="connsiteX54-3997"/>
                  <a:gd fmla="*/ 6532 h 10000" name="connsiteY54-3998"/>
                  <a:gd fmla="*/ 7093 w 10000" name="connsiteX55-3999"/>
                  <a:gd fmla="*/ 7894 h 10000" name="connsiteY55-4000"/>
                  <a:gd fmla="*/ 5483 w 10000" name="connsiteX56-4001"/>
                  <a:gd fmla="*/ 8218 h 10000" name="connsiteY56-4002"/>
                  <a:gd fmla="*/ 5467 w 10000" name="connsiteX57-4003"/>
                  <a:gd fmla="*/ 8273 h 10000" name="connsiteY57-4004"/>
                  <a:gd fmla="*/ 3490 w 10000" name="connsiteX58-4005"/>
                  <a:gd fmla="*/ 8053 h 10000" name="connsiteY58-4006"/>
                  <a:gd fmla="*/ 3345 w 10000" name="connsiteX59-4007"/>
                  <a:gd fmla="*/ 7357 h 10000" name="connsiteY59-4008"/>
                  <a:gd fmla="*/ 3586 w 10000" name="connsiteX60-4009"/>
                  <a:gd fmla="*/ 7082 h 10000" name="connsiteY60-4010"/>
                  <a:gd fmla="*/ 3683 w 10000" name="connsiteX61-4011"/>
                  <a:gd fmla="*/ 6880 h 10000" name="connsiteY61-4012"/>
                  <a:gd fmla="*/ 3490 w 10000" name="connsiteX62-4013"/>
                  <a:gd fmla="*/ 6770 h 10000" name="connsiteY62-4014"/>
                  <a:gd fmla="*/ 3072 w 10000" name="connsiteX63-4015"/>
                  <a:gd fmla="*/ 7247 h 10000" name="connsiteY63-4016"/>
                  <a:gd fmla="*/ 3249 w 10000" name="connsiteX64-4017"/>
                  <a:gd fmla="*/ 8255 h 10000" name="connsiteY64-4018"/>
                  <a:gd fmla="*/ 3249 w 10000" name="connsiteX65-4019"/>
                  <a:gd fmla="*/ 8273 h 10000" name="connsiteY65-4020"/>
                  <a:gd fmla="*/ 4680 w 10000" name="connsiteX66-4021"/>
                  <a:gd fmla="*/ 8825 h 10000" name="connsiteY66-4022"/>
                  <a:gd fmla="*/ 5354 w 10000" name="connsiteX67-4023"/>
                  <a:gd fmla="*/ 8677 h 10000" name="connsiteY67-4024"/>
                  <a:gd fmla="*/ 3393 w 10000" name="connsiteX68-4025"/>
                  <a:gd fmla="*/ 9998 h 10000" name="connsiteY68-4026"/>
                  <a:gd fmla="*/ 2253 w 10000" name="connsiteX69-4027"/>
                  <a:gd fmla="*/ 9228 h 10000" name="connsiteY69-4028"/>
                  <a:gd fmla="*/ 1224 w 10000" name="connsiteX70-4029"/>
                  <a:gd fmla="*/ 7137 h 10000" name="connsiteY70-4030"/>
                  <a:gd fmla="*/ 3 w 10000" name="connsiteX71-4031"/>
                  <a:gd fmla="*/ 4954 h 10000" name="connsiteY71-4032"/>
                  <a:gd fmla="*/ 3 w 10000" name="connsiteX0-4033"/>
                  <a:gd fmla="*/ 4954 h 10000" name="connsiteY0-4034"/>
                  <a:gd fmla="*/ 726 w 10000" name="connsiteX1-4035"/>
                  <a:gd fmla="*/ 3028 h 10000" name="connsiteY1-4036"/>
                  <a:gd fmla="*/ 1337 w 10000" name="connsiteX2-4037"/>
                  <a:gd fmla="*/ 1635 h 10000" name="connsiteY2-4038"/>
                  <a:gd fmla="*/ 3233 w 10000" name="connsiteX3-4039"/>
                  <a:gd fmla="*/ 773 h 10000" name="connsiteY3-4040"/>
                  <a:gd fmla="*/ 5997 w 10000" name="connsiteX4-4041"/>
                  <a:gd fmla="*/ 424 h 10000" name="connsiteY4-4042"/>
                  <a:gd fmla="*/ 8488 w 10000" name="connsiteX5-4043"/>
                  <a:gd fmla="*/ 1452 h 10000" name="connsiteY5-4044"/>
                  <a:gd fmla="*/ 9693 w 10000" name="connsiteX6-4045"/>
                  <a:gd fmla="*/ 4661 h 10000" name="connsiteY6-4046"/>
                  <a:gd fmla="*/ 7765 w 10000" name="connsiteX7-4047"/>
                  <a:gd fmla="*/ 5852 h 10000" name="connsiteY7-4048"/>
                  <a:gd fmla="*/ 6752 w 10000" name="connsiteX8-4049"/>
                  <a:gd fmla="*/ 4844 h 10000" name="connsiteY8-4050"/>
                  <a:gd fmla="*/ 7444 w 10000" name="connsiteX9-4051"/>
                  <a:gd fmla="*/ 2845 h 10000" name="connsiteY9-4052"/>
                  <a:gd fmla="*/ 8680 w 10000" name="connsiteX10-4053"/>
                  <a:gd fmla="*/ 2808 h 10000" name="connsiteY10-4054"/>
                  <a:gd fmla="*/ 8873 w 10000" name="connsiteX11-4055"/>
                  <a:gd fmla="*/ 3799 h 10000" name="connsiteY11-4056"/>
                  <a:gd fmla="*/ 8568 w 10000" name="connsiteX12-4057"/>
                  <a:gd fmla="*/ 4203 h 10000" name="connsiteY12-4058"/>
                  <a:gd fmla="*/ 7941 w 10000" name="connsiteX13-4059"/>
                  <a:gd fmla="*/ 4184 h 10000" name="connsiteY13-4060"/>
                  <a:gd fmla="*/ 7748 w 10000" name="connsiteX14-4061"/>
                  <a:gd fmla="*/ 4276 h 10000" name="connsiteY14-4062"/>
                  <a:gd fmla="*/ 7829 w 10000" name="connsiteX15-4063"/>
                  <a:gd fmla="*/ 4496 h 10000" name="connsiteY15-4064"/>
                  <a:gd fmla="*/ 8664 w 10000" name="connsiteX16-4065"/>
                  <a:gd fmla="*/ 4514 h 10000" name="connsiteY16-4066"/>
                  <a:gd fmla="*/ 9163 w 10000" name="connsiteX17-4067"/>
                  <a:gd fmla="*/ 3928 h 10000" name="connsiteY17-4068"/>
                  <a:gd fmla="*/ 8857 w 10000" name="connsiteX18-4069"/>
                  <a:gd fmla="*/ 2533 h 10000" name="connsiteY18-4070"/>
                  <a:gd fmla="*/ 7637 w 10000" name="connsiteX19-4071"/>
                  <a:gd fmla="*/ 2350 h 10000" name="connsiteY19-4072"/>
                  <a:gd fmla="*/ 6720 w 10000" name="connsiteX20-4073"/>
                  <a:gd fmla="*/ 1360 h 10000" name="connsiteY20-4074"/>
                  <a:gd fmla="*/ 5627 w 10000" name="connsiteX21-4075"/>
                  <a:gd fmla="*/ 1470 h 10000" name="connsiteY21-4076"/>
                  <a:gd fmla="*/ 4390 w 10000" name="connsiteX22-4077"/>
                  <a:gd fmla="*/ 902 h 10000" name="connsiteY22-4078"/>
                  <a:gd fmla="*/ 3442 w 10000" name="connsiteX23-4079"/>
                  <a:gd fmla="*/ 1543 h 10000" name="connsiteY23-4080"/>
                  <a:gd fmla="*/ 3201 w 10000" name="connsiteX24-4081"/>
                  <a:gd fmla="*/ 2277 h 10000" name="connsiteY24-4082"/>
                  <a:gd fmla="*/ 1578 w 10000" name="connsiteX25-4083"/>
                  <a:gd fmla="*/ 2771 h 10000" name="connsiteY25-4084"/>
                  <a:gd fmla="*/ 1257 w 10000" name="connsiteX26-4085"/>
                  <a:gd fmla="*/ 4203 h 10000" name="connsiteY26-4086"/>
                  <a:gd fmla="*/ 902 w 10000" name="connsiteX27-4087"/>
                  <a:gd fmla="*/ 5486 h 10000" name="connsiteY27-4088"/>
                  <a:gd fmla="*/ 1417 w 10000" name="connsiteX28-4089"/>
                  <a:gd fmla="*/ 6294 h 10000" name="connsiteY28-4090"/>
                  <a:gd fmla="*/ 2670 w 10000" name="connsiteX29-4091"/>
                  <a:gd fmla="*/ 6129 h 10000" name="connsiteY29-4092"/>
                  <a:gd fmla="*/ 4518 w 10000" name="connsiteX30-4093"/>
                  <a:gd fmla="*/ 6092 h 10000" name="connsiteY30-4094"/>
                  <a:gd fmla="*/ 5531 w 10000" name="connsiteX31-4095"/>
                  <a:gd fmla="*/ 6642 h 10000" name="connsiteY31-4096"/>
                  <a:gd fmla="*/ 5611 w 10000" name="connsiteX32-4097"/>
                  <a:gd fmla="*/ 6642 h 10000" name="connsiteY32-4098"/>
                  <a:gd fmla="*/ 6093 w 10000" name="connsiteX33-4099"/>
                  <a:gd fmla="*/ 6129 h 10000" name="connsiteY33-4100"/>
                  <a:gd fmla="*/ 6013 w 10000" name="connsiteX34-4101"/>
                  <a:gd fmla="*/ 5907 h 10000" name="connsiteY34-4102"/>
                  <a:gd fmla="*/ 5820 w 10000" name="connsiteX35-4103"/>
                  <a:gd fmla="*/ 5981 h 10000" name="connsiteY35-4104"/>
                  <a:gd fmla="*/ 5547 w 10000" name="connsiteX36-4105"/>
                  <a:gd fmla="*/ 6312 h 10000" name="connsiteY36-4106"/>
                  <a:gd fmla="*/ 4695 w 10000" name="connsiteX37-4107"/>
                  <a:gd fmla="*/ 5834 h 10000" name="connsiteY37-4108"/>
                  <a:gd fmla="*/ 2510 w 10000" name="connsiteX38-4109"/>
                  <a:gd fmla="*/ 5852 h 10000" name="connsiteY38-4110"/>
                  <a:gd fmla="*/ 1545 w 10000" name="connsiteX39-4111"/>
                  <a:gd fmla="*/ 5981 h 10000" name="connsiteY39-4112"/>
                  <a:gd fmla="*/ 1208 w 10000" name="connsiteX40-4113"/>
                  <a:gd fmla="*/ 5431 h 10000" name="connsiteY40-4114"/>
                  <a:gd fmla="*/ 1514 w 10000" name="connsiteX41-4115"/>
                  <a:gd fmla="*/ 4386 h 10000" name="connsiteY41-4116"/>
                  <a:gd fmla="*/ 1561 w 10000" name="connsiteX42-4117"/>
                  <a:gd fmla="*/ 4203 h 10000" name="connsiteY42-4118"/>
                  <a:gd fmla="*/ 1787 w 10000" name="connsiteX43-4119"/>
                  <a:gd fmla="*/ 2991 h 10000" name="connsiteY43-4120"/>
                  <a:gd fmla="*/ 3136 w 10000" name="connsiteX44-4121"/>
                  <a:gd fmla="*/ 2606 h 10000" name="connsiteY44-4122"/>
                  <a:gd fmla="*/ 3876 w 10000" name="connsiteX45-4123"/>
                  <a:gd fmla="*/ 3799 h 10000" name="connsiteY45-4124"/>
                  <a:gd fmla="*/ 2703 w 10000" name="connsiteX46-4125"/>
                  <a:gd fmla="*/ 4569 h 10000" name="connsiteY46-4126"/>
                  <a:gd fmla="*/ 2719 w 10000" name="connsiteX47-4127"/>
                  <a:gd fmla="*/ 4808 h 10000" name="connsiteY47-4128"/>
                  <a:gd fmla="*/ 2927 w 10000" name="connsiteX48-4129"/>
                  <a:gd fmla="*/ 4771 h 10000" name="connsiteY48-4130"/>
                  <a:gd fmla="*/ 4744 w 10000" name="connsiteX49-4131"/>
                  <a:gd fmla="*/ 4423 h 10000" name="connsiteY49-4132"/>
                  <a:gd fmla="*/ 4937 w 10000" name="connsiteX50-4133"/>
                  <a:gd fmla="*/ 4423 h 10000" name="connsiteY50-4134"/>
                  <a:gd fmla="*/ 5804 w 10000" name="connsiteX51-4135"/>
                  <a:gd fmla="*/ 4184 h 10000" name="connsiteY51-4136"/>
                  <a:gd fmla="*/ 6383 w 10000" name="connsiteX52-4137"/>
                  <a:gd fmla="*/ 4973 h 10000" name="connsiteY52-4138"/>
                  <a:gd fmla="*/ 6512 w 10000" name="connsiteX53-4139"/>
                  <a:gd fmla="*/ 5119 h 10000" name="connsiteY53-4140"/>
                  <a:gd fmla="*/ 7572 w 10000" name="connsiteX54-4141"/>
                  <a:gd fmla="*/ 6532 h 10000" name="connsiteY54-4142"/>
                  <a:gd fmla="*/ 7093 w 10000" name="connsiteX55-4143"/>
                  <a:gd fmla="*/ 7953 h 10000" name="connsiteY55-4144"/>
                  <a:gd fmla="*/ 5483 w 10000" name="connsiteX56-4145"/>
                  <a:gd fmla="*/ 8218 h 10000" name="connsiteY56-4146"/>
                  <a:gd fmla="*/ 5467 w 10000" name="connsiteX57-4147"/>
                  <a:gd fmla="*/ 8273 h 10000" name="connsiteY57-4148"/>
                  <a:gd fmla="*/ 3490 w 10000" name="connsiteX58-4149"/>
                  <a:gd fmla="*/ 8053 h 10000" name="connsiteY58-4150"/>
                  <a:gd fmla="*/ 3345 w 10000" name="connsiteX59-4151"/>
                  <a:gd fmla="*/ 7357 h 10000" name="connsiteY59-4152"/>
                  <a:gd fmla="*/ 3586 w 10000" name="connsiteX60-4153"/>
                  <a:gd fmla="*/ 7082 h 10000" name="connsiteY60-4154"/>
                  <a:gd fmla="*/ 3683 w 10000" name="connsiteX61-4155"/>
                  <a:gd fmla="*/ 6880 h 10000" name="connsiteY61-4156"/>
                  <a:gd fmla="*/ 3490 w 10000" name="connsiteX62-4157"/>
                  <a:gd fmla="*/ 6770 h 10000" name="connsiteY62-4158"/>
                  <a:gd fmla="*/ 3072 w 10000" name="connsiteX63-4159"/>
                  <a:gd fmla="*/ 7247 h 10000" name="connsiteY63-4160"/>
                  <a:gd fmla="*/ 3249 w 10000" name="connsiteX64-4161"/>
                  <a:gd fmla="*/ 8255 h 10000" name="connsiteY64-4162"/>
                  <a:gd fmla="*/ 3249 w 10000" name="connsiteX65-4163"/>
                  <a:gd fmla="*/ 8273 h 10000" name="connsiteY65-4164"/>
                  <a:gd fmla="*/ 4680 w 10000" name="connsiteX66-4165"/>
                  <a:gd fmla="*/ 8825 h 10000" name="connsiteY66-4166"/>
                  <a:gd fmla="*/ 5354 w 10000" name="connsiteX67-4167"/>
                  <a:gd fmla="*/ 8677 h 10000" name="connsiteY67-4168"/>
                  <a:gd fmla="*/ 3393 w 10000" name="connsiteX68-4169"/>
                  <a:gd fmla="*/ 9998 h 10000" name="connsiteY68-4170"/>
                  <a:gd fmla="*/ 2253 w 10000" name="connsiteX69-4171"/>
                  <a:gd fmla="*/ 9228 h 10000" name="connsiteY69-4172"/>
                  <a:gd fmla="*/ 1224 w 10000" name="connsiteX70-4173"/>
                  <a:gd fmla="*/ 7137 h 10000" name="connsiteY70-4174"/>
                  <a:gd fmla="*/ 3 w 10000" name="connsiteX71-4175"/>
                  <a:gd fmla="*/ 4954 h 10000" name="connsiteY71-4176"/>
                  <a:gd fmla="*/ 3 w 10000" name="connsiteX0-4177"/>
                  <a:gd fmla="*/ 4954 h 10000" name="connsiteY0-4178"/>
                  <a:gd fmla="*/ 726 w 10000" name="connsiteX1-4179"/>
                  <a:gd fmla="*/ 3028 h 10000" name="connsiteY1-4180"/>
                  <a:gd fmla="*/ 1337 w 10000" name="connsiteX2-4181"/>
                  <a:gd fmla="*/ 1635 h 10000" name="connsiteY2-4182"/>
                  <a:gd fmla="*/ 3233 w 10000" name="connsiteX3-4183"/>
                  <a:gd fmla="*/ 773 h 10000" name="connsiteY3-4184"/>
                  <a:gd fmla="*/ 5997 w 10000" name="connsiteX4-4185"/>
                  <a:gd fmla="*/ 424 h 10000" name="connsiteY4-4186"/>
                  <a:gd fmla="*/ 8488 w 10000" name="connsiteX5-4187"/>
                  <a:gd fmla="*/ 1452 h 10000" name="connsiteY5-4188"/>
                  <a:gd fmla="*/ 9693 w 10000" name="connsiteX6-4189"/>
                  <a:gd fmla="*/ 4661 h 10000" name="connsiteY6-4190"/>
                  <a:gd fmla="*/ 7765 w 10000" name="connsiteX7-4191"/>
                  <a:gd fmla="*/ 5852 h 10000" name="connsiteY7-4192"/>
                  <a:gd fmla="*/ 6752 w 10000" name="connsiteX8-4193"/>
                  <a:gd fmla="*/ 4844 h 10000" name="connsiteY8-4194"/>
                  <a:gd fmla="*/ 7444 w 10000" name="connsiteX9-4195"/>
                  <a:gd fmla="*/ 2845 h 10000" name="connsiteY9-4196"/>
                  <a:gd fmla="*/ 8680 w 10000" name="connsiteX10-4197"/>
                  <a:gd fmla="*/ 2808 h 10000" name="connsiteY10-4198"/>
                  <a:gd fmla="*/ 8873 w 10000" name="connsiteX11-4199"/>
                  <a:gd fmla="*/ 3799 h 10000" name="connsiteY11-4200"/>
                  <a:gd fmla="*/ 8568 w 10000" name="connsiteX12-4201"/>
                  <a:gd fmla="*/ 4203 h 10000" name="connsiteY12-4202"/>
                  <a:gd fmla="*/ 7941 w 10000" name="connsiteX13-4203"/>
                  <a:gd fmla="*/ 4184 h 10000" name="connsiteY13-4204"/>
                  <a:gd fmla="*/ 7748 w 10000" name="connsiteX14-4205"/>
                  <a:gd fmla="*/ 4276 h 10000" name="connsiteY14-4206"/>
                  <a:gd fmla="*/ 7829 w 10000" name="connsiteX15-4207"/>
                  <a:gd fmla="*/ 4496 h 10000" name="connsiteY15-4208"/>
                  <a:gd fmla="*/ 8664 w 10000" name="connsiteX16-4209"/>
                  <a:gd fmla="*/ 4514 h 10000" name="connsiteY16-4210"/>
                  <a:gd fmla="*/ 9163 w 10000" name="connsiteX17-4211"/>
                  <a:gd fmla="*/ 3928 h 10000" name="connsiteY17-4212"/>
                  <a:gd fmla="*/ 8857 w 10000" name="connsiteX18-4213"/>
                  <a:gd fmla="*/ 2533 h 10000" name="connsiteY18-4214"/>
                  <a:gd fmla="*/ 7637 w 10000" name="connsiteX19-4215"/>
                  <a:gd fmla="*/ 2350 h 10000" name="connsiteY19-4216"/>
                  <a:gd fmla="*/ 6720 w 10000" name="connsiteX20-4217"/>
                  <a:gd fmla="*/ 1360 h 10000" name="connsiteY20-4218"/>
                  <a:gd fmla="*/ 5627 w 10000" name="connsiteX21-4219"/>
                  <a:gd fmla="*/ 1470 h 10000" name="connsiteY21-4220"/>
                  <a:gd fmla="*/ 4390 w 10000" name="connsiteX22-4221"/>
                  <a:gd fmla="*/ 902 h 10000" name="connsiteY22-4222"/>
                  <a:gd fmla="*/ 3442 w 10000" name="connsiteX23-4223"/>
                  <a:gd fmla="*/ 1543 h 10000" name="connsiteY23-4224"/>
                  <a:gd fmla="*/ 3201 w 10000" name="connsiteX24-4225"/>
                  <a:gd fmla="*/ 2277 h 10000" name="connsiteY24-4226"/>
                  <a:gd fmla="*/ 1578 w 10000" name="connsiteX25-4227"/>
                  <a:gd fmla="*/ 2771 h 10000" name="connsiteY25-4228"/>
                  <a:gd fmla="*/ 1257 w 10000" name="connsiteX26-4229"/>
                  <a:gd fmla="*/ 4203 h 10000" name="connsiteY26-4230"/>
                  <a:gd fmla="*/ 902 w 10000" name="connsiteX27-4231"/>
                  <a:gd fmla="*/ 5486 h 10000" name="connsiteY27-4232"/>
                  <a:gd fmla="*/ 1417 w 10000" name="connsiteX28-4233"/>
                  <a:gd fmla="*/ 6294 h 10000" name="connsiteY28-4234"/>
                  <a:gd fmla="*/ 2670 w 10000" name="connsiteX29-4235"/>
                  <a:gd fmla="*/ 6129 h 10000" name="connsiteY29-4236"/>
                  <a:gd fmla="*/ 4518 w 10000" name="connsiteX30-4237"/>
                  <a:gd fmla="*/ 6092 h 10000" name="connsiteY30-4238"/>
                  <a:gd fmla="*/ 5531 w 10000" name="connsiteX31-4239"/>
                  <a:gd fmla="*/ 6642 h 10000" name="connsiteY31-4240"/>
                  <a:gd fmla="*/ 5611 w 10000" name="connsiteX32-4241"/>
                  <a:gd fmla="*/ 6642 h 10000" name="connsiteY32-4242"/>
                  <a:gd fmla="*/ 6093 w 10000" name="connsiteX33-4243"/>
                  <a:gd fmla="*/ 6129 h 10000" name="connsiteY33-4244"/>
                  <a:gd fmla="*/ 6013 w 10000" name="connsiteX34-4245"/>
                  <a:gd fmla="*/ 5907 h 10000" name="connsiteY34-4246"/>
                  <a:gd fmla="*/ 5820 w 10000" name="connsiteX35-4247"/>
                  <a:gd fmla="*/ 5981 h 10000" name="connsiteY35-4248"/>
                  <a:gd fmla="*/ 5547 w 10000" name="connsiteX36-4249"/>
                  <a:gd fmla="*/ 6312 h 10000" name="connsiteY36-4250"/>
                  <a:gd fmla="*/ 4695 w 10000" name="connsiteX37-4251"/>
                  <a:gd fmla="*/ 5834 h 10000" name="connsiteY37-4252"/>
                  <a:gd fmla="*/ 2510 w 10000" name="connsiteX38-4253"/>
                  <a:gd fmla="*/ 5852 h 10000" name="connsiteY38-4254"/>
                  <a:gd fmla="*/ 1545 w 10000" name="connsiteX39-4255"/>
                  <a:gd fmla="*/ 5981 h 10000" name="connsiteY39-4256"/>
                  <a:gd fmla="*/ 1208 w 10000" name="connsiteX40-4257"/>
                  <a:gd fmla="*/ 5431 h 10000" name="connsiteY40-4258"/>
                  <a:gd fmla="*/ 1514 w 10000" name="connsiteX41-4259"/>
                  <a:gd fmla="*/ 4386 h 10000" name="connsiteY41-4260"/>
                  <a:gd fmla="*/ 1561 w 10000" name="connsiteX42-4261"/>
                  <a:gd fmla="*/ 4203 h 10000" name="connsiteY42-4262"/>
                  <a:gd fmla="*/ 1787 w 10000" name="connsiteX43-4263"/>
                  <a:gd fmla="*/ 2991 h 10000" name="connsiteY43-4264"/>
                  <a:gd fmla="*/ 3136 w 10000" name="connsiteX44-4265"/>
                  <a:gd fmla="*/ 2606 h 10000" name="connsiteY44-4266"/>
                  <a:gd fmla="*/ 3876 w 10000" name="connsiteX45-4267"/>
                  <a:gd fmla="*/ 3799 h 10000" name="connsiteY45-4268"/>
                  <a:gd fmla="*/ 2703 w 10000" name="connsiteX46-4269"/>
                  <a:gd fmla="*/ 4569 h 10000" name="connsiteY46-4270"/>
                  <a:gd fmla="*/ 2719 w 10000" name="connsiteX47-4271"/>
                  <a:gd fmla="*/ 4808 h 10000" name="connsiteY47-4272"/>
                  <a:gd fmla="*/ 2927 w 10000" name="connsiteX48-4273"/>
                  <a:gd fmla="*/ 4771 h 10000" name="connsiteY48-4274"/>
                  <a:gd fmla="*/ 4744 w 10000" name="connsiteX49-4275"/>
                  <a:gd fmla="*/ 4423 h 10000" name="connsiteY49-4276"/>
                  <a:gd fmla="*/ 4937 w 10000" name="connsiteX50-4277"/>
                  <a:gd fmla="*/ 4423 h 10000" name="connsiteY50-4278"/>
                  <a:gd fmla="*/ 5804 w 10000" name="connsiteX51-4279"/>
                  <a:gd fmla="*/ 4184 h 10000" name="connsiteY51-4280"/>
                  <a:gd fmla="*/ 6383 w 10000" name="connsiteX52-4281"/>
                  <a:gd fmla="*/ 4973 h 10000" name="connsiteY52-4282"/>
                  <a:gd fmla="*/ 6512 w 10000" name="connsiteX53-4283"/>
                  <a:gd fmla="*/ 5119 h 10000" name="connsiteY53-4284"/>
                  <a:gd fmla="*/ 7572 w 10000" name="connsiteX54-4285"/>
                  <a:gd fmla="*/ 6532 h 10000" name="connsiteY54-4286"/>
                  <a:gd fmla="*/ 7093 w 10000" name="connsiteX55-4287"/>
                  <a:gd fmla="*/ 7953 h 10000" name="connsiteY55-4288"/>
                  <a:gd fmla="*/ 5483 w 10000" name="connsiteX56-4289"/>
                  <a:gd fmla="*/ 8218 h 10000" name="connsiteY56-4290"/>
                  <a:gd fmla="*/ 5467 w 10000" name="connsiteX57-4291"/>
                  <a:gd fmla="*/ 8273 h 10000" name="connsiteY57-4292"/>
                  <a:gd fmla="*/ 3490 w 10000" name="connsiteX58-4293"/>
                  <a:gd fmla="*/ 8053 h 10000" name="connsiteY58-4294"/>
                  <a:gd fmla="*/ 3345 w 10000" name="connsiteX59-4295"/>
                  <a:gd fmla="*/ 7357 h 10000" name="connsiteY59-4296"/>
                  <a:gd fmla="*/ 3586 w 10000" name="connsiteX60-4297"/>
                  <a:gd fmla="*/ 7082 h 10000" name="connsiteY60-4298"/>
                  <a:gd fmla="*/ 3683 w 10000" name="connsiteX61-4299"/>
                  <a:gd fmla="*/ 6880 h 10000" name="connsiteY61-4300"/>
                  <a:gd fmla="*/ 3490 w 10000" name="connsiteX62-4301"/>
                  <a:gd fmla="*/ 6770 h 10000" name="connsiteY62-4302"/>
                  <a:gd fmla="*/ 3072 w 10000" name="connsiteX63-4303"/>
                  <a:gd fmla="*/ 7247 h 10000" name="connsiteY63-4304"/>
                  <a:gd fmla="*/ 3249 w 10000" name="connsiteX64-4305"/>
                  <a:gd fmla="*/ 8255 h 10000" name="connsiteY64-4306"/>
                  <a:gd fmla="*/ 3249 w 10000" name="connsiteX65-4307"/>
                  <a:gd fmla="*/ 8273 h 10000" name="connsiteY65-4308"/>
                  <a:gd fmla="*/ 4680 w 10000" name="connsiteX66-4309"/>
                  <a:gd fmla="*/ 8825 h 10000" name="connsiteY66-4310"/>
                  <a:gd fmla="*/ 5354 w 10000" name="connsiteX67-4311"/>
                  <a:gd fmla="*/ 8677 h 10000" name="connsiteY67-4312"/>
                  <a:gd fmla="*/ 3393 w 10000" name="connsiteX68-4313"/>
                  <a:gd fmla="*/ 9998 h 10000" name="connsiteY68-4314"/>
                  <a:gd fmla="*/ 2253 w 10000" name="connsiteX69-4315"/>
                  <a:gd fmla="*/ 9228 h 10000" name="connsiteY69-4316"/>
                  <a:gd fmla="*/ 1224 w 10000" name="connsiteX70-4317"/>
                  <a:gd fmla="*/ 7137 h 10000" name="connsiteY70-4318"/>
                  <a:gd fmla="*/ 3 w 10000" name="connsiteX71-4319"/>
                  <a:gd fmla="*/ 4954 h 10000" name="connsiteY71-4320"/>
                  <a:gd fmla="*/ 3 w 10000" name="connsiteX0-4321"/>
                  <a:gd fmla="*/ 4954 h 10000" name="connsiteY0-4322"/>
                  <a:gd fmla="*/ 726 w 10000" name="connsiteX1-4323"/>
                  <a:gd fmla="*/ 3028 h 10000" name="connsiteY1-4324"/>
                  <a:gd fmla="*/ 1337 w 10000" name="connsiteX2-4325"/>
                  <a:gd fmla="*/ 1635 h 10000" name="connsiteY2-4326"/>
                  <a:gd fmla="*/ 3233 w 10000" name="connsiteX3-4327"/>
                  <a:gd fmla="*/ 773 h 10000" name="connsiteY3-4328"/>
                  <a:gd fmla="*/ 5997 w 10000" name="connsiteX4-4329"/>
                  <a:gd fmla="*/ 424 h 10000" name="connsiteY4-4330"/>
                  <a:gd fmla="*/ 8488 w 10000" name="connsiteX5-4331"/>
                  <a:gd fmla="*/ 1452 h 10000" name="connsiteY5-4332"/>
                  <a:gd fmla="*/ 9693 w 10000" name="connsiteX6-4333"/>
                  <a:gd fmla="*/ 4661 h 10000" name="connsiteY6-4334"/>
                  <a:gd fmla="*/ 7765 w 10000" name="connsiteX7-4335"/>
                  <a:gd fmla="*/ 5852 h 10000" name="connsiteY7-4336"/>
                  <a:gd fmla="*/ 6752 w 10000" name="connsiteX8-4337"/>
                  <a:gd fmla="*/ 4844 h 10000" name="connsiteY8-4338"/>
                  <a:gd fmla="*/ 7444 w 10000" name="connsiteX9-4339"/>
                  <a:gd fmla="*/ 2845 h 10000" name="connsiteY9-4340"/>
                  <a:gd fmla="*/ 8680 w 10000" name="connsiteX10-4341"/>
                  <a:gd fmla="*/ 2808 h 10000" name="connsiteY10-4342"/>
                  <a:gd fmla="*/ 8873 w 10000" name="connsiteX11-4343"/>
                  <a:gd fmla="*/ 3799 h 10000" name="connsiteY11-4344"/>
                  <a:gd fmla="*/ 8568 w 10000" name="connsiteX12-4345"/>
                  <a:gd fmla="*/ 4203 h 10000" name="connsiteY12-4346"/>
                  <a:gd fmla="*/ 7941 w 10000" name="connsiteX13-4347"/>
                  <a:gd fmla="*/ 4184 h 10000" name="connsiteY13-4348"/>
                  <a:gd fmla="*/ 7748 w 10000" name="connsiteX14-4349"/>
                  <a:gd fmla="*/ 4276 h 10000" name="connsiteY14-4350"/>
                  <a:gd fmla="*/ 7829 w 10000" name="connsiteX15-4351"/>
                  <a:gd fmla="*/ 4496 h 10000" name="connsiteY15-4352"/>
                  <a:gd fmla="*/ 8664 w 10000" name="connsiteX16-4353"/>
                  <a:gd fmla="*/ 4514 h 10000" name="connsiteY16-4354"/>
                  <a:gd fmla="*/ 9163 w 10000" name="connsiteX17-4355"/>
                  <a:gd fmla="*/ 3928 h 10000" name="connsiteY17-4356"/>
                  <a:gd fmla="*/ 8857 w 10000" name="connsiteX18-4357"/>
                  <a:gd fmla="*/ 2533 h 10000" name="connsiteY18-4358"/>
                  <a:gd fmla="*/ 7637 w 10000" name="connsiteX19-4359"/>
                  <a:gd fmla="*/ 2350 h 10000" name="connsiteY19-4360"/>
                  <a:gd fmla="*/ 6720 w 10000" name="connsiteX20-4361"/>
                  <a:gd fmla="*/ 1360 h 10000" name="connsiteY20-4362"/>
                  <a:gd fmla="*/ 5627 w 10000" name="connsiteX21-4363"/>
                  <a:gd fmla="*/ 1470 h 10000" name="connsiteY21-4364"/>
                  <a:gd fmla="*/ 4390 w 10000" name="connsiteX22-4365"/>
                  <a:gd fmla="*/ 902 h 10000" name="connsiteY22-4366"/>
                  <a:gd fmla="*/ 3442 w 10000" name="connsiteX23-4367"/>
                  <a:gd fmla="*/ 1543 h 10000" name="connsiteY23-4368"/>
                  <a:gd fmla="*/ 3201 w 10000" name="connsiteX24-4369"/>
                  <a:gd fmla="*/ 2277 h 10000" name="connsiteY24-4370"/>
                  <a:gd fmla="*/ 1578 w 10000" name="connsiteX25-4371"/>
                  <a:gd fmla="*/ 2771 h 10000" name="connsiteY25-4372"/>
                  <a:gd fmla="*/ 1257 w 10000" name="connsiteX26-4373"/>
                  <a:gd fmla="*/ 4203 h 10000" name="connsiteY26-4374"/>
                  <a:gd fmla="*/ 902 w 10000" name="connsiteX27-4375"/>
                  <a:gd fmla="*/ 5486 h 10000" name="connsiteY27-4376"/>
                  <a:gd fmla="*/ 1417 w 10000" name="connsiteX28-4377"/>
                  <a:gd fmla="*/ 6294 h 10000" name="connsiteY28-4378"/>
                  <a:gd fmla="*/ 2670 w 10000" name="connsiteX29-4379"/>
                  <a:gd fmla="*/ 6129 h 10000" name="connsiteY29-4380"/>
                  <a:gd fmla="*/ 4518 w 10000" name="connsiteX30-4381"/>
                  <a:gd fmla="*/ 6092 h 10000" name="connsiteY30-4382"/>
                  <a:gd fmla="*/ 5531 w 10000" name="connsiteX31-4383"/>
                  <a:gd fmla="*/ 6642 h 10000" name="connsiteY31-4384"/>
                  <a:gd fmla="*/ 5611 w 10000" name="connsiteX32-4385"/>
                  <a:gd fmla="*/ 6642 h 10000" name="connsiteY32-4386"/>
                  <a:gd fmla="*/ 6093 w 10000" name="connsiteX33-4387"/>
                  <a:gd fmla="*/ 6129 h 10000" name="connsiteY33-4388"/>
                  <a:gd fmla="*/ 6013 w 10000" name="connsiteX34-4389"/>
                  <a:gd fmla="*/ 5907 h 10000" name="connsiteY34-4390"/>
                  <a:gd fmla="*/ 5820 w 10000" name="connsiteX35-4391"/>
                  <a:gd fmla="*/ 5981 h 10000" name="connsiteY35-4392"/>
                  <a:gd fmla="*/ 5547 w 10000" name="connsiteX36-4393"/>
                  <a:gd fmla="*/ 6312 h 10000" name="connsiteY36-4394"/>
                  <a:gd fmla="*/ 4695 w 10000" name="connsiteX37-4395"/>
                  <a:gd fmla="*/ 5834 h 10000" name="connsiteY37-4396"/>
                  <a:gd fmla="*/ 2510 w 10000" name="connsiteX38-4397"/>
                  <a:gd fmla="*/ 5852 h 10000" name="connsiteY38-4398"/>
                  <a:gd fmla="*/ 1545 w 10000" name="connsiteX39-4399"/>
                  <a:gd fmla="*/ 5981 h 10000" name="connsiteY39-4400"/>
                  <a:gd fmla="*/ 1208 w 10000" name="connsiteX40-4401"/>
                  <a:gd fmla="*/ 5431 h 10000" name="connsiteY40-4402"/>
                  <a:gd fmla="*/ 1514 w 10000" name="connsiteX41-4403"/>
                  <a:gd fmla="*/ 4386 h 10000" name="connsiteY41-4404"/>
                  <a:gd fmla="*/ 1561 w 10000" name="connsiteX42-4405"/>
                  <a:gd fmla="*/ 4203 h 10000" name="connsiteY42-4406"/>
                  <a:gd fmla="*/ 1787 w 10000" name="connsiteX43-4407"/>
                  <a:gd fmla="*/ 2991 h 10000" name="connsiteY43-4408"/>
                  <a:gd fmla="*/ 3136 w 10000" name="connsiteX44-4409"/>
                  <a:gd fmla="*/ 2606 h 10000" name="connsiteY44-4410"/>
                  <a:gd fmla="*/ 3876 w 10000" name="connsiteX45-4411"/>
                  <a:gd fmla="*/ 3799 h 10000" name="connsiteY45-4412"/>
                  <a:gd fmla="*/ 2703 w 10000" name="connsiteX46-4413"/>
                  <a:gd fmla="*/ 4569 h 10000" name="connsiteY46-4414"/>
                  <a:gd fmla="*/ 2719 w 10000" name="connsiteX47-4415"/>
                  <a:gd fmla="*/ 4808 h 10000" name="connsiteY47-4416"/>
                  <a:gd fmla="*/ 2927 w 10000" name="connsiteX48-4417"/>
                  <a:gd fmla="*/ 4771 h 10000" name="connsiteY48-4418"/>
                  <a:gd fmla="*/ 4744 w 10000" name="connsiteX49-4419"/>
                  <a:gd fmla="*/ 4423 h 10000" name="connsiteY49-4420"/>
                  <a:gd fmla="*/ 4937 w 10000" name="connsiteX50-4421"/>
                  <a:gd fmla="*/ 4423 h 10000" name="connsiteY50-4422"/>
                  <a:gd fmla="*/ 5804 w 10000" name="connsiteX51-4423"/>
                  <a:gd fmla="*/ 4184 h 10000" name="connsiteY51-4424"/>
                  <a:gd fmla="*/ 6383 w 10000" name="connsiteX52-4425"/>
                  <a:gd fmla="*/ 4973 h 10000" name="connsiteY52-4426"/>
                  <a:gd fmla="*/ 6512 w 10000" name="connsiteX53-4427"/>
                  <a:gd fmla="*/ 5119 h 10000" name="connsiteY53-4428"/>
                  <a:gd fmla="*/ 7572 w 10000" name="connsiteX54-4429"/>
                  <a:gd fmla="*/ 6532 h 10000" name="connsiteY54-4430"/>
                  <a:gd fmla="*/ 7055 w 10000" name="connsiteX55-4431"/>
                  <a:gd fmla="*/ 7909 h 10000" name="connsiteY55-4432"/>
                  <a:gd fmla="*/ 5483 w 10000" name="connsiteX56-4433"/>
                  <a:gd fmla="*/ 8218 h 10000" name="connsiteY56-4434"/>
                  <a:gd fmla="*/ 5467 w 10000" name="connsiteX57-4435"/>
                  <a:gd fmla="*/ 8273 h 10000" name="connsiteY57-4436"/>
                  <a:gd fmla="*/ 3490 w 10000" name="connsiteX58-4437"/>
                  <a:gd fmla="*/ 8053 h 10000" name="connsiteY58-4438"/>
                  <a:gd fmla="*/ 3345 w 10000" name="connsiteX59-4439"/>
                  <a:gd fmla="*/ 7357 h 10000" name="connsiteY59-4440"/>
                  <a:gd fmla="*/ 3586 w 10000" name="connsiteX60-4441"/>
                  <a:gd fmla="*/ 7082 h 10000" name="connsiteY60-4442"/>
                  <a:gd fmla="*/ 3683 w 10000" name="connsiteX61-4443"/>
                  <a:gd fmla="*/ 6880 h 10000" name="connsiteY61-4444"/>
                  <a:gd fmla="*/ 3490 w 10000" name="connsiteX62-4445"/>
                  <a:gd fmla="*/ 6770 h 10000" name="connsiteY62-4446"/>
                  <a:gd fmla="*/ 3072 w 10000" name="connsiteX63-4447"/>
                  <a:gd fmla="*/ 7247 h 10000" name="connsiteY63-4448"/>
                  <a:gd fmla="*/ 3249 w 10000" name="connsiteX64-4449"/>
                  <a:gd fmla="*/ 8255 h 10000" name="connsiteY64-4450"/>
                  <a:gd fmla="*/ 3249 w 10000" name="connsiteX65-4451"/>
                  <a:gd fmla="*/ 8273 h 10000" name="connsiteY65-4452"/>
                  <a:gd fmla="*/ 4680 w 10000" name="connsiteX66-4453"/>
                  <a:gd fmla="*/ 8825 h 10000" name="connsiteY66-4454"/>
                  <a:gd fmla="*/ 5354 w 10000" name="connsiteX67-4455"/>
                  <a:gd fmla="*/ 8677 h 10000" name="connsiteY67-4456"/>
                  <a:gd fmla="*/ 3393 w 10000" name="connsiteX68-4457"/>
                  <a:gd fmla="*/ 9998 h 10000" name="connsiteY68-4458"/>
                  <a:gd fmla="*/ 2253 w 10000" name="connsiteX69-4459"/>
                  <a:gd fmla="*/ 9228 h 10000" name="connsiteY69-4460"/>
                  <a:gd fmla="*/ 1224 w 10000" name="connsiteX70-4461"/>
                  <a:gd fmla="*/ 7137 h 10000" name="connsiteY70-4462"/>
                  <a:gd fmla="*/ 3 w 10000" name="connsiteX71-4463"/>
                  <a:gd fmla="*/ 4954 h 10000" name="connsiteY71-4464"/>
                  <a:gd fmla="*/ 3 w 10000" name="connsiteX0-4465"/>
                  <a:gd fmla="*/ 4954 h 10000" name="connsiteY0-4466"/>
                  <a:gd fmla="*/ 726 w 10000" name="connsiteX1-4467"/>
                  <a:gd fmla="*/ 3028 h 10000" name="connsiteY1-4468"/>
                  <a:gd fmla="*/ 1337 w 10000" name="connsiteX2-4469"/>
                  <a:gd fmla="*/ 1635 h 10000" name="connsiteY2-4470"/>
                  <a:gd fmla="*/ 3233 w 10000" name="connsiteX3-4471"/>
                  <a:gd fmla="*/ 773 h 10000" name="connsiteY3-4472"/>
                  <a:gd fmla="*/ 5997 w 10000" name="connsiteX4-4473"/>
                  <a:gd fmla="*/ 424 h 10000" name="connsiteY4-4474"/>
                  <a:gd fmla="*/ 8488 w 10000" name="connsiteX5-4475"/>
                  <a:gd fmla="*/ 1452 h 10000" name="connsiteY5-4476"/>
                  <a:gd fmla="*/ 9693 w 10000" name="connsiteX6-4477"/>
                  <a:gd fmla="*/ 4661 h 10000" name="connsiteY6-4478"/>
                  <a:gd fmla="*/ 7765 w 10000" name="connsiteX7-4479"/>
                  <a:gd fmla="*/ 5852 h 10000" name="connsiteY7-4480"/>
                  <a:gd fmla="*/ 6752 w 10000" name="connsiteX8-4481"/>
                  <a:gd fmla="*/ 4844 h 10000" name="connsiteY8-4482"/>
                  <a:gd fmla="*/ 7444 w 10000" name="connsiteX9-4483"/>
                  <a:gd fmla="*/ 2845 h 10000" name="connsiteY9-4484"/>
                  <a:gd fmla="*/ 8680 w 10000" name="connsiteX10-4485"/>
                  <a:gd fmla="*/ 2808 h 10000" name="connsiteY10-4486"/>
                  <a:gd fmla="*/ 8873 w 10000" name="connsiteX11-4487"/>
                  <a:gd fmla="*/ 3799 h 10000" name="connsiteY11-4488"/>
                  <a:gd fmla="*/ 8568 w 10000" name="connsiteX12-4489"/>
                  <a:gd fmla="*/ 4203 h 10000" name="connsiteY12-4490"/>
                  <a:gd fmla="*/ 7941 w 10000" name="connsiteX13-4491"/>
                  <a:gd fmla="*/ 4184 h 10000" name="connsiteY13-4492"/>
                  <a:gd fmla="*/ 7748 w 10000" name="connsiteX14-4493"/>
                  <a:gd fmla="*/ 4276 h 10000" name="connsiteY14-4494"/>
                  <a:gd fmla="*/ 7829 w 10000" name="connsiteX15-4495"/>
                  <a:gd fmla="*/ 4496 h 10000" name="connsiteY15-4496"/>
                  <a:gd fmla="*/ 8664 w 10000" name="connsiteX16-4497"/>
                  <a:gd fmla="*/ 4514 h 10000" name="connsiteY16-4498"/>
                  <a:gd fmla="*/ 9163 w 10000" name="connsiteX17-4499"/>
                  <a:gd fmla="*/ 3928 h 10000" name="connsiteY17-4500"/>
                  <a:gd fmla="*/ 8857 w 10000" name="connsiteX18-4501"/>
                  <a:gd fmla="*/ 2533 h 10000" name="connsiteY18-4502"/>
                  <a:gd fmla="*/ 7637 w 10000" name="connsiteX19-4503"/>
                  <a:gd fmla="*/ 2350 h 10000" name="connsiteY19-4504"/>
                  <a:gd fmla="*/ 6720 w 10000" name="connsiteX20-4505"/>
                  <a:gd fmla="*/ 1360 h 10000" name="connsiteY20-4506"/>
                  <a:gd fmla="*/ 5627 w 10000" name="connsiteX21-4507"/>
                  <a:gd fmla="*/ 1470 h 10000" name="connsiteY21-4508"/>
                  <a:gd fmla="*/ 4390 w 10000" name="connsiteX22-4509"/>
                  <a:gd fmla="*/ 902 h 10000" name="connsiteY22-4510"/>
                  <a:gd fmla="*/ 3442 w 10000" name="connsiteX23-4511"/>
                  <a:gd fmla="*/ 1543 h 10000" name="connsiteY23-4512"/>
                  <a:gd fmla="*/ 3201 w 10000" name="connsiteX24-4513"/>
                  <a:gd fmla="*/ 2277 h 10000" name="connsiteY24-4514"/>
                  <a:gd fmla="*/ 1578 w 10000" name="connsiteX25-4515"/>
                  <a:gd fmla="*/ 2771 h 10000" name="connsiteY25-4516"/>
                  <a:gd fmla="*/ 1257 w 10000" name="connsiteX26-4517"/>
                  <a:gd fmla="*/ 4203 h 10000" name="connsiteY26-4518"/>
                  <a:gd fmla="*/ 902 w 10000" name="connsiteX27-4519"/>
                  <a:gd fmla="*/ 5486 h 10000" name="connsiteY27-4520"/>
                  <a:gd fmla="*/ 1417 w 10000" name="connsiteX28-4521"/>
                  <a:gd fmla="*/ 6294 h 10000" name="connsiteY28-4522"/>
                  <a:gd fmla="*/ 2670 w 10000" name="connsiteX29-4523"/>
                  <a:gd fmla="*/ 6129 h 10000" name="connsiteY29-4524"/>
                  <a:gd fmla="*/ 4518 w 10000" name="connsiteX30-4525"/>
                  <a:gd fmla="*/ 6092 h 10000" name="connsiteY30-4526"/>
                  <a:gd fmla="*/ 5531 w 10000" name="connsiteX31-4527"/>
                  <a:gd fmla="*/ 6642 h 10000" name="connsiteY31-4528"/>
                  <a:gd fmla="*/ 5611 w 10000" name="connsiteX32-4529"/>
                  <a:gd fmla="*/ 6642 h 10000" name="connsiteY32-4530"/>
                  <a:gd fmla="*/ 6093 w 10000" name="connsiteX33-4531"/>
                  <a:gd fmla="*/ 6129 h 10000" name="connsiteY33-4532"/>
                  <a:gd fmla="*/ 6013 w 10000" name="connsiteX34-4533"/>
                  <a:gd fmla="*/ 5907 h 10000" name="connsiteY34-4534"/>
                  <a:gd fmla="*/ 5820 w 10000" name="connsiteX35-4535"/>
                  <a:gd fmla="*/ 5981 h 10000" name="connsiteY35-4536"/>
                  <a:gd fmla="*/ 5547 w 10000" name="connsiteX36-4537"/>
                  <a:gd fmla="*/ 6312 h 10000" name="connsiteY36-4538"/>
                  <a:gd fmla="*/ 4695 w 10000" name="connsiteX37-4539"/>
                  <a:gd fmla="*/ 5834 h 10000" name="connsiteY37-4540"/>
                  <a:gd fmla="*/ 2510 w 10000" name="connsiteX38-4541"/>
                  <a:gd fmla="*/ 5852 h 10000" name="connsiteY38-4542"/>
                  <a:gd fmla="*/ 1545 w 10000" name="connsiteX39-4543"/>
                  <a:gd fmla="*/ 5981 h 10000" name="connsiteY39-4544"/>
                  <a:gd fmla="*/ 1208 w 10000" name="connsiteX40-4545"/>
                  <a:gd fmla="*/ 5431 h 10000" name="connsiteY40-4546"/>
                  <a:gd fmla="*/ 1514 w 10000" name="connsiteX41-4547"/>
                  <a:gd fmla="*/ 4386 h 10000" name="connsiteY41-4548"/>
                  <a:gd fmla="*/ 1561 w 10000" name="connsiteX42-4549"/>
                  <a:gd fmla="*/ 4203 h 10000" name="connsiteY42-4550"/>
                  <a:gd fmla="*/ 1787 w 10000" name="connsiteX43-4551"/>
                  <a:gd fmla="*/ 2991 h 10000" name="connsiteY43-4552"/>
                  <a:gd fmla="*/ 3136 w 10000" name="connsiteX44-4553"/>
                  <a:gd fmla="*/ 2606 h 10000" name="connsiteY44-4554"/>
                  <a:gd fmla="*/ 3876 w 10000" name="connsiteX45-4555"/>
                  <a:gd fmla="*/ 3799 h 10000" name="connsiteY45-4556"/>
                  <a:gd fmla="*/ 2703 w 10000" name="connsiteX46-4557"/>
                  <a:gd fmla="*/ 4569 h 10000" name="connsiteY46-4558"/>
                  <a:gd fmla="*/ 2719 w 10000" name="connsiteX47-4559"/>
                  <a:gd fmla="*/ 4808 h 10000" name="connsiteY47-4560"/>
                  <a:gd fmla="*/ 2927 w 10000" name="connsiteX48-4561"/>
                  <a:gd fmla="*/ 4771 h 10000" name="connsiteY48-4562"/>
                  <a:gd fmla="*/ 4744 w 10000" name="connsiteX49-4563"/>
                  <a:gd fmla="*/ 4423 h 10000" name="connsiteY49-4564"/>
                  <a:gd fmla="*/ 4937 w 10000" name="connsiteX50-4565"/>
                  <a:gd fmla="*/ 4423 h 10000" name="connsiteY50-4566"/>
                  <a:gd fmla="*/ 5804 w 10000" name="connsiteX51-4567"/>
                  <a:gd fmla="*/ 4184 h 10000" name="connsiteY51-4568"/>
                  <a:gd fmla="*/ 6383 w 10000" name="connsiteX52-4569"/>
                  <a:gd fmla="*/ 4973 h 10000" name="connsiteY52-4570"/>
                  <a:gd fmla="*/ 6512 w 10000" name="connsiteX53-4571"/>
                  <a:gd fmla="*/ 5119 h 10000" name="connsiteY53-4572"/>
                  <a:gd fmla="*/ 7572 w 10000" name="connsiteX54-4573"/>
                  <a:gd fmla="*/ 6532 h 10000" name="connsiteY54-4574"/>
                  <a:gd fmla="*/ 7055 w 10000" name="connsiteX55-4575"/>
                  <a:gd fmla="*/ 7909 h 10000" name="connsiteY55-4576"/>
                  <a:gd fmla="*/ 5483 w 10000" name="connsiteX56-4577"/>
                  <a:gd fmla="*/ 8218 h 10000" name="connsiteY56-4578"/>
                  <a:gd fmla="*/ 5467 w 10000" name="connsiteX57-4579"/>
                  <a:gd fmla="*/ 8273 h 10000" name="connsiteY57-4580"/>
                  <a:gd fmla="*/ 3490 w 10000" name="connsiteX58-4581"/>
                  <a:gd fmla="*/ 8053 h 10000" name="connsiteY58-4582"/>
                  <a:gd fmla="*/ 3345 w 10000" name="connsiteX59-4583"/>
                  <a:gd fmla="*/ 7357 h 10000" name="connsiteY59-4584"/>
                  <a:gd fmla="*/ 3586 w 10000" name="connsiteX60-4585"/>
                  <a:gd fmla="*/ 7082 h 10000" name="connsiteY60-4586"/>
                  <a:gd fmla="*/ 3683 w 10000" name="connsiteX61-4587"/>
                  <a:gd fmla="*/ 6880 h 10000" name="connsiteY61-4588"/>
                  <a:gd fmla="*/ 3490 w 10000" name="connsiteX62-4589"/>
                  <a:gd fmla="*/ 6770 h 10000" name="connsiteY62-4590"/>
                  <a:gd fmla="*/ 3072 w 10000" name="connsiteX63-4591"/>
                  <a:gd fmla="*/ 7247 h 10000" name="connsiteY63-4592"/>
                  <a:gd fmla="*/ 3249 w 10000" name="connsiteX64-4593"/>
                  <a:gd fmla="*/ 8255 h 10000" name="connsiteY64-4594"/>
                  <a:gd fmla="*/ 3249 w 10000" name="connsiteX65-4595"/>
                  <a:gd fmla="*/ 8273 h 10000" name="connsiteY65-4596"/>
                  <a:gd fmla="*/ 4680 w 10000" name="connsiteX66-4597"/>
                  <a:gd fmla="*/ 8825 h 10000" name="connsiteY66-4598"/>
                  <a:gd fmla="*/ 5354 w 10000" name="connsiteX67-4599"/>
                  <a:gd fmla="*/ 8677 h 10000" name="connsiteY67-4600"/>
                  <a:gd fmla="*/ 3393 w 10000" name="connsiteX68-4601"/>
                  <a:gd fmla="*/ 9998 h 10000" name="connsiteY68-4602"/>
                  <a:gd fmla="*/ 2253 w 10000" name="connsiteX69-4603"/>
                  <a:gd fmla="*/ 9228 h 10000" name="connsiteY69-4604"/>
                  <a:gd fmla="*/ 1224 w 10000" name="connsiteX70-4605"/>
                  <a:gd fmla="*/ 7137 h 10000" name="connsiteY70-4606"/>
                  <a:gd fmla="*/ 3 w 10000" name="connsiteX71-4607"/>
                  <a:gd fmla="*/ 4954 h 10000" name="connsiteY71-4608"/>
                  <a:gd fmla="*/ 3 w 10000" name="connsiteX0-4609"/>
                  <a:gd fmla="*/ 4954 h 10000" name="connsiteY0-4610"/>
                  <a:gd fmla="*/ 726 w 10000" name="connsiteX1-4611"/>
                  <a:gd fmla="*/ 3028 h 10000" name="connsiteY1-4612"/>
                  <a:gd fmla="*/ 1337 w 10000" name="connsiteX2-4613"/>
                  <a:gd fmla="*/ 1635 h 10000" name="connsiteY2-4614"/>
                  <a:gd fmla="*/ 3233 w 10000" name="connsiteX3-4615"/>
                  <a:gd fmla="*/ 773 h 10000" name="connsiteY3-4616"/>
                  <a:gd fmla="*/ 5997 w 10000" name="connsiteX4-4617"/>
                  <a:gd fmla="*/ 424 h 10000" name="connsiteY4-4618"/>
                  <a:gd fmla="*/ 8488 w 10000" name="connsiteX5-4619"/>
                  <a:gd fmla="*/ 1452 h 10000" name="connsiteY5-4620"/>
                  <a:gd fmla="*/ 9693 w 10000" name="connsiteX6-4621"/>
                  <a:gd fmla="*/ 4661 h 10000" name="connsiteY6-4622"/>
                  <a:gd fmla="*/ 7765 w 10000" name="connsiteX7-4623"/>
                  <a:gd fmla="*/ 5852 h 10000" name="connsiteY7-4624"/>
                  <a:gd fmla="*/ 6752 w 10000" name="connsiteX8-4625"/>
                  <a:gd fmla="*/ 4844 h 10000" name="connsiteY8-4626"/>
                  <a:gd fmla="*/ 7444 w 10000" name="connsiteX9-4627"/>
                  <a:gd fmla="*/ 2845 h 10000" name="connsiteY9-4628"/>
                  <a:gd fmla="*/ 8680 w 10000" name="connsiteX10-4629"/>
                  <a:gd fmla="*/ 2808 h 10000" name="connsiteY10-4630"/>
                  <a:gd fmla="*/ 8873 w 10000" name="connsiteX11-4631"/>
                  <a:gd fmla="*/ 3799 h 10000" name="connsiteY11-4632"/>
                  <a:gd fmla="*/ 8568 w 10000" name="connsiteX12-4633"/>
                  <a:gd fmla="*/ 4203 h 10000" name="connsiteY12-4634"/>
                  <a:gd fmla="*/ 7941 w 10000" name="connsiteX13-4635"/>
                  <a:gd fmla="*/ 4184 h 10000" name="connsiteY13-4636"/>
                  <a:gd fmla="*/ 7748 w 10000" name="connsiteX14-4637"/>
                  <a:gd fmla="*/ 4276 h 10000" name="connsiteY14-4638"/>
                  <a:gd fmla="*/ 7829 w 10000" name="connsiteX15-4639"/>
                  <a:gd fmla="*/ 4496 h 10000" name="connsiteY15-4640"/>
                  <a:gd fmla="*/ 8664 w 10000" name="connsiteX16-4641"/>
                  <a:gd fmla="*/ 4514 h 10000" name="connsiteY16-4642"/>
                  <a:gd fmla="*/ 9163 w 10000" name="connsiteX17-4643"/>
                  <a:gd fmla="*/ 3928 h 10000" name="connsiteY17-4644"/>
                  <a:gd fmla="*/ 8857 w 10000" name="connsiteX18-4645"/>
                  <a:gd fmla="*/ 2533 h 10000" name="connsiteY18-4646"/>
                  <a:gd fmla="*/ 7637 w 10000" name="connsiteX19-4647"/>
                  <a:gd fmla="*/ 2350 h 10000" name="connsiteY19-4648"/>
                  <a:gd fmla="*/ 6720 w 10000" name="connsiteX20-4649"/>
                  <a:gd fmla="*/ 1360 h 10000" name="connsiteY20-4650"/>
                  <a:gd fmla="*/ 5627 w 10000" name="connsiteX21-4651"/>
                  <a:gd fmla="*/ 1470 h 10000" name="connsiteY21-4652"/>
                  <a:gd fmla="*/ 4390 w 10000" name="connsiteX22-4653"/>
                  <a:gd fmla="*/ 902 h 10000" name="connsiteY22-4654"/>
                  <a:gd fmla="*/ 3442 w 10000" name="connsiteX23-4655"/>
                  <a:gd fmla="*/ 1543 h 10000" name="connsiteY23-4656"/>
                  <a:gd fmla="*/ 3201 w 10000" name="connsiteX24-4657"/>
                  <a:gd fmla="*/ 2277 h 10000" name="connsiteY24-4658"/>
                  <a:gd fmla="*/ 1578 w 10000" name="connsiteX25-4659"/>
                  <a:gd fmla="*/ 2771 h 10000" name="connsiteY25-4660"/>
                  <a:gd fmla="*/ 1257 w 10000" name="connsiteX26-4661"/>
                  <a:gd fmla="*/ 4203 h 10000" name="connsiteY26-4662"/>
                  <a:gd fmla="*/ 902 w 10000" name="connsiteX27-4663"/>
                  <a:gd fmla="*/ 5486 h 10000" name="connsiteY27-4664"/>
                  <a:gd fmla="*/ 1417 w 10000" name="connsiteX28-4665"/>
                  <a:gd fmla="*/ 6294 h 10000" name="connsiteY28-4666"/>
                  <a:gd fmla="*/ 2670 w 10000" name="connsiteX29-4667"/>
                  <a:gd fmla="*/ 6129 h 10000" name="connsiteY29-4668"/>
                  <a:gd fmla="*/ 4518 w 10000" name="connsiteX30-4669"/>
                  <a:gd fmla="*/ 6092 h 10000" name="connsiteY30-4670"/>
                  <a:gd fmla="*/ 5531 w 10000" name="connsiteX31-4671"/>
                  <a:gd fmla="*/ 6642 h 10000" name="connsiteY31-4672"/>
                  <a:gd fmla="*/ 5611 w 10000" name="connsiteX32-4673"/>
                  <a:gd fmla="*/ 6642 h 10000" name="connsiteY32-4674"/>
                  <a:gd fmla="*/ 6093 w 10000" name="connsiteX33-4675"/>
                  <a:gd fmla="*/ 6129 h 10000" name="connsiteY33-4676"/>
                  <a:gd fmla="*/ 6013 w 10000" name="connsiteX34-4677"/>
                  <a:gd fmla="*/ 5907 h 10000" name="connsiteY34-4678"/>
                  <a:gd fmla="*/ 5820 w 10000" name="connsiteX35-4679"/>
                  <a:gd fmla="*/ 5981 h 10000" name="connsiteY35-4680"/>
                  <a:gd fmla="*/ 5547 w 10000" name="connsiteX36-4681"/>
                  <a:gd fmla="*/ 6312 h 10000" name="connsiteY36-4682"/>
                  <a:gd fmla="*/ 4695 w 10000" name="connsiteX37-4683"/>
                  <a:gd fmla="*/ 5834 h 10000" name="connsiteY37-4684"/>
                  <a:gd fmla="*/ 2510 w 10000" name="connsiteX38-4685"/>
                  <a:gd fmla="*/ 5852 h 10000" name="connsiteY38-4686"/>
                  <a:gd fmla="*/ 1545 w 10000" name="connsiteX39-4687"/>
                  <a:gd fmla="*/ 5981 h 10000" name="connsiteY39-4688"/>
                  <a:gd fmla="*/ 1208 w 10000" name="connsiteX40-4689"/>
                  <a:gd fmla="*/ 5431 h 10000" name="connsiteY40-4690"/>
                  <a:gd fmla="*/ 1514 w 10000" name="connsiteX41-4691"/>
                  <a:gd fmla="*/ 4386 h 10000" name="connsiteY41-4692"/>
                  <a:gd fmla="*/ 1561 w 10000" name="connsiteX42-4693"/>
                  <a:gd fmla="*/ 4203 h 10000" name="connsiteY42-4694"/>
                  <a:gd fmla="*/ 1787 w 10000" name="connsiteX43-4695"/>
                  <a:gd fmla="*/ 2991 h 10000" name="connsiteY43-4696"/>
                  <a:gd fmla="*/ 3136 w 10000" name="connsiteX44-4697"/>
                  <a:gd fmla="*/ 2606 h 10000" name="connsiteY44-4698"/>
                  <a:gd fmla="*/ 3876 w 10000" name="connsiteX45-4699"/>
                  <a:gd fmla="*/ 3799 h 10000" name="connsiteY45-4700"/>
                  <a:gd fmla="*/ 2703 w 10000" name="connsiteX46-4701"/>
                  <a:gd fmla="*/ 4569 h 10000" name="connsiteY46-4702"/>
                  <a:gd fmla="*/ 2719 w 10000" name="connsiteX47-4703"/>
                  <a:gd fmla="*/ 4808 h 10000" name="connsiteY47-4704"/>
                  <a:gd fmla="*/ 2927 w 10000" name="connsiteX48-4705"/>
                  <a:gd fmla="*/ 4771 h 10000" name="connsiteY48-4706"/>
                  <a:gd fmla="*/ 4744 w 10000" name="connsiteX49-4707"/>
                  <a:gd fmla="*/ 4423 h 10000" name="connsiteY49-4708"/>
                  <a:gd fmla="*/ 4937 w 10000" name="connsiteX50-4709"/>
                  <a:gd fmla="*/ 4423 h 10000" name="connsiteY50-4710"/>
                  <a:gd fmla="*/ 5804 w 10000" name="connsiteX51-4711"/>
                  <a:gd fmla="*/ 4184 h 10000" name="connsiteY51-4712"/>
                  <a:gd fmla="*/ 6383 w 10000" name="connsiteX52-4713"/>
                  <a:gd fmla="*/ 4973 h 10000" name="connsiteY52-4714"/>
                  <a:gd fmla="*/ 6512 w 10000" name="connsiteX53-4715"/>
                  <a:gd fmla="*/ 5119 h 10000" name="connsiteY53-4716"/>
                  <a:gd fmla="*/ 7572 w 10000" name="connsiteX54-4717"/>
                  <a:gd fmla="*/ 6532 h 10000" name="connsiteY54-4718"/>
                  <a:gd fmla="*/ 7055 w 10000" name="connsiteX55-4719"/>
                  <a:gd fmla="*/ 7909 h 10000" name="connsiteY55-4720"/>
                  <a:gd fmla="*/ 5483 w 10000" name="connsiteX56-4721"/>
                  <a:gd fmla="*/ 8218 h 10000" name="connsiteY56-4722"/>
                  <a:gd fmla="*/ 5467 w 10000" name="connsiteX57-4723"/>
                  <a:gd fmla="*/ 8273 h 10000" name="connsiteY57-4724"/>
                  <a:gd fmla="*/ 3490 w 10000" name="connsiteX58-4725"/>
                  <a:gd fmla="*/ 8053 h 10000" name="connsiteY58-4726"/>
                  <a:gd fmla="*/ 3345 w 10000" name="connsiteX59-4727"/>
                  <a:gd fmla="*/ 7357 h 10000" name="connsiteY59-4728"/>
                  <a:gd fmla="*/ 3586 w 10000" name="connsiteX60-4729"/>
                  <a:gd fmla="*/ 7082 h 10000" name="connsiteY60-4730"/>
                  <a:gd fmla="*/ 3683 w 10000" name="connsiteX61-4731"/>
                  <a:gd fmla="*/ 6880 h 10000" name="connsiteY61-4732"/>
                  <a:gd fmla="*/ 3490 w 10000" name="connsiteX62-4733"/>
                  <a:gd fmla="*/ 6770 h 10000" name="connsiteY62-4734"/>
                  <a:gd fmla="*/ 3072 w 10000" name="connsiteX63-4735"/>
                  <a:gd fmla="*/ 7247 h 10000" name="connsiteY63-4736"/>
                  <a:gd fmla="*/ 3249 w 10000" name="connsiteX64-4737"/>
                  <a:gd fmla="*/ 8255 h 10000" name="connsiteY64-4738"/>
                  <a:gd fmla="*/ 3249 w 10000" name="connsiteX65-4739"/>
                  <a:gd fmla="*/ 8273 h 10000" name="connsiteY65-4740"/>
                  <a:gd fmla="*/ 4680 w 10000" name="connsiteX66-4741"/>
                  <a:gd fmla="*/ 8825 h 10000" name="connsiteY66-4742"/>
                  <a:gd fmla="*/ 5354 w 10000" name="connsiteX67-4743"/>
                  <a:gd fmla="*/ 8677 h 10000" name="connsiteY67-4744"/>
                  <a:gd fmla="*/ 3393 w 10000" name="connsiteX68-4745"/>
                  <a:gd fmla="*/ 9998 h 10000" name="connsiteY68-4746"/>
                  <a:gd fmla="*/ 2253 w 10000" name="connsiteX69-4747"/>
                  <a:gd fmla="*/ 9228 h 10000" name="connsiteY69-4748"/>
                  <a:gd fmla="*/ 1224 w 10000" name="connsiteX70-4749"/>
                  <a:gd fmla="*/ 7137 h 10000" name="connsiteY70-4750"/>
                  <a:gd fmla="*/ 3 w 10000" name="connsiteX71-4751"/>
                  <a:gd fmla="*/ 4954 h 10000" name="connsiteY71-4752"/>
                  <a:gd fmla="*/ 3 w 10000" name="connsiteX0-4753"/>
                  <a:gd fmla="*/ 4954 h 10000" name="connsiteY0-4754"/>
                  <a:gd fmla="*/ 726 w 10000" name="connsiteX1-4755"/>
                  <a:gd fmla="*/ 3028 h 10000" name="connsiteY1-4756"/>
                  <a:gd fmla="*/ 1337 w 10000" name="connsiteX2-4757"/>
                  <a:gd fmla="*/ 1635 h 10000" name="connsiteY2-4758"/>
                  <a:gd fmla="*/ 3233 w 10000" name="connsiteX3-4759"/>
                  <a:gd fmla="*/ 773 h 10000" name="connsiteY3-4760"/>
                  <a:gd fmla="*/ 5997 w 10000" name="connsiteX4-4761"/>
                  <a:gd fmla="*/ 424 h 10000" name="connsiteY4-4762"/>
                  <a:gd fmla="*/ 8488 w 10000" name="connsiteX5-4763"/>
                  <a:gd fmla="*/ 1452 h 10000" name="connsiteY5-4764"/>
                  <a:gd fmla="*/ 9693 w 10000" name="connsiteX6-4765"/>
                  <a:gd fmla="*/ 4661 h 10000" name="connsiteY6-4766"/>
                  <a:gd fmla="*/ 7765 w 10000" name="connsiteX7-4767"/>
                  <a:gd fmla="*/ 5852 h 10000" name="connsiteY7-4768"/>
                  <a:gd fmla="*/ 6752 w 10000" name="connsiteX8-4769"/>
                  <a:gd fmla="*/ 4844 h 10000" name="connsiteY8-4770"/>
                  <a:gd fmla="*/ 7444 w 10000" name="connsiteX9-4771"/>
                  <a:gd fmla="*/ 2845 h 10000" name="connsiteY9-4772"/>
                  <a:gd fmla="*/ 8680 w 10000" name="connsiteX10-4773"/>
                  <a:gd fmla="*/ 2808 h 10000" name="connsiteY10-4774"/>
                  <a:gd fmla="*/ 8873 w 10000" name="connsiteX11-4775"/>
                  <a:gd fmla="*/ 3799 h 10000" name="connsiteY11-4776"/>
                  <a:gd fmla="*/ 8568 w 10000" name="connsiteX12-4777"/>
                  <a:gd fmla="*/ 4203 h 10000" name="connsiteY12-4778"/>
                  <a:gd fmla="*/ 7941 w 10000" name="connsiteX13-4779"/>
                  <a:gd fmla="*/ 4184 h 10000" name="connsiteY13-4780"/>
                  <a:gd fmla="*/ 7748 w 10000" name="connsiteX14-4781"/>
                  <a:gd fmla="*/ 4276 h 10000" name="connsiteY14-4782"/>
                  <a:gd fmla="*/ 7829 w 10000" name="connsiteX15-4783"/>
                  <a:gd fmla="*/ 4496 h 10000" name="connsiteY15-4784"/>
                  <a:gd fmla="*/ 8664 w 10000" name="connsiteX16-4785"/>
                  <a:gd fmla="*/ 4514 h 10000" name="connsiteY16-4786"/>
                  <a:gd fmla="*/ 9163 w 10000" name="connsiteX17-4787"/>
                  <a:gd fmla="*/ 3928 h 10000" name="connsiteY17-4788"/>
                  <a:gd fmla="*/ 8857 w 10000" name="connsiteX18-4789"/>
                  <a:gd fmla="*/ 2533 h 10000" name="connsiteY18-4790"/>
                  <a:gd fmla="*/ 7637 w 10000" name="connsiteX19-4791"/>
                  <a:gd fmla="*/ 2350 h 10000" name="connsiteY19-4792"/>
                  <a:gd fmla="*/ 6720 w 10000" name="connsiteX20-4793"/>
                  <a:gd fmla="*/ 1360 h 10000" name="connsiteY20-4794"/>
                  <a:gd fmla="*/ 5627 w 10000" name="connsiteX21-4795"/>
                  <a:gd fmla="*/ 1470 h 10000" name="connsiteY21-4796"/>
                  <a:gd fmla="*/ 4390 w 10000" name="connsiteX22-4797"/>
                  <a:gd fmla="*/ 902 h 10000" name="connsiteY22-4798"/>
                  <a:gd fmla="*/ 3442 w 10000" name="connsiteX23-4799"/>
                  <a:gd fmla="*/ 1543 h 10000" name="connsiteY23-4800"/>
                  <a:gd fmla="*/ 3201 w 10000" name="connsiteX24-4801"/>
                  <a:gd fmla="*/ 2277 h 10000" name="connsiteY24-4802"/>
                  <a:gd fmla="*/ 1578 w 10000" name="connsiteX25-4803"/>
                  <a:gd fmla="*/ 2771 h 10000" name="connsiteY25-4804"/>
                  <a:gd fmla="*/ 1257 w 10000" name="connsiteX26-4805"/>
                  <a:gd fmla="*/ 4203 h 10000" name="connsiteY26-4806"/>
                  <a:gd fmla="*/ 902 w 10000" name="connsiteX27-4807"/>
                  <a:gd fmla="*/ 5486 h 10000" name="connsiteY27-4808"/>
                  <a:gd fmla="*/ 1417 w 10000" name="connsiteX28-4809"/>
                  <a:gd fmla="*/ 6294 h 10000" name="connsiteY28-4810"/>
                  <a:gd fmla="*/ 2670 w 10000" name="connsiteX29-4811"/>
                  <a:gd fmla="*/ 6129 h 10000" name="connsiteY29-4812"/>
                  <a:gd fmla="*/ 4518 w 10000" name="connsiteX30-4813"/>
                  <a:gd fmla="*/ 6092 h 10000" name="connsiteY30-4814"/>
                  <a:gd fmla="*/ 5531 w 10000" name="connsiteX31-4815"/>
                  <a:gd fmla="*/ 6642 h 10000" name="connsiteY31-4816"/>
                  <a:gd fmla="*/ 5611 w 10000" name="connsiteX32-4817"/>
                  <a:gd fmla="*/ 6642 h 10000" name="connsiteY32-4818"/>
                  <a:gd fmla="*/ 6093 w 10000" name="connsiteX33-4819"/>
                  <a:gd fmla="*/ 6129 h 10000" name="connsiteY33-4820"/>
                  <a:gd fmla="*/ 6013 w 10000" name="connsiteX34-4821"/>
                  <a:gd fmla="*/ 5907 h 10000" name="connsiteY34-4822"/>
                  <a:gd fmla="*/ 5820 w 10000" name="connsiteX35-4823"/>
                  <a:gd fmla="*/ 5981 h 10000" name="connsiteY35-4824"/>
                  <a:gd fmla="*/ 5547 w 10000" name="connsiteX36-4825"/>
                  <a:gd fmla="*/ 6312 h 10000" name="connsiteY36-4826"/>
                  <a:gd fmla="*/ 4695 w 10000" name="connsiteX37-4827"/>
                  <a:gd fmla="*/ 5834 h 10000" name="connsiteY37-4828"/>
                  <a:gd fmla="*/ 2510 w 10000" name="connsiteX38-4829"/>
                  <a:gd fmla="*/ 5852 h 10000" name="connsiteY38-4830"/>
                  <a:gd fmla="*/ 1545 w 10000" name="connsiteX39-4831"/>
                  <a:gd fmla="*/ 5981 h 10000" name="connsiteY39-4832"/>
                  <a:gd fmla="*/ 1208 w 10000" name="connsiteX40-4833"/>
                  <a:gd fmla="*/ 5431 h 10000" name="connsiteY40-4834"/>
                  <a:gd fmla="*/ 1514 w 10000" name="connsiteX41-4835"/>
                  <a:gd fmla="*/ 4386 h 10000" name="connsiteY41-4836"/>
                  <a:gd fmla="*/ 1561 w 10000" name="connsiteX42-4837"/>
                  <a:gd fmla="*/ 4203 h 10000" name="connsiteY42-4838"/>
                  <a:gd fmla="*/ 1787 w 10000" name="connsiteX43-4839"/>
                  <a:gd fmla="*/ 2991 h 10000" name="connsiteY43-4840"/>
                  <a:gd fmla="*/ 3136 w 10000" name="connsiteX44-4841"/>
                  <a:gd fmla="*/ 2606 h 10000" name="connsiteY44-4842"/>
                  <a:gd fmla="*/ 3876 w 10000" name="connsiteX45-4843"/>
                  <a:gd fmla="*/ 3799 h 10000" name="connsiteY45-4844"/>
                  <a:gd fmla="*/ 2703 w 10000" name="connsiteX46-4845"/>
                  <a:gd fmla="*/ 4569 h 10000" name="connsiteY46-4846"/>
                  <a:gd fmla="*/ 2719 w 10000" name="connsiteX47-4847"/>
                  <a:gd fmla="*/ 4808 h 10000" name="connsiteY47-4848"/>
                  <a:gd fmla="*/ 2927 w 10000" name="connsiteX48-4849"/>
                  <a:gd fmla="*/ 4771 h 10000" name="connsiteY48-4850"/>
                  <a:gd fmla="*/ 4744 w 10000" name="connsiteX49-4851"/>
                  <a:gd fmla="*/ 4423 h 10000" name="connsiteY49-4852"/>
                  <a:gd fmla="*/ 4937 w 10000" name="connsiteX50-4853"/>
                  <a:gd fmla="*/ 4423 h 10000" name="connsiteY50-4854"/>
                  <a:gd fmla="*/ 5804 w 10000" name="connsiteX51-4855"/>
                  <a:gd fmla="*/ 4184 h 10000" name="connsiteY51-4856"/>
                  <a:gd fmla="*/ 6383 w 10000" name="connsiteX52-4857"/>
                  <a:gd fmla="*/ 4973 h 10000" name="connsiteY52-4858"/>
                  <a:gd fmla="*/ 6512 w 10000" name="connsiteX53-4859"/>
                  <a:gd fmla="*/ 5119 h 10000" name="connsiteY53-4860"/>
                  <a:gd fmla="*/ 7572 w 10000" name="connsiteX54-4861"/>
                  <a:gd fmla="*/ 6532 h 10000" name="connsiteY54-4862"/>
                  <a:gd fmla="*/ 7004 w 10000" name="connsiteX55-4863"/>
                  <a:gd fmla="*/ 7909 h 10000" name="connsiteY55-4864"/>
                  <a:gd fmla="*/ 5483 w 10000" name="connsiteX56-4865"/>
                  <a:gd fmla="*/ 8218 h 10000" name="connsiteY56-4866"/>
                  <a:gd fmla="*/ 5467 w 10000" name="connsiteX57-4867"/>
                  <a:gd fmla="*/ 8273 h 10000" name="connsiteY57-4868"/>
                  <a:gd fmla="*/ 3490 w 10000" name="connsiteX58-4869"/>
                  <a:gd fmla="*/ 8053 h 10000" name="connsiteY58-4870"/>
                  <a:gd fmla="*/ 3345 w 10000" name="connsiteX59-4871"/>
                  <a:gd fmla="*/ 7357 h 10000" name="connsiteY59-4872"/>
                  <a:gd fmla="*/ 3586 w 10000" name="connsiteX60-4873"/>
                  <a:gd fmla="*/ 7082 h 10000" name="connsiteY60-4874"/>
                  <a:gd fmla="*/ 3683 w 10000" name="connsiteX61-4875"/>
                  <a:gd fmla="*/ 6880 h 10000" name="connsiteY61-4876"/>
                  <a:gd fmla="*/ 3490 w 10000" name="connsiteX62-4877"/>
                  <a:gd fmla="*/ 6770 h 10000" name="connsiteY62-4878"/>
                  <a:gd fmla="*/ 3072 w 10000" name="connsiteX63-4879"/>
                  <a:gd fmla="*/ 7247 h 10000" name="connsiteY63-4880"/>
                  <a:gd fmla="*/ 3249 w 10000" name="connsiteX64-4881"/>
                  <a:gd fmla="*/ 8255 h 10000" name="connsiteY64-4882"/>
                  <a:gd fmla="*/ 3249 w 10000" name="connsiteX65-4883"/>
                  <a:gd fmla="*/ 8273 h 10000" name="connsiteY65-4884"/>
                  <a:gd fmla="*/ 4680 w 10000" name="connsiteX66-4885"/>
                  <a:gd fmla="*/ 8825 h 10000" name="connsiteY66-4886"/>
                  <a:gd fmla="*/ 5354 w 10000" name="connsiteX67-4887"/>
                  <a:gd fmla="*/ 8677 h 10000" name="connsiteY67-4888"/>
                  <a:gd fmla="*/ 3393 w 10000" name="connsiteX68-4889"/>
                  <a:gd fmla="*/ 9998 h 10000" name="connsiteY68-4890"/>
                  <a:gd fmla="*/ 2253 w 10000" name="connsiteX69-4891"/>
                  <a:gd fmla="*/ 9228 h 10000" name="connsiteY69-4892"/>
                  <a:gd fmla="*/ 1224 w 10000" name="connsiteX70-4893"/>
                  <a:gd fmla="*/ 7137 h 10000" name="connsiteY70-4894"/>
                  <a:gd fmla="*/ 3 w 10000" name="connsiteX71-4895"/>
                  <a:gd fmla="*/ 4954 h 10000" name="connsiteY71-4896"/>
                  <a:gd fmla="*/ 3 w 10000" name="connsiteX0-4897"/>
                  <a:gd fmla="*/ 4954 h 10000" name="connsiteY0-4898"/>
                  <a:gd fmla="*/ 726 w 10000" name="connsiteX1-4899"/>
                  <a:gd fmla="*/ 3028 h 10000" name="connsiteY1-4900"/>
                  <a:gd fmla="*/ 1337 w 10000" name="connsiteX2-4901"/>
                  <a:gd fmla="*/ 1635 h 10000" name="connsiteY2-4902"/>
                  <a:gd fmla="*/ 3233 w 10000" name="connsiteX3-4903"/>
                  <a:gd fmla="*/ 773 h 10000" name="connsiteY3-4904"/>
                  <a:gd fmla="*/ 5997 w 10000" name="connsiteX4-4905"/>
                  <a:gd fmla="*/ 424 h 10000" name="connsiteY4-4906"/>
                  <a:gd fmla="*/ 8488 w 10000" name="connsiteX5-4907"/>
                  <a:gd fmla="*/ 1452 h 10000" name="connsiteY5-4908"/>
                  <a:gd fmla="*/ 9693 w 10000" name="connsiteX6-4909"/>
                  <a:gd fmla="*/ 4661 h 10000" name="connsiteY6-4910"/>
                  <a:gd fmla="*/ 7765 w 10000" name="connsiteX7-4911"/>
                  <a:gd fmla="*/ 5852 h 10000" name="connsiteY7-4912"/>
                  <a:gd fmla="*/ 6752 w 10000" name="connsiteX8-4913"/>
                  <a:gd fmla="*/ 4844 h 10000" name="connsiteY8-4914"/>
                  <a:gd fmla="*/ 7444 w 10000" name="connsiteX9-4915"/>
                  <a:gd fmla="*/ 2845 h 10000" name="connsiteY9-4916"/>
                  <a:gd fmla="*/ 8680 w 10000" name="connsiteX10-4917"/>
                  <a:gd fmla="*/ 2808 h 10000" name="connsiteY10-4918"/>
                  <a:gd fmla="*/ 8873 w 10000" name="connsiteX11-4919"/>
                  <a:gd fmla="*/ 3799 h 10000" name="connsiteY11-4920"/>
                  <a:gd fmla="*/ 8568 w 10000" name="connsiteX12-4921"/>
                  <a:gd fmla="*/ 4203 h 10000" name="connsiteY12-4922"/>
                  <a:gd fmla="*/ 7941 w 10000" name="connsiteX13-4923"/>
                  <a:gd fmla="*/ 4184 h 10000" name="connsiteY13-4924"/>
                  <a:gd fmla="*/ 7748 w 10000" name="connsiteX14-4925"/>
                  <a:gd fmla="*/ 4276 h 10000" name="connsiteY14-4926"/>
                  <a:gd fmla="*/ 7829 w 10000" name="connsiteX15-4927"/>
                  <a:gd fmla="*/ 4496 h 10000" name="connsiteY15-4928"/>
                  <a:gd fmla="*/ 8664 w 10000" name="connsiteX16-4929"/>
                  <a:gd fmla="*/ 4514 h 10000" name="connsiteY16-4930"/>
                  <a:gd fmla="*/ 9163 w 10000" name="connsiteX17-4931"/>
                  <a:gd fmla="*/ 3928 h 10000" name="connsiteY17-4932"/>
                  <a:gd fmla="*/ 8857 w 10000" name="connsiteX18-4933"/>
                  <a:gd fmla="*/ 2533 h 10000" name="connsiteY18-4934"/>
                  <a:gd fmla="*/ 7637 w 10000" name="connsiteX19-4935"/>
                  <a:gd fmla="*/ 2350 h 10000" name="connsiteY19-4936"/>
                  <a:gd fmla="*/ 6720 w 10000" name="connsiteX20-4937"/>
                  <a:gd fmla="*/ 1360 h 10000" name="connsiteY20-4938"/>
                  <a:gd fmla="*/ 5627 w 10000" name="connsiteX21-4939"/>
                  <a:gd fmla="*/ 1470 h 10000" name="connsiteY21-4940"/>
                  <a:gd fmla="*/ 4390 w 10000" name="connsiteX22-4941"/>
                  <a:gd fmla="*/ 902 h 10000" name="connsiteY22-4942"/>
                  <a:gd fmla="*/ 3442 w 10000" name="connsiteX23-4943"/>
                  <a:gd fmla="*/ 1543 h 10000" name="connsiteY23-4944"/>
                  <a:gd fmla="*/ 3201 w 10000" name="connsiteX24-4945"/>
                  <a:gd fmla="*/ 2277 h 10000" name="connsiteY24-4946"/>
                  <a:gd fmla="*/ 1578 w 10000" name="connsiteX25-4947"/>
                  <a:gd fmla="*/ 2771 h 10000" name="connsiteY25-4948"/>
                  <a:gd fmla="*/ 1257 w 10000" name="connsiteX26-4949"/>
                  <a:gd fmla="*/ 4203 h 10000" name="connsiteY26-4950"/>
                  <a:gd fmla="*/ 902 w 10000" name="connsiteX27-4951"/>
                  <a:gd fmla="*/ 5486 h 10000" name="connsiteY27-4952"/>
                  <a:gd fmla="*/ 1417 w 10000" name="connsiteX28-4953"/>
                  <a:gd fmla="*/ 6294 h 10000" name="connsiteY28-4954"/>
                  <a:gd fmla="*/ 2670 w 10000" name="connsiteX29-4955"/>
                  <a:gd fmla="*/ 6129 h 10000" name="connsiteY29-4956"/>
                  <a:gd fmla="*/ 4518 w 10000" name="connsiteX30-4957"/>
                  <a:gd fmla="*/ 6092 h 10000" name="connsiteY30-4958"/>
                  <a:gd fmla="*/ 5531 w 10000" name="connsiteX31-4959"/>
                  <a:gd fmla="*/ 6642 h 10000" name="connsiteY31-4960"/>
                  <a:gd fmla="*/ 5611 w 10000" name="connsiteX32-4961"/>
                  <a:gd fmla="*/ 6642 h 10000" name="connsiteY32-4962"/>
                  <a:gd fmla="*/ 6093 w 10000" name="connsiteX33-4963"/>
                  <a:gd fmla="*/ 6129 h 10000" name="connsiteY33-4964"/>
                  <a:gd fmla="*/ 6013 w 10000" name="connsiteX34-4965"/>
                  <a:gd fmla="*/ 5907 h 10000" name="connsiteY34-4966"/>
                  <a:gd fmla="*/ 5820 w 10000" name="connsiteX35-4967"/>
                  <a:gd fmla="*/ 5981 h 10000" name="connsiteY35-4968"/>
                  <a:gd fmla="*/ 5547 w 10000" name="connsiteX36-4969"/>
                  <a:gd fmla="*/ 6312 h 10000" name="connsiteY36-4970"/>
                  <a:gd fmla="*/ 4695 w 10000" name="connsiteX37-4971"/>
                  <a:gd fmla="*/ 5834 h 10000" name="connsiteY37-4972"/>
                  <a:gd fmla="*/ 2510 w 10000" name="connsiteX38-4973"/>
                  <a:gd fmla="*/ 5852 h 10000" name="connsiteY38-4974"/>
                  <a:gd fmla="*/ 1545 w 10000" name="connsiteX39-4975"/>
                  <a:gd fmla="*/ 5981 h 10000" name="connsiteY39-4976"/>
                  <a:gd fmla="*/ 1208 w 10000" name="connsiteX40-4977"/>
                  <a:gd fmla="*/ 5431 h 10000" name="connsiteY40-4978"/>
                  <a:gd fmla="*/ 1514 w 10000" name="connsiteX41-4979"/>
                  <a:gd fmla="*/ 4386 h 10000" name="connsiteY41-4980"/>
                  <a:gd fmla="*/ 1561 w 10000" name="connsiteX42-4981"/>
                  <a:gd fmla="*/ 4203 h 10000" name="connsiteY42-4982"/>
                  <a:gd fmla="*/ 1787 w 10000" name="connsiteX43-4983"/>
                  <a:gd fmla="*/ 2991 h 10000" name="connsiteY43-4984"/>
                  <a:gd fmla="*/ 3136 w 10000" name="connsiteX44-4985"/>
                  <a:gd fmla="*/ 2606 h 10000" name="connsiteY44-4986"/>
                  <a:gd fmla="*/ 3876 w 10000" name="connsiteX45-4987"/>
                  <a:gd fmla="*/ 3799 h 10000" name="connsiteY45-4988"/>
                  <a:gd fmla="*/ 2703 w 10000" name="connsiteX46-4989"/>
                  <a:gd fmla="*/ 4569 h 10000" name="connsiteY46-4990"/>
                  <a:gd fmla="*/ 2719 w 10000" name="connsiteX47-4991"/>
                  <a:gd fmla="*/ 4808 h 10000" name="connsiteY47-4992"/>
                  <a:gd fmla="*/ 2927 w 10000" name="connsiteX48-4993"/>
                  <a:gd fmla="*/ 4771 h 10000" name="connsiteY48-4994"/>
                  <a:gd fmla="*/ 4744 w 10000" name="connsiteX49-4995"/>
                  <a:gd fmla="*/ 4423 h 10000" name="connsiteY49-4996"/>
                  <a:gd fmla="*/ 4937 w 10000" name="connsiteX50-4997"/>
                  <a:gd fmla="*/ 4423 h 10000" name="connsiteY50-4998"/>
                  <a:gd fmla="*/ 5804 w 10000" name="connsiteX51-4999"/>
                  <a:gd fmla="*/ 4184 h 10000" name="connsiteY51-5000"/>
                  <a:gd fmla="*/ 6383 w 10000" name="connsiteX52-5001"/>
                  <a:gd fmla="*/ 4973 h 10000" name="connsiteY52-5002"/>
                  <a:gd fmla="*/ 6512 w 10000" name="connsiteX53-5003"/>
                  <a:gd fmla="*/ 5119 h 10000" name="connsiteY53-5004"/>
                  <a:gd fmla="*/ 7572 w 10000" name="connsiteX54-5005"/>
                  <a:gd fmla="*/ 6532 h 10000" name="connsiteY54-5006"/>
                  <a:gd fmla="*/ 7004 w 10000" name="connsiteX55-5007"/>
                  <a:gd fmla="*/ 7909 h 10000" name="connsiteY55-5008"/>
                  <a:gd fmla="*/ 5483 w 10000" name="connsiteX56-5009"/>
                  <a:gd fmla="*/ 8218 h 10000" name="connsiteY56-5010"/>
                  <a:gd fmla="*/ 5467 w 10000" name="connsiteX57-5011"/>
                  <a:gd fmla="*/ 8273 h 10000" name="connsiteY57-5012"/>
                  <a:gd fmla="*/ 3490 w 10000" name="connsiteX58-5013"/>
                  <a:gd fmla="*/ 8053 h 10000" name="connsiteY58-5014"/>
                  <a:gd fmla="*/ 3345 w 10000" name="connsiteX59-5015"/>
                  <a:gd fmla="*/ 7357 h 10000" name="connsiteY59-5016"/>
                  <a:gd fmla="*/ 3586 w 10000" name="connsiteX60-5017"/>
                  <a:gd fmla="*/ 7082 h 10000" name="connsiteY60-5018"/>
                  <a:gd fmla="*/ 3683 w 10000" name="connsiteX61-5019"/>
                  <a:gd fmla="*/ 6880 h 10000" name="connsiteY61-5020"/>
                  <a:gd fmla="*/ 3490 w 10000" name="connsiteX62-5021"/>
                  <a:gd fmla="*/ 6770 h 10000" name="connsiteY62-5022"/>
                  <a:gd fmla="*/ 3072 w 10000" name="connsiteX63-5023"/>
                  <a:gd fmla="*/ 7247 h 10000" name="connsiteY63-5024"/>
                  <a:gd fmla="*/ 3249 w 10000" name="connsiteX64-5025"/>
                  <a:gd fmla="*/ 8255 h 10000" name="connsiteY64-5026"/>
                  <a:gd fmla="*/ 3249 w 10000" name="connsiteX65-5027"/>
                  <a:gd fmla="*/ 8273 h 10000" name="connsiteY65-5028"/>
                  <a:gd fmla="*/ 4680 w 10000" name="connsiteX66-5029"/>
                  <a:gd fmla="*/ 8825 h 10000" name="connsiteY66-5030"/>
                  <a:gd fmla="*/ 5354 w 10000" name="connsiteX67-5031"/>
                  <a:gd fmla="*/ 8677 h 10000" name="connsiteY67-5032"/>
                  <a:gd fmla="*/ 3393 w 10000" name="connsiteX68-5033"/>
                  <a:gd fmla="*/ 9998 h 10000" name="connsiteY68-5034"/>
                  <a:gd fmla="*/ 2253 w 10000" name="connsiteX69-5035"/>
                  <a:gd fmla="*/ 9228 h 10000" name="connsiteY69-5036"/>
                  <a:gd fmla="*/ 1224 w 10000" name="connsiteX70-5037"/>
                  <a:gd fmla="*/ 7137 h 10000" name="connsiteY70-5038"/>
                  <a:gd fmla="*/ 3 w 10000" name="connsiteX71-5039"/>
                  <a:gd fmla="*/ 4954 h 10000" name="connsiteY71-5040"/>
                  <a:gd fmla="*/ 3 w 10000" name="connsiteX0-5041"/>
                  <a:gd fmla="*/ 4954 h 10000" name="connsiteY0-5042"/>
                  <a:gd fmla="*/ 726 w 10000" name="connsiteX1-5043"/>
                  <a:gd fmla="*/ 3028 h 10000" name="connsiteY1-5044"/>
                  <a:gd fmla="*/ 1337 w 10000" name="connsiteX2-5045"/>
                  <a:gd fmla="*/ 1635 h 10000" name="connsiteY2-5046"/>
                  <a:gd fmla="*/ 3233 w 10000" name="connsiteX3-5047"/>
                  <a:gd fmla="*/ 773 h 10000" name="connsiteY3-5048"/>
                  <a:gd fmla="*/ 5997 w 10000" name="connsiteX4-5049"/>
                  <a:gd fmla="*/ 424 h 10000" name="connsiteY4-5050"/>
                  <a:gd fmla="*/ 8488 w 10000" name="connsiteX5-5051"/>
                  <a:gd fmla="*/ 1452 h 10000" name="connsiteY5-5052"/>
                  <a:gd fmla="*/ 9693 w 10000" name="connsiteX6-5053"/>
                  <a:gd fmla="*/ 4661 h 10000" name="connsiteY6-5054"/>
                  <a:gd fmla="*/ 7765 w 10000" name="connsiteX7-5055"/>
                  <a:gd fmla="*/ 5852 h 10000" name="connsiteY7-5056"/>
                  <a:gd fmla="*/ 6752 w 10000" name="connsiteX8-5057"/>
                  <a:gd fmla="*/ 4844 h 10000" name="connsiteY8-5058"/>
                  <a:gd fmla="*/ 7444 w 10000" name="connsiteX9-5059"/>
                  <a:gd fmla="*/ 2845 h 10000" name="connsiteY9-5060"/>
                  <a:gd fmla="*/ 8680 w 10000" name="connsiteX10-5061"/>
                  <a:gd fmla="*/ 2808 h 10000" name="connsiteY10-5062"/>
                  <a:gd fmla="*/ 8873 w 10000" name="connsiteX11-5063"/>
                  <a:gd fmla="*/ 3799 h 10000" name="connsiteY11-5064"/>
                  <a:gd fmla="*/ 8568 w 10000" name="connsiteX12-5065"/>
                  <a:gd fmla="*/ 4203 h 10000" name="connsiteY12-5066"/>
                  <a:gd fmla="*/ 7941 w 10000" name="connsiteX13-5067"/>
                  <a:gd fmla="*/ 4184 h 10000" name="connsiteY13-5068"/>
                  <a:gd fmla="*/ 7748 w 10000" name="connsiteX14-5069"/>
                  <a:gd fmla="*/ 4276 h 10000" name="connsiteY14-5070"/>
                  <a:gd fmla="*/ 7829 w 10000" name="connsiteX15-5071"/>
                  <a:gd fmla="*/ 4496 h 10000" name="connsiteY15-5072"/>
                  <a:gd fmla="*/ 8664 w 10000" name="connsiteX16-5073"/>
                  <a:gd fmla="*/ 4514 h 10000" name="connsiteY16-5074"/>
                  <a:gd fmla="*/ 9163 w 10000" name="connsiteX17-5075"/>
                  <a:gd fmla="*/ 3928 h 10000" name="connsiteY17-5076"/>
                  <a:gd fmla="*/ 8857 w 10000" name="connsiteX18-5077"/>
                  <a:gd fmla="*/ 2533 h 10000" name="connsiteY18-5078"/>
                  <a:gd fmla="*/ 7637 w 10000" name="connsiteX19-5079"/>
                  <a:gd fmla="*/ 2350 h 10000" name="connsiteY19-5080"/>
                  <a:gd fmla="*/ 6720 w 10000" name="connsiteX20-5081"/>
                  <a:gd fmla="*/ 1360 h 10000" name="connsiteY20-5082"/>
                  <a:gd fmla="*/ 5627 w 10000" name="connsiteX21-5083"/>
                  <a:gd fmla="*/ 1470 h 10000" name="connsiteY21-5084"/>
                  <a:gd fmla="*/ 4390 w 10000" name="connsiteX22-5085"/>
                  <a:gd fmla="*/ 902 h 10000" name="connsiteY22-5086"/>
                  <a:gd fmla="*/ 3442 w 10000" name="connsiteX23-5087"/>
                  <a:gd fmla="*/ 1543 h 10000" name="connsiteY23-5088"/>
                  <a:gd fmla="*/ 3201 w 10000" name="connsiteX24-5089"/>
                  <a:gd fmla="*/ 2277 h 10000" name="connsiteY24-5090"/>
                  <a:gd fmla="*/ 1578 w 10000" name="connsiteX25-5091"/>
                  <a:gd fmla="*/ 2771 h 10000" name="connsiteY25-5092"/>
                  <a:gd fmla="*/ 1257 w 10000" name="connsiteX26-5093"/>
                  <a:gd fmla="*/ 4203 h 10000" name="connsiteY26-5094"/>
                  <a:gd fmla="*/ 902 w 10000" name="connsiteX27-5095"/>
                  <a:gd fmla="*/ 5486 h 10000" name="connsiteY27-5096"/>
                  <a:gd fmla="*/ 1417 w 10000" name="connsiteX28-5097"/>
                  <a:gd fmla="*/ 6294 h 10000" name="connsiteY28-5098"/>
                  <a:gd fmla="*/ 2670 w 10000" name="connsiteX29-5099"/>
                  <a:gd fmla="*/ 6129 h 10000" name="connsiteY29-5100"/>
                  <a:gd fmla="*/ 4518 w 10000" name="connsiteX30-5101"/>
                  <a:gd fmla="*/ 6092 h 10000" name="connsiteY30-5102"/>
                  <a:gd fmla="*/ 5531 w 10000" name="connsiteX31-5103"/>
                  <a:gd fmla="*/ 6642 h 10000" name="connsiteY31-5104"/>
                  <a:gd fmla="*/ 5611 w 10000" name="connsiteX32-5105"/>
                  <a:gd fmla="*/ 6642 h 10000" name="connsiteY32-5106"/>
                  <a:gd fmla="*/ 6093 w 10000" name="connsiteX33-5107"/>
                  <a:gd fmla="*/ 6129 h 10000" name="connsiteY33-5108"/>
                  <a:gd fmla="*/ 6013 w 10000" name="connsiteX34-5109"/>
                  <a:gd fmla="*/ 5907 h 10000" name="connsiteY34-5110"/>
                  <a:gd fmla="*/ 5820 w 10000" name="connsiteX35-5111"/>
                  <a:gd fmla="*/ 5981 h 10000" name="connsiteY35-5112"/>
                  <a:gd fmla="*/ 5547 w 10000" name="connsiteX36-5113"/>
                  <a:gd fmla="*/ 6312 h 10000" name="connsiteY36-5114"/>
                  <a:gd fmla="*/ 4695 w 10000" name="connsiteX37-5115"/>
                  <a:gd fmla="*/ 5834 h 10000" name="connsiteY37-5116"/>
                  <a:gd fmla="*/ 2510 w 10000" name="connsiteX38-5117"/>
                  <a:gd fmla="*/ 5852 h 10000" name="connsiteY38-5118"/>
                  <a:gd fmla="*/ 1545 w 10000" name="connsiteX39-5119"/>
                  <a:gd fmla="*/ 5981 h 10000" name="connsiteY39-5120"/>
                  <a:gd fmla="*/ 1208 w 10000" name="connsiteX40-5121"/>
                  <a:gd fmla="*/ 5431 h 10000" name="connsiteY40-5122"/>
                  <a:gd fmla="*/ 1514 w 10000" name="connsiteX41-5123"/>
                  <a:gd fmla="*/ 4386 h 10000" name="connsiteY41-5124"/>
                  <a:gd fmla="*/ 1561 w 10000" name="connsiteX42-5125"/>
                  <a:gd fmla="*/ 4203 h 10000" name="connsiteY42-5126"/>
                  <a:gd fmla="*/ 1787 w 10000" name="connsiteX43-5127"/>
                  <a:gd fmla="*/ 2991 h 10000" name="connsiteY43-5128"/>
                  <a:gd fmla="*/ 3136 w 10000" name="connsiteX44-5129"/>
                  <a:gd fmla="*/ 2606 h 10000" name="connsiteY44-5130"/>
                  <a:gd fmla="*/ 3876 w 10000" name="connsiteX45-5131"/>
                  <a:gd fmla="*/ 3799 h 10000" name="connsiteY45-5132"/>
                  <a:gd fmla="*/ 2703 w 10000" name="connsiteX46-5133"/>
                  <a:gd fmla="*/ 4569 h 10000" name="connsiteY46-5134"/>
                  <a:gd fmla="*/ 2719 w 10000" name="connsiteX47-5135"/>
                  <a:gd fmla="*/ 4808 h 10000" name="connsiteY47-5136"/>
                  <a:gd fmla="*/ 2927 w 10000" name="connsiteX48-5137"/>
                  <a:gd fmla="*/ 4771 h 10000" name="connsiteY48-5138"/>
                  <a:gd fmla="*/ 4744 w 10000" name="connsiteX49-5139"/>
                  <a:gd fmla="*/ 4423 h 10000" name="connsiteY49-5140"/>
                  <a:gd fmla="*/ 4937 w 10000" name="connsiteX50-5141"/>
                  <a:gd fmla="*/ 4423 h 10000" name="connsiteY50-5142"/>
                  <a:gd fmla="*/ 5804 w 10000" name="connsiteX51-5143"/>
                  <a:gd fmla="*/ 4184 h 10000" name="connsiteY51-5144"/>
                  <a:gd fmla="*/ 6383 w 10000" name="connsiteX52-5145"/>
                  <a:gd fmla="*/ 4973 h 10000" name="connsiteY52-5146"/>
                  <a:gd fmla="*/ 6512 w 10000" name="connsiteX53-5147"/>
                  <a:gd fmla="*/ 5119 h 10000" name="connsiteY53-5148"/>
                  <a:gd fmla="*/ 7572 w 10000" name="connsiteX54-5149"/>
                  <a:gd fmla="*/ 6532 h 10000" name="connsiteY54-5150"/>
                  <a:gd fmla="*/ 7004 w 10000" name="connsiteX55-5151"/>
                  <a:gd fmla="*/ 7909 h 10000" name="connsiteY55-5152"/>
                  <a:gd fmla="*/ 5483 w 10000" name="connsiteX56-5153"/>
                  <a:gd fmla="*/ 8218 h 10000" name="connsiteY56-5154"/>
                  <a:gd fmla="*/ 5467 w 10000" name="connsiteX57-5155"/>
                  <a:gd fmla="*/ 8273 h 10000" name="connsiteY57-5156"/>
                  <a:gd fmla="*/ 3490 w 10000" name="connsiteX58-5157"/>
                  <a:gd fmla="*/ 8053 h 10000" name="connsiteY58-5158"/>
                  <a:gd fmla="*/ 3345 w 10000" name="connsiteX59-5159"/>
                  <a:gd fmla="*/ 7357 h 10000" name="connsiteY59-5160"/>
                  <a:gd fmla="*/ 3586 w 10000" name="connsiteX60-5161"/>
                  <a:gd fmla="*/ 7082 h 10000" name="connsiteY60-5162"/>
                  <a:gd fmla="*/ 3683 w 10000" name="connsiteX61-5163"/>
                  <a:gd fmla="*/ 6880 h 10000" name="connsiteY61-5164"/>
                  <a:gd fmla="*/ 3490 w 10000" name="connsiteX62-5165"/>
                  <a:gd fmla="*/ 6770 h 10000" name="connsiteY62-5166"/>
                  <a:gd fmla="*/ 3072 w 10000" name="connsiteX63-5167"/>
                  <a:gd fmla="*/ 7247 h 10000" name="connsiteY63-5168"/>
                  <a:gd fmla="*/ 3249 w 10000" name="connsiteX64-5169"/>
                  <a:gd fmla="*/ 8255 h 10000" name="connsiteY64-5170"/>
                  <a:gd fmla="*/ 3249 w 10000" name="connsiteX65-5171"/>
                  <a:gd fmla="*/ 8273 h 10000" name="connsiteY65-5172"/>
                  <a:gd fmla="*/ 4680 w 10000" name="connsiteX66-5173"/>
                  <a:gd fmla="*/ 8825 h 10000" name="connsiteY66-5174"/>
                  <a:gd fmla="*/ 5354 w 10000" name="connsiteX67-5175"/>
                  <a:gd fmla="*/ 8677 h 10000" name="connsiteY67-5176"/>
                  <a:gd fmla="*/ 3393 w 10000" name="connsiteX68-5177"/>
                  <a:gd fmla="*/ 9998 h 10000" name="connsiteY68-5178"/>
                  <a:gd fmla="*/ 2253 w 10000" name="connsiteX69-5179"/>
                  <a:gd fmla="*/ 9228 h 10000" name="connsiteY69-5180"/>
                  <a:gd fmla="*/ 1224 w 10000" name="connsiteX70-5181"/>
                  <a:gd fmla="*/ 7137 h 10000" name="connsiteY70-5182"/>
                  <a:gd fmla="*/ 3 w 10000" name="connsiteX71-5183"/>
                  <a:gd fmla="*/ 4954 h 10000" name="connsiteY71-5184"/>
                  <a:gd fmla="*/ 3 w 10000" name="connsiteX0-5185"/>
                  <a:gd fmla="*/ 4954 h 10000" name="connsiteY0-5186"/>
                  <a:gd fmla="*/ 726 w 10000" name="connsiteX1-5187"/>
                  <a:gd fmla="*/ 3028 h 10000" name="connsiteY1-5188"/>
                  <a:gd fmla="*/ 1337 w 10000" name="connsiteX2-5189"/>
                  <a:gd fmla="*/ 1635 h 10000" name="connsiteY2-5190"/>
                  <a:gd fmla="*/ 3233 w 10000" name="connsiteX3-5191"/>
                  <a:gd fmla="*/ 773 h 10000" name="connsiteY3-5192"/>
                  <a:gd fmla="*/ 5997 w 10000" name="connsiteX4-5193"/>
                  <a:gd fmla="*/ 424 h 10000" name="connsiteY4-5194"/>
                  <a:gd fmla="*/ 8488 w 10000" name="connsiteX5-5195"/>
                  <a:gd fmla="*/ 1452 h 10000" name="connsiteY5-5196"/>
                  <a:gd fmla="*/ 9693 w 10000" name="connsiteX6-5197"/>
                  <a:gd fmla="*/ 4661 h 10000" name="connsiteY6-5198"/>
                  <a:gd fmla="*/ 7765 w 10000" name="connsiteX7-5199"/>
                  <a:gd fmla="*/ 5852 h 10000" name="connsiteY7-5200"/>
                  <a:gd fmla="*/ 6752 w 10000" name="connsiteX8-5201"/>
                  <a:gd fmla="*/ 4844 h 10000" name="connsiteY8-5202"/>
                  <a:gd fmla="*/ 7444 w 10000" name="connsiteX9-5203"/>
                  <a:gd fmla="*/ 2845 h 10000" name="connsiteY9-5204"/>
                  <a:gd fmla="*/ 8680 w 10000" name="connsiteX10-5205"/>
                  <a:gd fmla="*/ 2808 h 10000" name="connsiteY10-5206"/>
                  <a:gd fmla="*/ 8873 w 10000" name="connsiteX11-5207"/>
                  <a:gd fmla="*/ 3799 h 10000" name="connsiteY11-5208"/>
                  <a:gd fmla="*/ 8568 w 10000" name="connsiteX12-5209"/>
                  <a:gd fmla="*/ 4203 h 10000" name="connsiteY12-5210"/>
                  <a:gd fmla="*/ 7941 w 10000" name="connsiteX13-5211"/>
                  <a:gd fmla="*/ 4184 h 10000" name="connsiteY13-5212"/>
                  <a:gd fmla="*/ 7748 w 10000" name="connsiteX14-5213"/>
                  <a:gd fmla="*/ 4276 h 10000" name="connsiteY14-5214"/>
                  <a:gd fmla="*/ 7829 w 10000" name="connsiteX15-5215"/>
                  <a:gd fmla="*/ 4496 h 10000" name="connsiteY15-5216"/>
                  <a:gd fmla="*/ 8664 w 10000" name="connsiteX16-5217"/>
                  <a:gd fmla="*/ 4514 h 10000" name="connsiteY16-5218"/>
                  <a:gd fmla="*/ 9163 w 10000" name="connsiteX17-5219"/>
                  <a:gd fmla="*/ 3928 h 10000" name="connsiteY17-5220"/>
                  <a:gd fmla="*/ 8857 w 10000" name="connsiteX18-5221"/>
                  <a:gd fmla="*/ 2533 h 10000" name="connsiteY18-5222"/>
                  <a:gd fmla="*/ 7637 w 10000" name="connsiteX19-5223"/>
                  <a:gd fmla="*/ 2350 h 10000" name="connsiteY19-5224"/>
                  <a:gd fmla="*/ 6720 w 10000" name="connsiteX20-5225"/>
                  <a:gd fmla="*/ 1360 h 10000" name="connsiteY20-5226"/>
                  <a:gd fmla="*/ 5627 w 10000" name="connsiteX21-5227"/>
                  <a:gd fmla="*/ 1470 h 10000" name="connsiteY21-5228"/>
                  <a:gd fmla="*/ 4390 w 10000" name="connsiteX22-5229"/>
                  <a:gd fmla="*/ 902 h 10000" name="connsiteY22-5230"/>
                  <a:gd fmla="*/ 3442 w 10000" name="connsiteX23-5231"/>
                  <a:gd fmla="*/ 1543 h 10000" name="connsiteY23-5232"/>
                  <a:gd fmla="*/ 3201 w 10000" name="connsiteX24-5233"/>
                  <a:gd fmla="*/ 2277 h 10000" name="connsiteY24-5234"/>
                  <a:gd fmla="*/ 1578 w 10000" name="connsiteX25-5235"/>
                  <a:gd fmla="*/ 2771 h 10000" name="connsiteY25-5236"/>
                  <a:gd fmla="*/ 1257 w 10000" name="connsiteX26-5237"/>
                  <a:gd fmla="*/ 4203 h 10000" name="connsiteY26-5238"/>
                  <a:gd fmla="*/ 902 w 10000" name="connsiteX27-5239"/>
                  <a:gd fmla="*/ 5486 h 10000" name="connsiteY27-5240"/>
                  <a:gd fmla="*/ 1417 w 10000" name="connsiteX28-5241"/>
                  <a:gd fmla="*/ 6294 h 10000" name="connsiteY28-5242"/>
                  <a:gd fmla="*/ 2670 w 10000" name="connsiteX29-5243"/>
                  <a:gd fmla="*/ 6129 h 10000" name="connsiteY29-5244"/>
                  <a:gd fmla="*/ 4518 w 10000" name="connsiteX30-5245"/>
                  <a:gd fmla="*/ 6092 h 10000" name="connsiteY30-5246"/>
                  <a:gd fmla="*/ 5531 w 10000" name="connsiteX31-5247"/>
                  <a:gd fmla="*/ 6642 h 10000" name="connsiteY31-5248"/>
                  <a:gd fmla="*/ 5611 w 10000" name="connsiteX32-5249"/>
                  <a:gd fmla="*/ 6642 h 10000" name="connsiteY32-5250"/>
                  <a:gd fmla="*/ 6093 w 10000" name="connsiteX33-5251"/>
                  <a:gd fmla="*/ 6129 h 10000" name="connsiteY33-5252"/>
                  <a:gd fmla="*/ 6013 w 10000" name="connsiteX34-5253"/>
                  <a:gd fmla="*/ 5907 h 10000" name="connsiteY34-5254"/>
                  <a:gd fmla="*/ 5820 w 10000" name="connsiteX35-5255"/>
                  <a:gd fmla="*/ 5981 h 10000" name="connsiteY35-5256"/>
                  <a:gd fmla="*/ 5547 w 10000" name="connsiteX36-5257"/>
                  <a:gd fmla="*/ 6312 h 10000" name="connsiteY36-5258"/>
                  <a:gd fmla="*/ 4695 w 10000" name="connsiteX37-5259"/>
                  <a:gd fmla="*/ 5834 h 10000" name="connsiteY37-5260"/>
                  <a:gd fmla="*/ 2510 w 10000" name="connsiteX38-5261"/>
                  <a:gd fmla="*/ 5852 h 10000" name="connsiteY38-5262"/>
                  <a:gd fmla="*/ 1545 w 10000" name="connsiteX39-5263"/>
                  <a:gd fmla="*/ 5981 h 10000" name="connsiteY39-5264"/>
                  <a:gd fmla="*/ 1208 w 10000" name="connsiteX40-5265"/>
                  <a:gd fmla="*/ 5431 h 10000" name="connsiteY40-5266"/>
                  <a:gd fmla="*/ 1514 w 10000" name="connsiteX41-5267"/>
                  <a:gd fmla="*/ 4386 h 10000" name="connsiteY41-5268"/>
                  <a:gd fmla="*/ 1561 w 10000" name="connsiteX42-5269"/>
                  <a:gd fmla="*/ 4203 h 10000" name="connsiteY42-5270"/>
                  <a:gd fmla="*/ 1787 w 10000" name="connsiteX43-5271"/>
                  <a:gd fmla="*/ 2991 h 10000" name="connsiteY43-5272"/>
                  <a:gd fmla="*/ 3136 w 10000" name="connsiteX44-5273"/>
                  <a:gd fmla="*/ 2606 h 10000" name="connsiteY44-5274"/>
                  <a:gd fmla="*/ 3876 w 10000" name="connsiteX45-5275"/>
                  <a:gd fmla="*/ 3799 h 10000" name="connsiteY45-5276"/>
                  <a:gd fmla="*/ 2703 w 10000" name="connsiteX46-5277"/>
                  <a:gd fmla="*/ 4569 h 10000" name="connsiteY46-5278"/>
                  <a:gd fmla="*/ 2719 w 10000" name="connsiteX47-5279"/>
                  <a:gd fmla="*/ 4808 h 10000" name="connsiteY47-5280"/>
                  <a:gd fmla="*/ 2927 w 10000" name="connsiteX48-5281"/>
                  <a:gd fmla="*/ 4771 h 10000" name="connsiteY48-5282"/>
                  <a:gd fmla="*/ 4744 w 10000" name="connsiteX49-5283"/>
                  <a:gd fmla="*/ 4423 h 10000" name="connsiteY49-5284"/>
                  <a:gd fmla="*/ 4937 w 10000" name="connsiteX50-5285"/>
                  <a:gd fmla="*/ 4423 h 10000" name="connsiteY50-5286"/>
                  <a:gd fmla="*/ 5804 w 10000" name="connsiteX51-5287"/>
                  <a:gd fmla="*/ 4184 h 10000" name="connsiteY51-5288"/>
                  <a:gd fmla="*/ 6383 w 10000" name="connsiteX52-5289"/>
                  <a:gd fmla="*/ 4973 h 10000" name="connsiteY52-5290"/>
                  <a:gd fmla="*/ 6512 w 10000" name="connsiteX53-5291"/>
                  <a:gd fmla="*/ 5119 h 10000" name="connsiteY53-5292"/>
                  <a:gd fmla="*/ 7572 w 10000" name="connsiteX54-5293"/>
                  <a:gd fmla="*/ 6532 h 10000" name="connsiteY54-5294"/>
                  <a:gd fmla="*/ 7042 w 10000" name="connsiteX55-5295"/>
                  <a:gd fmla="*/ 7938 h 10000" name="connsiteY55-5296"/>
                  <a:gd fmla="*/ 5483 w 10000" name="connsiteX56-5297"/>
                  <a:gd fmla="*/ 8218 h 10000" name="connsiteY56-5298"/>
                  <a:gd fmla="*/ 5467 w 10000" name="connsiteX57-5299"/>
                  <a:gd fmla="*/ 8273 h 10000" name="connsiteY57-5300"/>
                  <a:gd fmla="*/ 3490 w 10000" name="connsiteX58-5301"/>
                  <a:gd fmla="*/ 8053 h 10000" name="connsiteY58-5302"/>
                  <a:gd fmla="*/ 3345 w 10000" name="connsiteX59-5303"/>
                  <a:gd fmla="*/ 7357 h 10000" name="connsiteY59-5304"/>
                  <a:gd fmla="*/ 3586 w 10000" name="connsiteX60-5305"/>
                  <a:gd fmla="*/ 7082 h 10000" name="connsiteY60-5306"/>
                  <a:gd fmla="*/ 3683 w 10000" name="connsiteX61-5307"/>
                  <a:gd fmla="*/ 6880 h 10000" name="connsiteY61-5308"/>
                  <a:gd fmla="*/ 3490 w 10000" name="connsiteX62-5309"/>
                  <a:gd fmla="*/ 6770 h 10000" name="connsiteY62-5310"/>
                  <a:gd fmla="*/ 3072 w 10000" name="connsiteX63-5311"/>
                  <a:gd fmla="*/ 7247 h 10000" name="connsiteY63-5312"/>
                  <a:gd fmla="*/ 3249 w 10000" name="connsiteX64-5313"/>
                  <a:gd fmla="*/ 8255 h 10000" name="connsiteY64-5314"/>
                  <a:gd fmla="*/ 3249 w 10000" name="connsiteX65-5315"/>
                  <a:gd fmla="*/ 8273 h 10000" name="connsiteY65-5316"/>
                  <a:gd fmla="*/ 4680 w 10000" name="connsiteX66-5317"/>
                  <a:gd fmla="*/ 8825 h 10000" name="connsiteY66-5318"/>
                  <a:gd fmla="*/ 5354 w 10000" name="connsiteX67-5319"/>
                  <a:gd fmla="*/ 8677 h 10000" name="connsiteY67-5320"/>
                  <a:gd fmla="*/ 3393 w 10000" name="connsiteX68-5321"/>
                  <a:gd fmla="*/ 9998 h 10000" name="connsiteY68-5322"/>
                  <a:gd fmla="*/ 2253 w 10000" name="connsiteX69-5323"/>
                  <a:gd fmla="*/ 9228 h 10000" name="connsiteY69-5324"/>
                  <a:gd fmla="*/ 1224 w 10000" name="connsiteX70-5325"/>
                  <a:gd fmla="*/ 7137 h 10000" name="connsiteY70-5326"/>
                  <a:gd fmla="*/ 3 w 10000" name="connsiteX71-5327"/>
                  <a:gd fmla="*/ 4954 h 10000" name="connsiteY71-5328"/>
                  <a:gd fmla="*/ 3 w 10000" name="connsiteX0-5329"/>
                  <a:gd fmla="*/ 4954 h 10000" name="connsiteY0-5330"/>
                  <a:gd fmla="*/ 726 w 10000" name="connsiteX1-5331"/>
                  <a:gd fmla="*/ 3028 h 10000" name="connsiteY1-5332"/>
                  <a:gd fmla="*/ 1337 w 10000" name="connsiteX2-5333"/>
                  <a:gd fmla="*/ 1635 h 10000" name="connsiteY2-5334"/>
                  <a:gd fmla="*/ 3233 w 10000" name="connsiteX3-5335"/>
                  <a:gd fmla="*/ 773 h 10000" name="connsiteY3-5336"/>
                  <a:gd fmla="*/ 5997 w 10000" name="connsiteX4-5337"/>
                  <a:gd fmla="*/ 424 h 10000" name="connsiteY4-5338"/>
                  <a:gd fmla="*/ 8488 w 10000" name="connsiteX5-5339"/>
                  <a:gd fmla="*/ 1452 h 10000" name="connsiteY5-5340"/>
                  <a:gd fmla="*/ 9693 w 10000" name="connsiteX6-5341"/>
                  <a:gd fmla="*/ 4661 h 10000" name="connsiteY6-5342"/>
                  <a:gd fmla="*/ 7765 w 10000" name="connsiteX7-5343"/>
                  <a:gd fmla="*/ 5852 h 10000" name="connsiteY7-5344"/>
                  <a:gd fmla="*/ 6752 w 10000" name="connsiteX8-5345"/>
                  <a:gd fmla="*/ 4844 h 10000" name="connsiteY8-5346"/>
                  <a:gd fmla="*/ 7444 w 10000" name="connsiteX9-5347"/>
                  <a:gd fmla="*/ 2845 h 10000" name="connsiteY9-5348"/>
                  <a:gd fmla="*/ 8680 w 10000" name="connsiteX10-5349"/>
                  <a:gd fmla="*/ 2808 h 10000" name="connsiteY10-5350"/>
                  <a:gd fmla="*/ 8873 w 10000" name="connsiteX11-5351"/>
                  <a:gd fmla="*/ 3799 h 10000" name="connsiteY11-5352"/>
                  <a:gd fmla="*/ 8568 w 10000" name="connsiteX12-5353"/>
                  <a:gd fmla="*/ 4203 h 10000" name="connsiteY12-5354"/>
                  <a:gd fmla="*/ 7941 w 10000" name="connsiteX13-5355"/>
                  <a:gd fmla="*/ 4184 h 10000" name="connsiteY13-5356"/>
                  <a:gd fmla="*/ 7748 w 10000" name="connsiteX14-5357"/>
                  <a:gd fmla="*/ 4276 h 10000" name="connsiteY14-5358"/>
                  <a:gd fmla="*/ 7829 w 10000" name="connsiteX15-5359"/>
                  <a:gd fmla="*/ 4496 h 10000" name="connsiteY15-5360"/>
                  <a:gd fmla="*/ 8664 w 10000" name="connsiteX16-5361"/>
                  <a:gd fmla="*/ 4514 h 10000" name="connsiteY16-5362"/>
                  <a:gd fmla="*/ 9163 w 10000" name="connsiteX17-5363"/>
                  <a:gd fmla="*/ 3928 h 10000" name="connsiteY17-5364"/>
                  <a:gd fmla="*/ 8857 w 10000" name="connsiteX18-5365"/>
                  <a:gd fmla="*/ 2533 h 10000" name="connsiteY18-5366"/>
                  <a:gd fmla="*/ 7637 w 10000" name="connsiteX19-5367"/>
                  <a:gd fmla="*/ 2350 h 10000" name="connsiteY19-5368"/>
                  <a:gd fmla="*/ 6720 w 10000" name="connsiteX20-5369"/>
                  <a:gd fmla="*/ 1360 h 10000" name="connsiteY20-5370"/>
                  <a:gd fmla="*/ 5627 w 10000" name="connsiteX21-5371"/>
                  <a:gd fmla="*/ 1470 h 10000" name="connsiteY21-5372"/>
                  <a:gd fmla="*/ 4390 w 10000" name="connsiteX22-5373"/>
                  <a:gd fmla="*/ 902 h 10000" name="connsiteY22-5374"/>
                  <a:gd fmla="*/ 3442 w 10000" name="connsiteX23-5375"/>
                  <a:gd fmla="*/ 1543 h 10000" name="connsiteY23-5376"/>
                  <a:gd fmla="*/ 3201 w 10000" name="connsiteX24-5377"/>
                  <a:gd fmla="*/ 2277 h 10000" name="connsiteY24-5378"/>
                  <a:gd fmla="*/ 1578 w 10000" name="connsiteX25-5379"/>
                  <a:gd fmla="*/ 2771 h 10000" name="connsiteY25-5380"/>
                  <a:gd fmla="*/ 1257 w 10000" name="connsiteX26-5381"/>
                  <a:gd fmla="*/ 4203 h 10000" name="connsiteY26-5382"/>
                  <a:gd fmla="*/ 902 w 10000" name="connsiteX27-5383"/>
                  <a:gd fmla="*/ 5486 h 10000" name="connsiteY27-5384"/>
                  <a:gd fmla="*/ 1417 w 10000" name="connsiteX28-5385"/>
                  <a:gd fmla="*/ 6294 h 10000" name="connsiteY28-5386"/>
                  <a:gd fmla="*/ 2670 w 10000" name="connsiteX29-5387"/>
                  <a:gd fmla="*/ 6129 h 10000" name="connsiteY29-5388"/>
                  <a:gd fmla="*/ 4518 w 10000" name="connsiteX30-5389"/>
                  <a:gd fmla="*/ 6092 h 10000" name="connsiteY30-5390"/>
                  <a:gd fmla="*/ 5531 w 10000" name="connsiteX31-5391"/>
                  <a:gd fmla="*/ 6642 h 10000" name="connsiteY31-5392"/>
                  <a:gd fmla="*/ 5611 w 10000" name="connsiteX32-5393"/>
                  <a:gd fmla="*/ 6642 h 10000" name="connsiteY32-5394"/>
                  <a:gd fmla="*/ 6093 w 10000" name="connsiteX33-5395"/>
                  <a:gd fmla="*/ 6129 h 10000" name="connsiteY33-5396"/>
                  <a:gd fmla="*/ 6013 w 10000" name="connsiteX34-5397"/>
                  <a:gd fmla="*/ 5907 h 10000" name="connsiteY34-5398"/>
                  <a:gd fmla="*/ 5820 w 10000" name="connsiteX35-5399"/>
                  <a:gd fmla="*/ 5981 h 10000" name="connsiteY35-5400"/>
                  <a:gd fmla="*/ 5547 w 10000" name="connsiteX36-5401"/>
                  <a:gd fmla="*/ 6312 h 10000" name="connsiteY36-5402"/>
                  <a:gd fmla="*/ 4695 w 10000" name="connsiteX37-5403"/>
                  <a:gd fmla="*/ 5834 h 10000" name="connsiteY37-5404"/>
                  <a:gd fmla="*/ 2510 w 10000" name="connsiteX38-5405"/>
                  <a:gd fmla="*/ 5852 h 10000" name="connsiteY38-5406"/>
                  <a:gd fmla="*/ 1545 w 10000" name="connsiteX39-5407"/>
                  <a:gd fmla="*/ 5981 h 10000" name="connsiteY39-5408"/>
                  <a:gd fmla="*/ 1208 w 10000" name="connsiteX40-5409"/>
                  <a:gd fmla="*/ 5431 h 10000" name="connsiteY40-5410"/>
                  <a:gd fmla="*/ 1514 w 10000" name="connsiteX41-5411"/>
                  <a:gd fmla="*/ 4386 h 10000" name="connsiteY41-5412"/>
                  <a:gd fmla="*/ 1561 w 10000" name="connsiteX42-5413"/>
                  <a:gd fmla="*/ 4203 h 10000" name="connsiteY42-5414"/>
                  <a:gd fmla="*/ 1787 w 10000" name="connsiteX43-5415"/>
                  <a:gd fmla="*/ 2991 h 10000" name="connsiteY43-5416"/>
                  <a:gd fmla="*/ 3136 w 10000" name="connsiteX44-5417"/>
                  <a:gd fmla="*/ 2606 h 10000" name="connsiteY44-5418"/>
                  <a:gd fmla="*/ 3876 w 10000" name="connsiteX45-5419"/>
                  <a:gd fmla="*/ 3799 h 10000" name="connsiteY45-5420"/>
                  <a:gd fmla="*/ 2703 w 10000" name="connsiteX46-5421"/>
                  <a:gd fmla="*/ 4569 h 10000" name="connsiteY46-5422"/>
                  <a:gd fmla="*/ 2719 w 10000" name="connsiteX47-5423"/>
                  <a:gd fmla="*/ 4808 h 10000" name="connsiteY47-5424"/>
                  <a:gd fmla="*/ 2927 w 10000" name="connsiteX48-5425"/>
                  <a:gd fmla="*/ 4771 h 10000" name="connsiteY48-5426"/>
                  <a:gd fmla="*/ 4744 w 10000" name="connsiteX49-5427"/>
                  <a:gd fmla="*/ 4423 h 10000" name="connsiteY49-5428"/>
                  <a:gd fmla="*/ 4937 w 10000" name="connsiteX50-5429"/>
                  <a:gd fmla="*/ 4423 h 10000" name="connsiteY50-5430"/>
                  <a:gd fmla="*/ 5804 w 10000" name="connsiteX51-5431"/>
                  <a:gd fmla="*/ 4184 h 10000" name="connsiteY51-5432"/>
                  <a:gd fmla="*/ 6383 w 10000" name="connsiteX52-5433"/>
                  <a:gd fmla="*/ 4973 h 10000" name="connsiteY52-5434"/>
                  <a:gd fmla="*/ 6512 w 10000" name="connsiteX53-5435"/>
                  <a:gd fmla="*/ 5119 h 10000" name="connsiteY53-5436"/>
                  <a:gd fmla="*/ 7572 w 10000" name="connsiteX54-5437"/>
                  <a:gd fmla="*/ 6532 h 10000" name="connsiteY54-5438"/>
                  <a:gd fmla="*/ 7042 w 10000" name="connsiteX55-5439"/>
                  <a:gd fmla="*/ 7938 h 10000" name="connsiteY55-5440"/>
                  <a:gd fmla="*/ 5483 w 10000" name="connsiteX56-5441"/>
                  <a:gd fmla="*/ 8218 h 10000" name="connsiteY56-5442"/>
                  <a:gd fmla="*/ 3490 w 10000" name="connsiteX57-5443"/>
                  <a:gd fmla="*/ 8053 h 10000" name="connsiteY57-5444"/>
                  <a:gd fmla="*/ 3345 w 10000" name="connsiteX58-5445"/>
                  <a:gd fmla="*/ 7357 h 10000" name="connsiteY58-5446"/>
                  <a:gd fmla="*/ 3586 w 10000" name="connsiteX59-5447"/>
                  <a:gd fmla="*/ 7082 h 10000" name="connsiteY59-5448"/>
                  <a:gd fmla="*/ 3683 w 10000" name="connsiteX60-5449"/>
                  <a:gd fmla="*/ 6880 h 10000" name="connsiteY60-5450"/>
                  <a:gd fmla="*/ 3490 w 10000" name="connsiteX61-5451"/>
                  <a:gd fmla="*/ 6770 h 10000" name="connsiteY61-5452"/>
                  <a:gd fmla="*/ 3072 w 10000" name="connsiteX62-5453"/>
                  <a:gd fmla="*/ 7247 h 10000" name="connsiteY62-5454"/>
                  <a:gd fmla="*/ 3249 w 10000" name="connsiteX63-5455"/>
                  <a:gd fmla="*/ 8255 h 10000" name="connsiteY63-5456"/>
                  <a:gd fmla="*/ 3249 w 10000" name="connsiteX64-5457"/>
                  <a:gd fmla="*/ 8273 h 10000" name="connsiteY64-5458"/>
                  <a:gd fmla="*/ 4680 w 10000" name="connsiteX65-5459"/>
                  <a:gd fmla="*/ 8825 h 10000" name="connsiteY65-5460"/>
                  <a:gd fmla="*/ 5354 w 10000" name="connsiteX66-5461"/>
                  <a:gd fmla="*/ 8677 h 10000" name="connsiteY66-5462"/>
                  <a:gd fmla="*/ 3393 w 10000" name="connsiteX67-5463"/>
                  <a:gd fmla="*/ 9998 h 10000" name="connsiteY67-5464"/>
                  <a:gd fmla="*/ 2253 w 10000" name="connsiteX68-5465"/>
                  <a:gd fmla="*/ 9228 h 10000" name="connsiteY68-5466"/>
                  <a:gd fmla="*/ 1224 w 10000" name="connsiteX69-5467"/>
                  <a:gd fmla="*/ 7137 h 10000" name="connsiteY69-5468"/>
                  <a:gd fmla="*/ 3 w 10000" name="connsiteX70-5469"/>
                  <a:gd fmla="*/ 4954 h 10000" name="connsiteY70-5470"/>
                  <a:gd fmla="*/ 3 w 10000" name="connsiteX0-5471"/>
                  <a:gd fmla="*/ 4954 h 10000" name="connsiteY0-5472"/>
                  <a:gd fmla="*/ 726 w 10000" name="connsiteX1-5473"/>
                  <a:gd fmla="*/ 3028 h 10000" name="connsiteY1-5474"/>
                  <a:gd fmla="*/ 1337 w 10000" name="connsiteX2-5475"/>
                  <a:gd fmla="*/ 1635 h 10000" name="connsiteY2-5476"/>
                  <a:gd fmla="*/ 3233 w 10000" name="connsiteX3-5477"/>
                  <a:gd fmla="*/ 773 h 10000" name="connsiteY3-5478"/>
                  <a:gd fmla="*/ 5997 w 10000" name="connsiteX4-5479"/>
                  <a:gd fmla="*/ 424 h 10000" name="connsiteY4-5480"/>
                  <a:gd fmla="*/ 8488 w 10000" name="connsiteX5-5481"/>
                  <a:gd fmla="*/ 1452 h 10000" name="connsiteY5-5482"/>
                  <a:gd fmla="*/ 9693 w 10000" name="connsiteX6-5483"/>
                  <a:gd fmla="*/ 4661 h 10000" name="connsiteY6-5484"/>
                  <a:gd fmla="*/ 7765 w 10000" name="connsiteX7-5485"/>
                  <a:gd fmla="*/ 5852 h 10000" name="connsiteY7-5486"/>
                  <a:gd fmla="*/ 6752 w 10000" name="connsiteX8-5487"/>
                  <a:gd fmla="*/ 4844 h 10000" name="connsiteY8-5488"/>
                  <a:gd fmla="*/ 7444 w 10000" name="connsiteX9-5489"/>
                  <a:gd fmla="*/ 2845 h 10000" name="connsiteY9-5490"/>
                  <a:gd fmla="*/ 8680 w 10000" name="connsiteX10-5491"/>
                  <a:gd fmla="*/ 2808 h 10000" name="connsiteY10-5492"/>
                  <a:gd fmla="*/ 8873 w 10000" name="connsiteX11-5493"/>
                  <a:gd fmla="*/ 3799 h 10000" name="connsiteY11-5494"/>
                  <a:gd fmla="*/ 8568 w 10000" name="connsiteX12-5495"/>
                  <a:gd fmla="*/ 4203 h 10000" name="connsiteY12-5496"/>
                  <a:gd fmla="*/ 7941 w 10000" name="connsiteX13-5497"/>
                  <a:gd fmla="*/ 4184 h 10000" name="connsiteY13-5498"/>
                  <a:gd fmla="*/ 7748 w 10000" name="connsiteX14-5499"/>
                  <a:gd fmla="*/ 4276 h 10000" name="connsiteY14-5500"/>
                  <a:gd fmla="*/ 7829 w 10000" name="connsiteX15-5501"/>
                  <a:gd fmla="*/ 4496 h 10000" name="connsiteY15-5502"/>
                  <a:gd fmla="*/ 8664 w 10000" name="connsiteX16-5503"/>
                  <a:gd fmla="*/ 4514 h 10000" name="connsiteY16-5504"/>
                  <a:gd fmla="*/ 9163 w 10000" name="connsiteX17-5505"/>
                  <a:gd fmla="*/ 3928 h 10000" name="connsiteY17-5506"/>
                  <a:gd fmla="*/ 8857 w 10000" name="connsiteX18-5507"/>
                  <a:gd fmla="*/ 2533 h 10000" name="connsiteY18-5508"/>
                  <a:gd fmla="*/ 7637 w 10000" name="connsiteX19-5509"/>
                  <a:gd fmla="*/ 2350 h 10000" name="connsiteY19-5510"/>
                  <a:gd fmla="*/ 6720 w 10000" name="connsiteX20-5511"/>
                  <a:gd fmla="*/ 1360 h 10000" name="connsiteY20-5512"/>
                  <a:gd fmla="*/ 5627 w 10000" name="connsiteX21-5513"/>
                  <a:gd fmla="*/ 1470 h 10000" name="connsiteY21-5514"/>
                  <a:gd fmla="*/ 4390 w 10000" name="connsiteX22-5515"/>
                  <a:gd fmla="*/ 902 h 10000" name="connsiteY22-5516"/>
                  <a:gd fmla="*/ 3442 w 10000" name="connsiteX23-5517"/>
                  <a:gd fmla="*/ 1543 h 10000" name="connsiteY23-5518"/>
                  <a:gd fmla="*/ 3201 w 10000" name="connsiteX24-5519"/>
                  <a:gd fmla="*/ 2277 h 10000" name="connsiteY24-5520"/>
                  <a:gd fmla="*/ 1578 w 10000" name="connsiteX25-5521"/>
                  <a:gd fmla="*/ 2771 h 10000" name="connsiteY25-5522"/>
                  <a:gd fmla="*/ 1257 w 10000" name="connsiteX26-5523"/>
                  <a:gd fmla="*/ 4203 h 10000" name="connsiteY26-5524"/>
                  <a:gd fmla="*/ 902 w 10000" name="connsiteX27-5525"/>
                  <a:gd fmla="*/ 5486 h 10000" name="connsiteY27-5526"/>
                  <a:gd fmla="*/ 1417 w 10000" name="connsiteX28-5527"/>
                  <a:gd fmla="*/ 6294 h 10000" name="connsiteY28-5528"/>
                  <a:gd fmla="*/ 2670 w 10000" name="connsiteX29-5529"/>
                  <a:gd fmla="*/ 6129 h 10000" name="connsiteY29-5530"/>
                  <a:gd fmla="*/ 4518 w 10000" name="connsiteX30-5531"/>
                  <a:gd fmla="*/ 6092 h 10000" name="connsiteY30-5532"/>
                  <a:gd fmla="*/ 5531 w 10000" name="connsiteX31-5533"/>
                  <a:gd fmla="*/ 6642 h 10000" name="connsiteY31-5534"/>
                  <a:gd fmla="*/ 5611 w 10000" name="connsiteX32-5535"/>
                  <a:gd fmla="*/ 6642 h 10000" name="connsiteY32-5536"/>
                  <a:gd fmla="*/ 6093 w 10000" name="connsiteX33-5537"/>
                  <a:gd fmla="*/ 6129 h 10000" name="connsiteY33-5538"/>
                  <a:gd fmla="*/ 6013 w 10000" name="connsiteX34-5539"/>
                  <a:gd fmla="*/ 5907 h 10000" name="connsiteY34-5540"/>
                  <a:gd fmla="*/ 5820 w 10000" name="connsiteX35-5541"/>
                  <a:gd fmla="*/ 5981 h 10000" name="connsiteY35-5542"/>
                  <a:gd fmla="*/ 5547 w 10000" name="connsiteX36-5543"/>
                  <a:gd fmla="*/ 6312 h 10000" name="connsiteY36-5544"/>
                  <a:gd fmla="*/ 4695 w 10000" name="connsiteX37-5545"/>
                  <a:gd fmla="*/ 5834 h 10000" name="connsiteY37-5546"/>
                  <a:gd fmla="*/ 2510 w 10000" name="connsiteX38-5547"/>
                  <a:gd fmla="*/ 5852 h 10000" name="connsiteY38-5548"/>
                  <a:gd fmla="*/ 1545 w 10000" name="connsiteX39-5549"/>
                  <a:gd fmla="*/ 5981 h 10000" name="connsiteY39-5550"/>
                  <a:gd fmla="*/ 1208 w 10000" name="connsiteX40-5551"/>
                  <a:gd fmla="*/ 5431 h 10000" name="connsiteY40-5552"/>
                  <a:gd fmla="*/ 1514 w 10000" name="connsiteX41-5553"/>
                  <a:gd fmla="*/ 4386 h 10000" name="connsiteY41-5554"/>
                  <a:gd fmla="*/ 1561 w 10000" name="connsiteX42-5555"/>
                  <a:gd fmla="*/ 4203 h 10000" name="connsiteY42-5556"/>
                  <a:gd fmla="*/ 1787 w 10000" name="connsiteX43-5557"/>
                  <a:gd fmla="*/ 2991 h 10000" name="connsiteY43-5558"/>
                  <a:gd fmla="*/ 3136 w 10000" name="connsiteX44-5559"/>
                  <a:gd fmla="*/ 2606 h 10000" name="connsiteY44-5560"/>
                  <a:gd fmla="*/ 3876 w 10000" name="connsiteX45-5561"/>
                  <a:gd fmla="*/ 3799 h 10000" name="connsiteY45-5562"/>
                  <a:gd fmla="*/ 2703 w 10000" name="connsiteX46-5563"/>
                  <a:gd fmla="*/ 4569 h 10000" name="connsiteY46-5564"/>
                  <a:gd fmla="*/ 2719 w 10000" name="connsiteX47-5565"/>
                  <a:gd fmla="*/ 4808 h 10000" name="connsiteY47-5566"/>
                  <a:gd fmla="*/ 2927 w 10000" name="connsiteX48-5567"/>
                  <a:gd fmla="*/ 4771 h 10000" name="connsiteY48-5568"/>
                  <a:gd fmla="*/ 4744 w 10000" name="connsiteX49-5569"/>
                  <a:gd fmla="*/ 4423 h 10000" name="connsiteY49-5570"/>
                  <a:gd fmla="*/ 4937 w 10000" name="connsiteX50-5571"/>
                  <a:gd fmla="*/ 4423 h 10000" name="connsiteY50-5572"/>
                  <a:gd fmla="*/ 5804 w 10000" name="connsiteX51-5573"/>
                  <a:gd fmla="*/ 4184 h 10000" name="connsiteY51-5574"/>
                  <a:gd fmla="*/ 6383 w 10000" name="connsiteX52-5575"/>
                  <a:gd fmla="*/ 4973 h 10000" name="connsiteY52-5576"/>
                  <a:gd fmla="*/ 6512 w 10000" name="connsiteX53-5577"/>
                  <a:gd fmla="*/ 5119 h 10000" name="connsiteY53-5578"/>
                  <a:gd fmla="*/ 7572 w 10000" name="connsiteX54-5579"/>
                  <a:gd fmla="*/ 6532 h 10000" name="connsiteY54-5580"/>
                  <a:gd fmla="*/ 7042 w 10000" name="connsiteX55-5581"/>
                  <a:gd fmla="*/ 7938 h 10000" name="connsiteY55-5582"/>
                  <a:gd fmla="*/ 5483 w 10000" name="connsiteX56-5583"/>
                  <a:gd fmla="*/ 8218 h 10000" name="connsiteY56-5584"/>
                  <a:gd fmla="*/ 3490 w 10000" name="connsiteX57-5585"/>
                  <a:gd fmla="*/ 8053 h 10000" name="connsiteY57-5586"/>
                  <a:gd fmla="*/ 3345 w 10000" name="connsiteX58-5587"/>
                  <a:gd fmla="*/ 7357 h 10000" name="connsiteY58-5588"/>
                  <a:gd fmla="*/ 3586 w 10000" name="connsiteX59-5589"/>
                  <a:gd fmla="*/ 7082 h 10000" name="connsiteY59-5590"/>
                  <a:gd fmla="*/ 3683 w 10000" name="connsiteX60-5591"/>
                  <a:gd fmla="*/ 6880 h 10000" name="connsiteY60-5592"/>
                  <a:gd fmla="*/ 3490 w 10000" name="connsiteX61-5593"/>
                  <a:gd fmla="*/ 6770 h 10000" name="connsiteY61-5594"/>
                  <a:gd fmla="*/ 3072 w 10000" name="connsiteX62-5595"/>
                  <a:gd fmla="*/ 7247 h 10000" name="connsiteY62-5596"/>
                  <a:gd fmla="*/ 3249 w 10000" name="connsiteX63-5597"/>
                  <a:gd fmla="*/ 8255 h 10000" name="connsiteY63-5598"/>
                  <a:gd fmla="*/ 3249 w 10000" name="connsiteX64-5599"/>
                  <a:gd fmla="*/ 8273 h 10000" name="connsiteY64-5600"/>
                  <a:gd fmla="*/ 4680 w 10000" name="connsiteX65-5601"/>
                  <a:gd fmla="*/ 8825 h 10000" name="connsiteY65-5602"/>
                  <a:gd fmla="*/ 5354 w 10000" name="connsiteX66-5603"/>
                  <a:gd fmla="*/ 8677 h 10000" name="connsiteY66-5604"/>
                  <a:gd fmla="*/ 3393 w 10000" name="connsiteX67-5605"/>
                  <a:gd fmla="*/ 9998 h 10000" name="connsiteY67-5606"/>
                  <a:gd fmla="*/ 2253 w 10000" name="connsiteX68-5607"/>
                  <a:gd fmla="*/ 9228 h 10000" name="connsiteY68-5608"/>
                  <a:gd fmla="*/ 1224 w 10000" name="connsiteX69-5609"/>
                  <a:gd fmla="*/ 7137 h 10000" name="connsiteY69-5610"/>
                  <a:gd fmla="*/ 3 w 10000" name="connsiteX70-5611"/>
                  <a:gd fmla="*/ 4954 h 10000" name="connsiteY70-5612"/>
                  <a:gd fmla="*/ 3 w 10000" name="connsiteX0-5613"/>
                  <a:gd fmla="*/ 4954 h 10000" name="connsiteY0-5614"/>
                  <a:gd fmla="*/ 726 w 10000" name="connsiteX1-5615"/>
                  <a:gd fmla="*/ 3028 h 10000" name="connsiteY1-5616"/>
                  <a:gd fmla="*/ 1337 w 10000" name="connsiteX2-5617"/>
                  <a:gd fmla="*/ 1635 h 10000" name="connsiteY2-5618"/>
                  <a:gd fmla="*/ 3233 w 10000" name="connsiteX3-5619"/>
                  <a:gd fmla="*/ 773 h 10000" name="connsiteY3-5620"/>
                  <a:gd fmla="*/ 5997 w 10000" name="connsiteX4-5621"/>
                  <a:gd fmla="*/ 424 h 10000" name="connsiteY4-5622"/>
                  <a:gd fmla="*/ 8488 w 10000" name="connsiteX5-5623"/>
                  <a:gd fmla="*/ 1452 h 10000" name="connsiteY5-5624"/>
                  <a:gd fmla="*/ 9693 w 10000" name="connsiteX6-5625"/>
                  <a:gd fmla="*/ 4661 h 10000" name="connsiteY6-5626"/>
                  <a:gd fmla="*/ 7765 w 10000" name="connsiteX7-5627"/>
                  <a:gd fmla="*/ 5852 h 10000" name="connsiteY7-5628"/>
                  <a:gd fmla="*/ 6752 w 10000" name="connsiteX8-5629"/>
                  <a:gd fmla="*/ 4844 h 10000" name="connsiteY8-5630"/>
                  <a:gd fmla="*/ 7444 w 10000" name="connsiteX9-5631"/>
                  <a:gd fmla="*/ 2845 h 10000" name="connsiteY9-5632"/>
                  <a:gd fmla="*/ 8680 w 10000" name="connsiteX10-5633"/>
                  <a:gd fmla="*/ 2808 h 10000" name="connsiteY10-5634"/>
                  <a:gd fmla="*/ 8873 w 10000" name="connsiteX11-5635"/>
                  <a:gd fmla="*/ 3799 h 10000" name="connsiteY11-5636"/>
                  <a:gd fmla="*/ 8568 w 10000" name="connsiteX12-5637"/>
                  <a:gd fmla="*/ 4203 h 10000" name="connsiteY12-5638"/>
                  <a:gd fmla="*/ 7941 w 10000" name="connsiteX13-5639"/>
                  <a:gd fmla="*/ 4184 h 10000" name="connsiteY13-5640"/>
                  <a:gd fmla="*/ 7748 w 10000" name="connsiteX14-5641"/>
                  <a:gd fmla="*/ 4276 h 10000" name="connsiteY14-5642"/>
                  <a:gd fmla="*/ 7829 w 10000" name="connsiteX15-5643"/>
                  <a:gd fmla="*/ 4496 h 10000" name="connsiteY15-5644"/>
                  <a:gd fmla="*/ 8664 w 10000" name="connsiteX16-5645"/>
                  <a:gd fmla="*/ 4514 h 10000" name="connsiteY16-5646"/>
                  <a:gd fmla="*/ 9163 w 10000" name="connsiteX17-5647"/>
                  <a:gd fmla="*/ 3928 h 10000" name="connsiteY17-5648"/>
                  <a:gd fmla="*/ 8857 w 10000" name="connsiteX18-5649"/>
                  <a:gd fmla="*/ 2533 h 10000" name="connsiteY18-5650"/>
                  <a:gd fmla="*/ 7637 w 10000" name="connsiteX19-5651"/>
                  <a:gd fmla="*/ 2350 h 10000" name="connsiteY19-5652"/>
                  <a:gd fmla="*/ 6720 w 10000" name="connsiteX20-5653"/>
                  <a:gd fmla="*/ 1360 h 10000" name="connsiteY20-5654"/>
                  <a:gd fmla="*/ 5627 w 10000" name="connsiteX21-5655"/>
                  <a:gd fmla="*/ 1470 h 10000" name="connsiteY21-5656"/>
                  <a:gd fmla="*/ 4390 w 10000" name="connsiteX22-5657"/>
                  <a:gd fmla="*/ 902 h 10000" name="connsiteY22-5658"/>
                  <a:gd fmla="*/ 3442 w 10000" name="connsiteX23-5659"/>
                  <a:gd fmla="*/ 1543 h 10000" name="connsiteY23-5660"/>
                  <a:gd fmla="*/ 3201 w 10000" name="connsiteX24-5661"/>
                  <a:gd fmla="*/ 2277 h 10000" name="connsiteY24-5662"/>
                  <a:gd fmla="*/ 1578 w 10000" name="connsiteX25-5663"/>
                  <a:gd fmla="*/ 2771 h 10000" name="connsiteY25-5664"/>
                  <a:gd fmla="*/ 1257 w 10000" name="connsiteX26-5665"/>
                  <a:gd fmla="*/ 4203 h 10000" name="connsiteY26-5666"/>
                  <a:gd fmla="*/ 902 w 10000" name="connsiteX27-5667"/>
                  <a:gd fmla="*/ 5486 h 10000" name="connsiteY27-5668"/>
                  <a:gd fmla="*/ 1417 w 10000" name="connsiteX28-5669"/>
                  <a:gd fmla="*/ 6294 h 10000" name="connsiteY28-5670"/>
                  <a:gd fmla="*/ 2670 w 10000" name="connsiteX29-5671"/>
                  <a:gd fmla="*/ 6129 h 10000" name="connsiteY29-5672"/>
                  <a:gd fmla="*/ 4518 w 10000" name="connsiteX30-5673"/>
                  <a:gd fmla="*/ 6092 h 10000" name="connsiteY30-5674"/>
                  <a:gd fmla="*/ 5531 w 10000" name="connsiteX31-5675"/>
                  <a:gd fmla="*/ 6642 h 10000" name="connsiteY31-5676"/>
                  <a:gd fmla="*/ 5611 w 10000" name="connsiteX32-5677"/>
                  <a:gd fmla="*/ 6642 h 10000" name="connsiteY32-5678"/>
                  <a:gd fmla="*/ 6093 w 10000" name="connsiteX33-5679"/>
                  <a:gd fmla="*/ 6129 h 10000" name="connsiteY33-5680"/>
                  <a:gd fmla="*/ 6013 w 10000" name="connsiteX34-5681"/>
                  <a:gd fmla="*/ 5907 h 10000" name="connsiteY34-5682"/>
                  <a:gd fmla="*/ 5820 w 10000" name="connsiteX35-5683"/>
                  <a:gd fmla="*/ 5981 h 10000" name="connsiteY35-5684"/>
                  <a:gd fmla="*/ 5547 w 10000" name="connsiteX36-5685"/>
                  <a:gd fmla="*/ 6312 h 10000" name="connsiteY36-5686"/>
                  <a:gd fmla="*/ 4695 w 10000" name="connsiteX37-5687"/>
                  <a:gd fmla="*/ 5834 h 10000" name="connsiteY37-5688"/>
                  <a:gd fmla="*/ 2510 w 10000" name="connsiteX38-5689"/>
                  <a:gd fmla="*/ 5852 h 10000" name="connsiteY38-5690"/>
                  <a:gd fmla="*/ 1545 w 10000" name="connsiteX39-5691"/>
                  <a:gd fmla="*/ 5981 h 10000" name="connsiteY39-5692"/>
                  <a:gd fmla="*/ 1208 w 10000" name="connsiteX40-5693"/>
                  <a:gd fmla="*/ 5431 h 10000" name="connsiteY40-5694"/>
                  <a:gd fmla="*/ 1514 w 10000" name="connsiteX41-5695"/>
                  <a:gd fmla="*/ 4386 h 10000" name="connsiteY41-5696"/>
                  <a:gd fmla="*/ 1561 w 10000" name="connsiteX42-5697"/>
                  <a:gd fmla="*/ 4203 h 10000" name="connsiteY42-5698"/>
                  <a:gd fmla="*/ 1787 w 10000" name="connsiteX43-5699"/>
                  <a:gd fmla="*/ 2991 h 10000" name="connsiteY43-5700"/>
                  <a:gd fmla="*/ 3136 w 10000" name="connsiteX44-5701"/>
                  <a:gd fmla="*/ 2606 h 10000" name="connsiteY44-5702"/>
                  <a:gd fmla="*/ 3876 w 10000" name="connsiteX45-5703"/>
                  <a:gd fmla="*/ 3799 h 10000" name="connsiteY45-5704"/>
                  <a:gd fmla="*/ 2703 w 10000" name="connsiteX46-5705"/>
                  <a:gd fmla="*/ 4569 h 10000" name="connsiteY46-5706"/>
                  <a:gd fmla="*/ 2719 w 10000" name="connsiteX47-5707"/>
                  <a:gd fmla="*/ 4808 h 10000" name="connsiteY47-5708"/>
                  <a:gd fmla="*/ 2927 w 10000" name="connsiteX48-5709"/>
                  <a:gd fmla="*/ 4771 h 10000" name="connsiteY48-5710"/>
                  <a:gd fmla="*/ 4744 w 10000" name="connsiteX49-5711"/>
                  <a:gd fmla="*/ 4423 h 10000" name="connsiteY49-5712"/>
                  <a:gd fmla="*/ 4937 w 10000" name="connsiteX50-5713"/>
                  <a:gd fmla="*/ 4423 h 10000" name="connsiteY50-5714"/>
                  <a:gd fmla="*/ 5804 w 10000" name="connsiteX51-5715"/>
                  <a:gd fmla="*/ 4184 h 10000" name="connsiteY51-5716"/>
                  <a:gd fmla="*/ 6383 w 10000" name="connsiteX52-5717"/>
                  <a:gd fmla="*/ 4973 h 10000" name="connsiteY52-5718"/>
                  <a:gd fmla="*/ 6512 w 10000" name="connsiteX53-5719"/>
                  <a:gd fmla="*/ 5119 h 10000" name="connsiteY53-5720"/>
                  <a:gd fmla="*/ 7572 w 10000" name="connsiteX54-5721"/>
                  <a:gd fmla="*/ 6532 h 10000" name="connsiteY54-5722"/>
                  <a:gd fmla="*/ 7042 w 10000" name="connsiteX55-5723"/>
                  <a:gd fmla="*/ 7938 h 10000" name="connsiteY55-5724"/>
                  <a:gd fmla="*/ 5483 w 10000" name="connsiteX56-5725"/>
                  <a:gd fmla="*/ 8218 h 10000" name="connsiteY56-5726"/>
                  <a:gd fmla="*/ 3490 w 10000" name="connsiteX57-5727"/>
                  <a:gd fmla="*/ 8053 h 10000" name="connsiteY57-5728"/>
                  <a:gd fmla="*/ 3345 w 10000" name="connsiteX58-5729"/>
                  <a:gd fmla="*/ 7357 h 10000" name="connsiteY58-5730"/>
                  <a:gd fmla="*/ 3586 w 10000" name="connsiteX59-5731"/>
                  <a:gd fmla="*/ 7082 h 10000" name="connsiteY59-5732"/>
                  <a:gd fmla="*/ 3683 w 10000" name="connsiteX60-5733"/>
                  <a:gd fmla="*/ 6880 h 10000" name="connsiteY60-5734"/>
                  <a:gd fmla="*/ 3490 w 10000" name="connsiteX61-5735"/>
                  <a:gd fmla="*/ 6770 h 10000" name="connsiteY61-5736"/>
                  <a:gd fmla="*/ 3072 w 10000" name="connsiteX62-5737"/>
                  <a:gd fmla="*/ 7247 h 10000" name="connsiteY62-5738"/>
                  <a:gd fmla="*/ 3249 w 10000" name="connsiteX63-5739"/>
                  <a:gd fmla="*/ 8255 h 10000" name="connsiteY63-5740"/>
                  <a:gd fmla="*/ 3249 w 10000" name="connsiteX64-5741"/>
                  <a:gd fmla="*/ 8273 h 10000" name="connsiteY64-5742"/>
                  <a:gd fmla="*/ 4680 w 10000" name="connsiteX65-5743"/>
                  <a:gd fmla="*/ 8825 h 10000" name="connsiteY65-5744"/>
                  <a:gd fmla="*/ 5354 w 10000" name="connsiteX66-5745"/>
                  <a:gd fmla="*/ 8677 h 10000" name="connsiteY66-5746"/>
                  <a:gd fmla="*/ 3393 w 10000" name="connsiteX67-5747"/>
                  <a:gd fmla="*/ 9998 h 10000" name="connsiteY67-5748"/>
                  <a:gd fmla="*/ 2253 w 10000" name="connsiteX68-5749"/>
                  <a:gd fmla="*/ 9228 h 10000" name="connsiteY68-5750"/>
                  <a:gd fmla="*/ 1224 w 10000" name="connsiteX69-5751"/>
                  <a:gd fmla="*/ 7137 h 10000" name="connsiteY69-5752"/>
                  <a:gd fmla="*/ 3 w 10000" name="connsiteX70-5753"/>
                  <a:gd fmla="*/ 4954 h 10000" name="connsiteY70-5754"/>
                  <a:gd fmla="*/ 3 w 10000" name="connsiteX0-5755"/>
                  <a:gd fmla="*/ 4954 h 10000" name="connsiteY0-5756"/>
                  <a:gd fmla="*/ 726 w 10000" name="connsiteX1-5757"/>
                  <a:gd fmla="*/ 3028 h 10000" name="connsiteY1-5758"/>
                  <a:gd fmla="*/ 1337 w 10000" name="connsiteX2-5759"/>
                  <a:gd fmla="*/ 1635 h 10000" name="connsiteY2-5760"/>
                  <a:gd fmla="*/ 3233 w 10000" name="connsiteX3-5761"/>
                  <a:gd fmla="*/ 773 h 10000" name="connsiteY3-5762"/>
                  <a:gd fmla="*/ 5997 w 10000" name="connsiteX4-5763"/>
                  <a:gd fmla="*/ 424 h 10000" name="connsiteY4-5764"/>
                  <a:gd fmla="*/ 8488 w 10000" name="connsiteX5-5765"/>
                  <a:gd fmla="*/ 1452 h 10000" name="connsiteY5-5766"/>
                  <a:gd fmla="*/ 9693 w 10000" name="connsiteX6-5767"/>
                  <a:gd fmla="*/ 4661 h 10000" name="connsiteY6-5768"/>
                  <a:gd fmla="*/ 7765 w 10000" name="connsiteX7-5769"/>
                  <a:gd fmla="*/ 5852 h 10000" name="connsiteY7-5770"/>
                  <a:gd fmla="*/ 6752 w 10000" name="connsiteX8-5771"/>
                  <a:gd fmla="*/ 4844 h 10000" name="connsiteY8-5772"/>
                  <a:gd fmla="*/ 7444 w 10000" name="connsiteX9-5773"/>
                  <a:gd fmla="*/ 2845 h 10000" name="connsiteY9-5774"/>
                  <a:gd fmla="*/ 8680 w 10000" name="connsiteX10-5775"/>
                  <a:gd fmla="*/ 2808 h 10000" name="connsiteY10-5776"/>
                  <a:gd fmla="*/ 8873 w 10000" name="connsiteX11-5777"/>
                  <a:gd fmla="*/ 3799 h 10000" name="connsiteY11-5778"/>
                  <a:gd fmla="*/ 8568 w 10000" name="connsiteX12-5779"/>
                  <a:gd fmla="*/ 4203 h 10000" name="connsiteY12-5780"/>
                  <a:gd fmla="*/ 7941 w 10000" name="connsiteX13-5781"/>
                  <a:gd fmla="*/ 4184 h 10000" name="connsiteY13-5782"/>
                  <a:gd fmla="*/ 7748 w 10000" name="connsiteX14-5783"/>
                  <a:gd fmla="*/ 4276 h 10000" name="connsiteY14-5784"/>
                  <a:gd fmla="*/ 7829 w 10000" name="connsiteX15-5785"/>
                  <a:gd fmla="*/ 4496 h 10000" name="connsiteY15-5786"/>
                  <a:gd fmla="*/ 8664 w 10000" name="connsiteX16-5787"/>
                  <a:gd fmla="*/ 4514 h 10000" name="connsiteY16-5788"/>
                  <a:gd fmla="*/ 9163 w 10000" name="connsiteX17-5789"/>
                  <a:gd fmla="*/ 3928 h 10000" name="connsiteY17-5790"/>
                  <a:gd fmla="*/ 8857 w 10000" name="connsiteX18-5791"/>
                  <a:gd fmla="*/ 2533 h 10000" name="connsiteY18-5792"/>
                  <a:gd fmla="*/ 7637 w 10000" name="connsiteX19-5793"/>
                  <a:gd fmla="*/ 2350 h 10000" name="connsiteY19-5794"/>
                  <a:gd fmla="*/ 6720 w 10000" name="connsiteX20-5795"/>
                  <a:gd fmla="*/ 1360 h 10000" name="connsiteY20-5796"/>
                  <a:gd fmla="*/ 5627 w 10000" name="connsiteX21-5797"/>
                  <a:gd fmla="*/ 1470 h 10000" name="connsiteY21-5798"/>
                  <a:gd fmla="*/ 4390 w 10000" name="connsiteX22-5799"/>
                  <a:gd fmla="*/ 902 h 10000" name="connsiteY22-5800"/>
                  <a:gd fmla="*/ 3442 w 10000" name="connsiteX23-5801"/>
                  <a:gd fmla="*/ 1543 h 10000" name="connsiteY23-5802"/>
                  <a:gd fmla="*/ 3201 w 10000" name="connsiteX24-5803"/>
                  <a:gd fmla="*/ 2277 h 10000" name="connsiteY24-5804"/>
                  <a:gd fmla="*/ 1578 w 10000" name="connsiteX25-5805"/>
                  <a:gd fmla="*/ 2771 h 10000" name="connsiteY25-5806"/>
                  <a:gd fmla="*/ 1257 w 10000" name="connsiteX26-5807"/>
                  <a:gd fmla="*/ 4203 h 10000" name="connsiteY26-5808"/>
                  <a:gd fmla="*/ 902 w 10000" name="connsiteX27-5809"/>
                  <a:gd fmla="*/ 5486 h 10000" name="connsiteY27-5810"/>
                  <a:gd fmla="*/ 1417 w 10000" name="connsiteX28-5811"/>
                  <a:gd fmla="*/ 6294 h 10000" name="connsiteY28-5812"/>
                  <a:gd fmla="*/ 2670 w 10000" name="connsiteX29-5813"/>
                  <a:gd fmla="*/ 6129 h 10000" name="connsiteY29-5814"/>
                  <a:gd fmla="*/ 4518 w 10000" name="connsiteX30-5815"/>
                  <a:gd fmla="*/ 6092 h 10000" name="connsiteY30-5816"/>
                  <a:gd fmla="*/ 5531 w 10000" name="connsiteX31-5817"/>
                  <a:gd fmla="*/ 6642 h 10000" name="connsiteY31-5818"/>
                  <a:gd fmla="*/ 5611 w 10000" name="connsiteX32-5819"/>
                  <a:gd fmla="*/ 6642 h 10000" name="connsiteY32-5820"/>
                  <a:gd fmla="*/ 6093 w 10000" name="connsiteX33-5821"/>
                  <a:gd fmla="*/ 6129 h 10000" name="connsiteY33-5822"/>
                  <a:gd fmla="*/ 6013 w 10000" name="connsiteX34-5823"/>
                  <a:gd fmla="*/ 5907 h 10000" name="connsiteY34-5824"/>
                  <a:gd fmla="*/ 5820 w 10000" name="connsiteX35-5825"/>
                  <a:gd fmla="*/ 5981 h 10000" name="connsiteY35-5826"/>
                  <a:gd fmla="*/ 5547 w 10000" name="connsiteX36-5827"/>
                  <a:gd fmla="*/ 6312 h 10000" name="connsiteY36-5828"/>
                  <a:gd fmla="*/ 4695 w 10000" name="connsiteX37-5829"/>
                  <a:gd fmla="*/ 5834 h 10000" name="connsiteY37-5830"/>
                  <a:gd fmla="*/ 2510 w 10000" name="connsiteX38-5831"/>
                  <a:gd fmla="*/ 5852 h 10000" name="connsiteY38-5832"/>
                  <a:gd fmla="*/ 1545 w 10000" name="connsiteX39-5833"/>
                  <a:gd fmla="*/ 5981 h 10000" name="connsiteY39-5834"/>
                  <a:gd fmla="*/ 1208 w 10000" name="connsiteX40-5835"/>
                  <a:gd fmla="*/ 5431 h 10000" name="connsiteY40-5836"/>
                  <a:gd fmla="*/ 1514 w 10000" name="connsiteX41-5837"/>
                  <a:gd fmla="*/ 4386 h 10000" name="connsiteY41-5838"/>
                  <a:gd fmla="*/ 1561 w 10000" name="connsiteX42-5839"/>
                  <a:gd fmla="*/ 4203 h 10000" name="connsiteY42-5840"/>
                  <a:gd fmla="*/ 1787 w 10000" name="connsiteX43-5841"/>
                  <a:gd fmla="*/ 2991 h 10000" name="connsiteY43-5842"/>
                  <a:gd fmla="*/ 3136 w 10000" name="connsiteX44-5843"/>
                  <a:gd fmla="*/ 2606 h 10000" name="connsiteY44-5844"/>
                  <a:gd fmla="*/ 3876 w 10000" name="connsiteX45-5845"/>
                  <a:gd fmla="*/ 3799 h 10000" name="connsiteY45-5846"/>
                  <a:gd fmla="*/ 2703 w 10000" name="connsiteX46-5847"/>
                  <a:gd fmla="*/ 4569 h 10000" name="connsiteY46-5848"/>
                  <a:gd fmla="*/ 2719 w 10000" name="connsiteX47-5849"/>
                  <a:gd fmla="*/ 4808 h 10000" name="connsiteY47-5850"/>
                  <a:gd fmla="*/ 2927 w 10000" name="connsiteX48-5851"/>
                  <a:gd fmla="*/ 4771 h 10000" name="connsiteY48-5852"/>
                  <a:gd fmla="*/ 4744 w 10000" name="connsiteX49-5853"/>
                  <a:gd fmla="*/ 4423 h 10000" name="connsiteY49-5854"/>
                  <a:gd fmla="*/ 4937 w 10000" name="connsiteX50-5855"/>
                  <a:gd fmla="*/ 4423 h 10000" name="connsiteY50-5856"/>
                  <a:gd fmla="*/ 5804 w 10000" name="connsiteX51-5857"/>
                  <a:gd fmla="*/ 4184 h 10000" name="connsiteY51-5858"/>
                  <a:gd fmla="*/ 6383 w 10000" name="connsiteX52-5859"/>
                  <a:gd fmla="*/ 4973 h 10000" name="connsiteY52-5860"/>
                  <a:gd fmla="*/ 6512 w 10000" name="connsiteX53-5861"/>
                  <a:gd fmla="*/ 5119 h 10000" name="connsiteY53-5862"/>
                  <a:gd fmla="*/ 7572 w 10000" name="connsiteX54-5863"/>
                  <a:gd fmla="*/ 6532 h 10000" name="connsiteY54-5864"/>
                  <a:gd fmla="*/ 7042 w 10000" name="connsiteX55-5865"/>
                  <a:gd fmla="*/ 7938 h 10000" name="connsiteY55-5866"/>
                  <a:gd fmla="*/ 5483 w 10000" name="connsiteX56-5867"/>
                  <a:gd fmla="*/ 8218 h 10000" name="connsiteY56-5868"/>
                  <a:gd fmla="*/ 3490 w 10000" name="connsiteX57-5869"/>
                  <a:gd fmla="*/ 8053 h 10000" name="connsiteY57-5870"/>
                  <a:gd fmla="*/ 3345 w 10000" name="connsiteX58-5871"/>
                  <a:gd fmla="*/ 7357 h 10000" name="connsiteY58-5872"/>
                  <a:gd fmla="*/ 3586 w 10000" name="connsiteX59-5873"/>
                  <a:gd fmla="*/ 7082 h 10000" name="connsiteY59-5874"/>
                  <a:gd fmla="*/ 3683 w 10000" name="connsiteX60-5875"/>
                  <a:gd fmla="*/ 6880 h 10000" name="connsiteY60-5876"/>
                  <a:gd fmla="*/ 3490 w 10000" name="connsiteX61-5877"/>
                  <a:gd fmla="*/ 6770 h 10000" name="connsiteY61-5878"/>
                  <a:gd fmla="*/ 3072 w 10000" name="connsiteX62-5879"/>
                  <a:gd fmla="*/ 7247 h 10000" name="connsiteY62-5880"/>
                  <a:gd fmla="*/ 3249 w 10000" name="connsiteX63-5881"/>
                  <a:gd fmla="*/ 8255 h 10000" name="connsiteY63-5882"/>
                  <a:gd fmla="*/ 3249 w 10000" name="connsiteX64-5883"/>
                  <a:gd fmla="*/ 8273 h 10000" name="connsiteY64-5884"/>
                  <a:gd fmla="*/ 4680 w 10000" name="connsiteX65-5885"/>
                  <a:gd fmla="*/ 8825 h 10000" name="connsiteY65-5886"/>
                  <a:gd fmla="*/ 5354 w 10000" name="connsiteX66-5887"/>
                  <a:gd fmla="*/ 8677 h 10000" name="connsiteY66-5888"/>
                  <a:gd fmla="*/ 3393 w 10000" name="connsiteX67-5889"/>
                  <a:gd fmla="*/ 9998 h 10000" name="connsiteY67-5890"/>
                  <a:gd fmla="*/ 2253 w 10000" name="connsiteX68-5891"/>
                  <a:gd fmla="*/ 9228 h 10000" name="connsiteY68-5892"/>
                  <a:gd fmla="*/ 1224 w 10000" name="connsiteX69-5893"/>
                  <a:gd fmla="*/ 7137 h 10000" name="connsiteY69-5894"/>
                  <a:gd fmla="*/ 3 w 10000" name="connsiteX70-5895"/>
                  <a:gd fmla="*/ 4954 h 10000" name="connsiteY70-5896"/>
                  <a:gd fmla="*/ 3 w 10000" name="connsiteX0-5897"/>
                  <a:gd fmla="*/ 4954 h 10000" name="connsiteY0-5898"/>
                  <a:gd fmla="*/ 726 w 10000" name="connsiteX1-5899"/>
                  <a:gd fmla="*/ 3028 h 10000" name="connsiteY1-5900"/>
                  <a:gd fmla="*/ 1337 w 10000" name="connsiteX2-5901"/>
                  <a:gd fmla="*/ 1635 h 10000" name="connsiteY2-5902"/>
                  <a:gd fmla="*/ 3233 w 10000" name="connsiteX3-5903"/>
                  <a:gd fmla="*/ 773 h 10000" name="connsiteY3-5904"/>
                  <a:gd fmla="*/ 5997 w 10000" name="connsiteX4-5905"/>
                  <a:gd fmla="*/ 424 h 10000" name="connsiteY4-5906"/>
                  <a:gd fmla="*/ 8488 w 10000" name="connsiteX5-5907"/>
                  <a:gd fmla="*/ 1452 h 10000" name="connsiteY5-5908"/>
                  <a:gd fmla="*/ 9693 w 10000" name="connsiteX6-5909"/>
                  <a:gd fmla="*/ 4661 h 10000" name="connsiteY6-5910"/>
                  <a:gd fmla="*/ 7765 w 10000" name="connsiteX7-5911"/>
                  <a:gd fmla="*/ 5852 h 10000" name="connsiteY7-5912"/>
                  <a:gd fmla="*/ 6752 w 10000" name="connsiteX8-5913"/>
                  <a:gd fmla="*/ 4844 h 10000" name="connsiteY8-5914"/>
                  <a:gd fmla="*/ 7444 w 10000" name="connsiteX9-5915"/>
                  <a:gd fmla="*/ 2845 h 10000" name="connsiteY9-5916"/>
                  <a:gd fmla="*/ 8680 w 10000" name="connsiteX10-5917"/>
                  <a:gd fmla="*/ 2808 h 10000" name="connsiteY10-5918"/>
                  <a:gd fmla="*/ 8873 w 10000" name="connsiteX11-5919"/>
                  <a:gd fmla="*/ 3799 h 10000" name="connsiteY11-5920"/>
                  <a:gd fmla="*/ 8568 w 10000" name="connsiteX12-5921"/>
                  <a:gd fmla="*/ 4203 h 10000" name="connsiteY12-5922"/>
                  <a:gd fmla="*/ 7941 w 10000" name="connsiteX13-5923"/>
                  <a:gd fmla="*/ 4184 h 10000" name="connsiteY13-5924"/>
                  <a:gd fmla="*/ 7748 w 10000" name="connsiteX14-5925"/>
                  <a:gd fmla="*/ 4276 h 10000" name="connsiteY14-5926"/>
                  <a:gd fmla="*/ 7829 w 10000" name="connsiteX15-5927"/>
                  <a:gd fmla="*/ 4496 h 10000" name="connsiteY15-5928"/>
                  <a:gd fmla="*/ 8664 w 10000" name="connsiteX16-5929"/>
                  <a:gd fmla="*/ 4514 h 10000" name="connsiteY16-5930"/>
                  <a:gd fmla="*/ 9163 w 10000" name="connsiteX17-5931"/>
                  <a:gd fmla="*/ 3928 h 10000" name="connsiteY17-5932"/>
                  <a:gd fmla="*/ 8857 w 10000" name="connsiteX18-5933"/>
                  <a:gd fmla="*/ 2533 h 10000" name="connsiteY18-5934"/>
                  <a:gd fmla="*/ 7637 w 10000" name="connsiteX19-5935"/>
                  <a:gd fmla="*/ 2350 h 10000" name="connsiteY19-5936"/>
                  <a:gd fmla="*/ 6720 w 10000" name="connsiteX20-5937"/>
                  <a:gd fmla="*/ 1360 h 10000" name="connsiteY20-5938"/>
                  <a:gd fmla="*/ 5627 w 10000" name="connsiteX21-5939"/>
                  <a:gd fmla="*/ 1470 h 10000" name="connsiteY21-5940"/>
                  <a:gd fmla="*/ 4390 w 10000" name="connsiteX22-5941"/>
                  <a:gd fmla="*/ 902 h 10000" name="connsiteY22-5942"/>
                  <a:gd fmla="*/ 3442 w 10000" name="connsiteX23-5943"/>
                  <a:gd fmla="*/ 1543 h 10000" name="connsiteY23-5944"/>
                  <a:gd fmla="*/ 3201 w 10000" name="connsiteX24-5945"/>
                  <a:gd fmla="*/ 2277 h 10000" name="connsiteY24-5946"/>
                  <a:gd fmla="*/ 1578 w 10000" name="connsiteX25-5947"/>
                  <a:gd fmla="*/ 2771 h 10000" name="connsiteY25-5948"/>
                  <a:gd fmla="*/ 1257 w 10000" name="connsiteX26-5949"/>
                  <a:gd fmla="*/ 4203 h 10000" name="connsiteY26-5950"/>
                  <a:gd fmla="*/ 902 w 10000" name="connsiteX27-5951"/>
                  <a:gd fmla="*/ 5486 h 10000" name="connsiteY27-5952"/>
                  <a:gd fmla="*/ 1417 w 10000" name="connsiteX28-5953"/>
                  <a:gd fmla="*/ 6294 h 10000" name="connsiteY28-5954"/>
                  <a:gd fmla="*/ 2670 w 10000" name="connsiteX29-5955"/>
                  <a:gd fmla="*/ 6129 h 10000" name="connsiteY29-5956"/>
                  <a:gd fmla="*/ 4518 w 10000" name="connsiteX30-5957"/>
                  <a:gd fmla="*/ 6092 h 10000" name="connsiteY30-5958"/>
                  <a:gd fmla="*/ 5531 w 10000" name="connsiteX31-5959"/>
                  <a:gd fmla="*/ 6642 h 10000" name="connsiteY31-5960"/>
                  <a:gd fmla="*/ 5611 w 10000" name="connsiteX32-5961"/>
                  <a:gd fmla="*/ 6642 h 10000" name="connsiteY32-5962"/>
                  <a:gd fmla="*/ 6093 w 10000" name="connsiteX33-5963"/>
                  <a:gd fmla="*/ 6129 h 10000" name="connsiteY33-5964"/>
                  <a:gd fmla="*/ 6013 w 10000" name="connsiteX34-5965"/>
                  <a:gd fmla="*/ 5907 h 10000" name="connsiteY34-5966"/>
                  <a:gd fmla="*/ 5820 w 10000" name="connsiteX35-5967"/>
                  <a:gd fmla="*/ 5981 h 10000" name="connsiteY35-5968"/>
                  <a:gd fmla="*/ 5547 w 10000" name="connsiteX36-5969"/>
                  <a:gd fmla="*/ 6312 h 10000" name="connsiteY36-5970"/>
                  <a:gd fmla="*/ 4695 w 10000" name="connsiteX37-5971"/>
                  <a:gd fmla="*/ 5834 h 10000" name="connsiteY37-5972"/>
                  <a:gd fmla="*/ 2510 w 10000" name="connsiteX38-5973"/>
                  <a:gd fmla="*/ 5852 h 10000" name="connsiteY38-5974"/>
                  <a:gd fmla="*/ 1545 w 10000" name="connsiteX39-5975"/>
                  <a:gd fmla="*/ 5981 h 10000" name="connsiteY39-5976"/>
                  <a:gd fmla="*/ 1208 w 10000" name="connsiteX40-5977"/>
                  <a:gd fmla="*/ 5431 h 10000" name="connsiteY40-5978"/>
                  <a:gd fmla="*/ 1514 w 10000" name="connsiteX41-5979"/>
                  <a:gd fmla="*/ 4386 h 10000" name="connsiteY41-5980"/>
                  <a:gd fmla="*/ 1561 w 10000" name="connsiteX42-5981"/>
                  <a:gd fmla="*/ 4203 h 10000" name="connsiteY42-5982"/>
                  <a:gd fmla="*/ 1787 w 10000" name="connsiteX43-5983"/>
                  <a:gd fmla="*/ 2991 h 10000" name="connsiteY43-5984"/>
                  <a:gd fmla="*/ 3136 w 10000" name="connsiteX44-5985"/>
                  <a:gd fmla="*/ 2606 h 10000" name="connsiteY44-5986"/>
                  <a:gd fmla="*/ 3876 w 10000" name="connsiteX45-5987"/>
                  <a:gd fmla="*/ 3799 h 10000" name="connsiteY45-5988"/>
                  <a:gd fmla="*/ 2703 w 10000" name="connsiteX46-5989"/>
                  <a:gd fmla="*/ 4569 h 10000" name="connsiteY46-5990"/>
                  <a:gd fmla="*/ 2719 w 10000" name="connsiteX47-5991"/>
                  <a:gd fmla="*/ 4808 h 10000" name="connsiteY47-5992"/>
                  <a:gd fmla="*/ 2927 w 10000" name="connsiteX48-5993"/>
                  <a:gd fmla="*/ 4771 h 10000" name="connsiteY48-5994"/>
                  <a:gd fmla="*/ 4744 w 10000" name="connsiteX49-5995"/>
                  <a:gd fmla="*/ 4423 h 10000" name="connsiteY49-5996"/>
                  <a:gd fmla="*/ 4937 w 10000" name="connsiteX50-5997"/>
                  <a:gd fmla="*/ 4423 h 10000" name="connsiteY50-5998"/>
                  <a:gd fmla="*/ 5804 w 10000" name="connsiteX51-5999"/>
                  <a:gd fmla="*/ 4184 h 10000" name="connsiteY51-6000"/>
                  <a:gd fmla="*/ 6383 w 10000" name="connsiteX52-6001"/>
                  <a:gd fmla="*/ 4973 h 10000" name="connsiteY52-6002"/>
                  <a:gd fmla="*/ 6512 w 10000" name="connsiteX53-6003"/>
                  <a:gd fmla="*/ 5119 h 10000" name="connsiteY53-6004"/>
                  <a:gd fmla="*/ 7572 w 10000" name="connsiteX54-6005"/>
                  <a:gd fmla="*/ 6532 h 10000" name="connsiteY54-6006"/>
                  <a:gd fmla="*/ 6991 w 10000" name="connsiteX55-6007"/>
                  <a:gd fmla="*/ 7909 h 10000" name="connsiteY55-6008"/>
                  <a:gd fmla="*/ 5483 w 10000" name="connsiteX56-6009"/>
                  <a:gd fmla="*/ 8218 h 10000" name="connsiteY56-6010"/>
                  <a:gd fmla="*/ 3490 w 10000" name="connsiteX57-6011"/>
                  <a:gd fmla="*/ 8053 h 10000" name="connsiteY57-6012"/>
                  <a:gd fmla="*/ 3345 w 10000" name="connsiteX58-6013"/>
                  <a:gd fmla="*/ 7357 h 10000" name="connsiteY58-6014"/>
                  <a:gd fmla="*/ 3586 w 10000" name="connsiteX59-6015"/>
                  <a:gd fmla="*/ 7082 h 10000" name="connsiteY59-6016"/>
                  <a:gd fmla="*/ 3683 w 10000" name="connsiteX60-6017"/>
                  <a:gd fmla="*/ 6880 h 10000" name="connsiteY60-6018"/>
                  <a:gd fmla="*/ 3490 w 10000" name="connsiteX61-6019"/>
                  <a:gd fmla="*/ 6770 h 10000" name="connsiteY61-6020"/>
                  <a:gd fmla="*/ 3072 w 10000" name="connsiteX62-6021"/>
                  <a:gd fmla="*/ 7247 h 10000" name="connsiteY62-6022"/>
                  <a:gd fmla="*/ 3249 w 10000" name="connsiteX63-6023"/>
                  <a:gd fmla="*/ 8255 h 10000" name="connsiteY63-6024"/>
                  <a:gd fmla="*/ 3249 w 10000" name="connsiteX64-6025"/>
                  <a:gd fmla="*/ 8273 h 10000" name="connsiteY64-6026"/>
                  <a:gd fmla="*/ 4680 w 10000" name="connsiteX65-6027"/>
                  <a:gd fmla="*/ 8825 h 10000" name="connsiteY65-6028"/>
                  <a:gd fmla="*/ 5354 w 10000" name="connsiteX66-6029"/>
                  <a:gd fmla="*/ 8677 h 10000" name="connsiteY66-6030"/>
                  <a:gd fmla="*/ 3393 w 10000" name="connsiteX67-6031"/>
                  <a:gd fmla="*/ 9998 h 10000" name="connsiteY67-6032"/>
                  <a:gd fmla="*/ 2253 w 10000" name="connsiteX68-6033"/>
                  <a:gd fmla="*/ 9228 h 10000" name="connsiteY68-6034"/>
                  <a:gd fmla="*/ 1224 w 10000" name="connsiteX69-6035"/>
                  <a:gd fmla="*/ 7137 h 10000" name="connsiteY69-6036"/>
                  <a:gd fmla="*/ 3 w 10000" name="connsiteX70-6037"/>
                  <a:gd fmla="*/ 4954 h 10000" name="connsiteY70-6038"/>
                  <a:gd fmla="*/ 3 w 10000" name="connsiteX0-6039"/>
                  <a:gd fmla="*/ 4954 h 10000" name="connsiteY0-6040"/>
                  <a:gd fmla="*/ 726 w 10000" name="connsiteX1-6041"/>
                  <a:gd fmla="*/ 3028 h 10000" name="connsiteY1-6042"/>
                  <a:gd fmla="*/ 1337 w 10000" name="connsiteX2-6043"/>
                  <a:gd fmla="*/ 1635 h 10000" name="connsiteY2-6044"/>
                  <a:gd fmla="*/ 3233 w 10000" name="connsiteX3-6045"/>
                  <a:gd fmla="*/ 773 h 10000" name="connsiteY3-6046"/>
                  <a:gd fmla="*/ 5997 w 10000" name="connsiteX4-6047"/>
                  <a:gd fmla="*/ 424 h 10000" name="connsiteY4-6048"/>
                  <a:gd fmla="*/ 8488 w 10000" name="connsiteX5-6049"/>
                  <a:gd fmla="*/ 1452 h 10000" name="connsiteY5-6050"/>
                  <a:gd fmla="*/ 9693 w 10000" name="connsiteX6-6051"/>
                  <a:gd fmla="*/ 4661 h 10000" name="connsiteY6-6052"/>
                  <a:gd fmla="*/ 7765 w 10000" name="connsiteX7-6053"/>
                  <a:gd fmla="*/ 5852 h 10000" name="connsiteY7-6054"/>
                  <a:gd fmla="*/ 6752 w 10000" name="connsiteX8-6055"/>
                  <a:gd fmla="*/ 4844 h 10000" name="connsiteY8-6056"/>
                  <a:gd fmla="*/ 7444 w 10000" name="connsiteX9-6057"/>
                  <a:gd fmla="*/ 2845 h 10000" name="connsiteY9-6058"/>
                  <a:gd fmla="*/ 8680 w 10000" name="connsiteX10-6059"/>
                  <a:gd fmla="*/ 2808 h 10000" name="connsiteY10-6060"/>
                  <a:gd fmla="*/ 8873 w 10000" name="connsiteX11-6061"/>
                  <a:gd fmla="*/ 3799 h 10000" name="connsiteY11-6062"/>
                  <a:gd fmla="*/ 8568 w 10000" name="connsiteX12-6063"/>
                  <a:gd fmla="*/ 4203 h 10000" name="connsiteY12-6064"/>
                  <a:gd fmla="*/ 7941 w 10000" name="connsiteX13-6065"/>
                  <a:gd fmla="*/ 4184 h 10000" name="connsiteY13-6066"/>
                  <a:gd fmla="*/ 7748 w 10000" name="connsiteX14-6067"/>
                  <a:gd fmla="*/ 4276 h 10000" name="connsiteY14-6068"/>
                  <a:gd fmla="*/ 7829 w 10000" name="connsiteX15-6069"/>
                  <a:gd fmla="*/ 4496 h 10000" name="connsiteY15-6070"/>
                  <a:gd fmla="*/ 8664 w 10000" name="connsiteX16-6071"/>
                  <a:gd fmla="*/ 4514 h 10000" name="connsiteY16-6072"/>
                  <a:gd fmla="*/ 9163 w 10000" name="connsiteX17-6073"/>
                  <a:gd fmla="*/ 3928 h 10000" name="connsiteY17-6074"/>
                  <a:gd fmla="*/ 8857 w 10000" name="connsiteX18-6075"/>
                  <a:gd fmla="*/ 2533 h 10000" name="connsiteY18-6076"/>
                  <a:gd fmla="*/ 7637 w 10000" name="connsiteX19-6077"/>
                  <a:gd fmla="*/ 2350 h 10000" name="connsiteY19-6078"/>
                  <a:gd fmla="*/ 6720 w 10000" name="connsiteX20-6079"/>
                  <a:gd fmla="*/ 1360 h 10000" name="connsiteY20-6080"/>
                  <a:gd fmla="*/ 5627 w 10000" name="connsiteX21-6081"/>
                  <a:gd fmla="*/ 1470 h 10000" name="connsiteY21-6082"/>
                  <a:gd fmla="*/ 4390 w 10000" name="connsiteX22-6083"/>
                  <a:gd fmla="*/ 902 h 10000" name="connsiteY22-6084"/>
                  <a:gd fmla="*/ 3442 w 10000" name="connsiteX23-6085"/>
                  <a:gd fmla="*/ 1543 h 10000" name="connsiteY23-6086"/>
                  <a:gd fmla="*/ 3201 w 10000" name="connsiteX24-6087"/>
                  <a:gd fmla="*/ 2277 h 10000" name="connsiteY24-6088"/>
                  <a:gd fmla="*/ 1578 w 10000" name="connsiteX25-6089"/>
                  <a:gd fmla="*/ 2771 h 10000" name="connsiteY25-6090"/>
                  <a:gd fmla="*/ 1257 w 10000" name="connsiteX26-6091"/>
                  <a:gd fmla="*/ 4203 h 10000" name="connsiteY26-6092"/>
                  <a:gd fmla="*/ 902 w 10000" name="connsiteX27-6093"/>
                  <a:gd fmla="*/ 5486 h 10000" name="connsiteY27-6094"/>
                  <a:gd fmla="*/ 1417 w 10000" name="connsiteX28-6095"/>
                  <a:gd fmla="*/ 6294 h 10000" name="connsiteY28-6096"/>
                  <a:gd fmla="*/ 2670 w 10000" name="connsiteX29-6097"/>
                  <a:gd fmla="*/ 6129 h 10000" name="connsiteY29-6098"/>
                  <a:gd fmla="*/ 4518 w 10000" name="connsiteX30-6099"/>
                  <a:gd fmla="*/ 6092 h 10000" name="connsiteY30-6100"/>
                  <a:gd fmla="*/ 5531 w 10000" name="connsiteX31-6101"/>
                  <a:gd fmla="*/ 6642 h 10000" name="connsiteY31-6102"/>
                  <a:gd fmla="*/ 5611 w 10000" name="connsiteX32-6103"/>
                  <a:gd fmla="*/ 6642 h 10000" name="connsiteY32-6104"/>
                  <a:gd fmla="*/ 6093 w 10000" name="connsiteX33-6105"/>
                  <a:gd fmla="*/ 6129 h 10000" name="connsiteY33-6106"/>
                  <a:gd fmla="*/ 6013 w 10000" name="connsiteX34-6107"/>
                  <a:gd fmla="*/ 5907 h 10000" name="connsiteY34-6108"/>
                  <a:gd fmla="*/ 5820 w 10000" name="connsiteX35-6109"/>
                  <a:gd fmla="*/ 5981 h 10000" name="connsiteY35-6110"/>
                  <a:gd fmla="*/ 5547 w 10000" name="connsiteX36-6111"/>
                  <a:gd fmla="*/ 6312 h 10000" name="connsiteY36-6112"/>
                  <a:gd fmla="*/ 4695 w 10000" name="connsiteX37-6113"/>
                  <a:gd fmla="*/ 5834 h 10000" name="connsiteY37-6114"/>
                  <a:gd fmla="*/ 2510 w 10000" name="connsiteX38-6115"/>
                  <a:gd fmla="*/ 5852 h 10000" name="connsiteY38-6116"/>
                  <a:gd fmla="*/ 1545 w 10000" name="connsiteX39-6117"/>
                  <a:gd fmla="*/ 5981 h 10000" name="connsiteY39-6118"/>
                  <a:gd fmla="*/ 1208 w 10000" name="connsiteX40-6119"/>
                  <a:gd fmla="*/ 5431 h 10000" name="connsiteY40-6120"/>
                  <a:gd fmla="*/ 1514 w 10000" name="connsiteX41-6121"/>
                  <a:gd fmla="*/ 4386 h 10000" name="connsiteY41-6122"/>
                  <a:gd fmla="*/ 1561 w 10000" name="connsiteX42-6123"/>
                  <a:gd fmla="*/ 4203 h 10000" name="connsiteY42-6124"/>
                  <a:gd fmla="*/ 1787 w 10000" name="connsiteX43-6125"/>
                  <a:gd fmla="*/ 2991 h 10000" name="connsiteY43-6126"/>
                  <a:gd fmla="*/ 3136 w 10000" name="connsiteX44-6127"/>
                  <a:gd fmla="*/ 2606 h 10000" name="connsiteY44-6128"/>
                  <a:gd fmla="*/ 3876 w 10000" name="connsiteX45-6129"/>
                  <a:gd fmla="*/ 3799 h 10000" name="connsiteY45-6130"/>
                  <a:gd fmla="*/ 2703 w 10000" name="connsiteX46-6131"/>
                  <a:gd fmla="*/ 4569 h 10000" name="connsiteY46-6132"/>
                  <a:gd fmla="*/ 2719 w 10000" name="connsiteX47-6133"/>
                  <a:gd fmla="*/ 4808 h 10000" name="connsiteY47-6134"/>
                  <a:gd fmla="*/ 2927 w 10000" name="connsiteX48-6135"/>
                  <a:gd fmla="*/ 4771 h 10000" name="connsiteY48-6136"/>
                  <a:gd fmla="*/ 4744 w 10000" name="connsiteX49-6137"/>
                  <a:gd fmla="*/ 4423 h 10000" name="connsiteY49-6138"/>
                  <a:gd fmla="*/ 4937 w 10000" name="connsiteX50-6139"/>
                  <a:gd fmla="*/ 4423 h 10000" name="connsiteY50-6140"/>
                  <a:gd fmla="*/ 5804 w 10000" name="connsiteX51-6141"/>
                  <a:gd fmla="*/ 4184 h 10000" name="connsiteY51-6142"/>
                  <a:gd fmla="*/ 6383 w 10000" name="connsiteX52-6143"/>
                  <a:gd fmla="*/ 4973 h 10000" name="connsiteY52-6144"/>
                  <a:gd fmla="*/ 6512 w 10000" name="connsiteX53-6145"/>
                  <a:gd fmla="*/ 5119 h 10000" name="connsiteY53-6146"/>
                  <a:gd fmla="*/ 7572 w 10000" name="connsiteX54-6147"/>
                  <a:gd fmla="*/ 6532 h 10000" name="connsiteY54-6148"/>
                  <a:gd fmla="*/ 6991 w 10000" name="connsiteX55-6149"/>
                  <a:gd fmla="*/ 7909 h 10000" name="connsiteY55-6150"/>
                  <a:gd fmla="*/ 5483 w 10000" name="connsiteX56-6151"/>
                  <a:gd fmla="*/ 8218 h 10000" name="connsiteY56-6152"/>
                  <a:gd fmla="*/ 3490 w 10000" name="connsiteX57-6153"/>
                  <a:gd fmla="*/ 8053 h 10000" name="connsiteY57-6154"/>
                  <a:gd fmla="*/ 3345 w 10000" name="connsiteX58-6155"/>
                  <a:gd fmla="*/ 7357 h 10000" name="connsiteY58-6156"/>
                  <a:gd fmla="*/ 3586 w 10000" name="connsiteX59-6157"/>
                  <a:gd fmla="*/ 7082 h 10000" name="connsiteY59-6158"/>
                  <a:gd fmla="*/ 3683 w 10000" name="connsiteX60-6159"/>
                  <a:gd fmla="*/ 6880 h 10000" name="connsiteY60-6160"/>
                  <a:gd fmla="*/ 3490 w 10000" name="connsiteX61-6161"/>
                  <a:gd fmla="*/ 6770 h 10000" name="connsiteY61-6162"/>
                  <a:gd fmla="*/ 3072 w 10000" name="connsiteX62-6163"/>
                  <a:gd fmla="*/ 7247 h 10000" name="connsiteY62-6164"/>
                  <a:gd fmla="*/ 3249 w 10000" name="connsiteX63-6165"/>
                  <a:gd fmla="*/ 8255 h 10000" name="connsiteY63-6166"/>
                  <a:gd fmla="*/ 3249 w 10000" name="connsiteX64-6167"/>
                  <a:gd fmla="*/ 8273 h 10000" name="connsiteY64-6168"/>
                  <a:gd fmla="*/ 4680 w 10000" name="connsiteX65-6169"/>
                  <a:gd fmla="*/ 8825 h 10000" name="connsiteY65-6170"/>
                  <a:gd fmla="*/ 5354 w 10000" name="connsiteX66-6171"/>
                  <a:gd fmla="*/ 8677 h 10000" name="connsiteY66-6172"/>
                  <a:gd fmla="*/ 3393 w 10000" name="connsiteX67-6173"/>
                  <a:gd fmla="*/ 9998 h 10000" name="connsiteY67-6174"/>
                  <a:gd fmla="*/ 2253 w 10000" name="connsiteX68-6175"/>
                  <a:gd fmla="*/ 9228 h 10000" name="connsiteY68-6176"/>
                  <a:gd fmla="*/ 1224 w 10000" name="connsiteX69-6177"/>
                  <a:gd fmla="*/ 7137 h 10000" name="connsiteY69-6178"/>
                  <a:gd fmla="*/ 3 w 10000" name="connsiteX70-6179"/>
                  <a:gd fmla="*/ 4954 h 10000" name="connsiteY70-6180"/>
                  <a:gd fmla="*/ 3 w 10000" name="connsiteX0-6181"/>
                  <a:gd fmla="*/ 4954 h 10000" name="connsiteY0-6182"/>
                  <a:gd fmla="*/ 726 w 10000" name="connsiteX1-6183"/>
                  <a:gd fmla="*/ 3028 h 10000" name="connsiteY1-6184"/>
                  <a:gd fmla="*/ 1337 w 10000" name="connsiteX2-6185"/>
                  <a:gd fmla="*/ 1635 h 10000" name="connsiteY2-6186"/>
                  <a:gd fmla="*/ 3233 w 10000" name="connsiteX3-6187"/>
                  <a:gd fmla="*/ 773 h 10000" name="connsiteY3-6188"/>
                  <a:gd fmla="*/ 5997 w 10000" name="connsiteX4-6189"/>
                  <a:gd fmla="*/ 424 h 10000" name="connsiteY4-6190"/>
                  <a:gd fmla="*/ 8488 w 10000" name="connsiteX5-6191"/>
                  <a:gd fmla="*/ 1452 h 10000" name="connsiteY5-6192"/>
                  <a:gd fmla="*/ 9693 w 10000" name="connsiteX6-6193"/>
                  <a:gd fmla="*/ 4661 h 10000" name="connsiteY6-6194"/>
                  <a:gd fmla="*/ 7765 w 10000" name="connsiteX7-6195"/>
                  <a:gd fmla="*/ 5852 h 10000" name="connsiteY7-6196"/>
                  <a:gd fmla="*/ 6752 w 10000" name="connsiteX8-6197"/>
                  <a:gd fmla="*/ 4844 h 10000" name="connsiteY8-6198"/>
                  <a:gd fmla="*/ 7444 w 10000" name="connsiteX9-6199"/>
                  <a:gd fmla="*/ 2845 h 10000" name="connsiteY9-6200"/>
                  <a:gd fmla="*/ 8680 w 10000" name="connsiteX10-6201"/>
                  <a:gd fmla="*/ 2808 h 10000" name="connsiteY10-6202"/>
                  <a:gd fmla="*/ 8873 w 10000" name="connsiteX11-6203"/>
                  <a:gd fmla="*/ 3799 h 10000" name="connsiteY11-6204"/>
                  <a:gd fmla="*/ 8568 w 10000" name="connsiteX12-6205"/>
                  <a:gd fmla="*/ 4203 h 10000" name="connsiteY12-6206"/>
                  <a:gd fmla="*/ 7941 w 10000" name="connsiteX13-6207"/>
                  <a:gd fmla="*/ 4184 h 10000" name="connsiteY13-6208"/>
                  <a:gd fmla="*/ 7748 w 10000" name="connsiteX14-6209"/>
                  <a:gd fmla="*/ 4276 h 10000" name="connsiteY14-6210"/>
                  <a:gd fmla="*/ 7829 w 10000" name="connsiteX15-6211"/>
                  <a:gd fmla="*/ 4496 h 10000" name="connsiteY15-6212"/>
                  <a:gd fmla="*/ 8664 w 10000" name="connsiteX16-6213"/>
                  <a:gd fmla="*/ 4514 h 10000" name="connsiteY16-6214"/>
                  <a:gd fmla="*/ 9163 w 10000" name="connsiteX17-6215"/>
                  <a:gd fmla="*/ 3928 h 10000" name="connsiteY17-6216"/>
                  <a:gd fmla="*/ 8857 w 10000" name="connsiteX18-6217"/>
                  <a:gd fmla="*/ 2533 h 10000" name="connsiteY18-6218"/>
                  <a:gd fmla="*/ 7637 w 10000" name="connsiteX19-6219"/>
                  <a:gd fmla="*/ 2350 h 10000" name="connsiteY19-6220"/>
                  <a:gd fmla="*/ 6720 w 10000" name="connsiteX20-6221"/>
                  <a:gd fmla="*/ 1360 h 10000" name="connsiteY20-6222"/>
                  <a:gd fmla="*/ 5627 w 10000" name="connsiteX21-6223"/>
                  <a:gd fmla="*/ 1470 h 10000" name="connsiteY21-6224"/>
                  <a:gd fmla="*/ 4390 w 10000" name="connsiteX22-6225"/>
                  <a:gd fmla="*/ 902 h 10000" name="connsiteY22-6226"/>
                  <a:gd fmla="*/ 3442 w 10000" name="connsiteX23-6227"/>
                  <a:gd fmla="*/ 1543 h 10000" name="connsiteY23-6228"/>
                  <a:gd fmla="*/ 3201 w 10000" name="connsiteX24-6229"/>
                  <a:gd fmla="*/ 2277 h 10000" name="connsiteY24-6230"/>
                  <a:gd fmla="*/ 1578 w 10000" name="connsiteX25-6231"/>
                  <a:gd fmla="*/ 2771 h 10000" name="connsiteY25-6232"/>
                  <a:gd fmla="*/ 1257 w 10000" name="connsiteX26-6233"/>
                  <a:gd fmla="*/ 4203 h 10000" name="connsiteY26-6234"/>
                  <a:gd fmla="*/ 902 w 10000" name="connsiteX27-6235"/>
                  <a:gd fmla="*/ 5486 h 10000" name="connsiteY27-6236"/>
                  <a:gd fmla="*/ 1417 w 10000" name="connsiteX28-6237"/>
                  <a:gd fmla="*/ 6294 h 10000" name="connsiteY28-6238"/>
                  <a:gd fmla="*/ 2670 w 10000" name="connsiteX29-6239"/>
                  <a:gd fmla="*/ 6129 h 10000" name="connsiteY29-6240"/>
                  <a:gd fmla="*/ 4518 w 10000" name="connsiteX30-6241"/>
                  <a:gd fmla="*/ 6092 h 10000" name="connsiteY30-6242"/>
                  <a:gd fmla="*/ 5531 w 10000" name="connsiteX31-6243"/>
                  <a:gd fmla="*/ 6642 h 10000" name="connsiteY31-6244"/>
                  <a:gd fmla="*/ 5611 w 10000" name="connsiteX32-6245"/>
                  <a:gd fmla="*/ 6642 h 10000" name="connsiteY32-6246"/>
                  <a:gd fmla="*/ 6093 w 10000" name="connsiteX33-6247"/>
                  <a:gd fmla="*/ 6129 h 10000" name="connsiteY33-6248"/>
                  <a:gd fmla="*/ 6013 w 10000" name="connsiteX34-6249"/>
                  <a:gd fmla="*/ 5907 h 10000" name="connsiteY34-6250"/>
                  <a:gd fmla="*/ 5820 w 10000" name="connsiteX35-6251"/>
                  <a:gd fmla="*/ 5981 h 10000" name="connsiteY35-6252"/>
                  <a:gd fmla="*/ 5547 w 10000" name="connsiteX36-6253"/>
                  <a:gd fmla="*/ 6312 h 10000" name="connsiteY36-6254"/>
                  <a:gd fmla="*/ 4695 w 10000" name="connsiteX37-6255"/>
                  <a:gd fmla="*/ 5834 h 10000" name="connsiteY37-6256"/>
                  <a:gd fmla="*/ 2510 w 10000" name="connsiteX38-6257"/>
                  <a:gd fmla="*/ 5852 h 10000" name="connsiteY38-6258"/>
                  <a:gd fmla="*/ 1545 w 10000" name="connsiteX39-6259"/>
                  <a:gd fmla="*/ 5981 h 10000" name="connsiteY39-6260"/>
                  <a:gd fmla="*/ 1208 w 10000" name="connsiteX40-6261"/>
                  <a:gd fmla="*/ 5431 h 10000" name="connsiteY40-6262"/>
                  <a:gd fmla="*/ 1514 w 10000" name="connsiteX41-6263"/>
                  <a:gd fmla="*/ 4386 h 10000" name="connsiteY41-6264"/>
                  <a:gd fmla="*/ 1561 w 10000" name="connsiteX42-6265"/>
                  <a:gd fmla="*/ 4203 h 10000" name="connsiteY42-6266"/>
                  <a:gd fmla="*/ 1787 w 10000" name="connsiteX43-6267"/>
                  <a:gd fmla="*/ 2991 h 10000" name="connsiteY43-6268"/>
                  <a:gd fmla="*/ 3136 w 10000" name="connsiteX44-6269"/>
                  <a:gd fmla="*/ 2606 h 10000" name="connsiteY44-6270"/>
                  <a:gd fmla="*/ 3876 w 10000" name="connsiteX45-6271"/>
                  <a:gd fmla="*/ 3799 h 10000" name="connsiteY45-6272"/>
                  <a:gd fmla="*/ 2703 w 10000" name="connsiteX46-6273"/>
                  <a:gd fmla="*/ 4569 h 10000" name="connsiteY46-6274"/>
                  <a:gd fmla="*/ 2719 w 10000" name="connsiteX47-6275"/>
                  <a:gd fmla="*/ 4808 h 10000" name="connsiteY47-6276"/>
                  <a:gd fmla="*/ 2927 w 10000" name="connsiteX48-6277"/>
                  <a:gd fmla="*/ 4771 h 10000" name="connsiteY48-6278"/>
                  <a:gd fmla="*/ 4744 w 10000" name="connsiteX49-6279"/>
                  <a:gd fmla="*/ 4423 h 10000" name="connsiteY49-6280"/>
                  <a:gd fmla="*/ 4937 w 10000" name="connsiteX50-6281"/>
                  <a:gd fmla="*/ 4423 h 10000" name="connsiteY50-6282"/>
                  <a:gd fmla="*/ 5804 w 10000" name="connsiteX51-6283"/>
                  <a:gd fmla="*/ 4184 h 10000" name="connsiteY51-6284"/>
                  <a:gd fmla="*/ 6383 w 10000" name="connsiteX52-6285"/>
                  <a:gd fmla="*/ 4973 h 10000" name="connsiteY52-6286"/>
                  <a:gd fmla="*/ 6512 w 10000" name="connsiteX53-6287"/>
                  <a:gd fmla="*/ 5119 h 10000" name="connsiteY53-6288"/>
                  <a:gd fmla="*/ 7572 w 10000" name="connsiteX54-6289"/>
                  <a:gd fmla="*/ 6532 h 10000" name="connsiteY54-6290"/>
                  <a:gd fmla="*/ 6991 w 10000" name="connsiteX55-6291"/>
                  <a:gd fmla="*/ 7909 h 10000" name="connsiteY55-6292"/>
                  <a:gd fmla="*/ 5483 w 10000" name="connsiteX56-6293"/>
                  <a:gd fmla="*/ 8218 h 10000" name="connsiteY56-6294"/>
                  <a:gd fmla="*/ 3490 w 10000" name="connsiteX57-6295"/>
                  <a:gd fmla="*/ 8053 h 10000" name="connsiteY57-6296"/>
                  <a:gd fmla="*/ 3345 w 10000" name="connsiteX58-6297"/>
                  <a:gd fmla="*/ 7357 h 10000" name="connsiteY58-6298"/>
                  <a:gd fmla="*/ 3586 w 10000" name="connsiteX59-6299"/>
                  <a:gd fmla="*/ 7082 h 10000" name="connsiteY59-6300"/>
                  <a:gd fmla="*/ 3683 w 10000" name="connsiteX60-6301"/>
                  <a:gd fmla="*/ 6880 h 10000" name="connsiteY60-6302"/>
                  <a:gd fmla="*/ 3490 w 10000" name="connsiteX61-6303"/>
                  <a:gd fmla="*/ 6770 h 10000" name="connsiteY61-6304"/>
                  <a:gd fmla="*/ 3072 w 10000" name="connsiteX62-6305"/>
                  <a:gd fmla="*/ 7247 h 10000" name="connsiteY62-6306"/>
                  <a:gd fmla="*/ 3249 w 10000" name="connsiteX63-6307"/>
                  <a:gd fmla="*/ 8255 h 10000" name="connsiteY63-6308"/>
                  <a:gd fmla="*/ 3249 w 10000" name="connsiteX64-6309"/>
                  <a:gd fmla="*/ 8273 h 10000" name="connsiteY64-6310"/>
                  <a:gd fmla="*/ 4680 w 10000" name="connsiteX65-6311"/>
                  <a:gd fmla="*/ 8825 h 10000" name="connsiteY65-6312"/>
                  <a:gd fmla="*/ 5354 w 10000" name="connsiteX66-6313"/>
                  <a:gd fmla="*/ 8677 h 10000" name="connsiteY66-6314"/>
                  <a:gd fmla="*/ 3393 w 10000" name="connsiteX67-6315"/>
                  <a:gd fmla="*/ 9998 h 10000" name="connsiteY67-6316"/>
                  <a:gd fmla="*/ 2253 w 10000" name="connsiteX68-6317"/>
                  <a:gd fmla="*/ 9228 h 10000" name="connsiteY68-6318"/>
                  <a:gd fmla="*/ 1224 w 10000" name="connsiteX69-6319"/>
                  <a:gd fmla="*/ 7137 h 10000" name="connsiteY69-6320"/>
                  <a:gd fmla="*/ 3 w 10000" name="connsiteX70-6321"/>
                  <a:gd fmla="*/ 4954 h 10000" name="connsiteY70-6322"/>
                  <a:gd fmla="*/ 3 w 10000" name="connsiteX0-6323"/>
                  <a:gd fmla="*/ 4954 h 10000" name="connsiteY0-6324"/>
                  <a:gd fmla="*/ 726 w 10000" name="connsiteX1-6325"/>
                  <a:gd fmla="*/ 3028 h 10000" name="connsiteY1-6326"/>
                  <a:gd fmla="*/ 1337 w 10000" name="connsiteX2-6327"/>
                  <a:gd fmla="*/ 1635 h 10000" name="connsiteY2-6328"/>
                  <a:gd fmla="*/ 3233 w 10000" name="connsiteX3-6329"/>
                  <a:gd fmla="*/ 773 h 10000" name="connsiteY3-6330"/>
                  <a:gd fmla="*/ 5997 w 10000" name="connsiteX4-6331"/>
                  <a:gd fmla="*/ 424 h 10000" name="connsiteY4-6332"/>
                  <a:gd fmla="*/ 8488 w 10000" name="connsiteX5-6333"/>
                  <a:gd fmla="*/ 1452 h 10000" name="connsiteY5-6334"/>
                  <a:gd fmla="*/ 9693 w 10000" name="connsiteX6-6335"/>
                  <a:gd fmla="*/ 4661 h 10000" name="connsiteY6-6336"/>
                  <a:gd fmla="*/ 7765 w 10000" name="connsiteX7-6337"/>
                  <a:gd fmla="*/ 5852 h 10000" name="connsiteY7-6338"/>
                  <a:gd fmla="*/ 6752 w 10000" name="connsiteX8-6339"/>
                  <a:gd fmla="*/ 4844 h 10000" name="connsiteY8-6340"/>
                  <a:gd fmla="*/ 7444 w 10000" name="connsiteX9-6341"/>
                  <a:gd fmla="*/ 2845 h 10000" name="connsiteY9-6342"/>
                  <a:gd fmla="*/ 8680 w 10000" name="connsiteX10-6343"/>
                  <a:gd fmla="*/ 2808 h 10000" name="connsiteY10-6344"/>
                  <a:gd fmla="*/ 8873 w 10000" name="connsiteX11-6345"/>
                  <a:gd fmla="*/ 3799 h 10000" name="connsiteY11-6346"/>
                  <a:gd fmla="*/ 8568 w 10000" name="connsiteX12-6347"/>
                  <a:gd fmla="*/ 4203 h 10000" name="connsiteY12-6348"/>
                  <a:gd fmla="*/ 7941 w 10000" name="connsiteX13-6349"/>
                  <a:gd fmla="*/ 4184 h 10000" name="connsiteY13-6350"/>
                  <a:gd fmla="*/ 7748 w 10000" name="connsiteX14-6351"/>
                  <a:gd fmla="*/ 4276 h 10000" name="connsiteY14-6352"/>
                  <a:gd fmla="*/ 7829 w 10000" name="connsiteX15-6353"/>
                  <a:gd fmla="*/ 4496 h 10000" name="connsiteY15-6354"/>
                  <a:gd fmla="*/ 8664 w 10000" name="connsiteX16-6355"/>
                  <a:gd fmla="*/ 4514 h 10000" name="connsiteY16-6356"/>
                  <a:gd fmla="*/ 9163 w 10000" name="connsiteX17-6357"/>
                  <a:gd fmla="*/ 3928 h 10000" name="connsiteY17-6358"/>
                  <a:gd fmla="*/ 8857 w 10000" name="connsiteX18-6359"/>
                  <a:gd fmla="*/ 2533 h 10000" name="connsiteY18-6360"/>
                  <a:gd fmla="*/ 7637 w 10000" name="connsiteX19-6361"/>
                  <a:gd fmla="*/ 2350 h 10000" name="connsiteY19-6362"/>
                  <a:gd fmla="*/ 6720 w 10000" name="connsiteX20-6363"/>
                  <a:gd fmla="*/ 1360 h 10000" name="connsiteY20-6364"/>
                  <a:gd fmla="*/ 5627 w 10000" name="connsiteX21-6365"/>
                  <a:gd fmla="*/ 1470 h 10000" name="connsiteY21-6366"/>
                  <a:gd fmla="*/ 4390 w 10000" name="connsiteX22-6367"/>
                  <a:gd fmla="*/ 902 h 10000" name="connsiteY22-6368"/>
                  <a:gd fmla="*/ 3442 w 10000" name="connsiteX23-6369"/>
                  <a:gd fmla="*/ 1543 h 10000" name="connsiteY23-6370"/>
                  <a:gd fmla="*/ 3201 w 10000" name="connsiteX24-6371"/>
                  <a:gd fmla="*/ 2277 h 10000" name="connsiteY24-6372"/>
                  <a:gd fmla="*/ 1578 w 10000" name="connsiteX25-6373"/>
                  <a:gd fmla="*/ 2771 h 10000" name="connsiteY25-6374"/>
                  <a:gd fmla="*/ 1257 w 10000" name="connsiteX26-6375"/>
                  <a:gd fmla="*/ 4203 h 10000" name="connsiteY26-6376"/>
                  <a:gd fmla="*/ 902 w 10000" name="connsiteX27-6377"/>
                  <a:gd fmla="*/ 5486 h 10000" name="connsiteY27-6378"/>
                  <a:gd fmla="*/ 1417 w 10000" name="connsiteX28-6379"/>
                  <a:gd fmla="*/ 6294 h 10000" name="connsiteY28-6380"/>
                  <a:gd fmla="*/ 2670 w 10000" name="connsiteX29-6381"/>
                  <a:gd fmla="*/ 6129 h 10000" name="connsiteY29-6382"/>
                  <a:gd fmla="*/ 4518 w 10000" name="connsiteX30-6383"/>
                  <a:gd fmla="*/ 6092 h 10000" name="connsiteY30-6384"/>
                  <a:gd fmla="*/ 5531 w 10000" name="connsiteX31-6385"/>
                  <a:gd fmla="*/ 6642 h 10000" name="connsiteY31-6386"/>
                  <a:gd fmla="*/ 5611 w 10000" name="connsiteX32-6387"/>
                  <a:gd fmla="*/ 6642 h 10000" name="connsiteY32-6388"/>
                  <a:gd fmla="*/ 6093 w 10000" name="connsiteX33-6389"/>
                  <a:gd fmla="*/ 6129 h 10000" name="connsiteY33-6390"/>
                  <a:gd fmla="*/ 6013 w 10000" name="connsiteX34-6391"/>
                  <a:gd fmla="*/ 5907 h 10000" name="connsiteY34-6392"/>
                  <a:gd fmla="*/ 5820 w 10000" name="connsiteX35-6393"/>
                  <a:gd fmla="*/ 5981 h 10000" name="connsiteY35-6394"/>
                  <a:gd fmla="*/ 5547 w 10000" name="connsiteX36-6395"/>
                  <a:gd fmla="*/ 6312 h 10000" name="connsiteY36-6396"/>
                  <a:gd fmla="*/ 4695 w 10000" name="connsiteX37-6397"/>
                  <a:gd fmla="*/ 5834 h 10000" name="connsiteY37-6398"/>
                  <a:gd fmla="*/ 2510 w 10000" name="connsiteX38-6399"/>
                  <a:gd fmla="*/ 5852 h 10000" name="connsiteY38-6400"/>
                  <a:gd fmla="*/ 1545 w 10000" name="connsiteX39-6401"/>
                  <a:gd fmla="*/ 5981 h 10000" name="connsiteY39-6402"/>
                  <a:gd fmla="*/ 1208 w 10000" name="connsiteX40-6403"/>
                  <a:gd fmla="*/ 5431 h 10000" name="connsiteY40-6404"/>
                  <a:gd fmla="*/ 1514 w 10000" name="connsiteX41-6405"/>
                  <a:gd fmla="*/ 4386 h 10000" name="connsiteY41-6406"/>
                  <a:gd fmla="*/ 1561 w 10000" name="connsiteX42-6407"/>
                  <a:gd fmla="*/ 4203 h 10000" name="connsiteY42-6408"/>
                  <a:gd fmla="*/ 1787 w 10000" name="connsiteX43-6409"/>
                  <a:gd fmla="*/ 2991 h 10000" name="connsiteY43-6410"/>
                  <a:gd fmla="*/ 3136 w 10000" name="connsiteX44-6411"/>
                  <a:gd fmla="*/ 2606 h 10000" name="connsiteY44-6412"/>
                  <a:gd fmla="*/ 3876 w 10000" name="connsiteX45-6413"/>
                  <a:gd fmla="*/ 3799 h 10000" name="connsiteY45-6414"/>
                  <a:gd fmla="*/ 2703 w 10000" name="connsiteX46-6415"/>
                  <a:gd fmla="*/ 4569 h 10000" name="connsiteY46-6416"/>
                  <a:gd fmla="*/ 2719 w 10000" name="connsiteX47-6417"/>
                  <a:gd fmla="*/ 4808 h 10000" name="connsiteY47-6418"/>
                  <a:gd fmla="*/ 2927 w 10000" name="connsiteX48-6419"/>
                  <a:gd fmla="*/ 4771 h 10000" name="connsiteY48-6420"/>
                  <a:gd fmla="*/ 4744 w 10000" name="connsiteX49-6421"/>
                  <a:gd fmla="*/ 4423 h 10000" name="connsiteY49-6422"/>
                  <a:gd fmla="*/ 4937 w 10000" name="connsiteX50-6423"/>
                  <a:gd fmla="*/ 4423 h 10000" name="connsiteY50-6424"/>
                  <a:gd fmla="*/ 5804 w 10000" name="connsiteX51-6425"/>
                  <a:gd fmla="*/ 4184 h 10000" name="connsiteY51-6426"/>
                  <a:gd fmla="*/ 6383 w 10000" name="connsiteX52-6427"/>
                  <a:gd fmla="*/ 4973 h 10000" name="connsiteY52-6428"/>
                  <a:gd fmla="*/ 6512 w 10000" name="connsiteX53-6429"/>
                  <a:gd fmla="*/ 5119 h 10000" name="connsiteY53-6430"/>
                  <a:gd fmla="*/ 7572 w 10000" name="connsiteX54-6431"/>
                  <a:gd fmla="*/ 6532 h 10000" name="connsiteY54-6432"/>
                  <a:gd fmla="*/ 6991 w 10000" name="connsiteX55-6433"/>
                  <a:gd fmla="*/ 7909 h 10000" name="connsiteY55-6434"/>
                  <a:gd fmla="*/ 5483 w 10000" name="connsiteX56-6435"/>
                  <a:gd fmla="*/ 8218 h 10000" name="connsiteY56-6436"/>
                  <a:gd fmla="*/ 3490 w 10000" name="connsiteX57-6437"/>
                  <a:gd fmla="*/ 8053 h 10000" name="connsiteY57-6438"/>
                  <a:gd fmla="*/ 3345 w 10000" name="connsiteX58-6439"/>
                  <a:gd fmla="*/ 7357 h 10000" name="connsiteY58-6440"/>
                  <a:gd fmla="*/ 3586 w 10000" name="connsiteX59-6441"/>
                  <a:gd fmla="*/ 7082 h 10000" name="connsiteY59-6442"/>
                  <a:gd fmla="*/ 3683 w 10000" name="connsiteX60-6443"/>
                  <a:gd fmla="*/ 6880 h 10000" name="connsiteY60-6444"/>
                  <a:gd fmla="*/ 3490 w 10000" name="connsiteX61-6445"/>
                  <a:gd fmla="*/ 6770 h 10000" name="connsiteY61-6446"/>
                  <a:gd fmla="*/ 3072 w 10000" name="connsiteX62-6447"/>
                  <a:gd fmla="*/ 7247 h 10000" name="connsiteY62-6448"/>
                  <a:gd fmla="*/ 3249 w 10000" name="connsiteX63-6449"/>
                  <a:gd fmla="*/ 8255 h 10000" name="connsiteY63-6450"/>
                  <a:gd fmla="*/ 3249 w 10000" name="connsiteX64-6451"/>
                  <a:gd fmla="*/ 8273 h 10000" name="connsiteY64-6452"/>
                  <a:gd fmla="*/ 4680 w 10000" name="connsiteX65-6453"/>
                  <a:gd fmla="*/ 8825 h 10000" name="connsiteY65-6454"/>
                  <a:gd fmla="*/ 5354 w 10000" name="connsiteX66-6455"/>
                  <a:gd fmla="*/ 8677 h 10000" name="connsiteY66-6456"/>
                  <a:gd fmla="*/ 3393 w 10000" name="connsiteX67-6457"/>
                  <a:gd fmla="*/ 9998 h 10000" name="connsiteY67-6458"/>
                  <a:gd fmla="*/ 2253 w 10000" name="connsiteX68-6459"/>
                  <a:gd fmla="*/ 9228 h 10000" name="connsiteY68-6460"/>
                  <a:gd fmla="*/ 1224 w 10000" name="connsiteX69-6461"/>
                  <a:gd fmla="*/ 7137 h 10000" name="connsiteY69-6462"/>
                  <a:gd fmla="*/ 3 w 10000" name="connsiteX70-6463"/>
                  <a:gd fmla="*/ 4954 h 10000" name="connsiteY70-6464"/>
                  <a:gd fmla="*/ 3 w 10000" name="connsiteX0-6465"/>
                  <a:gd fmla="*/ 4954 h 10000" name="connsiteY0-6466"/>
                  <a:gd fmla="*/ 726 w 10000" name="connsiteX1-6467"/>
                  <a:gd fmla="*/ 3028 h 10000" name="connsiteY1-6468"/>
                  <a:gd fmla="*/ 1337 w 10000" name="connsiteX2-6469"/>
                  <a:gd fmla="*/ 1635 h 10000" name="connsiteY2-6470"/>
                  <a:gd fmla="*/ 3233 w 10000" name="connsiteX3-6471"/>
                  <a:gd fmla="*/ 773 h 10000" name="connsiteY3-6472"/>
                  <a:gd fmla="*/ 5997 w 10000" name="connsiteX4-6473"/>
                  <a:gd fmla="*/ 424 h 10000" name="connsiteY4-6474"/>
                  <a:gd fmla="*/ 8488 w 10000" name="connsiteX5-6475"/>
                  <a:gd fmla="*/ 1452 h 10000" name="connsiteY5-6476"/>
                  <a:gd fmla="*/ 9693 w 10000" name="connsiteX6-6477"/>
                  <a:gd fmla="*/ 4661 h 10000" name="connsiteY6-6478"/>
                  <a:gd fmla="*/ 7765 w 10000" name="connsiteX7-6479"/>
                  <a:gd fmla="*/ 5852 h 10000" name="connsiteY7-6480"/>
                  <a:gd fmla="*/ 6752 w 10000" name="connsiteX8-6481"/>
                  <a:gd fmla="*/ 4844 h 10000" name="connsiteY8-6482"/>
                  <a:gd fmla="*/ 7444 w 10000" name="connsiteX9-6483"/>
                  <a:gd fmla="*/ 2845 h 10000" name="connsiteY9-6484"/>
                  <a:gd fmla="*/ 8680 w 10000" name="connsiteX10-6485"/>
                  <a:gd fmla="*/ 2808 h 10000" name="connsiteY10-6486"/>
                  <a:gd fmla="*/ 8873 w 10000" name="connsiteX11-6487"/>
                  <a:gd fmla="*/ 3799 h 10000" name="connsiteY11-6488"/>
                  <a:gd fmla="*/ 8568 w 10000" name="connsiteX12-6489"/>
                  <a:gd fmla="*/ 4203 h 10000" name="connsiteY12-6490"/>
                  <a:gd fmla="*/ 7941 w 10000" name="connsiteX13-6491"/>
                  <a:gd fmla="*/ 4184 h 10000" name="connsiteY13-6492"/>
                  <a:gd fmla="*/ 7748 w 10000" name="connsiteX14-6493"/>
                  <a:gd fmla="*/ 4276 h 10000" name="connsiteY14-6494"/>
                  <a:gd fmla="*/ 7829 w 10000" name="connsiteX15-6495"/>
                  <a:gd fmla="*/ 4496 h 10000" name="connsiteY15-6496"/>
                  <a:gd fmla="*/ 8664 w 10000" name="connsiteX16-6497"/>
                  <a:gd fmla="*/ 4514 h 10000" name="connsiteY16-6498"/>
                  <a:gd fmla="*/ 9163 w 10000" name="connsiteX17-6499"/>
                  <a:gd fmla="*/ 3928 h 10000" name="connsiteY17-6500"/>
                  <a:gd fmla="*/ 8857 w 10000" name="connsiteX18-6501"/>
                  <a:gd fmla="*/ 2533 h 10000" name="connsiteY18-6502"/>
                  <a:gd fmla="*/ 7637 w 10000" name="connsiteX19-6503"/>
                  <a:gd fmla="*/ 2350 h 10000" name="connsiteY19-6504"/>
                  <a:gd fmla="*/ 6720 w 10000" name="connsiteX20-6505"/>
                  <a:gd fmla="*/ 1360 h 10000" name="connsiteY20-6506"/>
                  <a:gd fmla="*/ 5627 w 10000" name="connsiteX21-6507"/>
                  <a:gd fmla="*/ 1470 h 10000" name="connsiteY21-6508"/>
                  <a:gd fmla="*/ 4390 w 10000" name="connsiteX22-6509"/>
                  <a:gd fmla="*/ 902 h 10000" name="connsiteY22-6510"/>
                  <a:gd fmla="*/ 3442 w 10000" name="connsiteX23-6511"/>
                  <a:gd fmla="*/ 1543 h 10000" name="connsiteY23-6512"/>
                  <a:gd fmla="*/ 3201 w 10000" name="connsiteX24-6513"/>
                  <a:gd fmla="*/ 2277 h 10000" name="connsiteY24-6514"/>
                  <a:gd fmla="*/ 1578 w 10000" name="connsiteX25-6515"/>
                  <a:gd fmla="*/ 2771 h 10000" name="connsiteY25-6516"/>
                  <a:gd fmla="*/ 1257 w 10000" name="connsiteX26-6517"/>
                  <a:gd fmla="*/ 4203 h 10000" name="connsiteY26-6518"/>
                  <a:gd fmla="*/ 902 w 10000" name="connsiteX27-6519"/>
                  <a:gd fmla="*/ 5486 h 10000" name="connsiteY27-6520"/>
                  <a:gd fmla="*/ 1417 w 10000" name="connsiteX28-6521"/>
                  <a:gd fmla="*/ 6294 h 10000" name="connsiteY28-6522"/>
                  <a:gd fmla="*/ 2670 w 10000" name="connsiteX29-6523"/>
                  <a:gd fmla="*/ 6129 h 10000" name="connsiteY29-6524"/>
                  <a:gd fmla="*/ 4518 w 10000" name="connsiteX30-6525"/>
                  <a:gd fmla="*/ 6092 h 10000" name="connsiteY30-6526"/>
                  <a:gd fmla="*/ 5531 w 10000" name="connsiteX31-6527"/>
                  <a:gd fmla="*/ 6642 h 10000" name="connsiteY31-6528"/>
                  <a:gd fmla="*/ 5611 w 10000" name="connsiteX32-6529"/>
                  <a:gd fmla="*/ 6642 h 10000" name="connsiteY32-6530"/>
                  <a:gd fmla="*/ 6093 w 10000" name="connsiteX33-6531"/>
                  <a:gd fmla="*/ 6129 h 10000" name="connsiteY33-6532"/>
                  <a:gd fmla="*/ 6013 w 10000" name="connsiteX34-6533"/>
                  <a:gd fmla="*/ 5907 h 10000" name="connsiteY34-6534"/>
                  <a:gd fmla="*/ 5820 w 10000" name="connsiteX35-6535"/>
                  <a:gd fmla="*/ 5981 h 10000" name="connsiteY35-6536"/>
                  <a:gd fmla="*/ 5547 w 10000" name="connsiteX36-6537"/>
                  <a:gd fmla="*/ 6312 h 10000" name="connsiteY36-6538"/>
                  <a:gd fmla="*/ 4695 w 10000" name="connsiteX37-6539"/>
                  <a:gd fmla="*/ 5834 h 10000" name="connsiteY37-6540"/>
                  <a:gd fmla="*/ 2510 w 10000" name="connsiteX38-6541"/>
                  <a:gd fmla="*/ 5852 h 10000" name="connsiteY38-6542"/>
                  <a:gd fmla="*/ 1545 w 10000" name="connsiteX39-6543"/>
                  <a:gd fmla="*/ 5981 h 10000" name="connsiteY39-6544"/>
                  <a:gd fmla="*/ 1208 w 10000" name="connsiteX40-6545"/>
                  <a:gd fmla="*/ 5431 h 10000" name="connsiteY40-6546"/>
                  <a:gd fmla="*/ 1514 w 10000" name="connsiteX41-6547"/>
                  <a:gd fmla="*/ 4386 h 10000" name="connsiteY41-6548"/>
                  <a:gd fmla="*/ 1561 w 10000" name="connsiteX42-6549"/>
                  <a:gd fmla="*/ 4203 h 10000" name="connsiteY42-6550"/>
                  <a:gd fmla="*/ 1787 w 10000" name="connsiteX43-6551"/>
                  <a:gd fmla="*/ 2991 h 10000" name="connsiteY43-6552"/>
                  <a:gd fmla="*/ 3136 w 10000" name="connsiteX44-6553"/>
                  <a:gd fmla="*/ 2606 h 10000" name="connsiteY44-6554"/>
                  <a:gd fmla="*/ 3876 w 10000" name="connsiteX45-6555"/>
                  <a:gd fmla="*/ 3799 h 10000" name="connsiteY45-6556"/>
                  <a:gd fmla="*/ 2703 w 10000" name="connsiteX46-6557"/>
                  <a:gd fmla="*/ 4569 h 10000" name="connsiteY46-6558"/>
                  <a:gd fmla="*/ 2719 w 10000" name="connsiteX47-6559"/>
                  <a:gd fmla="*/ 4808 h 10000" name="connsiteY47-6560"/>
                  <a:gd fmla="*/ 2927 w 10000" name="connsiteX48-6561"/>
                  <a:gd fmla="*/ 4771 h 10000" name="connsiteY48-6562"/>
                  <a:gd fmla="*/ 4744 w 10000" name="connsiteX49-6563"/>
                  <a:gd fmla="*/ 4423 h 10000" name="connsiteY49-6564"/>
                  <a:gd fmla="*/ 4937 w 10000" name="connsiteX50-6565"/>
                  <a:gd fmla="*/ 4423 h 10000" name="connsiteY50-6566"/>
                  <a:gd fmla="*/ 5804 w 10000" name="connsiteX51-6567"/>
                  <a:gd fmla="*/ 4184 h 10000" name="connsiteY51-6568"/>
                  <a:gd fmla="*/ 6383 w 10000" name="connsiteX52-6569"/>
                  <a:gd fmla="*/ 4973 h 10000" name="connsiteY52-6570"/>
                  <a:gd fmla="*/ 6512 w 10000" name="connsiteX53-6571"/>
                  <a:gd fmla="*/ 5119 h 10000" name="connsiteY53-6572"/>
                  <a:gd fmla="*/ 7572 w 10000" name="connsiteX54-6573"/>
                  <a:gd fmla="*/ 6532 h 10000" name="connsiteY54-6574"/>
                  <a:gd fmla="*/ 6991 w 10000" name="connsiteX55-6575"/>
                  <a:gd fmla="*/ 7909 h 10000" name="connsiteY55-6576"/>
                  <a:gd fmla="*/ 5483 w 10000" name="connsiteX56-6577"/>
                  <a:gd fmla="*/ 8218 h 10000" name="connsiteY56-6578"/>
                  <a:gd fmla="*/ 3490 w 10000" name="connsiteX57-6579"/>
                  <a:gd fmla="*/ 8053 h 10000" name="connsiteY57-6580"/>
                  <a:gd fmla="*/ 3345 w 10000" name="connsiteX58-6581"/>
                  <a:gd fmla="*/ 7357 h 10000" name="connsiteY58-6582"/>
                  <a:gd fmla="*/ 3586 w 10000" name="connsiteX59-6583"/>
                  <a:gd fmla="*/ 7082 h 10000" name="connsiteY59-6584"/>
                  <a:gd fmla="*/ 3683 w 10000" name="connsiteX60-6585"/>
                  <a:gd fmla="*/ 6880 h 10000" name="connsiteY60-6586"/>
                  <a:gd fmla="*/ 3490 w 10000" name="connsiteX61-6587"/>
                  <a:gd fmla="*/ 6770 h 10000" name="connsiteY61-6588"/>
                  <a:gd fmla="*/ 3072 w 10000" name="connsiteX62-6589"/>
                  <a:gd fmla="*/ 7247 h 10000" name="connsiteY62-6590"/>
                  <a:gd fmla="*/ 3249 w 10000" name="connsiteX63-6591"/>
                  <a:gd fmla="*/ 8255 h 10000" name="connsiteY63-6592"/>
                  <a:gd fmla="*/ 3249 w 10000" name="connsiteX64-6593"/>
                  <a:gd fmla="*/ 8273 h 10000" name="connsiteY64-6594"/>
                  <a:gd fmla="*/ 4680 w 10000" name="connsiteX65-6595"/>
                  <a:gd fmla="*/ 8825 h 10000" name="connsiteY65-6596"/>
                  <a:gd fmla="*/ 5354 w 10000" name="connsiteX66-6597"/>
                  <a:gd fmla="*/ 8677 h 10000" name="connsiteY66-6598"/>
                  <a:gd fmla="*/ 3393 w 10000" name="connsiteX67-6599"/>
                  <a:gd fmla="*/ 9998 h 10000" name="connsiteY67-6600"/>
                  <a:gd fmla="*/ 2253 w 10000" name="connsiteX68-6601"/>
                  <a:gd fmla="*/ 9228 h 10000" name="connsiteY68-6602"/>
                  <a:gd fmla="*/ 1224 w 10000" name="connsiteX69-6603"/>
                  <a:gd fmla="*/ 7137 h 10000" name="connsiteY69-6604"/>
                  <a:gd fmla="*/ 3 w 10000" name="connsiteX70-6605"/>
                  <a:gd fmla="*/ 4954 h 10000" name="connsiteY70-6606"/>
                </a:gd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b="b" l="l" r="r" t="t"/>
                <a:pathLst>
                  <a:path h="10000" w="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130" name="Rectangle 66"/>
          <p:cNvSpPr>
            <a:spLocks noChangeArrowheads="1"/>
          </p:cNvSpPr>
          <p:nvPr/>
        </p:nvSpPr>
        <p:spPr bwMode="auto">
          <a:xfrm>
            <a:off x="5861783" y="1594016"/>
            <a:ext cx="276991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31" name="圆角矩形 130"/>
          <p:cNvSpPr/>
          <p:nvPr/>
        </p:nvSpPr>
        <p:spPr>
          <a:xfrm>
            <a:off x="5861784" y="1263593"/>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32" name="Rectangle 66"/>
          <p:cNvSpPr>
            <a:spLocks noChangeArrowheads="1"/>
          </p:cNvSpPr>
          <p:nvPr/>
        </p:nvSpPr>
        <p:spPr bwMode="auto">
          <a:xfrm>
            <a:off x="5861783" y="2439861"/>
            <a:ext cx="276991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33" name="圆角矩形 132"/>
          <p:cNvSpPr/>
          <p:nvPr/>
        </p:nvSpPr>
        <p:spPr>
          <a:xfrm>
            <a:off x="5861784" y="210943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34" name="任意多边形 133"/>
          <p:cNvSpPr/>
          <p:nvPr/>
        </p:nvSpPr>
        <p:spPr>
          <a:xfrm>
            <a:off x="2821797" y="1386706"/>
            <a:ext cx="2823964" cy="1384564"/>
          </a:xfrm>
          <a:custGeom>
            <a:gdLst>
              <a:gd fmla="*/ 0 w 2667000" name="connsiteX0"/>
              <a:gd fmla="*/ 1466850 h 1466850" name="connsiteY0"/>
              <a:gd fmla="*/ 0 w 2667000" name="connsiteX1"/>
              <a:gd fmla="*/ 0 h 1466850" name="connsiteY1"/>
              <a:gd fmla="*/ 2667000 w 2667000" name="connsiteX2"/>
              <a:gd fmla="*/ 0 h 1466850" name="connsiteY2"/>
            </a:gdLst>
            <a:cxnLst>
              <a:cxn ang="0">
                <a:pos x="connsiteX0" y="connsiteY0"/>
              </a:cxn>
              <a:cxn ang="0">
                <a:pos x="connsiteX1" y="connsiteY1"/>
              </a:cxn>
              <a:cxn ang="0">
                <a:pos x="connsiteX2" y="connsiteY2"/>
              </a:cxn>
            </a:cxnLst>
            <a:rect b="b" l="l" r="r" t="t"/>
            <a:pathLst>
              <a:path h="1466850" w="2667000">
                <a:moveTo>
                  <a:pt x="0" y="1466850"/>
                </a:moveTo>
                <a:lnTo>
                  <a:pt x="0" y="0"/>
                </a:lnTo>
                <a:lnTo>
                  <a:pt x="266700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35" name="任意多边形 134"/>
          <p:cNvSpPr/>
          <p:nvPr/>
        </p:nvSpPr>
        <p:spPr>
          <a:xfrm>
            <a:off x="3380596" y="2232549"/>
            <a:ext cx="2254868" cy="753255"/>
          </a:xfrm>
          <a:custGeom>
            <a:gdLst>
              <a:gd fmla="*/ 0 w 2114550" name="connsiteX0"/>
              <a:gd fmla="*/ 904875 h 904875" name="connsiteY0"/>
              <a:gd fmla="*/ 0 w 2114550" name="connsiteX1"/>
              <a:gd fmla="*/ 0 h 904875" name="connsiteY1"/>
              <a:gd fmla="*/ 2114550 w 2114550" name="connsiteX2"/>
              <a:gd fmla="*/ 0 h 904875" name="connsiteY2"/>
            </a:gdLst>
            <a:cxnLst>
              <a:cxn ang="0">
                <a:pos x="connsiteX0" y="connsiteY0"/>
              </a:cxn>
              <a:cxn ang="0">
                <a:pos x="connsiteX1" y="connsiteY1"/>
              </a:cxn>
              <a:cxn ang="0">
                <a:pos x="connsiteX2" y="connsiteY2"/>
              </a:cxn>
            </a:cxnLst>
            <a:rect b="b" l="l" r="r" t="t"/>
            <a:pathLst>
              <a:path h="904875" w="2114550">
                <a:moveTo>
                  <a:pt x="0" y="904875"/>
                </a:moveTo>
                <a:lnTo>
                  <a:pt x="0" y="0"/>
                </a:lnTo>
                <a:lnTo>
                  <a:pt x="211455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36" name="任意多边形 135"/>
          <p:cNvSpPr/>
          <p:nvPr/>
        </p:nvSpPr>
        <p:spPr>
          <a:xfrm>
            <a:off x="3799697" y="3102611"/>
            <a:ext cx="1835767" cy="45719"/>
          </a:xfrm>
          <a:custGeom>
            <a:gdLst>
              <a:gd fmla="*/ 1428750 w 1428750" name="connsiteX0"/>
              <a:gd fmla="*/ 0 h 0" name="connsiteY0"/>
              <a:gd fmla="*/ 0 w 1428750" name="connsiteX1"/>
              <a:gd fmla="*/ 0 h 0" name="connsiteY1"/>
            </a:gdLst>
            <a:cxnLst>
              <a:cxn ang="0">
                <a:pos x="connsiteX0" y="connsiteY0"/>
              </a:cxn>
              <a:cxn ang="0">
                <a:pos x="connsiteX1" y="connsiteY1"/>
              </a:cxn>
            </a:cxnLst>
            <a:rect b="b" l="l" r="r" t="t"/>
            <a:pathLst>
              <a:path w="1428750">
                <a:moveTo>
                  <a:pt x="1428750" y="0"/>
                </a:moveTo>
                <a:lnTo>
                  <a:pt x="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37" name="任意多边形 136"/>
          <p:cNvSpPr/>
          <p:nvPr/>
        </p:nvSpPr>
        <p:spPr>
          <a:xfrm>
            <a:off x="3380597" y="3326131"/>
            <a:ext cx="2254868" cy="659020"/>
          </a:xfrm>
          <a:custGeom>
            <a:gdLst>
              <a:gd fmla="*/ 1590675 w 1590675" name="connsiteX0"/>
              <a:gd fmla="*/ 542925 h 542925" name="connsiteY0"/>
              <a:gd fmla="*/ 0 w 1590675" name="connsiteX1"/>
              <a:gd fmla="*/ 542925 h 542925" name="connsiteY1"/>
              <a:gd fmla="*/ 0 w 1590675" name="connsiteX2"/>
              <a:gd fmla="*/ 0 h 542925" name="connsiteY2"/>
            </a:gdLst>
            <a:cxnLst>
              <a:cxn ang="0">
                <a:pos x="connsiteX0" y="connsiteY0"/>
              </a:cxn>
              <a:cxn ang="0">
                <a:pos x="connsiteX1" y="connsiteY1"/>
              </a:cxn>
              <a:cxn ang="0">
                <a:pos x="connsiteX2" y="connsiteY2"/>
              </a:cxn>
            </a:cxnLst>
            <a:rect b="b" l="l" r="r" t="t"/>
            <a:pathLst>
              <a:path h="542925" w="1590675">
                <a:moveTo>
                  <a:pt x="1590675" y="542925"/>
                </a:moveTo>
                <a:lnTo>
                  <a:pt x="0" y="542925"/>
                </a:lnTo>
                <a:lnTo>
                  <a:pt x="0" y="0"/>
                </a:lnTo>
              </a:path>
            </a:pathLst>
          </a:custGeom>
          <a:ln w="6350">
            <a:solidFill>
              <a:schemeClr val="tx1">
                <a:lumMod val="65000"/>
                <a:lumOff val="35000"/>
              </a:schemeClr>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38" name="Rectangle 66"/>
          <p:cNvSpPr>
            <a:spLocks noChangeArrowheads="1"/>
          </p:cNvSpPr>
          <p:nvPr/>
        </p:nvSpPr>
        <p:spPr bwMode="auto">
          <a:xfrm>
            <a:off x="5861783" y="3321876"/>
            <a:ext cx="276991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39" name="圆角矩形 138"/>
          <p:cNvSpPr/>
          <p:nvPr/>
        </p:nvSpPr>
        <p:spPr>
          <a:xfrm>
            <a:off x="5861784" y="2991453"/>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40" name="Rectangle 66"/>
          <p:cNvSpPr>
            <a:spLocks noChangeArrowheads="1"/>
          </p:cNvSpPr>
          <p:nvPr/>
        </p:nvSpPr>
        <p:spPr bwMode="auto">
          <a:xfrm>
            <a:off x="5861783" y="4192461"/>
            <a:ext cx="276991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141" name="圆角矩形 140"/>
          <p:cNvSpPr/>
          <p:nvPr/>
        </p:nvSpPr>
        <p:spPr>
          <a:xfrm>
            <a:off x="5861784" y="386203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25"/>
                                        </p:tgtEl>
                                        <p:attrNameLst>
                                          <p:attrName>style.visibility</p:attrName>
                                        </p:attrNameLst>
                                      </p:cBhvr>
                                      <p:to>
                                        <p:strVal val="visible"/>
                                      </p:to>
                                    </p:set>
                                    <p:animEffect filter="fade" transition="in">
                                      <p:cBhvr>
                                        <p:cTn dur="750" id="7"/>
                                        <p:tgtEl>
                                          <p:spTgt spid="125"/>
                                        </p:tgtEl>
                                      </p:cBhvr>
                                    </p:animEffect>
                                    <p:anim calcmode="lin" valueType="num">
                                      <p:cBhvr>
                                        <p:cTn dur="750" fill="hold" id="8"/>
                                        <p:tgtEl>
                                          <p:spTgt spid="125"/>
                                        </p:tgtEl>
                                        <p:attrNameLst>
                                          <p:attrName>ppt_x</p:attrName>
                                        </p:attrNameLst>
                                      </p:cBhvr>
                                      <p:tavLst>
                                        <p:tav tm="0">
                                          <p:val>
                                            <p:strVal val="#ppt_x"/>
                                          </p:val>
                                        </p:tav>
                                        <p:tav tm="100000">
                                          <p:val>
                                            <p:strVal val="#ppt_x"/>
                                          </p:val>
                                        </p:tav>
                                      </p:tavLst>
                                    </p:anim>
                                    <p:anim calcmode="lin" valueType="num">
                                      <p:cBhvr>
                                        <p:cTn dur="750" fill="hold" id="9"/>
                                        <p:tgtEl>
                                          <p:spTgt spid="125"/>
                                        </p:tgtEl>
                                        <p:attrNameLst>
                                          <p:attrName>ppt_y</p:attrName>
                                        </p:attrNameLst>
                                      </p:cBhvr>
                                      <p:tavLst>
                                        <p:tav tm="0">
                                          <p:val>
                                            <p:strVal val="#ppt_y+.1"/>
                                          </p:val>
                                        </p:tav>
                                        <p:tav tm="100000">
                                          <p:val>
                                            <p:strVal val="#ppt_y"/>
                                          </p:val>
                                        </p:tav>
                                      </p:tavLst>
                                    </p:anim>
                                  </p:childTnLst>
                                </p:cTn>
                              </p:par>
                              <p:par>
                                <p:cTn fill="hold" id="10" nodeType="withEffect" presetClass="entr" presetID="10" presetSubtype="0">
                                  <p:stCondLst>
                                    <p:cond delay="500"/>
                                  </p:stCondLst>
                                  <p:childTnLst>
                                    <p:set>
                                      <p:cBhvr>
                                        <p:cTn dur="1" fill="hold" id="11">
                                          <p:stCondLst>
                                            <p:cond delay="0"/>
                                          </p:stCondLst>
                                        </p:cTn>
                                        <p:tgtEl>
                                          <p:spTgt spid="32"/>
                                        </p:tgtEl>
                                        <p:attrNameLst>
                                          <p:attrName>style.visibility</p:attrName>
                                        </p:attrNameLst>
                                      </p:cBhvr>
                                      <p:to>
                                        <p:strVal val="visible"/>
                                      </p:to>
                                    </p:set>
                                    <p:animEffect filter="fade" transition="in">
                                      <p:cBhvr>
                                        <p:cTn dur="750" id="12"/>
                                        <p:tgtEl>
                                          <p:spTgt spid="32"/>
                                        </p:tgtEl>
                                      </p:cBhvr>
                                    </p:animEffect>
                                  </p:childTnLst>
                                </p:cTn>
                              </p:par>
                              <p:par>
                                <p:cTn fill="hold" grpId="0" id="13" nodeType="withEffect" presetClass="entr" presetID="22" presetSubtype="8">
                                  <p:stCondLst>
                                    <p:cond delay="1000"/>
                                  </p:stCondLst>
                                  <p:childTnLst>
                                    <p:set>
                                      <p:cBhvr>
                                        <p:cTn dur="1" fill="hold" id="14">
                                          <p:stCondLst>
                                            <p:cond delay="0"/>
                                          </p:stCondLst>
                                        </p:cTn>
                                        <p:tgtEl>
                                          <p:spTgt spid="134"/>
                                        </p:tgtEl>
                                        <p:attrNameLst>
                                          <p:attrName>style.visibility</p:attrName>
                                        </p:attrNameLst>
                                      </p:cBhvr>
                                      <p:to>
                                        <p:strVal val="visible"/>
                                      </p:to>
                                    </p:set>
                                    <p:animEffect filter="wipe(left)" transition="in">
                                      <p:cBhvr>
                                        <p:cTn dur="500" id="15"/>
                                        <p:tgtEl>
                                          <p:spTgt spid="134"/>
                                        </p:tgtEl>
                                      </p:cBhvr>
                                    </p:animEffect>
                                  </p:childTnLst>
                                </p:cTn>
                              </p:par>
                              <p:par>
                                <p:cTn fill="hold" grpId="0" id="16" nodeType="withEffect" presetClass="entr" presetID="22" presetSubtype="8">
                                  <p:stCondLst>
                                    <p:cond delay="1000"/>
                                  </p:stCondLst>
                                  <p:childTnLst>
                                    <p:set>
                                      <p:cBhvr>
                                        <p:cTn dur="1" fill="hold" id="17">
                                          <p:stCondLst>
                                            <p:cond delay="0"/>
                                          </p:stCondLst>
                                        </p:cTn>
                                        <p:tgtEl>
                                          <p:spTgt spid="135"/>
                                        </p:tgtEl>
                                        <p:attrNameLst>
                                          <p:attrName>style.visibility</p:attrName>
                                        </p:attrNameLst>
                                      </p:cBhvr>
                                      <p:to>
                                        <p:strVal val="visible"/>
                                      </p:to>
                                    </p:set>
                                    <p:animEffect filter="wipe(left)" transition="in">
                                      <p:cBhvr>
                                        <p:cTn dur="500" id="18"/>
                                        <p:tgtEl>
                                          <p:spTgt spid="135"/>
                                        </p:tgtEl>
                                      </p:cBhvr>
                                    </p:animEffect>
                                  </p:childTnLst>
                                </p:cTn>
                              </p:par>
                              <p:par>
                                <p:cTn fill="hold" grpId="0" id="19" nodeType="withEffect" presetClass="entr" presetID="22" presetSubtype="8">
                                  <p:stCondLst>
                                    <p:cond delay="1000"/>
                                  </p:stCondLst>
                                  <p:childTnLst>
                                    <p:set>
                                      <p:cBhvr>
                                        <p:cTn dur="1" fill="hold" id="20">
                                          <p:stCondLst>
                                            <p:cond delay="0"/>
                                          </p:stCondLst>
                                        </p:cTn>
                                        <p:tgtEl>
                                          <p:spTgt spid="136"/>
                                        </p:tgtEl>
                                        <p:attrNameLst>
                                          <p:attrName>style.visibility</p:attrName>
                                        </p:attrNameLst>
                                      </p:cBhvr>
                                      <p:to>
                                        <p:strVal val="visible"/>
                                      </p:to>
                                    </p:set>
                                    <p:animEffect filter="wipe(left)" transition="in">
                                      <p:cBhvr>
                                        <p:cTn dur="500" id="21"/>
                                        <p:tgtEl>
                                          <p:spTgt spid="136"/>
                                        </p:tgtEl>
                                      </p:cBhvr>
                                    </p:animEffect>
                                  </p:childTnLst>
                                </p:cTn>
                              </p:par>
                              <p:par>
                                <p:cTn fill="hold" grpId="0" id="22" nodeType="withEffect" presetClass="entr" presetID="22" presetSubtype="8">
                                  <p:stCondLst>
                                    <p:cond delay="1000"/>
                                  </p:stCondLst>
                                  <p:childTnLst>
                                    <p:set>
                                      <p:cBhvr>
                                        <p:cTn dur="1" fill="hold" id="23">
                                          <p:stCondLst>
                                            <p:cond delay="0"/>
                                          </p:stCondLst>
                                        </p:cTn>
                                        <p:tgtEl>
                                          <p:spTgt spid="137"/>
                                        </p:tgtEl>
                                        <p:attrNameLst>
                                          <p:attrName>style.visibility</p:attrName>
                                        </p:attrNameLst>
                                      </p:cBhvr>
                                      <p:to>
                                        <p:strVal val="visible"/>
                                      </p:to>
                                    </p:set>
                                    <p:animEffect filter="wipe(left)" transition="in">
                                      <p:cBhvr>
                                        <p:cTn dur="500" id="24"/>
                                        <p:tgtEl>
                                          <p:spTgt spid="137"/>
                                        </p:tgtEl>
                                      </p:cBhvr>
                                    </p:animEffect>
                                  </p:childTnLst>
                                </p:cTn>
                              </p:par>
                              <p:par>
                                <p:cTn fill="hold" grpId="0" id="25" nodeType="withEffect" presetClass="entr" presetID="2" presetSubtype="2">
                                  <p:stCondLst>
                                    <p:cond delay="1500"/>
                                  </p:stCondLst>
                                  <p:childTnLst>
                                    <p:set>
                                      <p:cBhvr>
                                        <p:cTn dur="1" fill="hold" id="26">
                                          <p:stCondLst>
                                            <p:cond delay="0"/>
                                          </p:stCondLst>
                                        </p:cTn>
                                        <p:tgtEl>
                                          <p:spTgt spid="131"/>
                                        </p:tgtEl>
                                        <p:attrNameLst>
                                          <p:attrName>style.visibility</p:attrName>
                                        </p:attrNameLst>
                                      </p:cBhvr>
                                      <p:to>
                                        <p:strVal val="visible"/>
                                      </p:to>
                                    </p:set>
                                    <p:anim calcmode="lin" valueType="num">
                                      <p:cBhvr additive="base">
                                        <p:cTn dur="500" fill="hold" id="27"/>
                                        <p:tgtEl>
                                          <p:spTgt spid="131"/>
                                        </p:tgtEl>
                                        <p:attrNameLst>
                                          <p:attrName>ppt_x</p:attrName>
                                        </p:attrNameLst>
                                      </p:cBhvr>
                                      <p:tavLst>
                                        <p:tav tm="0">
                                          <p:val>
                                            <p:strVal val="1+#ppt_w/2"/>
                                          </p:val>
                                        </p:tav>
                                        <p:tav tm="100000">
                                          <p:val>
                                            <p:strVal val="#ppt_x"/>
                                          </p:val>
                                        </p:tav>
                                      </p:tavLst>
                                    </p:anim>
                                    <p:anim calcmode="lin" valueType="num">
                                      <p:cBhvr additive="base">
                                        <p:cTn dur="500" fill="hold" id="28"/>
                                        <p:tgtEl>
                                          <p:spTgt spid="131"/>
                                        </p:tgtEl>
                                        <p:attrNameLst>
                                          <p:attrName>ppt_y</p:attrName>
                                        </p:attrNameLst>
                                      </p:cBhvr>
                                      <p:tavLst>
                                        <p:tav tm="0">
                                          <p:val>
                                            <p:strVal val="#ppt_y"/>
                                          </p:val>
                                        </p:tav>
                                        <p:tav tm="100000">
                                          <p:val>
                                            <p:strVal val="#ppt_y"/>
                                          </p:val>
                                        </p:tav>
                                      </p:tavLst>
                                    </p:anim>
                                  </p:childTnLst>
                                </p:cTn>
                              </p:par>
                              <p:par>
                                <p:cTn fill="hold" grpId="0" id="29" nodeType="withEffect" presetClass="entr" presetID="55" presetSubtype="0">
                                  <p:stCondLst>
                                    <p:cond delay="1900"/>
                                  </p:stCondLst>
                                  <p:childTnLst>
                                    <p:set>
                                      <p:cBhvr>
                                        <p:cTn dur="1" fill="hold" id="30">
                                          <p:stCondLst>
                                            <p:cond delay="0"/>
                                          </p:stCondLst>
                                        </p:cTn>
                                        <p:tgtEl>
                                          <p:spTgt spid="130"/>
                                        </p:tgtEl>
                                        <p:attrNameLst>
                                          <p:attrName>style.visibility</p:attrName>
                                        </p:attrNameLst>
                                      </p:cBhvr>
                                      <p:to>
                                        <p:strVal val="visible"/>
                                      </p:to>
                                    </p:set>
                                    <p:anim calcmode="lin" valueType="num">
                                      <p:cBhvr>
                                        <p:cTn dur="500" fill="hold" id="31"/>
                                        <p:tgtEl>
                                          <p:spTgt spid="130"/>
                                        </p:tgtEl>
                                        <p:attrNameLst>
                                          <p:attrName>ppt_w</p:attrName>
                                        </p:attrNameLst>
                                      </p:cBhvr>
                                      <p:tavLst>
                                        <p:tav tm="0">
                                          <p:val>
                                            <p:strVal val="#ppt_w*0.70"/>
                                          </p:val>
                                        </p:tav>
                                        <p:tav tm="100000">
                                          <p:val>
                                            <p:strVal val="#ppt_w"/>
                                          </p:val>
                                        </p:tav>
                                      </p:tavLst>
                                    </p:anim>
                                    <p:anim calcmode="lin" valueType="num">
                                      <p:cBhvr>
                                        <p:cTn dur="500" fill="hold" id="32"/>
                                        <p:tgtEl>
                                          <p:spTgt spid="130"/>
                                        </p:tgtEl>
                                        <p:attrNameLst>
                                          <p:attrName>ppt_h</p:attrName>
                                        </p:attrNameLst>
                                      </p:cBhvr>
                                      <p:tavLst>
                                        <p:tav tm="0">
                                          <p:val>
                                            <p:strVal val="#ppt_h"/>
                                          </p:val>
                                        </p:tav>
                                        <p:tav tm="100000">
                                          <p:val>
                                            <p:strVal val="#ppt_h"/>
                                          </p:val>
                                        </p:tav>
                                      </p:tavLst>
                                    </p:anim>
                                    <p:animEffect filter="fade" transition="in">
                                      <p:cBhvr>
                                        <p:cTn dur="500" id="33"/>
                                        <p:tgtEl>
                                          <p:spTgt spid="130"/>
                                        </p:tgtEl>
                                      </p:cBhvr>
                                    </p:animEffect>
                                  </p:childTnLst>
                                </p:cTn>
                              </p:par>
                              <p:par>
                                <p:cTn fill="hold" grpId="0" id="34" nodeType="withEffect" presetClass="entr" presetID="2" presetSubtype="2">
                                  <p:stCondLst>
                                    <p:cond delay="1500"/>
                                  </p:stCondLst>
                                  <p:childTnLst>
                                    <p:set>
                                      <p:cBhvr>
                                        <p:cTn dur="1" fill="hold" id="35">
                                          <p:stCondLst>
                                            <p:cond delay="0"/>
                                          </p:stCondLst>
                                        </p:cTn>
                                        <p:tgtEl>
                                          <p:spTgt spid="133"/>
                                        </p:tgtEl>
                                        <p:attrNameLst>
                                          <p:attrName>style.visibility</p:attrName>
                                        </p:attrNameLst>
                                      </p:cBhvr>
                                      <p:to>
                                        <p:strVal val="visible"/>
                                      </p:to>
                                    </p:set>
                                    <p:anim calcmode="lin" valueType="num">
                                      <p:cBhvr additive="base">
                                        <p:cTn dur="500" fill="hold" id="36"/>
                                        <p:tgtEl>
                                          <p:spTgt spid="133"/>
                                        </p:tgtEl>
                                        <p:attrNameLst>
                                          <p:attrName>ppt_x</p:attrName>
                                        </p:attrNameLst>
                                      </p:cBhvr>
                                      <p:tavLst>
                                        <p:tav tm="0">
                                          <p:val>
                                            <p:strVal val="1+#ppt_w/2"/>
                                          </p:val>
                                        </p:tav>
                                        <p:tav tm="100000">
                                          <p:val>
                                            <p:strVal val="#ppt_x"/>
                                          </p:val>
                                        </p:tav>
                                      </p:tavLst>
                                    </p:anim>
                                    <p:anim calcmode="lin" valueType="num">
                                      <p:cBhvr additive="base">
                                        <p:cTn dur="500" fill="hold" id="37"/>
                                        <p:tgtEl>
                                          <p:spTgt spid="133"/>
                                        </p:tgtEl>
                                        <p:attrNameLst>
                                          <p:attrName>ppt_y</p:attrName>
                                        </p:attrNameLst>
                                      </p:cBhvr>
                                      <p:tavLst>
                                        <p:tav tm="0">
                                          <p:val>
                                            <p:strVal val="#ppt_y"/>
                                          </p:val>
                                        </p:tav>
                                        <p:tav tm="100000">
                                          <p:val>
                                            <p:strVal val="#ppt_y"/>
                                          </p:val>
                                        </p:tav>
                                      </p:tavLst>
                                    </p:anim>
                                  </p:childTnLst>
                                </p:cTn>
                              </p:par>
                              <p:par>
                                <p:cTn fill="hold" grpId="0" id="38" nodeType="withEffect" presetClass="entr" presetID="55" presetSubtype="0">
                                  <p:stCondLst>
                                    <p:cond delay="1900"/>
                                  </p:stCondLst>
                                  <p:childTnLst>
                                    <p:set>
                                      <p:cBhvr>
                                        <p:cTn dur="1" fill="hold" id="39">
                                          <p:stCondLst>
                                            <p:cond delay="0"/>
                                          </p:stCondLst>
                                        </p:cTn>
                                        <p:tgtEl>
                                          <p:spTgt spid="132"/>
                                        </p:tgtEl>
                                        <p:attrNameLst>
                                          <p:attrName>style.visibility</p:attrName>
                                        </p:attrNameLst>
                                      </p:cBhvr>
                                      <p:to>
                                        <p:strVal val="visible"/>
                                      </p:to>
                                    </p:set>
                                    <p:anim calcmode="lin" valueType="num">
                                      <p:cBhvr>
                                        <p:cTn dur="500" fill="hold" id="40"/>
                                        <p:tgtEl>
                                          <p:spTgt spid="132"/>
                                        </p:tgtEl>
                                        <p:attrNameLst>
                                          <p:attrName>ppt_w</p:attrName>
                                        </p:attrNameLst>
                                      </p:cBhvr>
                                      <p:tavLst>
                                        <p:tav tm="0">
                                          <p:val>
                                            <p:strVal val="#ppt_w*0.70"/>
                                          </p:val>
                                        </p:tav>
                                        <p:tav tm="100000">
                                          <p:val>
                                            <p:strVal val="#ppt_w"/>
                                          </p:val>
                                        </p:tav>
                                      </p:tavLst>
                                    </p:anim>
                                    <p:anim calcmode="lin" valueType="num">
                                      <p:cBhvr>
                                        <p:cTn dur="500" fill="hold" id="41"/>
                                        <p:tgtEl>
                                          <p:spTgt spid="132"/>
                                        </p:tgtEl>
                                        <p:attrNameLst>
                                          <p:attrName>ppt_h</p:attrName>
                                        </p:attrNameLst>
                                      </p:cBhvr>
                                      <p:tavLst>
                                        <p:tav tm="0">
                                          <p:val>
                                            <p:strVal val="#ppt_h"/>
                                          </p:val>
                                        </p:tav>
                                        <p:tav tm="100000">
                                          <p:val>
                                            <p:strVal val="#ppt_h"/>
                                          </p:val>
                                        </p:tav>
                                      </p:tavLst>
                                    </p:anim>
                                    <p:animEffect filter="fade" transition="in">
                                      <p:cBhvr>
                                        <p:cTn dur="500" id="42"/>
                                        <p:tgtEl>
                                          <p:spTgt spid="132"/>
                                        </p:tgtEl>
                                      </p:cBhvr>
                                    </p:animEffect>
                                  </p:childTnLst>
                                </p:cTn>
                              </p:par>
                              <p:par>
                                <p:cTn fill="hold" grpId="0" id="43" nodeType="withEffect" presetClass="entr" presetID="2" presetSubtype="2">
                                  <p:stCondLst>
                                    <p:cond delay="1500"/>
                                  </p:stCondLst>
                                  <p:childTnLst>
                                    <p:set>
                                      <p:cBhvr>
                                        <p:cTn dur="1" fill="hold" id="44">
                                          <p:stCondLst>
                                            <p:cond delay="0"/>
                                          </p:stCondLst>
                                        </p:cTn>
                                        <p:tgtEl>
                                          <p:spTgt spid="139"/>
                                        </p:tgtEl>
                                        <p:attrNameLst>
                                          <p:attrName>style.visibility</p:attrName>
                                        </p:attrNameLst>
                                      </p:cBhvr>
                                      <p:to>
                                        <p:strVal val="visible"/>
                                      </p:to>
                                    </p:set>
                                    <p:anim calcmode="lin" valueType="num">
                                      <p:cBhvr additive="base">
                                        <p:cTn dur="500" fill="hold" id="45"/>
                                        <p:tgtEl>
                                          <p:spTgt spid="139"/>
                                        </p:tgtEl>
                                        <p:attrNameLst>
                                          <p:attrName>ppt_x</p:attrName>
                                        </p:attrNameLst>
                                      </p:cBhvr>
                                      <p:tavLst>
                                        <p:tav tm="0">
                                          <p:val>
                                            <p:strVal val="1+#ppt_w/2"/>
                                          </p:val>
                                        </p:tav>
                                        <p:tav tm="100000">
                                          <p:val>
                                            <p:strVal val="#ppt_x"/>
                                          </p:val>
                                        </p:tav>
                                      </p:tavLst>
                                    </p:anim>
                                    <p:anim calcmode="lin" valueType="num">
                                      <p:cBhvr additive="base">
                                        <p:cTn dur="500" fill="hold" id="46"/>
                                        <p:tgtEl>
                                          <p:spTgt spid="139"/>
                                        </p:tgtEl>
                                        <p:attrNameLst>
                                          <p:attrName>ppt_y</p:attrName>
                                        </p:attrNameLst>
                                      </p:cBhvr>
                                      <p:tavLst>
                                        <p:tav tm="0">
                                          <p:val>
                                            <p:strVal val="#ppt_y"/>
                                          </p:val>
                                        </p:tav>
                                        <p:tav tm="100000">
                                          <p:val>
                                            <p:strVal val="#ppt_y"/>
                                          </p:val>
                                        </p:tav>
                                      </p:tavLst>
                                    </p:anim>
                                  </p:childTnLst>
                                </p:cTn>
                              </p:par>
                              <p:par>
                                <p:cTn fill="hold" grpId="0" id="47" nodeType="withEffect" presetClass="entr" presetID="55" presetSubtype="0">
                                  <p:stCondLst>
                                    <p:cond delay="1900"/>
                                  </p:stCondLst>
                                  <p:childTnLst>
                                    <p:set>
                                      <p:cBhvr>
                                        <p:cTn dur="1" fill="hold" id="48">
                                          <p:stCondLst>
                                            <p:cond delay="0"/>
                                          </p:stCondLst>
                                        </p:cTn>
                                        <p:tgtEl>
                                          <p:spTgt spid="138"/>
                                        </p:tgtEl>
                                        <p:attrNameLst>
                                          <p:attrName>style.visibility</p:attrName>
                                        </p:attrNameLst>
                                      </p:cBhvr>
                                      <p:to>
                                        <p:strVal val="visible"/>
                                      </p:to>
                                    </p:set>
                                    <p:anim calcmode="lin" valueType="num">
                                      <p:cBhvr>
                                        <p:cTn dur="500" fill="hold" id="49"/>
                                        <p:tgtEl>
                                          <p:spTgt spid="138"/>
                                        </p:tgtEl>
                                        <p:attrNameLst>
                                          <p:attrName>ppt_w</p:attrName>
                                        </p:attrNameLst>
                                      </p:cBhvr>
                                      <p:tavLst>
                                        <p:tav tm="0">
                                          <p:val>
                                            <p:strVal val="#ppt_w*0.70"/>
                                          </p:val>
                                        </p:tav>
                                        <p:tav tm="100000">
                                          <p:val>
                                            <p:strVal val="#ppt_w"/>
                                          </p:val>
                                        </p:tav>
                                      </p:tavLst>
                                    </p:anim>
                                    <p:anim calcmode="lin" valueType="num">
                                      <p:cBhvr>
                                        <p:cTn dur="500" fill="hold" id="50"/>
                                        <p:tgtEl>
                                          <p:spTgt spid="138"/>
                                        </p:tgtEl>
                                        <p:attrNameLst>
                                          <p:attrName>ppt_h</p:attrName>
                                        </p:attrNameLst>
                                      </p:cBhvr>
                                      <p:tavLst>
                                        <p:tav tm="0">
                                          <p:val>
                                            <p:strVal val="#ppt_h"/>
                                          </p:val>
                                        </p:tav>
                                        <p:tav tm="100000">
                                          <p:val>
                                            <p:strVal val="#ppt_h"/>
                                          </p:val>
                                        </p:tav>
                                      </p:tavLst>
                                    </p:anim>
                                    <p:animEffect filter="fade" transition="in">
                                      <p:cBhvr>
                                        <p:cTn dur="500" id="51"/>
                                        <p:tgtEl>
                                          <p:spTgt spid="138"/>
                                        </p:tgtEl>
                                      </p:cBhvr>
                                    </p:animEffect>
                                  </p:childTnLst>
                                </p:cTn>
                              </p:par>
                              <p:par>
                                <p:cTn fill="hold" grpId="0" id="52" nodeType="withEffect" presetClass="entr" presetID="2" presetSubtype="2">
                                  <p:stCondLst>
                                    <p:cond delay="1500"/>
                                  </p:stCondLst>
                                  <p:childTnLst>
                                    <p:set>
                                      <p:cBhvr>
                                        <p:cTn dur="1" fill="hold" id="53">
                                          <p:stCondLst>
                                            <p:cond delay="0"/>
                                          </p:stCondLst>
                                        </p:cTn>
                                        <p:tgtEl>
                                          <p:spTgt spid="141"/>
                                        </p:tgtEl>
                                        <p:attrNameLst>
                                          <p:attrName>style.visibility</p:attrName>
                                        </p:attrNameLst>
                                      </p:cBhvr>
                                      <p:to>
                                        <p:strVal val="visible"/>
                                      </p:to>
                                    </p:set>
                                    <p:anim calcmode="lin" valueType="num">
                                      <p:cBhvr additive="base">
                                        <p:cTn dur="500" fill="hold" id="54"/>
                                        <p:tgtEl>
                                          <p:spTgt spid="141"/>
                                        </p:tgtEl>
                                        <p:attrNameLst>
                                          <p:attrName>ppt_x</p:attrName>
                                        </p:attrNameLst>
                                      </p:cBhvr>
                                      <p:tavLst>
                                        <p:tav tm="0">
                                          <p:val>
                                            <p:strVal val="1+#ppt_w/2"/>
                                          </p:val>
                                        </p:tav>
                                        <p:tav tm="100000">
                                          <p:val>
                                            <p:strVal val="#ppt_x"/>
                                          </p:val>
                                        </p:tav>
                                      </p:tavLst>
                                    </p:anim>
                                    <p:anim calcmode="lin" valueType="num">
                                      <p:cBhvr additive="base">
                                        <p:cTn dur="500" fill="hold" id="55"/>
                                        <p:tgtEl>
                                          <p:spTgt spid="141"/>
                                        </p:tgtEl>
                                        <p:attrNameLst>
                                          <p:attrName>ppt_y</p:attrName>
                                        </p:attrNameLst>
                                      </p:cBhvr>
                                      <p:tavLst>
                                        <p:tav tm="0">
                                          <p:val>
                                            <p:strVal val="#ppt_y"/>
                                          </p:val>
                                        </p:tav>
                                        <p:tav tm="100000">
                                          <p:val>
                                            <p:strVal val="#ppt_y"/>
                                          </p:val>
                                        </p:tav>
                                      </p:tavLst>
                                    </p:anim>
                                  </p:childTnLst>
                                </p:cTn>
                              </p:par>
                              <p:par>
                                <p:cTn fill="hold" grpId="0" id="56" nodeType="withEffect" presetClass="entr" presetID="55" presetSubtype="0">
                                  <p:stCondLst>
                                    <p:cond delay="1900"/>
                                  </p:stCondLst>
                                  <p:childTnLst>
                                    <p:set>
                                      <p:cBhvr>
                                        <p:cTn dur="1" fill="hold" id="57">
                                          <p:stCondLst>
                                            <p:cond delay="0"/>
                                          </p:stCondLst>
                                        </p:cTn>
                                        <p:tgtEl>
                                          <p:spTgt spid="140"/>
                                        </p:tgtEl>
                                        <p:attrNameLst>
                                          <p:attrName>style.visibility</p:attrName>
                                        </p:attrNameLst>
                                      </p:cBhvr>
                                      <p:to>
                                        <p:strVal val="visible"/>
                                      </p:to>
                                    </p:set>
                                    <p:anim calcmode="lin" valueType="num">
                                      <p:cBhvr>
                                        <p:cTn dur="500" fill="hold" id="58"/>
                                        <p:tgtEl>
                                          <p:spTgt spid="140"/>
                                        </p:tgtEl>
                                        <p:attrNameLst>
                                          <p:attrName>ppt_w</p:attrName>
                                        </p:attrNameLst>
                                      </p:cBhvr>
                                      <p:tavLst>
                                        <p:tav tm="0">
                                          <p:val>
                                            <p:strVal val="#ppt_w*0.70"/>
                                          </p:val>
                                        </p:tav>
                                        <p:tav tm="100000">
                                          <p:val>
                                            <p:strVal val="#ppt_w"/>
                                          </p:val>
                                        </p:tav>
                                      </p:tavLst>
                                    </p:anim>
                                    <p:anim calcmode="lin" valueType="num">
                                      <p:cBhvr>
                                        <p:cTn dur="500" fill="hold" id="59"/>
                                        <p:tgtEl>
                                          <p:spTgt spid="140"/>
                                        </p:tgtEl>
                                        <p:attrNameLst>
                                          <p:attrName>ppt_h</p:attrName>
                                        </p:attrNameLst>
                                      </p:cBhvr>
                                      <p:tavLst>
                                        <p:tav tm="0">
                                          <p:val>
                                            <p:strVal val="#ppt_h"/>
                                          </p:val>
                                        </p:tav>
                                        <p:tav tm="100000">
                                          <p:val>
                                            <p:strVal val="#ppt_h"/>
                                          </p:val>
                                        </p:tav>
                                      </p:tavLst>
                                    </p:anim>
                                    <p:animEffect filter="fade" transition="in">
                                      <p:cBhvr>
                                        <p:cTn dur="500" id="60"/>
                                        <p:tgtEl>
                                          <p:spTgt spid="1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0"/>
      <p:bldP grpId="0" spid="131"/>
      <p:bldP grpId="0" spid="132"/>
      <p:bldP grpId="0" spid="133"/>
      <p:bldP grpId="0" spid="134"/>
      <p:bldP grpId="0" spid="135"/>
      <p:bldP grpId="0" spid="136"/>
      <p:bldP grpId="0" spid="137"/>
      <p:bldP grpId="0" spid="138"/>
      <p:bldP grpId="0" spid="139"/>
      <p:bldP grpId="0" spid="140"/>
      <p:bldP grpId="0" spid="14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研究方法</a:t>
            </a:r>
          </a:p>
        </p:txBody>
      </p:sp>
      <p:sp>
        <p:nvSpPr>
          <p:cNvPr id="25" name="矩形 24"/>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26" name="矩形 2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思路与方法</a:t>
            </a:r>
          </a:p>
        </p:txBody>
      </p:sp>
      <p:sp>
        <p:nvSpPr>
          <p:cNvPr id="30" name="矩形 29"/>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1" name="矩形 30"/>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4" name="矩形 33"/>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
        <p:nvSpPr>
          <p:cNvPr id="142" name="Freeform 103"/>
          <p:cNvSpPr>
            <a:spLocks noEditPoints="1"/>
          </p:cNvSpPr>
          <p:nvPr/>
        </p:nvSpPr>
        <p:spPr bwMode="auto">
          <a:xfrm>
            <a:off x="5986398" y="1417849"/>
            <a:ext cx="440670" cy="361120"/>
          </a:xfrm>
          <a:custGeom>
            <a:gdLst>
              <a:gd fmla="*/ 317 w 332" name="T0"/>
              <a:gd fmla="*/ 227 h 272" name="T1"/>
              <a:gd fmla="*/ 198 w 332" name="T2"/>
              <a:gd fmla="*/ 227 h 272" name="T3"/>
              <a:gd fmla="*/ 294 w 332" name="T4"/>
              <a:gd fmla="*/ 212 h 272" name="T5"/>
              <a:gd fmla="*/ 302 w 332" name="T6"/>
              <a:gd fmla="*/ 204 h 272" name="T7"/>
              <a:gd fmla="*/ 302 w 332" name="T8"/>
              <a:gd fmla="*/ 53 h 272" name="T9"/>
              <a:gd fmla="*/ 317 w 332" name="T10"/>
              <a:gd fmla="*/ 53 h 272" name="T11"/>
              <a:gd fmla="*/ 317 w 332" name="T12"/>
              <a:gd fmla="*/ 227 h 272" name="T13"/>
              <a:gd fmla="*/ 174 w 332" name="T14"/>
              <a:gd fmla="*/ 224 h 272" name="T15"/>
              <a:gd fmla="*/ 174 w 332" name="T16"/>
              <a:gd fmla="*/ 48 h 272" name="T17"/>
              <a:gd fmla="*/ 287 w 332" name="T18"/>
              <a:gd fmla="*/ 15 h 272" name="T19"/>
              <a:gd fmla="*/ 287 w 332" name="T20"/>
              <a:gd fmla="*/ 197 h 272" name="T21"/>
              <a:gd fmla="*/ 174 w 332" name="T22"/>
              <a:gd fmla="*/ 224 h 272" name="T23"/>
              <a:gd fmla="*/ 158 w 332" name="T24"/>
              <a:gd fmla="*/ 224 h 272" name="T25"/>
              <a:gd fmla="*/ 45 w 332" name="T26"/>
              <a:gd fmla="*/ 197 h 272" name="T27"/>
              <a:gd fmla="*/ 45 w 332" name="T28"/>
              <a:gd fmla="*/ 15 h 272" name="T29"/>
              <a:gd fmla="*/ 158 w 332" name="T30"/>
              <a:gd fmla="*/ 48 h 272" name="T31"/>
              <a:gd fmla="*/ 158 w 332" name="T32"/>
              <a:gd fmla="*/ 224 h 272" name="T33"/>
              <a:gd fmla="*/ 15 w 332" name="T34"/>
              <a:gd fmla="*/ 227 h 272" name="T35"/>
              <a:gd fmla="*/ 15 w 332" name="T36"/>
              <a:gd fmla="*/ 53 h 272" name="T37"/>
              <a:gd fmla="*/ 30 w 332" name="T38"/>
              <a:gd fmla="*/ 53 h 272" name="T39"/>
              <a:gd fmla="*/ 30 w 332" name="T40"/>
              <a:gd fmla="*/ 204 h 272" name="T41"/>
              <a:gd fmla="*/ 37 w 332" name="T42"/>
              <a:gd fmla="*/ 212 h 272" name="T43"/>
              <a:gd fmla="*/ 134 w 332" name="T44"/>
              <a:gd fmla="*/ 227 h 272" name="T45"/>
              <a:gd fmla="*/ 15 w 332" name="T46"/>
              <a:gd fmla="*/ 227 h 272" name="T47"/>
              <a:gd fmla="*/ 317 w 332" name="T48"/>
              <a:gd fmla="*/ 38 h 272" name="T49"/>
              <a:gd fmla="*/ 302 w 332" name="T50"/>
              <a:gd fmla="*/ 38 h 272" name="T51"/>
              <a:gd fmla="*/ 302 w 332" name="T52"/>
              <a:gd fmla="*/ 7 h 272" name="T53"/>
              <a:gd fmla="*/ 294 w 332" name="T54"/>
              <a:gd fmla="*/ 0 h 272" name="T55"/>
              <a:gd fmla="*/ 166 w 332" name="T56"/>
              <a:gd fmla="*/ 34 h 272" name="T57"/>
              <a:gd fmla="*/ 37 w 332" name="T58"/>
              <a:gd fmla="*/ 0 h 272" name="T59"/>
              <a:gd fmla="*/ 30 w 332" name="T60"/>
              <a:gd fmla="*/ 7 h 272" name="T61"/>
              <a:gd fmla="*/ 30 w 332" name="T62"/>
              <a:gd fmla="*/ 38 h 272" name="T63"/>
              <a:gd fmla="*/ 15 w 332" name="T64"/>
              <a:gd fmla="*/ 38 h 272" name="T65"/>
              <a:gd fmla="*/ 0 w 332" name="T66"/>
              <a:gd fmla="*/ 53 h 272" name="T67"/>
              <a:gd fmla="*/ 0 w 332" name="T68"/>
              <a:gd fmla="*/ 242 h 272" name="T69"/>
              <a:gd fmla="*/ 15 w 332" name="T70"/>
              <a:gd fmla="*/ 257 h 272" name="T71"/>
              <a:gd fmla="*/ 143 w 332" name="T72"/>
              <a:gd fmla="*/ 257 h 272" name="T73"/>
              <a:gd fmla="*/ 158 w 332" name="T74"/>
              <a:gd fmla="*/ 272 h 272" name="T75"/>
              <a:gd fmla="*/ 174 w 332" name="T76"/>
              <a:gd fmla="*/ 272 h 272" name="T77"/>
              <a:gd fmla="*/ 189 w 332" name="T78"/>
              <a:gd fmla="*/ 257 h 272" name="T79"/>
              <a:gd fmla="*/ 317 w 332" name="T80"/>
              <a:gd fmla="*/ 257 h 272" name="T81"/>
              <a:gd fmla="*/ 332 w 332" name="T82"/>
              <a:gd fmla="*/ 242 h 272" name="T83"/>
              <a:gd fmla="*/ 332 w 332" name="T84"/>
              <a:gd fmla="*/ 53 h 272" name="T85"/>
              <a:gd fmla="*/ 317 w 332" name="T86"/>
              <a:gd fmla="*/ 38 h 2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2" w="33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37B0E8"/>
          </a:solidFill>
          <a:ln>
            <a:noFill/>
          </a:ln>
        </p:spPr>
        <p:txBody>
          <a:bodyPr anchor="t" anchorCtr="0" bIns="45720" compatLnSpc="1" lIns="91440" numCol="1" rIns="91440" tIns="45720" vert="horz" wrap="square"/>
          <a:lstStyle/>
          <a:p>
            <a:endParaRPr altLang="en-US" lang="zh-CN"/>
          </a:p>
        </p:txBody>
      </p:sp>
      <p:sp>
        <p:nvSpPr>
          <p:cNvPr id="143" name="Freeform 104"/>
          <p:cNvSpPr/>
          <p:nvPr/>
        </p:nvSpPr>
        <p:spPr bwMode="auto">
          <a:xfrm>
            <a:off x="4219183" y="1932732"/>
            <a:ext cx="911225" cy="2804369"/>
          </a:xfrm>
          <a:custGeom>
            <a:gdLst>
              <a:gd fmla="*/ 0 w 574" name="T0"/>
              <a:gd fmla="*/ 0 h 1616" name="T1"/>
              <a:gd fmla="*/ 0 w 574" name="T2"/>
              <a:gd fmla="*/ 1616 h 1616" name="T3"/>
              <a:gd fmla="*/ 574 w 574" name="T4"/>
              <a:gd fmla="*/ 1616 h 1616" name="T5"/>
            </a:gdLst>
            <a:cxnLst>
              <a:cxn ang="0">
                <a:pos x="T0" y="T1"/>
              </a:cxn>
              <a:cxn ang="0">
                <a:pos x="T2" y="T3"/>
              </a:cxn>
              <a:cxn ang="0">
                <a:pos x="T4" y="T5"/>
              </a:cxn>
            </a:cxnLst>
            <a:rect b="b" l="0" r="r" t="0"/>
            <a:pathLst>
              <a:path h="1615" w="574">
                <a:moveTo>
                  <a:pt x="0" y="0"/>
                </a:moveTo>
                <a:lnTo>
                  <a:pt x="0" y="1616"/>
                </a:lnTo>
                <a:lnTo>
                  <a:pt x="574" y="1616"/>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44" name="Freeform 105"/>
          <p:cNvSpPr/>
          <p:nvPr/>
        </p:nvSpPr>
        <p:spPr bwMode="auto">
          <a:xfrm>
            <a:off x="3734995" y="3733801"/>
            <a:ext cx="1344613" cy="906464"/>
          </a:xfrm>
          <a:custGeom>
            <a:gdLst>
              <a:gd fmla="*/ 0 w 970" name="T0"/>
              <a:gd fmla="*/ 0 h 438" name="T1"/>
              <a:gd fmla="*/ 0 w 970" name="T2"/>
              <a:gd fmla="*/ 438 h 438" name="T3"/>
              <a:gd fmla="*/ 970 w 970" name="T4"/>
              <a:gd fmla="*/ 438 h 438" name="T5"/>
            </a:gdLst>
            <a:cxnLst>
              <a:cxn ang="0">
                <a:pos x="T0" y="T1"/>
              </a:cxn>
              <a:cxn ang="0">
                <a:pos x="T2" y="T3"/>
              </a:cxn>
              <a:cxn ang="0">
                <a:pos x="T4" y="T5"/>
              </a:cxn>
            </a:cxnLst>
            <a:rect b="b" l="0" r="r" t="0"/>
            <a:pathLst>
              <a:path h="438" w="970">
                <a:moveTo>
                  <a:pt x="0" y="0"/>
                </a:moveTo>
                <a:lnTo>
                  <a:pt x="0" y="438"/>
                </a:lnTo>
                <a:lnTo>
                  <a:pt x="970" y="438"/>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45" name="Freeform 106"/>
          <p:cNvSpPr/>
          <p:nvPr/>
        </p:nvSpPr>
        <p:spPr bwMode="auto">
          <a:xfrm>
            <a:off x="5293920" y="1935906"/>
            <a:ext cx="912813" cy="2804369"/>
          </a:xfrm>
          <a:custGeom>
            <a:gdLst>
              <a:gd fmla="*/ 575 w 575" name="T0"/>
              <a:gd fmla="*/ 0 h 1616" name="T1"/>
              <a:gd fmla="*/ 575 w 575" name="T2"/>
              <a:gd fmla="*/ 1616 h 1616" name="T3"/>
              <a:gd fmla="*/ 0 w 575" name="T4"/>
              <a:gd fmla="*/ 1616 h 1616" name="T5"/>
            </a:gdLst>
            <a:cxnLst>
              <a:cxn ang="0">
                <a:pos x="T0" y="T1"/>
              </a:cxn>
              <a:cxn ang="0">
                <a:pos x="T2" y="T3"/>
              </a:cxn>
              <a:cxn ang="0">
                <a:pos x="T4" y="T5"/>
              </a:cxn>
            </a:cxnLst>
            <a:rect b="b" l="0" r="r" t="0"/>
            <a:pathLst>
              <a:path h="1615" w="575">
                <a:moveTo>
                  <a:pt x="575" y="0"/>
                </a:moveTo>
                <a:lnTo>
                  <a:pt x="575" y="1616"/>
                </a:lnTo>
                <a:lnTo>
                  <a:pt x="0" y="1616"/>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46" name="Freeform 107"/>
          <p:cNvSpPr/>
          <p:nvPr/>
        </p:nvSpPr>
        <p:spPr bwMode="auto">
          <a:xfrm>
            <a:off x="5344720" y="3732212"/>
            <a:ext cx="1358741" cy="906464"/>
          </a:xfrm>
          <a:custGeom>
            <a:gdLst>
              <a:gd fmla="*/ 753 w 753" name="T0"/>
              <a:gd fmla="*/ 0 h 438" name="T1"/>
              <a:gd fmla="*/ 753 w 753" name="T2"/>
              <a:gd fmla="*/ 438 h 438" name="T3"/>
              <a:gd fmla="*/ 0 w 753" name="T4"/>
              <a:gd fmla="*/ 438 h 438" name="T5"/>
            </a:gdLst>
            <a:cxnLst>
              <a:cxn ang="0">
                <a:pos x="T0" y="T1"/>
              </a:cxn>
              <a:cxn ang="0">
                <a:pos x="T2" y="T3"/>
              </a:cxn>
              <a:cxn ang="0">
                <a:pos x="T4" y="T5"/>
              </a:cxn>
            </a:cxnLst>
            <a:rect b="b" l="0" r="r" t="0"/>
            <a:pathLst>
              <a:path h="438" w="753">
                <a:moveTo>
                  <a:pt x="753" y="0"/>
                </a:moveTo>
                <a:lnTo>
                  <a:pt x="753" y="438"/>
                </a:lnTo>
                <a:lnTo>
                  <a:pt x="0" y="438"/>
                </a:lnTo>
              </a:path>
            </a:pathLst>
          </a:custGeom>
          <a:ln w="6350">
            <a:solidFill>
              <a:schemeClr val="tx1">
                <a:lumMod val="65000"/>
                <a:lumOff val="35000"/>
              </a:schemeClr>
            </a:solidFill>
            <a:headEnd len="sm" type="oval" w="sm"/>
            <a:tailEnd len="sm" type="none" w="sm"/>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47" name="Freeform 108"/>
          <p:cNvSpPr>
            <a:spLocks noEditPoints="1"/>
          </p:cNvSpPr>
          <p:nvPr/>
        </p:nvSpPr>
        <p:spPr bwMode="auto">
          <a:xfrm rot="20105526">
            <a:off x="6544056" y="3225794"/>
            <a:ext cx="266424" cy="397740"/>
          </a:xfrm>
          <a:custGeom>
            <a:gdLst>
              <a:gd fmla="*/ 196 w 201" name="T0"/>
              <a:gd fmla="*/ 271 h 299" name="T1"/>
              <a:gd fmla="*/ 164 w 201" name="T2"/>
              <a:gd fmla="*/ 199 h 299" name="T3"/>
              <a:gd fmla="*/ 152 w 201" name="T4"/>
              <a:gd fmla="*/ 189 h 299" name="T5"/>
              <a:gd fmla="*/ 143 w 201" name="T6"/>
              <a:gd fmla="*/ 169 h 299" name="T7"/>
              <a:gd fmla="*/ 175 w 201" name="T8"/>
              <a:gd fmla="*/ 62 h 299" name="T9"/>
              <a:gd fmla="*/ 62 w 201" name="T10"/>
              <a:gd fmla="*/ 20 h 299" name="T11"/>
              <a:gd fmla="*/ 20 w 201" name="T12"/>
              <a:gd fmla="*/ 133 h 299" name="T13"/>
              <a:gd fmla="*/ 122 w 201" name="T14"/>
              <a:gd fmla="*/ 179 h 299" name="T15"/>
              <a:gd fmla="*/ 131 w 201" name="T16"/>
              <a:gd fmla="*/ 199 h 299" name="T17"/>
              <a:gd fmla="*/ 131 w 201" name="T18"/>
              <a:gd fmla="*/ 215 h 299" name="T19"/>
              <a:gd fmla="*/ 163 w 201" name="T20"/>
              <a:gd fmla="*/ 286 h 299" name="T21"/>
              <a:gd fmla="*/ 187 w 201" name="T22"/>
              <a:gd fmla="*/ 295 h 299" name="T23"/>
              <a:gd fmla="*/ 196 w 201" name="T24"/>
              <a:gd fmla="*/ 271 h 299" name="T25"/>
              <a:gd fmla="*/ 126 w 201" name="T26"/>
              <a:gd fmla="*/ 160 h 299" name="T27"/>
              <a:gd fmla="*/ 34 w 201" name="T28"/>
              <a:gd fmla="*/ 126 h 299" name="T29"/>
              <a:gd fmla="*/ 69 w 201" name="T30"/>
              <a:gd fmla="*/ 34 h 299" name="T31"/>
              <a:gd fmla="*/ 160 w 201" name="T32"/>
              <a:gd fmla="*/ 69 h 299" name="T33"/>
              <a:gd fmla="*/ 126 w 201" name="T34"/>
              <a:gd fmla="*/ 160 h 2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99" w="201">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37B0E8"/>
          </a:solidFill>
          <a:ln>
            <a:noFill/>
          </a:ln>
        </p:spPr>
        <p:txBody>
          <a:bodyPr anchor="t" anchorCtr="0" bIns="45720" compatLnSpc="1" lIns="91440" numCol="1" rIns="91440" tIns="45720" vert="horz" wrap="square"/>
          <a:lstStyle/>
          <a:p>
            <a:endParaRPr altLang="en-US" lang="zh-CN"/>
          </a:p>
        </p:txBody>
      </p:sp>
      <p:grpSp>
        <p:nvGrpSpPr>
          <p:cNvPr id="148" name="组合 147"/>
          <p:cNvGrpSpPr/>
          <p:nvPr/>
        </p:nvGrpSpPr>
        <p:grpSpPr>
          <a:xfrm>
            <a:off x="4015893" y="1410505"/>
            <a:ext cx="406580" cy="407842"/>
            <a:chOff x="3020219" y="1344612"/>
            <a:chExt cx="511175" cy="512763"/>
          </a:xfrm>
          <a:solidFill>
            <a:srgbClr val="37B0E8"/>
          </a:solidFill>
        </p:grpSpPr>
        <p:sp>
          <p:nvSpPr>
            <p:cNvPr id="149" name="Freeform 109"/>
            <p:cNvSpPr>
              <a:spLocks noEditPoints="1"/>
            </p:cNvSpPr>
            <p:nvPr/>
          </p:nvSpPr>
          <p:spPr bwMode="auto">
            <a:xfrm>
              <a:off x="3182144" y="1344612"/>
              <a:ext cx="187325" cy="512763"/>
            </a:xfrm>
            <a:custGeom>
              <a:gdLst>
                <a:gd fmla="*/ 57 w 113" name="T0"/>
                <a:gd fmla="*/ 0 h 307" name="T1"/>
                <a:gd fmla="*/ 0 w 113" name="T2"/>
                <a:gd fmla="*/ 153 h 307" name="T3"/>
                <a:gd fmla="*/ 57 w 113" name="T4"/>
                <a:gd fmla="*/ 307 h 307" name="T5"/>
                <a:gd fmla="*/ 113 w 113" name="T6"/>
                <a:gd fmla="*/ 153 h 307" name="T7"/>
                <a:gd fmla="*/ 57 w 113" name="T8"/>
                <a:gd fmla="*/ 0 h 307" name="T9"/>
                <a:gd fmla="*/ 57 w 113" name="T10"/>
                <a:gd fmla="*/ 282 h 307" name="T11"/>
                <a:gd fmla="*/ 9 w 113" name="T12"/>
                <a:gd fmla="*/ 153 h 307" name="T13"/>
                <a:gd fmla="*/ 57 w 113" name="T14"/>
                <a:gd fmla="*/ 25 h 307" name="T15"/>
                <a:gd fmla="*/ 104 w 113" name="T16"/>
                <a:gd fmla="*/ 153 h 307" name="T17"/>
                <a:gd fmla="*/ 57 w 113" name="T18"/>
                <a:gd fmla="*/ 282 h 30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7" w="113">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anchor="t" anchorCtr="0" bIns="45720" compatLnSpc="1" lIns="91440" numCol="1" rIns="91440" tIns="45720" vert="horz" wrap="square"/>
            <a:lstStyle/>
            <a:p>
              <a:endParaRPr altLang="en-US" lang="zh-CN"/>
            </a:p>
          </p:txBody>
        </p:sp>
        <p:sp>
          <p:nvSpPr>
            <p:cNvPr id="150" name="Freeform 110"/>
            <p:cNvSpPr>
              <a:spLocks noEditPoints="1"/>
            </p:cNvSpPr>
            <p:nvPr/>
          </p:nvSpPr>
          <p:spPr bwMode="auto">
            <a:xfrm>
              <a:off x="3020219" y="1506538"/>
              <a:ext cx="511175" cy="188913"/>
            </a:xfrm>
            <a:custGeom>
              <a:gdLst>
                <a:gd fmla="*/ 307 w 307" name="T0"/>
                <a:gd fmla="*/ 56 h 113" name="T1"/>
                <a:gd fmla="*/ 154 w 307" name="T2"/>
                <a:gd fmla="*/ 0 h 113" name="T3"/>
                <a:gd fmla="*/ 0 w 307" name="T4"/>
                <a:gd fmla="*/ 56 h 113" name="T5"/>
                <a:gd fmla="*/ 154 w 307" name="T6"/>
                <a:gd fmla="*/ 113 h 113" name="T7"/>
                <a:gd fmla="*/ 307 w 307" name="T8"/>
                <a:gd fmla="*/ 56 h 113" name="T9"/>
                <a:gd fmla="*/ 25 w 307" name="T10"/>
                <a:gd fmla="*/ 56 h 113" name="T11"/>
                <a:gd fmla="*/ 154 w 307" name="T12"/>
                <a:gd fmla="*/ 9 h 113" name="T13"/>
                <a:gd fmla="*/ 282 w 307" name="T14"/>
                <a:gd fmla="*/ 56 h 113" name="T15"/>
                <a:gd fmla="*/ 154 w 307" name="T16"/>
                <a:gd fmla="*/ 104 h 113" name="T17"/>
                <a:gd fmla="*/ 25 w 307" name="T18"/>
                <a:gd fmla="*/ 56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307">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anchor="t" anchorCtr="0" bIns="45720" compatLnSpc="1" lIns="91440" numCol="1" rIns="91440" tIns="45720" vert="horz" wrap="square"/>
            <a:lstStyle/>
            <a:p>
              <a:endParaRPr altLang="en-US" lang="zh-CN"/>
            </a:p>
          </p:txBody>
        </p:sp>
        <p:sp>
          <p:nvSpPr>
            <p:cNvPr id="151" name="Freeform 111"/>
            <p:cNvSpPr>
              <a:spLocks noEditPoints="1"/>
            </p:cNvSpPr>
            <p:nvPr/>
          </p:nvSpPr>
          <p:spPr bwMode="auto">
            <a:xfrm>
              <a:off x="3058319" y="1382713"/>
              <a:ext cx="434975" cy="436563"/>
            </a:xfrm>
            <a:custGeom>
              <a:gdLst>
                <a:gd fmla="*/ 239 w 261" name="T0"/>
                <a:gd fmla="*/ 22 h 261" name="T1"/>
                <a:gd fmla="*/ 91 w 261" name="T2"/>
                <a:gd fmla="*/ 90 h 261" name="T3"/>
                <a:gd fmla="*/ 22 w 261" name="T4"/>
                <a:gd fmla="*/ 239 h 261" name="T5"/>
                <a:gd fmla="*/ 171 w 261" name="T6"/>
                <a:gd fmla="*/ 170 h 261" name="T7"/>
                <a:gd fmla="*/ 239 w 261" name="T8"/>
                <a:gd fmla="*/ 22 h 261" name="T9"/>
                <a:gd fmla="*/ 40 w 261" name="T10"/>
                <a:gd fmla="*/ 221 h 261" name="T11"/>
                <a:gd fmla="*/ 97 w 261" name="T12"/>
                <a:gd fmla="*/ 97 h 261" name="T13"/>
                <a:gd fmla="*/ 221 w 261" name="T14"/>
                <a:gd fmla="*/ 39 h 261" name="T15"/>
                <a:gd fmla="*/ 164 w 261" name="T16"/>
                <a:gd fmla="*/ 164 h 261" name="T17"/>
                <a:gd fmla="*/ 40 w 261" name="T18"/>
                <a:gd fmla="*/ 221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anchor="t" anchorCtr="0" bIns="45720" compatLnSpc="1" lIns="91440" numCol="1" rIns="91440" tIns="45720" vert="horz" wrap="square"/>
            <a:lstStyle/>
            <a:p>
              <a:endParaRPr altLang="en-US" lang="zh-CN"/>
            </a:p>
          </p:txBody>
        </p:sp>
        <p:sp>
          <p:nvSpPr>
            <p:cNvPr id="152" name="Freeform 112"/>
            <p:cNvSpPr>
              <a:spLocks noEditPoints="1"/>
            </p:cNvSpPr>
            <p:nvPr/>
          </p:nvSpPr>
          <p:spPr bwMode="auto">
            <a:xfrm>
              <a:off x="3058319" y="1382713"/>
              <a:ext cx="434975" cy="436563"/>
            </a:xfrm>
            <a:custGeom>
              <a:gdLst>
                <a:gd fmla="*/ 239 w 261" name="T0"/>
                <a:gd fmla="*/ 239 h 261" name="T1"/>
                <a:gd fmla="*/ 171 w 261" name="T2"/>
                <a:gd fmla="*/ 90 h 261" name="T3"/>
                <a:gd fmla="*/ 22 w 261" name="T4"/>
                <a:gd fmla="*/ 22 h 261" name="T5"/>
                <a:gd fmla="*/ 91 w 261" name="T6"/>
                <a:gd fmla="*/ 170 h 261" name="T7"/>
                <a:gd fmla="*/ 239 w 261" name="T8"/>
                <a:gd fmla="*/ 239 h 261" name="T9"/>
                <a:gd fmla="*/ 40 w 261" name="T10"/>
                <a:gd fmla="*/ 39 h 261" name="T11"/>
                <a:gd fmla="*/ 164 w 261" name="T12"/>
                <a:gd fmla="*/ 97 h 261" name="T13"/>
                <a:gd fmla="*/ 221 w 261" name="T14"/>
                <a:gd fmla="*/ 221 h 261" name="T15"/>
                <a:gd fmla="*/ 97 w 261" name="T16"/>
                <a:gd fmla="*/ 164 h 261" name="T17"/>
                <a:gd fmla="*/ 40 w 261" name="T18"/>
                <a:gd fmla="*/ 39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anchor="t" anchorCtr="0" bIns="45720" compatLnSpc="1" lIns="91440" numCol="1" rIns="91440" tIns="45720" vert="horz" wrap="square"/>
            <a:lstStyle/>
            <a:p>
              <a:endParaRPr altLang="en-US" lang="zh-CN"/>
            </a:p>
          </p:txBody>
        </p:sp>
        <p:sp>
          <p:nvSpPr>
            <p:cNvPr id="153" name="Oval 113"/>
            <p:cNvSpPr>
              <a:spLocks noChangeArrowheads="1"/>
            </p:cNvSpPr>
            <p:nvPr/>
          </p:nvSpPr>
          <p:spPr bwMode="auto">
            <a:xfrm>
              <a:off x="3236119" y="1562100"/>
              <a:ext cx="79375" cy="77788"/>
            </a:xfrm>
            <a:prstGeom prst="ellipse">
              <a:avLst/>
            </a:prstGeom>
            <a:grpFill/>
            <a:ln>
              <a:noFill/>
            </a:ln>
          </p:spPr>
          <p:txBody>
            <a:bodyPr anchor="t" anchorCtr="0" bIns="45720" compatLnSpc="1" lIns="91440" numCol="1" rIns="91440" tIns="45720" vert="horz" wrap="square"/>
            <a:lstStyle/>
            <a:p>
              <a:endParaRPr altLang="en-US" lang="zh-CN"/>
            </a:p>
          </p:txBody>
        </p:sp>
      </p:grpSp>
      <p:sp>
        <p:nvSpPr>
          <p:cNvPr id="154" name="Freeform 80"/>
          <p:cNvSpPr>
            <a:spLocks noEditPoints="1"/>
          </p:cNvSpPr>
          <p:nvPr/>
        </p:nvSpPr>
        <p:spPr bwMode="auto">
          <a:xfrm flipH="1">
            <a:off x="3547352" y="3271947"/>
            <a:ext cx="390525" cy="320675"/>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37B0E8"/>
          </a:solidFill>
          <a:ln>
            <a:noFill/>
          </a:ln>
        </p:spPr>
        <p:txBody>
          <a:bodyPr anchor="t" anchorCtr="0" bIns="45720" compatLnSpc="1" lIns="91440" numCol="1" rIns="91440" tIns="45720" vert="horz" wrap="square"/>
          <a:lstStyle/>
          <a:p>
            <a:endParaRPr altLang="en-US" lang="zh-CN"/>
          </a:p>
        </p:txBody>
      </p:sp>
      <p:sp>
        <p:nvSpPr>
          <p:cNvPr id="155" name="Rectangle 66"/>
          <p:cNvSpPr>
            <a:spLocks noChangeArrowheads="1"/>
          </p:cNvSpPr>
          <p:nvPr/>
        </p:nvSpPr>
        <p:spPr bwMode="auto">
          <a:xfrm>
            <a:off x="6584599" y="1790801"/>
            <a:ext cx="165477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56" name="圆角矩形 155"/>
          <p:cNvSpPr/>
          <p:nvPr/>
        </p:nvSpPr>
        <p:spPr>
          <a:xfrm>
            <a:off x="6584600" y="146037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方法二</a:t>
            </a:r>
          </a:p>
        </p:txBody>
      </p:sp>
      <p:sp>
        <p:nvSpPr>
          <p:cNvPr id="157" name="Rectangle 66"/>
          <p:cNvSpPr>
            <a:spLocks noChangeArrowheads="1"/>
          </p:cNvSpPr>
          <p:nvPr/>
        </p:nvSpPr>
        <p:spPr bwMode="auto">
          <a:xfrm>
            <a:off x="7034179" y="3573881"/>
            <a:ext cx="165477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58" name="圆角矩形 157"/>
          <p:cNvSpPr/>
          <p:nvPr/>
        </p:nvSpPr>
        <p:spPr>
          <a:xfrm>
            <a:off x="7034180" y="324345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方法四</a:t>
            </a:r>
          </a:p>
        </p:txBody>
      </p:sp>
      <p:sp>
        <p:nvSpPr>
          <p:cNvPr id="159" name="Rectangle 66"/>
          <p:cNvSpPr>
            <a:spLocks noChangeArrowheads="1"/>
          </p:cNvSpPr>
          <p:nvPr/>
        </p:nvSpPr>
        <p:spPr bwMode="auto">
          <a:xfrm>
            <a:off x="2246095" y="1790801"/>
            <a:ext cx="165477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60" name="圆角矩形 159"/>
          <p:cNvSpPr/>
          <p:nvPr/>
        </p:nvSpPr>
        <p:spPr>
          <a:xfrm>
            <a:off x="2792654" y="146037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方法一</a:t>
            </a:r>
          </a:p>
        </p:txBody>
      </p:sp>
      <p:sp>
        <p:nvSpPr>
          <p:cNvPr id="161" name="Rectangle 66"/>
          <p:cNvSpPr>
            <a:spLocks noChangeArrowheads="1"/>
          </p:cNvSpPr>
          <p:nvPr/>
        </p:nvSpPr>
        <p:spPr bwMode="auto">
          <a:xfrm>
            <a:off x="1691680" y="3573881"/>
            <a:ext cx="165477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62" name="圆角矩形 161"/>
          <p:cNvSpPr/>
          <p:nvPr/>
        </p:nvSpPr>
        <p:spPr>
          <a:xfrm>
            <a:off x="2294077" y="324345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方法三</a:t>
            </a:r>
          </a:p>
        </p:txBody>
      </p:sp>
      <p:grpSp>
        <p:nvGrpSpPr>
          <p:cNvPr id="163" name="组合 162"/>
          <p:cNvGrpSpPr/>
          <p:nvPr/>
        </p:nvGrpSpPr>
        <p:grpSpPr>
          <a:xfrm>
            <a:off x="5004995" y="1601788"/>
            <a:ext cx="417513" cy="3160713"/>
            <a:chOff x="4360547" y="1601788"/>
            <a:chExt cx="417513" cy="3160713"/>
          </a:xfrm>
        </p:grpSpPr>
        <p:sp>
          <p:nvSpPr>
            <p:cNvPr id="164" name="Freeform 96"/>
            <p:cNvSpPr/>
            <p:nvPr/>
          </p:nvSpPr>
          <p:spPr bwMode="auto">
            <a:xfrm>
              <a:off x="4373247" y="1601788"/>
              <a:ext cx="392113" cy="682625"/>
            </a:xfrm>
            <a:custGeom>
              <a:gdLst>
                <a:gd fmla="*/ 235 w 235" name="T0"/>
                <a:gd fmla="*/ 360 h 408" name="T1"/>
                <a:gd fmla="*/ 187 w 235" name="T2"/>
                <a:gd fmla="*/ 408 h 408" name="T3"/>
                <a:gd fmla="*/ 48 w 235" name="T4"/>
                <a:gd fmla="*/ 408 h 408" name="T5"/>
                <a:gd fmla="*/ 0 w 235" name="T6"/>
                <a:gd fmla="*/ 360 h 408" name="T7"/>
                <a:gd fmla="*/ 0 w 235" name="T8"/>
                <a:gd fmla="*/ 48 h 408" name="T9"/>
                <a:gd fmla="*/ 48 w 235" name="T10"/>
                <a:gd fmla="*/ 0 h 408" name="T11"/>
                <a:gd fmla="*/ 187 w 235" name="T12"/>
                <a:gd fmla="*/ 0 h 408" name="T13"/>
                <a:gd fmla="*/ 235 w 235" name="T14"/>
                <a:gd fmla="*/ 48 h 408" name="T15"/>
                <a:gd fmla="*/ 235 w 235" name="T16"/>
                <a:gd fmla="*/ 360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235">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chemeClr val="tx1">
                <a:lumMod val="65000"/>
                <a:lumOff val="35000"/>
              </a:schemeClr>
            </a:solidFill>
            <a:ln>
              <a:noFill/>
            </a:ln>
          </p:spPr>
          <p:txBody>
            <a:bodyPr anchor="t" anchorCtr="0" bIns="45720" compatLnSpc="1" lIns="91440" numCol="1" rIns="91440" tIns="45720" vert="horz" wrap="square"/>
            <a:lstStyle/>
            <a:p>
              <a:endParaRPr altLang="en-US" lang="zh-CN"/>
            </a:p>
          </p:txBody>
        </p:sp>
        <p:sp>
          <p:nvSpPr>
            <p:cNvPr id="165" name="Rectangle 97"/>
            <p:cNvSpPr>
              <a:spLocks noChangeArrowheads="1"/>
            </p:cNvSpPr>
            <p:nvPr/>
          </p:nvSpPr>
          <p:spPr bwMode="auto">
            <a:xfrm>
              <a:off x="4360547" y="1824038"/>
              <a:ext cx="417513" cy="2393950"/>
            </a:xfrm>
            <a:prstGeom prst="rect">
              <a:avLst/>
            </a:pr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66"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anchor="t" anchorCtr="0" bIns="45720" compatLnSpc="1" lIns="91440" numCol="1" rIns="91440" tIns="45720" vert="horz" wrap="square"/>
            <a:lstStyle/>
            <a:p>
              <a:endParaRPr altLang="en-US" lang="zh-CN"/>
            </a:p>
          </p:txBody>
        </p:sp>
        <p:sp>
          <p:nvSpPr>
            <p:cNvPr id="167"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anchor="t" anchorCtr="0" bIns="45720" compatLnSpc="1" lIns="91440" numCol="1" rIns="91440" tIns="45720" vert="horz" wrap="square"/>
            <a:lstStyle/>
            <a:p>
              <a:endParaRPr altLang="en-US" lang="zh-CN"/>
            </a:p>
          </p:txBody>
        </p:sp>
        <p:sp>
          <p:nvSpPr>
            <p:cNvPr id="168" name="Rectangle 100"/>
            <p:cNvSpPr>
              <a:spLocks noChangeArrowheads="1"/>
            </p:cNvSpPr>
            <p:nvPr/>
          </p:nvSpPr>
          <p:spPr bwMode="auto">
            <a:xfrm>
              <a:off x="4502627" y="1824038"/>
              <a:ext cx="127795" cy="2393950"/>
            </a:xfrm>
            <a:prstGeom prst="rect">
              <a:avLst/>
            </a:prstGeom>
            <a:solidFill>
              <a:srgbClr val="37B0E8"/>
            </a:solidFill>
            <a:ln>
              <a:noFill/>
            </a:ln>
          </p:spPr>
          <p:txBody>
            <a:bodyPr anchor="t" anchorCtr="0" bIns="45720" compatLnSpc="1" lIns="91440" numCol="1" rIns="91440" tIns="45720" vert="horz" wrap="square"/>
            <a:lstStyle/>
            <a:p>
              <a:endParaRPr altLang="en-US" lang="zh-CN"/>
            </a:p>
          </p:txBody>
        </p:sp>
        <p:sp>
          <p:nvSpPr>
            <p:cNvPr id="169" name="Freeform 101"/>
            <p:cNvSpPr/>
            <p:nvPr/>
          </p:nvSpPr>
          <p:spPr bwMode="auto">
            <a:xfrm>
              <a:off x="4360547" y="4217988"/>
              <a:ext cx="417513" cy="333375"/>
            </a:xfrm>
            <a:custGeom>
              <a:gdLst>
                <a:gd fmla="*/ 0 w 263" name="T0"/>
                <a:gd fmla="*/ 0 h 210" name="T1"/>
                <a:gd fmla="*/ 54 w 263" name="T2"/>
                <a:gd fmla="*/ 210 h 210" name="T3"/>
                <a:gd fmla="*/ 207 w 263" name="T4"/>
                <a:gd fmla="*/ 210 h 210" name="T5"/>
                <a:gd fmla="*/ 263 w 263" name="T6"/>
                <a:gd fmla="*/ 0 h 210" name="T7"/>
                <a:gd fmla="*/ 0 w 263" name="T8"/>
                <a:gd fmla="*/ 0 h 210" name="T9"/>
              </a:gdLst>
              <a:cxnLst>
                <a:cxn ang="0">
                  <a:pos x="T0" y="T1"/>
                </a:cxn>
                <a:cxn ang="0">
                  <a:pos x="T2" y="T3"/>
                </a:cxn>
                <a:cxn ang="0">
                  <a:pos x="T4" y="T5"/>
                </a:cxn>
                <a:cxn ang="0">
                  <a:pos x="T6" y="T7"/>
                </a:cxn>
                <a:cxn ang="0">
                  <a:pos x="T8" y="T9"/>
                </a:cxn>
              </a:cxnLst>
              <a:rect b="b" l="0" r="r" t="0"/>
              <a:pathLst>
                <a:path h="210" w="263">
                  <a:moveTo>
                    <a:pt x="0" y="0"/>
                  </a:moveTo>
                  <a:lnTo>
                    <a:pt x="54" y="210"/>
                  </a:lnTo>
                  <a:lnTo>
                    <a:pt x="207" y="210"/>
                  </a:lnTo>
                  <a:lnTo>
                    <a:pt x="263" y="0"/>
                  </a:lnTo>
                  <a:lnTo>
                    <a:pt x="0" y="0"/>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70" name="Freeform 102"/>
            <p:cNvSpPr/>
            <p:nvPr/>
          </p:nvSpPr>
          <p:spPr bwMode="auto">
            <a:xfrm>
              <a:off x="4446272" y="4551363"/>
              <a:ext cx="242888" cy="211138"/>
            </a:xfrm>
            <a:custGeom>
              <a:gdLst>
                <a:gd fmla="*/ 145 w 145" name="T0"/>
                <a:gd fmla="*/ 0 h 126" name="T1"/>
                <a:gd fmla="*/ 0 w 145" name="T2"/>
                <a:gd fmla="*/ 0 h 126" name="T3"/>
                <a:gd fmla="*/ 35 w 145" name="T4"/>
                <a:gd fmla="*/ 89 h 126" name="T5"/>
                <a:gd fmla="*/ 74 w 145" name="T6"/>
                <a:gd fmla="*/ 126 h 126" name="T7"/>
                <a:gd fmla="*/ 112 w 145" name="T8"/>
                <a:gd fmla="*/ 89 h 126" name="T9"/>
                <a:gd fmla="*/ 145 w 145" name="T10"/>
                <a:gd fmla="*/ 0 h 126" name="T11"/>
              </a:gdLst>
              <a:cxnLst>
                <a:cxn ang="0">
                  <a:pos x="T0" y="T1"/>
                </a:cxn>
                <a:cxn ang="0">
                  <a:pos x="T2" y="T3"/>
                </a:cxn>
                <a:cxn ang="0">
                  <a:pos x="T4" y="T5"/>
                </a:cxn>
                <a:cxn ang="0">
                  <a:pos x="T6" y="T7"/>
                </a:cxn>
                <a:cxn ang="0">
                  <a:pos x="T8" y="T9"/>
                </a:cxn>
                <a:cxn ang="0">
                  <a:pos x="T10" y="T11"/>
                </a:cxn>
              </a:cxnLst>
              <a:rect b="b" l="0" r="r" t="0"/>
              <a:pathLst>
                <a:path h="125" w="145">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37B0E8"/>
            </a:solidFill>
            <a:ln>
              <a:noFill/>
            </a:ln>
          </p:spPr>
          <p:txBody>
            <a:bodyPr anchor="t" anchorCtr="0" bIns="45720" compatLnSpc="1" lIns="91440" numCol="1" rIns="91440" tIns="45720" vert="horz" wrap="square"/>
            <a:lstStyle/>
            <a:p>
              <a:endParaRPr altLang="en-US" lang="zh-CN"/>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63"/>
                                        </p:tgtEl>
                                        <p:attrNameLst>
                                          <p:attrName>style.visibility</p:attrName>
                                        </p:attrNameLst>
                                      </p:cBhvr>
                                      <p:to>
                                        <p:strVal val="visible"/>
                                      </p:to>
                                    </p:set>
                                    <p:anim calcmode="lin" valueType="num">
                                      <p:cBhvr additive="base">
                                        <p:cTn dur="500" fill="hold" id="7"/>
                                        <p:tgtEl>
                                          <p:spTgt spid="163"/>
                                        </p:tgtEl>
                                        <p:attrNameLst>
                                          <p:attrName>ppt_x</p:attrName>
                                        </p:attrNameLst>
                                      </p:cBhvr>
                                      <p:tavLst>
                                        <p:tav tm="0">
                                          <p:val>
                                            <p:strVal val="#ppt_x"/>
                                          </p:val>
                                        </p:tav>
                                        <p:tav tm="100000">
                                          <p:val>
                                            <p:strVal val="#ppt_x"/>
                                          </p:val>
                                        </p:tav>
                                      </p:tavLst>
                                    </p:anim>
                                    <p:anim calcmode="lin" valueType="num">
                                      <p:cBhvr additive="base">
                                        <p:cTn dur="500" fill="hold" id="8"/>
                                        <p:tgtEl>
                                          <p:spTgt spid="163"/>
                                        </p:tgtEl>
                                        <p:attrNameLst>
                                          <p:attrName>ppt_y</p:attrName>
                                        </p:attrNameLst>
                                      </p:cBhvr>
                                      <p:tavLst>
                                        <p:tav tm="0">
                                          <p:val>
                                            <p:strVal val="1+#ppt_h/2"/>
                                          </p:val>
                                        </p:tav>
                                        <p:tav tm="100000">
                                          <p:val>
                                            <p:strVal val="#ppt_y"/>
                                          </p:val>
                                        </p:tav>
                                      </p:tavLst>
                                    </p:anim>
                                  </p:childTnLst>
                                </p:cTn>
                              </p:par>
                              <p:par>
                                <p:cTn fill="hold" grpId="0" id="9" nodeType="withEffect" presetClass="entr" presetID="12" presetSubtype="2">
                                  <p:stCondLst>
                                    <p:cond delay="500"/>
                                  </p:stCondLst>
                                  <p:childTnLst>
                                    <p:set>
                                      <p:cBhvr>
                                        <p:cTn dur="1" fill="hold" id="10">
                                          <p:stCondLst>
                                            <p:cond delay="0"/>
                                          </p:stCondLst>
                                        </p:cTn>
                                        <p:tgtEl>
                                          <p:spTgt spid="143"/>
                                        </p:tgtEl>
                                        <p:attrNameLst>
                                          <p:attrName>style.visibility</p:attrName>
                                        </p:attrNameLst>
                                      </p:cBhvr>
                                      <p:to>
                                        <p:strVal val="visible"/>
                                      </p:to>
                                    </p:set>
                                    <p:anim calcmode="lin" valueType="num">
                                      <p:cBhvr additive="base">
                                        <p:cTn dur="500" id="11"/>
                                        <p:tgtEl>
                                          <p:spTgt spid="143"/>
                                        </p:tgtEl>
                                        <p:attrNameLst>
                                          <p:attrName>ppt_x</p:attrName>
                                        </p:attrNameLst>
                                      </p:cBhvr>
                                      <p:tavLst>
                                        <p:tav tm="0">
                                          <p:val>
                                            <p:strVal val="#ppt_x+#ppt_w*1.125000"/>
                                          </p:val>
                                        </p:tav>
                                        <p:tav tm="100000">
                                          <p:val>
                                            <p:strVal val="#ppt_x"/>
                                          </p:val>
                                        </p:tav>
                                      </p:tavLst>
                                    </p:anim>
                                    <p:animEffect filter="wipe(left)" transition="in">
                                      <p:cBhvr>
                                        <p:cTn dur="500" id="12"/>
                                        <p:tgtEl>
                                          <p:spTgt spid="143"/>
                                        </p:tgtEl>
                                      </p:cBhvr>
                                    </p:animEffect>
                                  </p:childTnLst>
                                </p:cTn>
                              </p:par>
                              <p:par>
                                <p:cTn fill="hold" id="13" nodeType="withEffect" presetClass="entr" presetID="53" presetSubtype="0">
                                  <p:stCondLst>
                                    <p:cond delay="1000"/>
                                  </p:stCondLst>
                                  <p:childTnLst>
                                    <p:set>
                                      <p:cBhvr>
                                        <p:cTn dur="1" fill="hold" id="14">
                                          <p:stCondLst>
                                            <p:cond delay="0"/>
                                          </p:stCondLst>
                                        </p:cTn>
                                        <p:tgtEl>
                                          <p:spTgt spid="148"/>
                                        </p:tgtEl>
                                        <p:attrNameLst>
                                          <p:attrName>style.visibility</p:attrName>
                                        </p:attrNameLst>
                                      </p:cBhvr>
                                      <p:to>
                                        <p:strVal val="visible"/>
                                      </p:to>
                                    </p:set>
                                    <p:anim calcmode="lin" valueType="num">
                                      <p:cBhvr>
                                        <p:cTn dur="300" fill="hold" id="15"/>
                                        <p:tgtEl>
                                          <p:spTgt spid="148"/>
                                        </p:tgtEl>
                                        <p:attrNameLst>
                                          <p:attrName>ppt_w</p:attrName>
                                        </p:attrNameLst>
                                      </p:cBhvr>
                                      <p:tavLst>
                                        <p:tav tm="0">
                                          <p:val>
                                            <p:fltVal val="0"/>
                                          </p:val>
                                        </p:tav>
                                        <p:tav tm="100000">
                                          <p:val>
                                            <p:strVal val="#ppt_w"/>
                                          </p:val>
                                        </p:tav>
                                      </p:tavLst>
                                    </p:anim>
                                    <p:anim calcmode="lin" valueType="num">
                                      <p:cBhvr>
                                        <p:cTn dur="300" fill="hold" id="16"/>
                                        <p:tgtEl>
                                          <p:spTgt spid="148"/>
                                        </p:tgtEl>
                                        <p:attrNameLst>
                                          <p:attrName>ppt_h</p:attrName>
                                        </p:attrNameLst>
                                      </p:cBhvr>
                                      <p:tavLst>
                                        <p:tav tm="0">
                                          <p:val>
                                            <p:fltVal val="0"/>
                                          </p:val>
                                        </p:tav>
                                        <p:tav tm="100000">
                                          <p:val>
                                            <p:strVal val="#ppt_h"/>
                                          </p:val>
                                        </p:tav>
                                      </p:tavLst>
                                    </p:anim>
                                    <p:animEffect filter="fade" transition="in">
                                      <p:cBhvr>
                                        <p:cTn dur="300" id="17"/>
                                        <p:tgtEl>
                                          <p:spTgt spid="148"/>
                                        </p:tgtEl>
                                      </p:cBhvr>
                                    </p:animEffect>
                                  </p:childTnLst>
                                </p:cTn>
                              </p:par>
                              <p:par>
                                <p:cTn autoRev="1" fill="hold" id="18" nodeType="withEffect" presetClass="emph" presetID="6" presetSubtype="0">
                                  <p:stCondLst>
                                    <p:cond delay="1300"/>
                                  </p:stCondLst>
                                  <p:childTnLst>
                                    <p:animScale>
                                      <p:cBhvr>
                                        <p:cTn dur="150" fill="hold" id="19"/>
                                        <p:tgtEl>
                                          <p:spTgt spid="148"/>
                                        </p:tgtEl>
                                      </p:cBhvr>
                                      <p:by x="110000" y="110000"/>
                                    </p:animScale>
                                  </p:childTnLst>
                                </p:cTn>
                              </p:par>
                              <p:par>
                                <p:cTn fill="hold" grpId="0" id="20" nodeType="withEffect" presetClass="entr" presetID="2" presetSubtype="8">
                                  <p:stCondLst>
                                    <p:cond delay="1300"/>
                                  </p:stCondLst>
                                  <p:childTnLst>
                                    <p:set>
                                      <p:cBhvr>
                                        <p:cTn dur="1" fill="hold" id="21">
                                          <p:stCondLst>
                                            <p:cond delay="0"/>
                                          </p:stCondLst>
                                        </p:cTn>
                                        <p:tgtEl>
                                          <p:spTgt spid="160"/>
                                        </p:tgtEl>
                                        <p:attrNameLst>
                                          <p:attrName>style.visibility</p:attrName>
                                        </p:attrNameLst>
                                      </p:cBhvr>
                                      <p:to>
                                        <p:strVal val="visible"/>
                                      </p:to>
                                    </p:set>
                                    <p:anim calcmode="lin" valueType="num">
                                      <p:cBhvr additive="base">
                                        <p:cTn dur="500" fill="hold" id="22"/>
                                        <p:tgtEl>
                                          <p:spTgt spid="160"/>
                                        </p:tgtEl>
                                        <p:attrNameLst>
                                          <p:attrName>ppt_x</p:attrName>
                                        </p:attrNameLst>
                                      </p:cBhvr>
                                      <p:tavLst>
                                        <p:tav tm="0">
                                          <p:val>
                                            <p:strVal val="0-#ppt_w/2"/>
                                          </p:val>
                                        </p:tav>
                                        <p:tav tm="100000">
                                          <p:val>
                                            <p:strVal val="#ppt_x"/>
                                          </p:val>
                                        </p:tav>
                                      </p:tavLst>
                                    </p:anim>
                                    <p:anim calcmode="lin" valueType="num">
                                      <p:cBhvr additive="base">
                                        <p:cTn dur="500" fill="hold" id="23"/>
                                        <p:tgtEl>
                                          <p:spTgt spid="160"/>
                                        </p:tgtEl>
                                        <p:attrNameLst>
                                          <p:attrName>ppt_y</p:attrName>
                                        </p:attrNameLst>
                                      </p:cBhvr>
                                      <p:tavLst>
                                        <p:tav tm="0">
                                          <p:val>
                                            <p:strVal val="#ppt_y"/>
                                          </p:val>
                                        </p:tav>
                                        <p:tav tm="100000">
                                          <p:val>
                                            <p:strVal val="#ppt_y"/>
                                          </p:val>
                                        </p:tav>
                                      </p:tavLst>
                                    </p:anim>
                                  </p:childTnLst>
                                </p:cTn>
                              </p:par>
                              <p:par>
                                <p:cTn fill="hold" grpId="0" id="24" nodeType="withEffect" presetClass="entr" presetID="55" presetSubtype="0">
                                  <p:stCondLst>
                                    <p:cond delay="1700"/>
                                  </p:stCondLst>
                                  <p:childTnLst>
                                    <p:set>
                                      <p:cBhvr>
                                        <p:cTn dur="1" fill="hold" id="25">
                                          <p:stCondLst>
                                            <p:cond delay="0"/>
                                          </p:stCondLst>
                                        </p:cTn>
                                        <p:tgtEl>
                                          <p:spTgt spid="159"/>
                                        </p:tgtEl>
                                        <p:attrNameLst>
                                          <p:attrName>style.visibility</p:attrName>
                                        </p:attrNameLst>
                                      </p:cBhvr>
                                      <p:to>
                                        <p:strVal val="visible"/>
                                      </p:to>
                                    </p:set>
                                    <p:anim calcmode="lin" valueType="num">
                                      <p:cBhvr>
                                        <p:cTn dur="500" fill="hold" id="26"/>
                                        <p:tgtEl>
                                          <p:spTgt spid="159"/>
                                        </p:tgtEl>
                                        <p:attrNameLst>
                                          <p:attrName>ppt_w</p:attrName>
                                        </p:attrNameLst>
                                      </p:cBhvr>
                                      <p:tavLst>
                                        <p:tav tm="0">
                                          <p:val>
                                            <p:strVal val="#ppt_w*0.70"/>
                                          </p:val>
                                        </p:tav>
                                        <p:tav tm="100000">
                                          <p:val>
                                            <p:strVal val="#ppt_w"/>
                                          </p:val>
                                        </p:tav>
                                      </p:tavLst>
                                    </p:anim>
                                    <p:anim calcmode="lin" valueType="num">
                                      <p:cBhvr>
                                        <p:cTn dur="500" fill="hold" id="27"/>
                                        <p:tgtEl>
                                          <p:spTgt spid="159"/>
                                        </p:tgtEl>
                                        <p:attrNameLst>
                                          <p:attrName>ppt_h</p:attrName>
                                        </p:attrNameLst>
                                      </p:cBhvr>
                                      <p:tavLst>
                                        <p:tav tm="0">
                                          <p:val>
                                            <p:strVal val="#ppt_h"/>
                                          </p:val>
                                        </p:tav>
                                        <p:tav tm="100000">
                                          <p:val>
                                            <p:strVal val="#ppt_h"/>
                                          </p:val>
                                        </p:tav>
                                      </p:tavLst>
                                    </p:anim>
                                    <p:animEffect filter="fade" transition="in">
                                      <p:cBhvr>
                                        <p:cTn dur="500" id="28"/>
                                        <p:tgtEl>
                                          <p:spTgt spid="159"/>
                                        </p:tgtEl>
                                      </p:cBhvr>
                                    </p:animEffect>
                                  </p:childTnLst>
                                </p:cTn>
                              </p:par>
                              <p:par>
                                <p:cTn fill="hold" grpId="0" id="29" nodeType="withEffect" presetClass="entr" presetID="12" presetSubtype="8">
                                  <p:stCondLst>
                                    <p:cond delay="2200"/>
                                  </p:stCondLst>
                                  <p:childTnLst>
                                    <p:set>
                                      <p:cBhvr>
                                        <p:cTn dur="1" fill="hold" id="30">
                                          <p:stCondLst>
                                            <p:cond delay="0"/>
                                          </p:stCondLst>
                                        </p:cTn>
                                        <p:tgtEl>
                                          <p:spTgt spid="145"/>
                                        </p:tgtEl>
                                        <p:attrNameLst>
                                          <p:attrName>style.visibility</p:attrName>
                                        </p:attrNameLst>
                                      </p:cBhvr>
                                      <p:to>
                                        <p:strVal val="visible"/>
                                      </p:to>
                                    </p:set>
                                    <p:anim calcmode="lin" valueType="num">
                                      <p:cBhvr additive="base">
                                        <p:cTn dur="500" id="31"/>
                                        <p:tgtEl>
                                          <p:spTgt spid="145"/>
                                        </p:tgtEl>
                                        <p:attrNameLst>
                                          <p:attrName>ppt_x</p:attrName>
                                        </p:attrNameLst>
                                      </p:cBhvr>
                                      <p:tavLst>
                                        <p:tav tm="0">
                                          <p:val>
                                            <p:strVal val="#ppt_x-#ppt_w*1.125000"/>
                                          </p:val>
                                        </p:tav>
                                        <p:tav tm="100000">
                                          <p:val>
                                            <p:strVal val="#ppt_x"/>
                                          </p:val>
                                        </p:tav>
                                      </p:tavLst>
                                    </p:anim>
                                    <p:animEffect filter="wipe(right)" transition="in">
                                      <p:cBhvr>
                                        <p:cTn dur="500" id="32"/>
                                        <p:tgtEl>
                                          <p:spTgt spid="145"/>
                                        </p:tgtEl>
                                      </p:cBhvr>
                                    </p:animEffect>
                                  </p:childTnLst>
                                </p:cTn>
                              </p:par>
                              <p:par>
                                <p:cTn fill="hold" grpId="0" id="33" nodeType="withEffect" presetClass="entr" presetID="53" presetSubtype="0">
                                  <p:stCondLst>
                                    <p:cond delay="2700"/>
                                  </p:stCondLst>
                                  <p:childTnLst>
                                    <p:set>
                                      <p:cBhvr>
                                        <p:cTn dur="1" fill="hold" id="34">
                                          <p:stCondLst>
                                            <p:cond delay="0"/>
                                          </p:stCondLst>
                                        </p:cTn>
                                        <p:tgtEl>
                                          <p:spTgt spid="142"/>
                                        </p:tgtEl>
                                        <p:attrNameLst>
                                          <p:attrName>style.visibility</p:attrName>
                                        </p:attrNameLst>
                                      </p:cBhvr>
                                      <p:to>
                                        <p:strVal val="visible"/>
                                      </p:to>
                                    </p:set>
                                    <p:anim calcmode="lin" valueType="num">
                                      <p:cBhvr>
                                        <p:cTn dur="300" fill="hold" id="35"/>
                                        <p:tgtEl>
                                          <p:spTgt spid="142"/>
                                        </p:tgtEl>
                                        <p:attrNameLst>
                                          <p:attrName>ppt_w</p:attrName>
                                        </p:attrNameLst>
                                      </p:cBhvr>
                                      <p:tavLst>
                                        <p:tav tm="0">
                                          <p:val>
                                            <p:fltVal val="0"/>
                                          </p:val>
                                        </p:tav>
                                        <p:tav tm="100000">
                                          <p:val>
                                            <p:strVal val="#ppt_w"/>
                                          </p:val>
                                        </p:tav>
                                      </p:tavLst>
                                    </p:anim>
                                    <p:anim calcmode="lin" valueType="num">
                                      <p:cBhvr>
                                        <p:cTn dur="300" fill="hold" id="36"/>
                                        <p:tgtEl>
                                          <p:spTgt spid="142"/>
                                        </p:tgtEl>
                                        <p:attrNameLst>
                                          <p:attrName>ppt_h</p:attrName>
                                        </p:attrNameLst>
                                      </p:cBhvr>
                                      <p:tavLst>
                                        <p:tav tm="0">
                                          <p:val>
                                            <p:fltVal val="0"/>
                                          </p:val>
                                        </p:tav>
                                        <p:tav tm="100000">
                                          <p:val>
                                            <p:strVal val="#ppt_h"/>
                                          </p:val>
                                        </p:tav>
                                      </p:tavLst>
                                    </p:anim>
                                    <p:animEffect filter="fade" transition="in">
                                      <p:cBhvr>
                                        <p:cTn dur="300" id="37"/>
                                        <p:tgtEl>
                                          <p:spTgt spid="142"/>
                                        </p:tgtEl>
                                      </p:cBhvr>
                                    </p:animEffect>
                                  </p:childTnLst>
                                </p:cTn>
                              </p:par>
                              <p:par>
                                <p:cTn autoRev="1" fill="hold" grpId="1" id="38" nodeType="withEffect" presetClass="emph" presetID="6" presetSubtype="0">
                                  <p:stCondLst>
                                    <p:cond delay="3000"/>
                                  </p:stCondLst>
                                  <p:childTnLst>
                                    <p:animScale>
                                      <p:cBhvr>
                                        <p:cTn dur="150" fill="hold" id="39"/>
                                        <p:tgtEl>
                                          <p:spTgt spid="142"/>
                                        </p:tgtEl>
                                      </p:cBhvr>
                                      <p:by x="110000" y="110000"/>
                                    </p:animScale>
                                  </p:childTnLst>
                                </p:cTn>
                              </p:par>
                              <p:par>
                                <p:cTn fill="hold" grpId="0" id="40" nodeType="withEffect" presetClass="entr" presetID="2" presetSubtype="2">
                                  <p:stCondLst>
                                    <p:cond delay="3000"/>
                                  </p:stCondLst>
                                  <p:childTnLst>
                                    <p:set>
                                      <p:cBhvr>
                                        <p:cTn dur="1" fill="hold" id="41">
                                          <p:stCondLst>
                                            <p:cond delay="0"/>
                                          </p:stCondLst>
                                        </p:cTn>
                                        <p:tgtEl>
                                          <p:spTgt spid="156"/>
                                        </p:tgtEl>
                                        <p:attrNameLst>
                                          <p:attrName>style.visibility</p:attrName>
                                        </p:attrNameLst>
                                      </p:cBhvr>
                                      <p:to>
                                        <p:strVal val="visible"/>
                                      </p:to>
                                    </p:set>
                                    <p:anim calcmode="lin" valueType="num">
                                      <p:cBhvr additive="base">
                                        <p:cTn dur="500" fill="hold" id="42"/>
                                        <p:tgtEl>
                                          <p:spTgt spid="156"/>
                                        </p:tgtEl>
                                        <p:attrNameLst>
                                          <p:attrName>ppt_x</p:attrName>
                                        </p:attrNameLst>
                                      </p:cBhvr>
                                      <p:tavLst>
                                        <p:tav tm="0">
                                          <p:val>
                                            <p:strVal val="1+#ppt_w/2"/>
                                          </p:val>
                                        </p:tav>
                                        <p:tav tm="100000">
                                          <p:val>
                                            <p:strVal val="#ppt_x"/>
                                          </p:val>
                                        </p:tav>
                                      </p:tavLst>
                                    </p:anim>
                                    <p:anim calcmode="lin" valueType="num">
                                      <p:cBhvr additive="base">
                                        <p:cTn dur="500" fill="hold" id="43"/>
                                        <p:tgtEl>
                                          <p:spTgt spid="156"/>
                                        </p:tgtEl>
                                        <p:attrNameLst>
                                          <p:attrName>ppt_y</p:attrName>
                                        </p:attrNameLst>
                                      </p:cBhvr>
                                      <p:tavLst>
                                        <p:tav tm="0">
                                          <p:val>
                                            <p:strVal val="#ppt_y"/>
                                          </p:val>
                                        </p:tav>
                                        <p:tav tm="100000">
                                          <p:val>
                                            <p:strVal val="#ppt_y"/>
                                          </p:val>
                                        </p:tav>
                                      </p:tavLst>
                                    </p:anim>
                                  </p:childTnLst>
                                </p:cTn>
                              </p:par>
                              <p:par>
                                <p:cTn fill="hold" grpId="0" id="44" nodeType="withEffect" presetClass="entr" presetID="55" presetSubtype="0">
                                  <p:stCondLst>
                                    <p:cond delay="3400"/>
                                  </p:stCondLst>
                                  <p:childTnLst>
                                    <p:set>
                                      <p:cBhvr>
                                        <p:cTn dur="1" fill="hold" id="45">
                                          <p:stCondLst>
                                            <p:cond delay="0"/>
                                          </p:stCondLst>
                                        </p:cTn>
                                        <p:tgtEl>
                                          <p:spTgt spid="155"/>
                                        </p:tgtEl>
                                        <p:attrNameLst>
                                          <p:attrName>style.visibility</p:attrName>
                                        </p:attrNameLst>
                                      </p:cBhvr>
                                      <p:to>
                                        <p:strVal val="visible"/>
                                      </p:to>
                                    </p:set>
                                    <p:anim calcmode="lin" valueType="num">
                                      <p:cBhvr>
                                        <p:cTn dur="500" fill="hold" id="46"/>
                                        <p:tgtEl>
                                          <p:spTgt spid="155"/>
                                        </p:tgtEl>
                                        <p:attrNameLst>
                                          <p:attrName>ppt_w</p:attrName>
                                        </p:attrNameLst>
                                      </p:cBhvr>
                                      <p:tavLst>
                                        <p:tav tm="0">
                                          <p:val>
                                            <p:strVal val="#ppt_w*0.70"/>
                                          </p:val>
                                        </p:tav>
                                        <p:tav tm="100000">
                                          <p:val>
                                            <p:strVal val="#ppt_w"/>
                                          </p:val>
                                        </p:tav>
                                      </p:tavLst>
                                    </p:anim>
                                    <p:anim calcmode="lin" valueType="num">
                                      <p:cBhvr>
                                        <p:cTn dur="500" fill="hold" id="47"/>
                                        <p:tgtEl>
                                          <p:spTgt spid="155"/>
                                        </p:tgtEl>
                                        <p:attrNameLst>
                                          <p:attrName>ppt_h</p:attrName>
                                        </p:attrNameLst>
                                      </p:cBhvr>
                                      <p:tavLst>
                                        <p:tav tm="0">
                                          <p:val>
                                            <p:strVal val="#ppt_h"/>
                                          </p:val>
                                        </p:tav>
                                        <p:tav tm="100000">
                                          <p:val>
                                            <p:strVal val="#ppt_h"/>
                                          </p:val>
                                        </p:tav>
                                      </p:tavLst>
                                    </p:anim>
                                    <p:animEffect filter="fade" transition="in">
                                      <p:cBhvr>
                                        <p:cTn dur="500" id="48"/>
                                        <p:tgtEl>
                                          <p:spTgt spid="155"/>
                                        </p:tgtEl>
                                      </p:cBhvr>
                                    </p:animEffect>
                                  </p:childTnLst>
                                </p:cTn>
                              </p:par>
                              <p:par>
                                <p:cTn fill="hold" grpId="0" id="49" nodeType="withEffect" presetClass="entr" presetID="12" presetSubtype="2">
                                  <p:stCondLst>
                                    <p:cond delay="3900"/>
                                  </p:stCondLst>
                                  <p:childTnLst>
                                    <p:set>
                                      <p:cBhvr>
                                        <p:cTn dur="1" fill="hold" id="50">
                                          <p:stCondLst>
                                            <p:cond delay="0"/>
                                          </p:stCondLst>
                                        </p:cTn>
                                        <p:tgtEl>
                                          <p:spTgt spid="144"/>
                                        </p:tgtEl>
                                        <p:attrNameLst>
                                          <p:attrName>style.visibility</p:attrName>
                                        </p:attrNameLst>
                                      </p:cBhvr>
                                      <p:to>
                                        <p:strVal val="visible"/>
                                      </p:to>
                                    </p:set>
                                    <p:anim calcmode="lin" valueType="num">
                                      <p:cBhvr additive="base">
                                        <p:cTn dur="500" id="51"/>
                                        <p:tgtEl>
                                          <p:spTgt spid="144"/>
                                        </p:tgtEl>
                                        <p:attrNameLst>
                                          <p:attrName>ppt_x</p:attrName>
                                        </p:attrNameLst>
                                      </p:cBhvr>
                                      <p:tavLst>
                                        <p:tav tm="0">
                                          <p:val>
                                            <p:strVal val="#ppt_x+#ppt_w*1.125000"/>
                                          </p:val>
                                        </p:tav>
                                        <p:tav tm="100000">
                                          <p:val>
                                            <p:strVal val="#ppt_x"/>
                                          </p:val>
                                        </p:tav>
                                      </p:tavLst>
                                    </p:anim>
                                    <p:animEffect filter="wipe(left)" transition="in">
                                      <p:cBhvr>
                                        <p:cTn dur="500" id="52"/>
                                        <p:tgtEl>
                                          <p:spTgt spid="144"/>
                                        </p:tgtEl>
                                      </p:cBhvr>
                                    </p:animEffect>
                                  </p:childTnLst>
                                </p:cTn>
                              </p:par>
                              <p:par>
                                <p:cTn fill="hold" grpId="0" id="53" nodeType="withEffect" presetClass="entr" presetID="53" presetSubtype="0">
                                  <p:stCondLst>
                                    <p:cond delay="4400"/>
                                  </p:stCondLst>
                                  <p:childTnLst>
                                    <p:set>
                                      <p:cBhvr>
                                        <p:cTn dur="1" fill="hold" id="54">
                                          <p:stCondLst>
                                            <p:cond delay="0"/>
                                          </p:stCondLst>
                                        </p:cTn>
                                        <p:tgtEl>
                                          <p:spTgt spid="154"/>
                                        </p:tgtEl>
                                        <p:attrNameLst>
                                          <p:attrName>style.visibility</p:attrName>
                                        </p:attrNameLst>
                                      </p:cBhvr>
                                      <p:to>
                                        <p:strVal val="visible"/>
                                      </p:to>
                                    </p:set>
                                    <p:anim calcmode="lin" valueType="num">
                                      <p:cBhvr>
                                        <p:cTn dur="300" fill="hold" id="55"/>
                                        <p:tgtEl>
                                          <p:spTgt spid="154"/>
                                        </p:tgtEl>
                                        <p:attrNameLst>
                                          <p:attrName>ppt_w</p:attrName>
                                        </p:attrNameLst>
                                      </p:cBhvr>
                                      <p:tavLst>
                                        <p:tav tm="0">
                                          <p:val>
                                            <p:fltVal val="0"/>
                                          </p:val>
                                        </p:tav>
                                        <p:tav tm="100000">
                                          <p:val>
                                            <p:strVal val="#ppt_w"/>
                                          </p:val>
                                        </p:tav>
                                      </p:tavLst>
                                    </p:anim>
                                    <p:anim calcmode="lin" valueType="num">
                                      <p:cBhvr>
                                        <p:cTn dur="300" fill="hold" id="56"/>
                                        <p:tgtEl>
                                          <p:spTgt spid="154"/>
                                        </p:tgtEl>
                                        <p:attrNameLst>
                                          <p:attrName>ppt_h</p:attrName>
                                        </p:attrNameLst>
                                      </p:cBhvr>
                                      <p:tavLst>
                                        <p:tav tm="0">
                                          <p:val>
                                            <p:fltVal val="0"/>
                                          </p:val>
                                        </p:tav>
                                        <p:tav tm="100000">
                                          <p:val>
                                            <p:strVal val="#ppt_h"/>
                                          </p:val>
                                        </p:tav>
                                      </p:tavLst>
                                    </p:anim>
                                    <p:animEffect filter="fade" transition="in">
                                      <p:cBhvr>
                                        <p:cTn dur="300" id="57"/>
                                        <p:tgtEl>
                                          <p:spTgt spid="154"/>
                                        </p:tgtEl>
                                      </p:cBhvr>
                                    </p:animEffect>
                                  </p:childTnLst>
                                </p:cTn>
                              </p:par>
                              <p:par>
                                <p:cTn autoRev="1" fill="hold" grpId="1" id="58" nodeType="withEffect" presetClass="emph" presetID="6" presetSubtype="0">
                                  <p:stCondLst>
                                    <p:cond delay="4700"/>
                                  </p:stCondLst>
                                  <p:childTnLst>
                                    <p:animScale>
                                      <p:cBhvr>
                                        <p:cTn dur="150" fill="hold" id="59"/>
                                        <p:tgtEl>
                                          <p:spTgt spid="154"/>
                                        </p:tgtEl>
                                      </p:cBhvr>
                                      <p:by x="110000" y="110000"/>
                                    </p:animScale>
                                  </p:childTnLst>
                                </p:cTn>
                              </p:par>
                              <p:par>
                                <p:cTn fill="hold" grpId="0" id="60" nodeType="withEffect" presetClass="entr" presetID="2" presetSubtype="8">
                                  <p:stCondLst>
                                    <p:cond delay="4700"/>
                                  </p:stCondLst>
                                  <p:childTnLst>
                                    <p:set>
                                      <p:cBhvr>
                                        <p:cTn dur="1" fill="hold" id="61">
                                          <p:stCondLst>
                                            <p:cond delay="0"/>
                                          </p:stCondLst>
                                        </p:cTn>
                                        <p:tgtEl>
                                          <p:spTgt spid="162"/>
                                        </p:tgtEl>
                                        <p:attrNameLst>
                                          <p:attrName>style.visibility</p:attrName>
                                        </p:attrNameLst>
                                      </p:cBhvr>
                                      <p:to>
                                        <p:strVal val="visible"/>
                                      </p:to>
                                    </p:set>
                                    <p:anim calcmode="lin" valueType="num">
                                      <p:cBhvr additive="base">
                                        <p:cTn dur="500" fill="hold" id="62"/>
                                        <p:tgtEl>
                                          <p:spTgt spid="162"/>
                                        </p:tgtEl>
                                        <p:attrNameLst>
                                          <p:attrName>ppt_x</p:attrName>
                                        </p:attrNameLst>
                                      </p:cBhvr>
                                      <p:tavLst>
                                        <p:tav tm="0">
                                          <p:val>
                                            <p:strVal val="0-#ppt_w/2"/>
                                          </p:val>
                                        </p:tav>
                                        <p:tav tm="100000">
                                          <p:val>
                                            <p:strVal val="#ppt_x"/>
                                          </p:val>
                                        </p:tav>
                                      </p:tavLst>
                                    </p:anim>
                                    <p:anim calcmode="lin" valueType="num">
                                      <p:cBhvr additive="base">
                                        <p:cTn dur="500" fill="hold" id="63"/>
                                        <p:tgtEl>
                                          <p:spTgt spid="162"/>
                                        </p:tgtEl>
                                        <p:attrNameLst>
                                          <p:attrName>ppt_y</p:attrName>
                                        </p:attrNameLst>
                                      </p:cBhvr>
                                      <p:tavLst>
                                        <p:tav tm="0">
                                          <p:val>
                                            <p:strVal val="#ppt_y"/>
                                          </p:val>
                                        </p:tav>
                                        <p:tav tm="100000">
                                          <p:val>
                                            <p:strVal val="#ppt_y"/>
                                          </p:val>
                                        </p:tav>
                                      </p:tavLst>
                                    </p:anim>
                                  </p:childTnLst>
                                </p:cTn>
                              </p:par>
                              <p:par>
                                <p:cTn fill="hold" grpId="0" id="64" nodeType="withEffect" presetClass="entr" presetID="55" presetSubtype="0">
                                  <p:stCondLst>
                                    <p:cond delay="5100"/>
                                  </p:stCondLst>
                                  <p:childTnLst>
                                    <p:set>
                                      <p:cBhvr>
                                        <p:cTn dur="1" fill="hold" id="65">
                                          <p:stCondLst>
                                            <p:cond delay="0"/>
                                          </p:stCondLst>
                                        </p:cTn>
                                        <p:tgtEl>
                                          <p:spTgt spid="161"/>
                                        </p:tgtEl>
                                        <p:attrNameLst>
                                          <p:attrName>style.visibility</p:attrName>
                                        </p:attrNameLst>
                                      </p:cBhvr>
                                      <p:to>
                                        <p:strVal val="visible"/>
                                      </p:to>
                                    </p:set>
                                    <p:anim calcmode="lin" valueType="num">
                                      <p:cBhvr>
                                        <p:cTn dur="500" fill="hold" id="66"/>
                                        <p:tgtEl>
                                          <p:spTgt spid="161"/>
                                        </p:tgtEl>
                                        <p:attrNameLst>
                                          <p:attrName>ppt_w</p:attrName>
                                        </p:attrNameLst>
                                      </p:cBhvr>
                                      <p:tavLst>
                                        <p:tav tm="0">
                                          <p:val>
                                            <p:strVal val="#ppt_w*0.70"/>
                                          </p:val>
                                        </p:tav>
                                        <p:tav tm="100000">
                                          <p:val>
                                            <p:strVal val="#ppt_w"/>
                                          </p:val>
                                        </p:tav>
                                      </p:tavLst>
                                    </p:anim>
                                    <p:anim calcmode="lin" valueType="num">
                                      <p:cBhvr>
                                        <p:cTn dur="500" fill="hold" id="67"/>
                                        <p:tgtEl>
                                          <p:spTgt spid="161"/>
                                        </p:tgtEl>
                                        <p:attrNameLst>
                                          <p:attrName>ppt_h</p:attrName>
                                        </p:attrNameLst>
                                      </p:cBhvr>
                                      <p:tavLst>
                                        <p:tav tm="0">
                                          <p:val>
                                            <p:strVal val="#ppt_h"/>
                                          </p:val>
                                        </p:tav>
                                        <p:tav tm="100000">
                                          <p:val>
                                            <p:strVal val="#ppt_h"/>
                                          </p:val>
                                        </p:tav>
                                      </p:tavLst>
                                    </p:anim>
                                    <p:animEffect filter="fade" transition="in">
                                      <p:cBhvr>
                                        <p:cTn dur="500" id="68"/>
                                        <p:tgtEl>
                                          <p:spTgt spid="161"/>
                                        </p:tgtEl>
                                      </p:cBhvr>
                                    </p:animEffect>
                                  </p:childTnLst>
                                </p:cTn>
                              </p:par>
                              <p:par>
                                <p:cTn fill="hold" grpId="0" id="69" nodeType="withEffect" presetClass="entr" presetID="12" presetSubtype="8">
                                  <p:stCondLst>
                                    <p:cond delay="5600"/>
                                  </p:stCondLst>
                                  <p:childTnLst>
                                    <p:set>
                                      <p:cBhvr>
                                        <p:cTn dur="1" fill="hold" id="70">
                                          <p:stCondLst>
                                            <p:cond delay="0"/>
                                          </p:stCondLst>
                                        </p:cTn>
                                        <p:tgtEl>
                                          <p:spTgt spid="146"/>
                                        </p:tgtEl>
                                        <p:attrNameLst>
                                          <p:attrName>style.visibility</p:attrName>
                                        </p:attrNameLst>
                                      </p:cBhvr>
                                      <p:to>
                                        <p:strVal val="visible"/>
                                      </p:to>
                                    </p:set>
                                    <p:anim calcmode="lin" valueType="num">
                                      <p:cBhvr additive="base">
                                        <p:cTn dur="500" id="71"/>
                                        <p:tgtEl>
                                          <p:spTgt spid="146"/>
                                        </p:tgtEl>
                                        <p:attrNameLst>
                                          <p:attrName>ppt_x</p:attrName>
                                        </p:attrNameLst>
                                      </p:cBhvr>
                                      <p:tavLst>
                                        <p:tav tm="0">
                                          <p:val>
                                            <p:strVal val="#ppt_x-#ppt_w*1.125000"/>
                                          </p:val>
                                        </p:tav>
                                        <p:tav tm="100000">
                                          <p:val>
                                            <p:strVal val="#ppt_x"/>
                                          </p:val>
                                        </p:tav>
                                      </p:tavLst>
                                    </p:anim>
                                    <p:animEffect filter="wipe(right)" transition="in">
                                      <p:cBhvr>
                                        <p:cTn dur="500" id="72"/>
                                        <p:tgtEl>
                                          <p:spTgt spid="146"/>
                                        </p:tgtEl>
                                      </p:cBhvr>
                                    </p:animEffect>
                                  </p:childTnLst>
                                </p:cTn>
                              </p:par>
                              <p:par>
                                <p:cTn fill="hold" grpId="0" id="73" nodeType="withEffect" presetClass="entr" presetID="53" presetSubtype="0">
                                  <p:stCondLst>
                                    <p:cond delay="6100"/>
                                  </p:stCondLst>
                                  <p:childTnLst>
                                    <p:set>
                                      <p:cBhvr>
                                        <p:cTn dur="1" fill="hold" id="74">
                                          <p:stCondLst>
                                            <p:cond delay="0"/>
                                          </p:stCondLst>
                                        </p:cTn>
                                        <p:tgtEl>
                                          <p:spTgt spid="147"/>
                                        </p:tgtEl>
                                        <p:attrNameLst>
                                          <p:attrName>style.visibility</p:attrName>
                                        </p:attrNameLst>
                                      </p:cBhvr>
                                      <p:to>
                                        <p:strVal val="visible"/>
                                      </p:to>
                                    </p:set>
                                    <p:anim calcmode="lin" valueType="num">
                                      <p:cBhvr>
                                        <p:cTn dur="300" fill="hold" id="75"/>
                                        <p:tgtEl>
                                          <p:spTgt spid="147"/>
                                        </p:tgtEl>
                                        <p:attrNameLst>
                                          <p:attrName>ppt_w</p:attrName>
                                        </p:attrNameLst>
                                      </p:cBhvr>
                                      <p:tavLst>
                                        <p:tav tm="0">
                                          <p:val>
                                            <p:fltVal val="0"/>
                                          </p:val>
                                        </p:tav>
                                        <p:tav tm="100000">
                                          <p:val>
                                            <p:strVal val="#ppt_w"/>
                                          </p:val>
                                        </p:tav>
                                      </p:tavLst>
                                    </p:anim>
                                    <p:anim calcmode="lin" valueType="num">
                                      <p:cBhvr>
                                        <p:cTn dur="300" fill="hold" id="76"/>
                                        <p:tgtEl>
                                          <p:spTgt spid="147"/>
                                        </p:tgtEl>
                                        <p:attrNameLst>
                                          <p:attrName>ppt_h</p:attrName>
                                        </p:attrNameLst>
                                      </p:cBhvr>
                                      <p:tavLst>
                                        <p:tav tm="0">
                                          <p:val>
                                            <p:fltVal val="0"/>
                                          </p:val>
                                        </p:tav>
                                        <p:tav tm="100000">
                                          <p:val>
                                            <p:strVal val="#ppt_h"/>
                                          </p:val>
                                        </p:tav>
                                      </p:tavLst>
                                    </p:anim>
                                    <p:animEffect filter="fade" transition="in">
                                      <p:cBhvr>
                                        <p:cTn dur="300" id="77"/>
                                        <p:tgtEl>
                                          <p:spTgt spid="147"/>
                                        </p:tgtEl>
                                      </p:cBhvr>
                                    </p:animEffect>
                                  </p:childTnLst>
                                </p:cTn>
                              </p:par>
                              <p:par>
                                <p:cTn autoRev="1" fill="hold" grpId="1" id="78" nodeType="withEffect" presetClass="emph" presetID="6" presetSubtype="0">
                                  <p:stCondLst>
                                    <p:cond delay="6400"/>
                                  </p:stCondLst>
                                  <p:childTnLst>
                                    <p:animScale>
                                      <p:cBhvr>
                                        <p:cTn dur="150" fill="hold" id="79"/>
                                        <p:tgtEl>
                                          <p:spTgt spid="147"/>
                                        </p:tgtEl>
                                      </p:cBhvr>
                                      <p:by x="110000" y="110000"/>
                                    </p:animScale>
                                  </p:childTnLst>
                                </p:cTn>
                              </p:par>
                              <p:par>
                                <p:cTn fill="hold" grpId="0" id="80" nodeType="withEffect" presetClass="entr" presetID="2" presetSubtype="2">
                                  <p:stCondLst>
                                    <p:cond delay="6400"/>
                                  </p:stCondLst>
                                  <p:childTnLst>
                                    <p:set>
                                      <p:cBhvr>
                                        <p:cTn dur="1" fill="hold" id="81">
                                          <p:stCondLst>
                                            <p:cond delay="0"/>
                                          </p:stCondLst>
                                        </p:cTn>
                                        <p:tgtEl>
                                          <p:spTgt spid="158"/>
                                        </p:tgtEl>
                                        <p:attrNameLst>
                                          <p:attrName>style.visibility</p:attrName>
                                        </p:attrNameLst>
                                      </p:cBhvr>
                                      <p:to>
                                        <p:strVal val="visible"/>
                                      </p:to>
                                    </p:set>
                                    <p:anim calcmode="lin" valueType="num">
                                      <p:cBhvr additive="base">
                                        <p:cTn dur="500" fill="hold" id="82"/>
                                        <p:tgtEl>
                                          <p:spTgt spid="158"/>
                                        </p:tgtEl>
                                        <p:attrNameLst>
                                          <p:attrName>ppt_x</p:attrName>
                                        </p:attrNameLst>
                                      </p:cBhvr>
                                      <p:tavLst>
                                        <p:tav tm="0">
                                          <p:val>
                                            <p:strVal val="1+#ppt_w/2"/>
                                          </p:val>
                                        </p:tav>
                                        <p:tav tm="100000">
                                          <p:val>
                                            <p:strVal val="#ppt_x"/>
                                          </p:val>
                                        </p:tav>
                                      </p:tavLst>
                                    </p:anim>
                                    <p:anim calcmode="lin" valueType="num">
                                      <p:cBhvr additive="base">
                                        <p:cTn dur="500" fill="hold" id="83"/>
                                        <p:tgtEl>
                                          <p:spTgt spid="158"/>
                                        </p:tgtEl>
                                        <p:attrNameLst>
                                          <p:attrName>ppt_y</p:attrName>
                                        </p:attrNameLst>
                                      </p:cBhvr>
                                      <p:tavLst>
                                        <p:tav tm="0">
                                          <p:val>
                                            <p:strVal val="#ppt_y"/>
                                          </p:val>
                                        </p:tav>
                                        <p:tav tm="100000">
                                          <p:val>
                                            <p:strVal val="#ppt_y"/>
                                          </p:val>
                                        </p:tav>
                                      </p:tavLst>
                                    </p:anim>
                                  </p:childTnLst>
                                </p:cTn>
                              </p:par>
                              <p:par>
                                <p:cTn fill="hold" grpId="0" id="84" nodeType="withEffect" presetClass="entr" presetID="55" presetSubtype="0">
                                  <p:stCondLst>
                                    <p:cond delay="6800"/>
                                  </p:stCondLst>
                                  <p:childTnLst>
                                    <p:set>
                                      <p:cBhvr>
                                        <p:cTn dur="1" fill="hold" id="85">
                                          <p:stCondLst>
                                            <p:cond delay="0"/>
                                          </p:stCondLst>
                                        </p:cTn>
                                        <p:tgtEl>
                                          <p:spTgt spid="157"/>
                                        </p:tgtEl>
                                        <p:attrNameLst>
                                          <p:attrName>style.visibility</p:attrName>
                                        </p:attrNameLst>
                                      </p:cBhvr>
                                      <p:to>
                                        <p:strVal val="visible"/>
                                      </p:to>
                                    </p:set>
                                    <p:anim calcmode="lin" valueType="num">
                                      <p:cBhvr>
                                        <p:cTn dur="500" fill="hold" id="86"/>
                                        <p:tgtEl>
                                          <p:spTgt spid="157"/>
                                        </p:tgtEl>
                                        <p:attrNameLst>
                                          <p:attrName>ppt_w</p:attrName>
                                        </p:attrNameLst>
                                      </p:cBhvr>
                                      <p:tavLst>
                                        <p:tav tm="0">
                                          <p:val>
                                            <p:strVal val="#ppt_w*0.70"/>
                                          </p:val>
                                        </p:tav>
                                        <p:tav tm="100000">
                                          <p:val>
                                            <p:strVal val="#ppt_w"/>
                                          </p:val>
                                        </p:tav>
                                      </p:tavLst>
                                    </p:anim>
                                    <p:anim calcmode="lin" valueType="num">
                                      <p:cBhvr>
                                        <p:cTn dur="500" fill="hold" id="87"/>
                                        <p:tgtEl>
                                          <p:spTgt spid="157"/>
                                        </p:tgtEl>
                                        <p:attrNameLst>
                                          <p:attrName>ppt_h</p:attrName>
                                        </p:attrNameLst>
                                      </p:cBhvr>
                                      <p:tavLst>
                                        <p:tav tm="0">
                                          <p:val>
                                            <p:strVal val="#ppt_h"/>
                                          </p:val>
                                        </p:tav>
                                        <p:tav tm="100000">
                                          <p:val>
                                            <p:strVal val="#ppt_h"/>
                                          </p:val>
                                        </p:tav>
                                      </p:tavLst>
                                    </p:anim>
                                    <p:animEffect filter="fade" transition="in">
                                      <p:cBhvr>
                                        <p:cTn dur="500" id="88"/>
                                        <p:tgtEl>
                                          <p:spTgt spid="1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2"/>
      <p:bldP grpId="1" spid="142"/>
      <p:bldP grpId="0" spid="143"/>
      <p:bldP grpId="0" spid="144"/>
      <p:bldP grpId="0" spid="145"/>
      <p:bldP grpId="0" spid="146"/>
      <p:bldP grpId="0" spid="147"/>
      <p:bldP grpId="1" spid="147"/>
      <p:bldP grpId="0" spid="154"/>
      <p:bldP grpId="1" spid="154"/>
      <p:bldP grpId="0" spid="155"/>
      <p:bldP grpId="0" spid="156"/>
      <p:bldP grpId="0" spid="157"/>
      <p:bldP grpId="0" spid="158"/>
      <p:bldP grpId="0" spid="159"/>
      <p:bldP grpId="0" spid="160"/>
      <p:bldP grpId="0" spid="161"/>
      <p:bldP grpId="0" spid="16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197160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研究方案可行性说明</a:t>
            </a:r>
          </a:p>
        </p:txBody>
      </p:sp>
      <p:sp>
        <p:nvSpPr>
          <p:cNvPr id="25" name="矩形 24"/>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26" name="矩形 2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思路与方法</a:t>
            </a:r>
          </a:p>
        </p:txBody>
      </p:sp>
      <p:sp>
        <p:nvSpPr>
          <p:cNvPr id="30" name="矩形 29"/>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1" name="矩形 30"/>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4" name="矩形 33"/>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grpSp>
        <p:nvGrpSpPr>
          <p:cNvPr id="55" name="Group 5"/>
          <p:cNvGrpSpPr/>
          <p:nvPr/>
        </p:nvGrpSpPr>
        <p:grpSpPr>
          <a:xfrm>
            <a:off x="5965841" y="2472647"/>
            <a:ext cx="1014412" cy="1655763"/>
            <a:chOff x="3333" y="1602"/>
            <a:chExt cx="639" cy="1043"/>
          </a:xfrm>
          <a:solidFill>
            <a:srgbClr val="061926"/>
          </a:solidFill>
        </p:grpSpPr>
        <p:sp>
          <p:nvSpPr>
            <p:cNvPr id="56" name="Freeform 6"/>
            <p:cNvSpPr/>
            <p:nvPr/>
          </p:nvSpPr>
          <p:spPr bwMode="auto">
            <a:xfrm>
              <a:off x="3333" y="1707"/>
              <a:ext cx="639" cy="938"/>
            </a:xfrm>
            <a:custGeom>
              <a:gdLst>
                <a:gd fmla="*/ 189 w 194" name="T0"/>
                <a:gd fmla="*/ 8 h 285" name="T1"/>
                <a:gd fmla="*/ 137 w 194" name="T2"/>
                <a:gd fmla="*/ 0 h 285" name="T3"/>
                <a:gd fmla="*/ 133 w 194" name="T4"/>
                <a:gd fmla="*/ 1 h 285" name="T5"/>
                <a:gd fmla="*/ 149 w 194" name="T6"/>
                <a:gd fmla="*/ 22 h 285" name="T7"/>
                <a:gd fmla="*/ 86 w 194" name="T8"/>
                <a:gd fmla="*/ 68 h 285" name="T9"/>
                <a:gd fmla="*/ 68 w 194" name="T10"/>
                <a:gd fmla="*/ 68 h 285" name="T11"/>
                <a:gd fmla="*/ 52 w 194" name="T12"/>
                <a:gd fmla="*/ 85 h 285" name="T13"/>
                <a:gd fmla="*/ 35 w 194" name="T14"/>
                <a:gd fmla="*/ 68 h 285" name="T15"/>
                <a:gd fmla="*/ 16 w 194" name="T16"/>
                <a:gd fmla="*/ 68 h 285" name="T17"/>
                <a:gd fmla="*/ 0 w 194" name="T18"/>
                <a:gd fmla="*/ 76 h 285" name="T19"/>
                <a:gd fmla="*/ 0 w 194" name="T20"/>
                <a:gd fmla="*/ 173 h 285" name="T21"/>
                <a:gd fmla="*/ 6 w 194" name="T22"/>
                <a:gd fmla="*/ 186 h 285" name="T23"/>
                <a:gd fmla="*/ 17 w 194" name="T24"/>
                <a:gd fmla="*/ 186 h 285" name="T25"/>
                <a:gd fmla="*/ 17 w 194" name="T26"/>
                <a:gd fmla="*/ 271 h 285" name="T27"/>
                <a:gd fmla="*/ 38 w 194" name="T28"/>
                <a:gd fmla="*/ 285 h 285" name="T29"/>
                <a:gd fmla="*/ 52 w 194" name="T30"/>
                <a:gd fmla="*/ 273 h 285" name="T31"/>
                <a:gd fmla="*/ 69 w 194" name="T32"/>
                <a:gd fmla="*/ 284 h 285" name="T33"/>
                <a:gd fmla="*/ 87 w 194" name="T34"/>
                <a:gd fmla="*/ 274 h 285" name="T35"/>
                <a:gd fmla="*/ 87 w 194" name="T36"/>
                <a:gd fmla="*/ 220 h 285" name="T37"/>
                <a:gd fmla="*/ 87 w 194" name="T38"/>
                <a:gd fmla="*/ 185 h 285" name="T39"/>
                <a:gd fmla="*/ 87 w 194" name="T40"/>
                <a:gd fmla="*/ 106 h 285" name="T41"/>
                <a:gd fmla="*/ 167 w 194" name="T42"/>
                <a:gd fmla="*/ 47 h 285" name="T43"/>
                <a:gd fmla="*/ 183 w 194" name="T44"/>
                <a:gd fmla="*/ 69 h 285" name="T45"/>
                <a:gd fmla="*/ 186 w 194" name="T46"/>
                <a:gd fmla="*/ 65 h 285" name="T47"/>
                <a:gd fmla="*/ 194 w 194" name="T48"/>
                <a:gd fmla="*/ 14 h 285" name="T49"/>
                <a:gd fmla="*/ 189 w 194" name="T50"/>
                <a:gd fmla="*/ 8 h 28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5" w="194">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chemeClr val="bg1"/>
            </a:solidFill>
            <a:ln cap="flat" w="12700">
              <a:solidFill>
                <a:schemeClr val="bg1">
                  <a:lumMod val="85000"/>
                </a:schemeClr>
              </a:solidFill>
              <a:prstDash val="solid"/>
              <a:miter lim="800000"/>
            </a:ln>
          </p:spPr>
          <p:txBody>
            <a:bodyPr/>
            <a:lstStyle/>
            <a:p>
              <a:endParaRPr altLang="en-US" lang="zh-CN">
                <a:solidFill>
                  <a:schemeClr val="bg1">
                    <a:lumMod val="50000"/>
                  </a:schemeClr>
                </a:solidFill>
              </a:endParaRPr>
            </a:p>
          </p:txBody>
        </p:sp>
        <p:sp>
          <p:nvSpPr>
            <p:cNvPr id="57" name="Oval 7"/>
            <p:cNvSpPr>
              <a:spLocks noChangeArrowheads="1"/>
            </p:cNvSpPr>
            <p:nvPr/>
          </p:nvSpPr>
          <p:spPr bwMode="auto">
            <a:xfrm>
              <a:off x="3350" y="1602"/>
              <a:ext cx="310" cy="306"/>
            </a:xfrm>
            <a:prstGeom prst="ellipse">
              <a:avLst/>
            </a:prstGeom>
            <a:solidFill>
              <a:schemeClr val="bg1"/>
            </a:solidFill>
            <a:ln w="12700">
              <a:solidFill>
                <a:schemeClr val="bg1">
                  <a:lumMod val="85000"/>
                </a:schemeClr>
              </a:solidFill>
              <a:miter lim="800000"/>
            </a:ln>
          </p:spPr>
          <p:txBody>
            <a:bodyPr/>
            <a:lstStyle/>
            <a:p>
              <a:endParaRPr altLang="en-US" lang="zh-CN">
                <a:solidFill>
                  <a:schemeClr val="bg1">
                    <a:lumMod val="50000"/>
                  </a:schemeClr>
                </a:solidFill>
              </a:endParaRPr>
            </a:p>
          </p:txBody>
        </p:sp>
      </p:grpSp>
      <p:grpSp>
        <p:nvGrpSpPr>
          <p:cNvPr id="58" name="Group 8"/>
          <p:cNvGrpSpPr/>
          <p:nvPr/>
        </p:nvGrpSpPr>
        <p:grpSpPr>
          <a:xfrm>
            <a:off x="3438538" y="2472647"/>
            <a:ext cx="1014413" cy="1655763"/>
            <a:chOff x="1756" y="1602"/>
            <a:chExt cx="639" cy="1043"/>
          </a:xfrm>
          <a:solidFill>
            <a:srgbClr val="061926"/>
          </a:solidFill>
        </p:grpSpPr>
        <p:sp>
          <p:nvSpPr>
            <p:cNvPr id="59" name="Freeform 9"/>
            <p:cNvSpPr/>
            <p:nvPr/>
          </p:nvSpPr>
          <p:spPr bwMode="auto">
            <a:xfrm>
              <a:off x="1756" y="1707"/>
              <a:ext cx="639" cy="938"/>
            </a:xfrm>
            <a:custGeom>
              <a:gdLst>
                <a:gd fmla="*/ 5 w 194" name="T0"/>
                <a:gd fmla="*/ 8 h 285" name="T1"/>
                <a:gd fmla="*/ 57 w 194" name="T2"/>
                <a:gd fmla="*/ 0 h 285" name="T3"/>
                <a:gd fmla="*/ 61 w 194" name="T4"/>
                <a:gd fmla="*/ 1 h 285" name="T5"/>
                <a:gd fmla="*/ 46 w 194" name="T6"/>
                <a:gd fmla="*/ 22 h 285" name="T7"/>
                <a:gd fmla="*/ 108 w 194" name="T8"/>
                <a:gd fmla="*/ 68 h 285" name="T9"/>
                <a:gd fmla="*/ 126 w 194" name="T10"/>
                <a:gd fmla="*/ 68 h 285" name="T11"/>
                <a:gd fmla="*/ 142 w 194" name="T12"/>
                <a:gd fmla="*/ 85 h 285" name="T13"/>
                <a:gd fmla="*/ 159 w 194" name="T14"/>
                <a:gd fmla="*/ 68 h 285" name="T15"/>
                <a:gd fmla="*/ 179 w 194" name="T16"/>
                <a:gd fmla="*/ 68 h 285" name="T17"/>
                <a:gd fmla="*/ 194 w 194" name="T18"/>
                <a:gd fmla="*/ 76 h 285" name="T19"/>
                <a:gd fmla="*/ 194 w 194" name="T20"/>
                <a:gd fmla="*/ 173 h 285" name="T21"/>
                <a:gd fmla="*/ 189 w 194" name="T22"/>
                <a:gd fmla="*/ 186 h 285" name="T23"/>
                <a:gd fmla="*/ 177 w 194" name="T24"/>
                <a:gd fmla="*/ 186 h 285" name="T25"/>
                <a:gd fmla="*/ 177 w 194" name="T26"/>
                <a:gd fmla="*/ 271 h 285" name="T27"/>
                <a:gd fmla="*/ 156 w 194" name="T28"/>
                <a:gd fmla="*/ 285 h 285" name="T29"/>
                <a:gd fmla="*/ 142 w 194" name="T30"/>
                <a:gd fmla="*/ 273 h 285" name="T31"/>
                <a:gd fmla="*/ 125 w 194" name="T32"/>
                <a:gd fmla="*/ 284 h 285" name="T33"/>
                <a:gd fmla="*/ 108 w 194" name="T34"/>
                <a:gd fmla="*/ 274 h 285" name="T35"/>
                <a:gd fmla="*/ 108 w 194" name="T36"/>
                <a:gd fmla="*/ 220 h 285" name="T37"/>
                <a:gd fmla="*/ 108 w 194" name="T38"/>
                <a:gd fmla="*/ 185 h 285" name="T39"/>
                <a:gd fmla="*/ 108 w 194" name="T40"/>
                <a:gd fmla="*/ 106 h 285" name="T41"/>
                <a:gd fmla="*/ 27 w 194" name="T42"/>
                <a:gd fmla="*/ 47 h 285" name="T43"/>
                <a:gd fmla="*/ 11 w 194" name="T44"/>
                <a:gd fmla="*/ 69 h 285" name="T45"/>
                <a:gd fmla="*/ 8 w 194" name="T46"/>
                <a:gd fmla="*/ 65 h 285" name="T47"/>
                <a:gd fmla="*/ 1 w 194" name="T48"/>
                <a:gd fmla="*/ 14 h 285" name="T49"/>
                <a:gd fmla="*/ 5 w 194" name="T50"/>
                <a:gd fmla="*/ 8 h 28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5" w="194">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chemeClr val="bg1"/>
            </a:solidFill>
            <a:ln cap="flat" w="12700">
              <a:solidFill>
                <a:schemeClr val="bg1">
                  <a:lumMod val="85000"/>
                </a:schemeClr>
              </a:solidFill>
              <a:prstDash val="solid"/>
              <a:miter lim="800000"/>
            </a:ln>
          </p:spPr>
          <p:txBody>
            <a:bodyPr/>
            <a:lstStyle/>
            <a:p>
              <a:endParaRPr altLang="en-US" lang="zh-CN">
                <a:solidFill>
                  <a:schemeClr val="bg1">
                    <a:lumMod val="50000"/>
                  </a:schemeClr>
                </a:solidFill>
              </a:endParaRPr>
            </a:p>
          </p:txBody>
        </p:sp>
        <p:sp>
          <p:nvSpPr>
            <p:cNvPr id="60" name="Oval 10"/>
            <p:cNvSpPr>
              <a:spLocks noChangeArrowheads="1"/>
            </p:cNvSpPr>
            <p:nvPr/>
          </p:nvSpPr>
          <p:spPr bwMode="auto">
            <a:xfrm>
              <a:off x="2072" y="1602"/>
              <a:ext cx="306" cy="306"/>
            </a:xfrm>
            <a:prstGeom prst="ellipse">
              <a:avLst/>
            </a:prstGeom>
            <a:solidFill>
              <a:schemeClr val="bg1"/>
            </a:solidFill>
            <a:ln w="12700">
              <a:solidFill>
                <a:schemeClr val="bg1">
                  <a:lumMod val="85000"/>
                </a:schemeClr>
              </a:solidFill>
              <a:miter lim="800000"/>
            </a:ln>
          </p:spPr>
          <p:txBody>
            <a:bodyPr/>
            <a:lstStyle/>
            <a:p>
              <a:endParaRPr altLang="en-US" lang="zh-CN">
                <a:solidFill>
                  <a:schemeClr val="bg1">
                    <a:lumMod val="50000"/>
                  </a:schemeClr>
                </a:solidFill>
              </a:endParaRPr>
            </a:p>
          </p:txBody>
        </p:sp>
      </p:grpSp>
      <p:grpSp>
        <p:nvGrpSpPr>
          <p:cNvPr id="61" name="Group 11"/>
          <p:cNvGrpSpPr/>
          <p:nvPr/>
        </p:nvGrpSpPr>
        <p:grpSpPr>
          <a:xfrm>
            <a:off x="3856051" y="2602822"/>
            <a:ext cx="1073150" cy="1698625"/>
            <a:chOff x="2019" y="1684"/>
            <a:chExt cx="676" cy="1070"/>
          </a:xfrm>
          <a:solidFill>
            <a:srgbClr val="061926"/>
          </a:solidFill>
        </p:grpSpPr>
        <p:sp>
          <p:nvSpPr>
            <p:cNvPr id="62" name="Oval 12"/>
            <p:cNvSpPr>
              <a:spLocks noChangeArrowheads="1"/>
            </p:cNvSpPr>
            <p:nvPr/>
          </p:nvSpPr>
          <p:spPr bwMode="auto">
            <a:xfrm>
              <a:off x="2362" y="1684"/>
              <a:ext cx="313" cy="316"/>
            </a:xfrm>
            <a:prstGeom prst="ellipse">
              <a:avLst/>
            </a:prstGeom>
            <a:solidFill>
              <a:schemeClr val="bg1"/>
            </a:solidFill>
            <a:ln w="12700">
              <a:solidFill>
                <a:schemeClr val="bg1">
                  <a:lumMod val="85000"/>
                </a:schemeClr>
              </a:solidFill>
              <a:miter lim="800000"/>
            </a:ln>
          </p:spPr>
          <p:txBody>
            <a:bodyPr/>
            <a:lstStyle/>
            <a:p>
              <a:endParaRPr altLang="en-US" lang="zh-CN">
                <a:solidFill>
                  <a:schemeClr val="bg1">
                    <a:lumMod val="50000"/>
                  </a:schemeClr>
                </a:solidFill>
              </a:endParaRPr>
            </a:p>
          </p:txBody>
        </p:sp>
        <p:sp>
          <p:nvSpPr>
            <p:cNvPr id="63" name="Freeform 13"/>
            <p:cNvSpPr/>
            <p:nvPr/>
          </p:nvSpPr>
          <p:spPr bwMode="auto">
            <a:xfrm>
              <a:off x="2019" y="1934"/>
              <a:ext cx="676" cy="820"/>
            </a:xfrm>
            <a:custGeom>
              <a:gdLst>
                <a:gd fmla="*/ 2 w 205" name="T0"/>
                <a:gd fmla="*/ 40 h 249" name="T1"/>
                <a:gd fmla="*/ 41 w 205" name="T2"/>
                <a:gd fmla="*/ 2 h 249" name="T3"/>
                <a:gd fmla="*/ 44 w 205" name="T4"/>
                <a:gd fmla="*/ 0 h 249" name="T5"/>
                <a:gd fmla="*/ 44 w 205" name="T6"/>
                <a:gd fmla="*/ 27 h 249" name="T7"/>
                <a:gd fmla="*/ 116 w 205" name="T8"/>
                <a:gd fmla="*/ 27 h 249" name="T9"/>
                <a:gd fmla="*/ 117 w 205" name="T10"/>
                <a:gd fmla="*/ 27 h 249" name="T11"/>
                <a:gd fmla="*/ 135 w 205" name="T12"/>
                <a:gd fmla="*/ 27 h 249" name="T13"/>
                <a:gd fmla="*/ 151 w 205" name="T14"/>
                <a:gd fmla="*/ 44 h 249" name="T15"/>
                <a:gd fmla="*/ 168 w 205" name="T16"/>
                <a:gd fmla="*/ 27 h 249" name="T17"/>
                <a:gd fmla="*/ 189 w 205" name="T18"/>
                <a:gd fmla="*/ 27 h 249" name="T19"/>
                <a:gd fmla="*/ 205 w 205" name="T20"/>
                <a:gd fmla="*/ 35 h 249" name="T21"/>
                <a:gd fmla="*/ 205 w 205" name="T22"/>
                <a:gd fmla="*/ 135 h 249" name="T23"/>
                <a:gd fmla="*/ 199 w 205" name="T24"/>
                <a:gd fmla="*/ 148 h 249" name="T25"/>
                <a:gd fmla="*/ 187 w 205" name="T26"/>
                <a:gd fmla="*/ 148 h 249" name="T27"/>
                <a:gd fmla="*/ 187 w 205" name="T28"/>
                <a:gd fmla="*/ 234 h 249" name="T29"/>
                <a:gd fmla="*/ 166 w 205" name="T30"/>
                <a:gd fmla="*/ 249 h 249" name="T31"/>
                <a:gd fmla="*/ 151 w 205" name="T32"/>
                <a:gd fmla="*/ 237 h 249" name="T33"/>
                <a:gd fmla="*/ 134 w 205" name="T34"/>
                <a:gd fmla="*/ 248 h 249" name="T35"/>
                <a:gd fmla="*/ 116 w 205" name="T36"/>
                <a:gd fmla="*/ 238 h 249" name="T37"/>
                <a:gd fmla="*/ 116 w 205" name="T38"/>
                <a:gd fmla="*/ 176 h 249" name="T39"/>
                <a:gd fmla="*/ 116 w 205" name="T40"/>
                <a:gd fmla="*/ 147 h 249" name="T41"/>
                <a:gd fmla="*/ 116 w 205" name="T42"/>
                <a:gd fmla="*/ 59 h 249" name="T43"/>
                <a:gd fmla="*/ 44 w 205" name="T44"/>
                <a:gd fmla="*/ 59 h 249" name="T45"/>
                <a:gd fmla="*/ 44 w 205" name="T46"/>
                <a:gd fmla="*/ 87 h 249" name="T47"/>
                <a:gd fmla="*/ 40 w 205" name="T48"/>
                <a:gd fmla="*/ 85 h 249" name="T49"/>
                <a:gd fmla="*/ 3 w 205" name="T50"/>
                <a:gd fmla="*/ 48 h 249" name="T51"/>
                <a:gd fmla="*/ 2 w 205" name="T52"/>
                <a:gd fmla="*/ 40 h 24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9" w="205">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solidFill>
            <a:ln cap="flat" w="12700">
              <a:solidFill>
                <a:schemeClr val="bg1">
                  <a:lumMod val="85000"/>
                </a:schemeClr>
              </a:solidFill>
              <a:prstDash val="solid"/>
              <a:miter lim="800000"/>
            </a:ln>
          </p:spPr>
          <p:txBody>
            <a:bodyPr/>
            <a:lstStyle/>
            <a:p>
              <a:endParaRPr altLang="en-US" lang="zh-CN">
                <a:solidFill>
                  <a:schemeClr val="bg1">
                    <a:lumMod val="50000"/>
                  </a:schemeClr>
                </a:solidFill>
              </a:endParaRPr>
            </a:p>
          </p:txBody>
        </p:sp>
      </p:grpSp>
      <p:grpSp>
        <p:nvGrpSpPr>
          <p:cNvPr id="64" name="Group 14"/>
          <p:cNvGrpSpPr/>
          <p:nvPr/>
        </p:nvGrpSpPr>
        <p:grpSpPr>
          <a:xfrm>
            <a:off x="5462603" y="2575835"/>
            <a:ext cx="1066800" cy="1698625"/>
            <a:chOff x="3037" y="1684"/>
            <a:chExt cx="672" cy="1070"/>
          </a:xfrm>
          <a:solidFill>
            <a:srgbClr val="061926"/>
          </a:solidFill>
        </p:grpSpPr>
        <p:sp>
          <p:nvSpPr>
            <p:cNvPr id="65" name="Oval 15"/>
            <p:cNvSpPr>
              <a:spLocks noChangeArrowheads="1"/>
            </p:cNvSpPr>
            <p:nvPr/>
          </p:nvSpPr>
          <p:spPr bwMode="auto">
            <a:xfrm>
              <a:off x="3054" y="1684"/>
              <a:ext cx="316" cy="316"/>
            </a:xfrm>
            <a:prstGeom prst="ellipse">
              <a:avLst/>
            </a:prstGeom>
            <a:solidFill>
              <a:schemeClr val="bg1"/>
            </a:solidFill>
            <a:ln w="12700">
              <a:solidFill>
                <a:schemeClr val="bg1">
                  <a:lumMod val="85000"/>
                </a:schemeClr>
              </a:solidFill>
              <a:miter lim="800000"/>
            </a:ln>
          </p:spPr>
          <p:txBody>
            <a:bodyPr/>
            <a:lstStyle/>
            <a:p>
              <a:endParaRPr altLang="en-US" lang="zh-CN">
                <a:solidFill>
                  <a:schemeClr val="bg1">
                    <a:lumMod val="50000"/>
                  </a:schemeClr>
                </a:solidFill>
              </a:endParaRPr>
            </a:p>
          </p:txBody>
        </p:sp>
        <p:sp>
          <p:nvSpPr>
            <p:cNvPr id="66" name="Freeform 16"/>
            <p:cNvSpPr/>
            <p:nvPr/>
          </p:nvSpPr>
          <p:spPr bwMode="auto">
            <a:xfrm>
              <a:off x="3037" y="1934"/>
              <a:ext cx="672" cy="820"/>
            </a:xfrm>
            <a:custGeom>
              <a:gdLst>
                <a:gd fmla="*/ 202 w 204" name="T0"/>
                <a:gd fmla="*/ 40 h 249" name="T1"/>
                <a:gd fmla="*/ 164 w 204" name="T2"/>
                <a:gd fmla="*/ 2 h 249" name="T3"/>
                <a:gd fmla="*/ 160 w 204" name="T4"/>
                <a:gd fmla="*/ 0 h 249" name="T5"/>
                <a:gd fmla="*/ 160 w 204" name="T6"/>
                <a:gd fmla="*/ 27 h 249" name="T7"/>
                <a:gd fmla="*/ 89 w 204" name="T8"/>
                <a:gd fmla="*/ 27 h 249" name="T9"/>
                <a:gd fmla="*/ 87 w 204" name="T10"/>
                <a:gd fmla="*/ 27 h 249" name="T11"/>
                <a:gd fmla="*/ 69 w 204" name="T12"/>
                <a:gd fmla="*/ 27 h 249" name="T13"/>
                <a:gd fmla="*/ 53 w 204" name="T14"/>
                <a:gd fmla="*/ 44 h 249" name="T15"/>
                <a:gd fmla="*/ 36 w 204" name="T16"/>
                <a:gd fmla="*/ 27 h 249" name="T17"/>
                <a:gd fmla="*/ 16 w 204" name="T18"/>
                <a:gd fmla="*/ 27 h 249" name="T19"/>
                <a:gd fmla="*/ 0 w 204" name="T20"/>
                <a:gd fmla="*/ 35 h 249" name="T21"/>
                <a:gd fmla="*/ 0 w 204" name="T22"/>
                <a:gd fmla="*/ 135 h 249" name="T23"/>
                <a:gd fmla="*/ 5 w 204" name="T24"/>
                <a:gd fmla="*/ 148 h 249" name="T25"/>
                <a:gd fmla="*/ 17 w 204" name="T26"/>
                <a:gd fmla="*/ 148 h 249" name="T27"/>
                <a:gd fmla="*/ 17 w 204" name="T28"/>
                <a:gd fmla="*/ 234 h 249" name="T29"/>
                <a:gd fmla="*/ 39 w 204" name="T30"/>
                <a:gd fmla="*/ 249 h 249" name="T31"/>
                <a:gd fmla="*/ 53 w 204" name="T32"/>
                <a:gd fmla="*/ 237 h 249" name="T33"/>
                <a:gd fmla="*/ 71 w 204" name="T34"/>
                <a:gd fmla="*/ 248 h 249" name="T35"/>
                <a:gd fmla="*/ 89 w 204" name="T36"/>
                <a:gd fmla="*/ 238 h 249" name="T37"/>
                <a:gd fmla="*/ 89 w 204" name="T38"/>
                <a:gd fmla="*/ 176 h 249" name="T39"/>
                <a:gd fmla="*/ 89 w 204" name="T40"/>
                <a:gd fmla="*/ 147 h 249" name="T41"/>
                <a:gd fmla="*/ 89 w 204" name="T42"/>
                <a:gd fmla="*/ 59 h 249" name="T43"/>
                <a:gd fmla="*/ 160 w 204" name="T44"/>
                <a:gd fmla="*/ 59 h 249" name="T45"/>
                <a:gd fmla="*/ 160 w 204" name="T46"/>
                <a:gd fmla="*/ 87 h 249" name="T47"/>
                <a:gd fmla="*/ 164 w 204" name="T48"/>
                <a:gd fmla="*/ 85 h 249" name="T49"/>
                <a:gd fmla="*/ 202 w 204" name="T50"/>
                <a:gd fmla="*/ 48 h 249" name="T51"/>
                <a:gd fmla="*/ 202 w 204" name="T52"/>
                <a:gd fmla="*/ 40 h 24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9" w="204">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solidFill>
            <a:ln cap="flat" w="12700">
              <a:solidFill>
                <a:schemeClr val="bg1">
                  <a:lumMod val="85000"/>
                </a:schemeClr>
              </a:solidFill>
              <a:prstDash val="solid"/>
              <a:miter lim="800000"/>
            </a:ln>
          </p:spPr>
          <p:txBody>
            <a:bodyPr/>
            <a:lstStyle/>
            <a:p>
              <a:endParaRPr altLang="en-US" lang="zh-CN">
                <a:solidFill>
                  <a:schemeClr val="bg1">
                    <a:lumMod val="50000"/>
                  </a:schemeClr>
                </a:solidFill>
              </a:endParaRPr>
            </a:p>
          </p:txBody>
        </p:sp>
      </p:grpSp>
      <p:grpSp>
        <p:nvGrpSpPr>
          <p:cNvPr id="67" name="Group 17"/>
          <p:cNvGrpSpPr/>
          <p:nvPr/>
        </p:nvGrpSpPr>
        <p:grpSpPr>
          <a:xfrm>
            <a:off x="4876813" y="2555197"/>
            <a:ext cx="647700" cy="1965325"/>
            <a:chOff x="2662" y="1654"/>
            <a:chExt cx="408" cy="1238"/>
          </a:xfrm>
          <a:solidFill>
            <a:srgbClr val="1D93DD"/>
          </a:solidFill>
          <a:effectLst/>
        </p:grpSpPr>
        <p:sp>
          <p:nvSpPr>
            <p:cNvPr id="68" name="Oval 18"/>
            <p:cNvSpPr>
              <a:spLocks noChangeArrowheads="1"/>
            </p:cNvSpPr>
            <p:nvPr/>
          </p:nvSpPr>
          <p:spPr bwMode="auto">
            <a:xfrm>
              <a:off x="2681" y="1654"/>
              <a:ext cx="366" cy="366"/>
            </a:xfrm>
            <a:prstGeom prst="ellipse">
              <a:avLst/>
            </a:pr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9" name="Freeform 19"/>
            <p:cNvSpPr/>
            <p:nvPr/>
          </p:nvSpPr>
          <p:spPr bwMode="auto">
            <a:xfrm>
              <a:off x="2662" y="2043"/>
              <a:ext cx="408" cy="849"/>
            </a:xfrm>
            <a:custGeom>
              <a:gdLst>
                <a:gd fmla="*/ 62 w 124" name="T0"/>
                <a:gd fmla="*/ 21 h 258" name="T1"/>
                <a:gd fmla="*/ 81 w 124" name="T2"/>
                <a:gd fmla="*/ 1 h 258" name="T3"/>
                <a:gd fmla="*/ 112 w 124" name="T4"/>
                <a:gd fmla="*/ 1 h 258" name="T5"/>
                <a:gd fmla="*/ 124 w 124" name="T6"/>
                <a:gd fmla="*/ 25 h 258" name="T7"/>
                <a:gd fmla="*/ 124 w 124" name="T8"/>
                <a:gd fmla="*/ 130 h 258" name="T9"/>
                <a:gd fmla="*/ 103 w 124" name="T10"/>
                <a:gd fmla="*/ 140 h 258" name="T11"/>
                <a:gd fmla="*/ 103 w 124" name="T12"/>
                <a:gd fmla="*/ 246 h 258" name="T13"/>
                <a:gd fmla="*/ 82 w 124" name="T14"/>
                <a:gd fmla="*/ 257 h 258" name="T15"/>
                <a:gd fmla="*/ 62 w 124" name="T16"/>
                <a:gd fmla="*/ 240 h 258" name="T17"/>
                <a:gd fmla="*/ 45 w 124" name="T18"/>
                <a:gd fmla="*/ 258 h 258" name="T19"/>
                <a:gd fmla="*/ 20 w 124" name="T20"/>
                <a:gd fmla="*/ 241 h 258" name="T21"/>
                <a:gd fmla="*/ 20 w 124" name="T22"/>
                <a:gd fmla="*/ 141 h 258" name="T23"/>
                <a:gd fmla="*/ 7 w 124" name="T24"/>
                <a:gd fmla="*/ 141 h 258" name="T25"/>
                <a:gd fmla="*/ 0 w 124" name="T26"/>
                <a:gd fmla="*/ 126 h 258" name="T27"/>
                <a:gd fmla="*/ 0 w 124" name="T28"/>
                <a:gd fmla="*/ 11 h 258" name="T29"/>
                <a:gd fmla="*/ 19 w 124" name="T30"/>
                <a:gd fmla="*/ 1 h 258" name="T31"/>
                <a:gd fmla="*/ 42 w 124" name="T32"/>
                <a:gd fmla="*/ 1 h 258" name="T33"/>
                <a:gd fmla="*/ 62 w 124" name="T34"/>
                <a:gd fmla="*/ 21 h 2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8" w="124">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sp>
        <p:nvSpPr>
          <p:cNvPr id="70" name="Rectangle 20"/>
          <p:cNvSpPr>
            <a:spLocks noChangeArrowheads="1"/>
          </p:cNvSpPr>
          <p:nvPr/>
        </p:nvSpPr>
        <p:spPr bwMode="auto">
          <a:xfrm>
            <a:off x="5139545" y="2668981"/>
            <a:ext cx="1158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en-US" sz="2400">
                <a:ln w="6350">
                  <a:noFill/>
                </a:ln>
                <a:solidFill>
                  <a:schemeClr val="bg1"/>
                </a:solidFill>
                <a:latin charset="0" pitchFamily="34" typeface="Impact"/>
                <a:ea charset="-122" pitchFamily="34" typeface="微软雅黑"/>
              </a:rPr>
              <a:t>1</a:t>
            </a:r>
          </a:p>
        </p:txBody>
      </p:sp>
      <p:sp>
        <p:nvSpPr>
          <p:cNvPr id="71" name="Rectangle 21"/>
          <p:cNvSpPr>
            <a:spLocks noChangeArrowheads="1"/>
          </p:cNvSpPr>
          <p:nvPr/>
        </p:nvSpPr>
        <p:spPr bwMode="auto">
          <a:xfrm>
            <a:off x="4572064" y="2661043"/>
            <a:ext cx="1524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tx1">
                    <a:lumMod val="65000"/>
                    <a:lumOff val="35000"/>
                  </a:schemeClr>
                </a:solidFill>
                <a:latin charset="0" pitchFamily="34" typeface="Impact"/>
                <a:ea charset="-122" pitchFamily="34" typeface="微软雅黑"/>
              </a:rPr>
              <a:t>2</a:t>
            </a:r>
          </a:p>
        </p:txBody>
      </p:sp>
      <p:sp>
        <p:nvSpPr>
          <p:cNvPr id="72" name="Rectangle 22"/>
          <p:cNvSpPr>
            <a:spLocks noChangeArrowheads="1"/>
          </p:cNvSpPr>
          <p:nvPr/>
        </p:nvSpPr>
        <p:spPr bwMode="auto">
          <a:xfrm>
            <a:off x="4106131" y="2530868"/>
            <a:ext cx="1524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tx1">
                    <a:lumMod val="65000"/>
                    <a:lumOff val="35000"/>
                  </a:schemeClr>
                </a:solidFill>
                <a:latin charset="0" pitchFamily="34" typeface="Impact"/>
                <a:ea charset="-122" pitchFamily="34" typeface="微软雅黑"/>
              </a:rPr>
              <a:t>4</a:t>
            </a:r>
          </a:p>
        </p:txBody>
      </p:sp>
      <p:sp>
        <p:nvSpPr>
          <p:cNvPr id="73" name="Rectangle 23"/>
          <p:cNvSpPr>
            <a:spLocks noChangeArrowheads="1"/>
          </p:cNvSpPr>
          <p:nvPr/>
        </p:nvSpPr>
        <p:spPr bwMode="auto">
          <a:xfrm>
            <a:off x="6156335" y="2530868"/>
            <a:ext cx="1635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tx1">
                    <a:lumMod val="65000"/>
                    <a:lumOff val="35000"/>
                  </a:schemeClr>
                </a:solidFill>
                <a:latin charset="0" pitchFamily="34" typeface="Impact"/>
                <a:ea charset="-122" pitchFamily="34" typeface="微软雅黑"/>
              </a:rPr>
              <a:t>5</a:t>
            </a:r>
          </a:p>
        </p:txBody>
      </p:sp>
      <p:sp>
        <p:nvSpPr>
          <p:cNvPr id="74" name="Rectangle 24"/>
          <p:cNvSpPr>
            <a:spLocks noChangeArrowheads="1"/>
          </p:cNvSpPr>
          <p:nvPr/>
        </p:nvSpPr>
        <p:spPr bwMode="auto">
          <a:xfrm>
            <a:off x="5658663" y="2641994"/>
            <a:ext cx="1619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zh-CN" lang="en-US" sz="2400">
                <a:ln w="6350">
                  <a:noFill/>
                </a:ln>
                <a:solidFill>
                  <a:schemeClr val="tx1">
                    <a:lumMod val="65000"/>
                    <a:lumOff val="35000"/>
                  </a:schemeClr>
                </a:solidFill>
                <a:latin charset="0" pitchFamily="34" typeface="Impact"/>
                <a:ea charset="-122" pitchFamily="34" typeface="微软雅黑"/>
              </a:rPr>
              <a:t>3</a:t>
            </a:r>
          </a:p>
        </p:txBody>
      </p:sp>
      <p:sp>
        <p:nvSpPr>
          <p:cNvPr id="75" name="Rectangle 66"/>
          <p:cNvSpPr>
            <a:spLocks noChangeArrowheads="1"/>
          </p:cNvSpPr>
          <p:nvPr/>
        </p:nvSpPr>
        <p:spPr bwMode="auto">
          <a:xfrm>
            <a:off x="7082207" y="2052826"/>
            <a:ext cx="17670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6" name="圆角矩形 75"/>
          <p:cNvSpPr/>
          <p:nvPr/>
        </p:nvSpPr>
        <p:spPr>
          <a:xfrm>
            <a:off x="7439526" y="1722403"/>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添加关键词</a:t>
            </a:r>
          </a:p>
        </p:txBody>
      </p:sp>
      <p:sp>
        <p:nvSpPr>
          <p:cNvPr id="77" name="Rectangle 66"/>
          <p:cNvSpPr>
            <a:spLocks noChangeArrowheads="1"/>
          </p:cNvSpPr>
          <p:nvPr/>
        </p:nvSpPr>
        <p:spPr bwMode="auto">
          <a:xfrm>
            <a:off x="7082207" y="3395851"/>
            <a:ext cx="17670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8" name="圆角矩形 77"/>
          <p:cNvSpPr/>
          <p:nvPr/>
        </p:nvSpPr>
        <p:spPr>
          <a:xfrm>
            <a:off x="7439526" y="3065428"/>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添加关键词</a:t>
            </a:r>
          </a:p>
        </p:txBody>
      </p:sp>
      <p:sp>
        <p:nvSpPr>
          <p:cNvPr id="79" name="Rectangle 66"/>
          <p:cNvSpPr>
            <a:spLocks noChangeArrowheads="1"/>
          </p:cNvSpPr>
          <p:nvPr/>
        </p:nvSpPr>
        <p:spPr bwMode="auto">
          <a:xfrm>
            <a:off x="1588485" y="2052826"/>
            <a:ext cx="17670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80" name="圆角矩形 79"/>
          <p:cNvSpPr/>
          <p:nvPr/>
        </p:nvSpPr>
        <p:spPr>
          <a:xfrm>
            <a:off x="1945804" y="1722403"/>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添加关键词</a:t>
            </a:r>
          </a:p>
        </p:txBody>
      </p:sp>
      <p:sp>
        <p:nvSpPr>
          <p:cNvPr id="81" name="Rectangle 66"/>
          <p:cNvSpPr>
            <a:spLocks noChangeArrowheads="1"/>
          </p:cNvSpPr>
          <p:nvPr/>
        </p:nvSpPr>
        <p:spPr bwMode="auto">
          <a:xfrm>
            <a:off x="1588485" y="3395851"/>
            <a:ext cx="17670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82" name="圆角矩形 81"/>
          <p:cNvSpPr/>
          <p:nvPr/>
        </p:nvSpPr>
        <p:spPr>
          <a:xfrm>
            <a:off x="1945804" y="3065428"/>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添加关键词</a:t>
            </a:r>
          </a:p>
        </p:txBody>
      </p:sp>
      <p:sp>
        <p:nvSpPr>
          <p:cNvPr id="83" name="Rectangle 66"/>
          <p:cNvSpPr>
            <a:spLocks noChangeArrowheads="1"/>
          </p:cNvSpPr>
          <p:nvPr/>
        </p:nvSpPr>
        <p:spPr bwMode="auto">
          <a:xfrm>
            <a:off x="4317156" y="1562975"/>
            <a:ext cx="176701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84" name="圆角矩形 83"/>
          <p:cNvSpPr/>
          <p:nvPr/>
        </p:nvSpPr>
        <p:spPr>
          <a:xfrm>
            <a:off x="4674475" y="1232552"/>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67"/>
                                        </p:tgtEl>
                                        <p:attrNameLst>
                                          <p:attrName>style.visibility</p:attrName>
                                        </p:attrNameLst>
                                      </p:cBhvr>
                                      <p:to>
                                        <p:strVal val="visible"/>
                                      </p:to>
                                    </p:set>
                                    <p:animEffect filter="fade" transition="in">
                                      <p:cBhvr>
                                        <p:cTn dur="500" id="7"/>
                                        <p:tgtEl>
                                          <p:spTgt spid="67"/>
                                        </p:tgtEl>
                                      </p:cBhvr>
                                    </p:animEffect>
                                    <p:anim calcmode="lin" valueType="num">
                                      <p:cBhvr>
                                        <p:cTn dur="500" fill="hold" id="8"/>
                                        <p:tgtEl>
                                          <p:spTgt spid="67"/>
                                        </p:tgtEl>
                                        <p:attrNameLst>
                                          <p:attrName>ppt_x</p:attrName>
                                        </p:attrNameLst>
                                      </p:cBhvr>
                                      <p:tavLst>
                                        <p:tav tm="0">
                                          <p:val>
                                            <p:strVal val="#ppt_x"/>
                                          </p:val>
                                        </p:tav>
                                        <p:tav tm="100000">
                                          <p:val>
                                            <p:strVal val="#ppt_x"/>
                                          </p:val>
                                        </p:tav>
                                      </p:tavLst>
                                    </p:anim>
                                    <p:anim calcmode="lin" valueType="num">
                                      <p:cBhvr>
                                        <p:cTn dur="500" fill="hold" id="9"/>
                                        <p:tgtEl>
                                          <p:spTgt spid="67"/>
                                        </p:tgtEl>
                                        <p:attrNameLst>
                                          <p:attrName>ppt_y</p:attrName>
                                        </p:attrNameLst>
                                      </p:cBhvr>
                                      <p:tavLst>
                                        <p:tav tm="0">
                                          <p:val>
                                            <p:strVal val="#ppt_y-.1"/>
                                          </p:val>
                                        </p:tav>
                                        <p:tav tm="100000">
                                          <p:val>
                                            <p:strVal val="#ppt_y"/>
                                          </p:val>
                                        </p:tav>
                                      </p:tavLst>
                                    </p:anim>
                                  </p:childTnLst>
                                </p:cTn>
                              </p:par>
                              <p:par>
                                <p:cTn fill="hold" grpId="0" id="10" nodeType="withEffect" presetClass="entr" presetID="23" presetSubtype="16">
                                  <p:stCondLst>
                                    <p:cond delay="500"/>
                                  </p:stCondLst>
                                  <p:childTnLst>
                                    <p:set>
                                      <p:cBhvr>
                                        <p:cTn dur="1" fill="hold" id="11">
                                          <p:stCondLst>
                                            <p:cond delay="0"/>
                                          </p:stCondLst>
                                        </p:cTn>
                                        <p:tgtEl>
                                          <p:spTgt spid="70"/>
                                        </p:tgtEl>
                                        <p:attrNameLst>
                                          <p:attrName>style.visibility</p:attrName>
                                        </p:attrNameLst>
                                      </p:cBhvr>
                                      <p:to>
                                        <p:strVal val="visible"/>
                                      </p:to>
                                    </p:set>
                                    <p:anim calcmode="lin" valueType="num">
                                      <p:cBhvr>
                                        <p:cTn dur="500" fill="hold" id="12"/>
                                        <p:tgtEl>
                                          <p:spTgt spid="70"/>
                                        </p:tgtEl>
                                        <p:attrNameLst>
                                          <p:attrName>ppt_w</p:attrName>
                                        </p:attrNameLst>
                                      </p:cBhvr>
                                      <p:tavLst>
                                        <p:tav tm="0">
                                          <p:val>
                                            <p:fltVal val="0"/>
                                          </p:val>
                                        </p:tav>
                                        <p:tav tm="100000">
                                          <p:val>
                                            <p:strVal val="#ppt_w"/>
                                          </p:val>
                                        </p:tav>
                                      </p:tavLst>
                                    </p:anim>
                                    <p:anim calcmode="lin" valueType="num">
                                      <p:cBhvr>
                                        <p:cTn dur="500" fill="hold" id="13"/>
                                        <p:tgtEl>
                                          <p:spTgt spid="70"/>
                                        </p:tgtEl>
                                        <p:attrNameLst>
                                          <p:attrName>ppt_h</p:attrName>
                                        </p:attrNameLst>
                                      </p:cBhvr>
                                      <p:tavLst>
                                        <p:tav tm="0">
                                          <p:val>
                                            <p:fltVal val="0"/>
                                          </p:val>
                                        </p:tav>
                                        <p:tav tm="100000">
                                          <p:val>
                                            <p:strVal val="#ppt_h"/>
                                          </p:val>
                                        </p:tav>
                                      </p:tavLst>
                                    </p:anim>
                                  </p:childTnLst>
                                </p:cTn>
                              </p:par>
                              <p:par>
                                <p:cTn fill="hold" id="14" nodeType="withEffect" presetClass="entr" presetID="47" presetSubtype="0">
                                  <p:stCondLst>
                                    <p:cond delay="100"/>
                                  </p:stCondLst>
                                  <p:childTnLst>
                                    <p:set>
                                      <p:cBhvr>
                                        <p:cTn dur="1" fill="hold" id="15">
                                          <p:stCondLst>
                                            <p:cond delay="0"/>
                                          </p:stCondLst>
                                        </p:cTn>
                                        <p:tgtEl>
                                          <p:spTgt spid="61"/>
                                        </p:tgtEl>
                                        <p:attrNameLst>
                                          <p:attrName>style.visibility</p:attrName>
                                        </p:attrNameLst>
                                      </p:cBhvr>
                                      <p:to>
                                        <p:strVal val="visible"/>
                                      </p:to>
                                    </p:set>
                                    <p:animEffect filter="fade" transition="in">
                                      <p:cBhvr>
                                        <p:cTn dur="500" id="16"/>
                                        <p:tgtEl>
                                          <p:spTgt spid="61"/>
                                        </p:tgtEl>
                                      </p:cBhvr>
                                    </p:animEffect>
                                    <p:anim calcmode="lin" valueType="num">
                                      <p:cBhvr>
                                        <p:cTn dur="500" fill="hold" id="17"/>
                                        <p:tgtEl>
                                          <p:spTgt spid="61"/>
                                        </p:tgtEl>
                                        <p:attrNameLst>
                                          <p:attrName>ppt_x</p:attrName>
                                        </p:attrNameLst>
                                      </p:cBhvr>
                                      <p:tavLst>
                                        <p:tav tm="0">
                                          <p:val>
                                            <p:strVal val="#ppt_x"/>
                                          </p:val>
                                        </p:tav>
                                        <p:tav tm="100000">
                                          <p:val>
                                            <p:strVal val="#ppt_x"/>
                                          </p:val>
                                        </p:tav>
                                      </p:tavLst>
                                    </p:anim>
                                    <p:anim calcmode="lin" valueType="num">
                                      <p:cBhvr>
                                        <p:cTn dur="500" fill="hold" id="18"/>
                                        <p:tgtEl>
                                          <p:spTgt spid="61"/>
                                        </p:tgtEl>
                                        <p:attrNameLst>
                                          <p:attrName>ppt_y</p:attrName>
                                        </p:attrNameLst>
                                      </p:cBhvr>
                                      <p:tavLst>
                                        <p:tav tm="0">
                                          <p:val>
                                            <p:strVal val="#ppt_y-.1"/>
                                          </p:val>
                                        </p:tav>
                                        <p:tav tm="100000">
                                          <p:val>
                                            <p:strVal val="#ppt_y"/>
                                          </p:val>
                                        </p:tav>
                                      </p:tavLst>
                                    </p:anim>
                                  </p:childTnLst>
                                </p:cTn>
                              </p:par>
                              <p:par>
                                <p:cTn fill="hold" grpId="0" id="19" nodeType="withEffect" presetClass="entr" presetID="23" presetSubtype="16">
                                  <p:stCondLst>
                                    <p:cond delay="600"/>
                                  </p:stCondLst>
                                  <p:childTnLst>
                                    <p:set>
                                      <p:cBhvr>
                                        <p:cTn dur="1" fill="hold" id="20">
                                          <p:stCondLst>
                                            <p:cond delay="0"/>
                                          </p:stCondLst>
                                        </p:cTn>
                                        <p:tgtEl>
                                          <p:spTgt spid="71"/>
                                        </p:tgtEl>
                                        <p:attrNameLst>
                                          <p:attrName>style.visibility</p:attrName>
                                        </p:attrNameLst>
                                      </p:cBhvr>
                                      <p:to>
                                        <p:strVal val="visible"/>
                                      </p:to>
                                    </p:set>
                                    <p:anim calcmode="lin" valueType="num">
                                      <p:cBhvr>
                                        <p:cTn dur="500" fill="hold" id="21"/>
                                        <p:tgtEl>
                                          <p:spTgt spid="71"/>
                                        </p:tgtEl>
                                        <p:attrNameLst>
                                          <p:attrName>ppt_w</p:attrName>
                                        </p:attrNameLst>
                                      </p:cBhvr>
                                      <p:tavLst>
                                        <p:tav tm="0">
                                          <p:val>
                                            <p:fltVal val="0"/>
                                          </p:val>
                                        </p:tav>
                                        <p:tav tm="100000">
                                          <p:val>
                                            <p:strVal val="#ppt_w"/>
                                          </p:val>
                                        </p:tav>
                                      </p:tavLst>
                                    </p:anim>
                                    <p:anim calcmode="lin" valueType="num">
                                      <p:cBhvr>
                                        <p:cTn dur="500" fill="hold" id="22"/>
                                        <p:tgtEl>
                                          <p:spTgt spid="71"/>
                                        </p:tgtEl>
                                        <p:attrNameLst>
                                          <p:attrName>ppt_h</p:attrName>
                                        </p:attrNameLst>
                                      </p:cBhvr>
                                      <p:tavLst>
                                        <p:tav tm="0">
                                          <p:val>
                                            <p:fltVal val="0"/>
                                          </p:val>
                                        </p:tav>
                                        <p:tav tm="100000">
                                          <p:val>
                                            <p:strVal val="#ppt_h"/>
                                          </p:val>
                                        </p:tav>
                                      </p:tavLst>
                                    </p:anim>
                                  </p:childTnLst>
                                </p:cTn>
                              </p:par>
                              <p:par>
                                <p:cTn fill="hold" id="23" nodeType="withEffect" presetClass="entr" presetID="47" presetSubtype="0">
                                  <p:stCondLst>
                                    <p:cond delay="200"/>
                                  </p:stCondLst>
                                  <p:childTnLst>
                                    <p:set>
                                      <p:cBhvr>
                                        <p:cTn dur="1" fill="hold" id="24">
                                          <p:stCondLst>
                                            <p:cond delay="0"/>
                                          </p:stCondLst>
                                        </p:cTn>
                                        <p:tgtEl>
                                          <p:spTgt spid="64"/>
                                        </p:tgtEl>
                                        <p:attrNameLst>
                                          <p:attrName>style.visibility</p:attrName>
                                        </p:attrNameLst>
                                      </p:cBhvr>
                                      <p:to>
                                        <p:strVal val="visible"/>
                                      </p:to>
                                    </p:set>
                                    <p:animEffect filter="fade" transition="in">
                                      <p:cBhvr>
                                        <p:cTn dur="500" id="25"/>
                                        <p:tgtEl>
                                          <p:spTgt spid="64"/>
                                        </p:tgtEl>
                                      </p:cBhvr>
                                    </p:animEffect>
                                    <p:anim calcmode="lin" valueType="num">
                                      <p:cBhvr>
                                        <p:cTn dur="500" fill="hold" id="26"/>
                                        <p:tgtEl>
                                          <p:spTgt spid="64"/>
                                        </p:tgtEl>
                                        <p:attrNameLst>
                                          <p:attrName>ppt_x</p:attrName>
                                        </p:attrNameLst>
                                      </p:cBhvr>
                                      <p:tavLst>
                                        <p:tav tm="0">
                                          <p:val>
                                            <p:strVal val="#ppt_x"/>
                                          </p:val>
                                        </p:tav>
                                        <p:tav tm="100000">
                                          <p:val>
                                            <p:strVal val="#ppt_x"/>
                                          </p:val>
                                        </p:tav>
                                      </p:tavLst>
                                    </p:anim>
                                    <p:anim calcmode="lin" valueType="num">
                                      <p:cBhvr>
                                        <p:cTn dur="500" fill="hold" id="27"/>
                                        <p:tgtEl>
                                          <p:spTgt spid="64"/>
                                        </p:tgtEl>
                                        <p:attrNameLst>
                                          <p:attrName>ppt_y</p:attrName>
                                        </p:attrNameLst>
                                      </p:cBhvr>
                                      <p:tavLst>
                                        <p:tav tm="0">
                                          <p:val>
                                            <p:strVal val="#ppt_y-.1"/>
                                          </p:val>
                                        </p:tav>
                                        <p:tav tm="100000">
                                          <p:val>
                                            <p:strVal val="#ppt_y"/>
                                          </p:val>
                                        </p:tav>
                                      </p:tavLst>
                                    </p:anim>
                                  </p:childTnLst>
                                </p:cTn>
                              </p:par>
                              <p:par>
                                <p:cTn fill="hold" grpId="0" id="28" nodeType="withEffect" presetClass="entr" presetID="23" presetSubtype="16">
                                  <p:stCondLst>
                                    <p:cond delay="700"/>
                                  </p:stCondLst>
                                  <p:childTnLst>
                                    <p:set>
                                      <p:cBhvr>
                                        <p:cTn dur="1" fill="hold" id="29">
                                          <p:stCondLst>
                                            <p:cond delay="0"/>
                                          </p:stCondLst>
                                        </p:cTn>
                                        <p:tgtEl>
                                          <p:spTgt spid="74"/>
                                        </p:tgtEl>
                                        <p:attrNameLst>
                                          <p:attrName>style.visibility</p:attrName>
                                        </p:attrNameLst>
                                      </p:cBhvr>
                                      <p:to>
                                        <p:strVal val="visible"/>
                                      </p:to>
                                    </p:set>
                                    <p:anim calcmode="lin" valueType="num">
                                      <p:cBhvr>
                                        <p:cTn dur="500" fill="hold" id="30"/>
                                        <p:tgtEl>
                                          <p:spTgt spid="74"/>
                                        </p:tgtEl>
                                        <p:attrNameLst>
                                          <p:attrName>ppt_w</p:attrName>
                                        </p:attrNameLst>
                                      </p:cBhvr>
                                      <p:tavLst>
                                        <p:tav tm="0">
                                          <p:val>
                                            <p:fltVal val="0"/>
                                          </p:val>
                                        </p:tav>
                                        <p:tav tm="100000">
                                          <p:val>
                                            <p:strVal val="#ppt_w"/>
                                          </p:val>
                                        </p:tav>
                                      </p:tavLst>
                                    </p:anim>
                                    <p:anim calcmode="lin" valueType="num">
                                      <p:cBhvr>
                                        <p:cTn dur="500" fill="hold" id="31"/>
                                        <p:tgtEl>
                                          <p:spTgt spid="74"/>
                                        </p:tgtEl>
                                        <p:attrNameLst>
                                          <p:attrName>ppt_h</p:attrName>
                                        </p:attrNameLst>
                                      </p:cBhvr>
                                      <p:tavLst>
                                        <p:tav tm="0">
                                          <p:val>
                                            <p:fltVal val="0"/>
                                          </p:val>
                                        </p:tav>
                                        <p:tav tm="100000">
                                          <p:val>
                                            <p:strVal val="#ppt_h"/>
                                          </p:val>
                                        </p:tav>
                                      </p:tavLst>
                                    </p:anim>
                                  </p:childTnLst>
                                </p:cTn>
                              </p:par>
                              <p:par>
                                <p:cTn fill="hold" id="32" nodeType="withEffect" presetClass="entr" presetID="47" presetSubtype="0">
                                  <p:stCondLst>
                                    <p:cond delay="300"/>
                                  </p:stCondLst>
                                  <p:childTnLst>
                                    <p:set>
                                      <p:cBhvr>
                                        <p:cTn dur="1" fill="hold" id="33">
                                          <p:stCondLst>
                                            <p:cond delay="0"/>
                                          </p:stCondLst>
                                        </p:cTn>
                                        <p:tgtEl>
                                          <p:spTgt spid="55"/>
                                        </p:tgtEl>
                                        <p:attrNameLst>
                                          <p:attrName>style.visibility</p:attrName>
                                        </p:attrNameLst>
                                      </p:cBhvr>
                                      <p:to>
                                        <p:strVal val="visible"/>
                                      </p:to>
                                    </p:set>
                                    <p:animEffect filter="fade" transition="in">
                                      <p:cBhvr>
                                        <p:cTn dur="500" id="34"/>
                                        <p:tgtEl>
                                          <p:spTgt spid="55"/>
                                        </p:tgtEl>
                                      </p:cBhvr>
                                    </p:animEffect>
                                    <p:anim calcmode="lin" valueType="num">
                                      <p:cBhvr>
                                        <p:cTn dur="500" fill="hold" id="35"/>
                                        <p:tgtEl>
                                          <p:spTgt spid="55"/>
                                        </p:tgtEl>
                                        <p:attrNameLst>
                                          <p:attrName>ppt_x</p:attrName>
                                        </p:attrNameLst>
                                      </p:cBhvr>
                                      <p:tavLst>
                                        <p:tav tm="0">
                                          <p:val>
                                            <p:strVal val="#ppt_x"/>
                                          </p:val>
                                        </p:tav>
                                        <p:tav tm="100000">
                                          <p:val>
                                            <p:strVal val="#ppt_x"/>
                                          </p:val>
                                        </p:tav>
                                      </p:tavLst>
                                    </p:anim>
                                    <p:anim calcmode="lin" valueType="num">
                                      <p:cBhvr>
                                        <p:cTn dur="500" fill="hold" id="36"/>
                                        <p:tgtEl>
                                          <p:spTgt spid="55"/>
                                        </p:tgtEl>
                                        <p:attrNameLst>
                                          <p:attrName>ppt_y</p:attrName>
                                        </p:attrNameLst>
                                      </p:cBhvr>
                                      <p:tavLst>
                                        <p:tav tm="0">
                                          <p:val>
                                            <p:strVal val="#ppt_y-.1"/>
                                          </p:val>
                                        </p:tav>
                                        <p:tav tm="100000">
                                          <p:val>
                                            <p:strVal val="#ppt_y"/>
                                          </p:val>
                                        </p:tav>
                                      </p:tavLst>
                                    </p:anim>
                                  </p:childTnLst>
                                </p:cTn>
                              </p:par>
                              <p:par>
                                <p:cTn fill="hold" grpId="0" id="37" nodeType="withEffect" presetClass="entr" presetID="23" presetSubtype="16">
                                  <p:stCondLst>
                                    <p:cond delay="800"/>
                                  </p:stCondLst>
                                  <p:childTnLst>
                                    <p:set>
                                      <p:cBhvr>
                                        <p:cTn dur="1" fill="hold" id="38">
                                          <p:stCondLst>
                                            <p:cond delay="0"/>
                                          </p:stCondLst>
                                        </p:cTn>
                                        <p:tgtEl>
                                          <p:spTgt spid="72"/>
                                        </p:tgtEl>
                                        <p:attrNameLst>
                                          <p:attrName>style.visibility</p:attrName>
                                        </p:attrNameLst>
                                      </p:cBhvr>
                                      <p:to>
                                        <p:strVal val="visible"/>
                                      </p:to>
                                    </p:set>
                                    <p:anim calcmode="lin" valueType="num">
                                      <p:cBhvr>
                                        <p:cTn dur="500" fill="hold" id="39"/>
                                        <p:tgtEl>
                                          <p:spTgt spid="72"/>
                                        </p:tgtEl>
                                        <p:attrNameLst>
                                          <p:attrName>ppt_w</p:attrName>
                                        </p:attrNameLst>
                                      </p:cBhvr>
                                      <p:tavLst>
                                        <p:tav tm="0">
                                          <p:val>
                                            <p:fltVal val="0"/>
                                          </p:val>
                                        </p:tav>
                                        <p:tav tm="100000">
                                          <p:val>
                                            <p:strVal val="#ppt_w"/>
                                          </p:val>
                                        </p:tav>
                                      </p:tavLst>
                                    </p:anim>
                                    <p:anim calcmode="lin" valueType="num">
                                      <p:cBhvr>
                                        <p:cTn dur="500" fill="hold" id="40"/>
                                        <p:tgtEl>
                                          <p:spTgt spid="72"/>
                                        </p:tgtEl>
                                        <p:attrNameLst>
                                          <p:attrName>ppt_h</p:attrName>
                                        </p:attrNameLst>
                                      </p:cBhvr>
                                      <p:tavLst>
                                        <p:tav tm="0">
                                          <p:val>
                                            <p:fltVal val="0"/>
                                          </p:val>
                                        </p:tav>
                                        <p:tav tm="100000">
                                          <p:val>
                                            <p:strVal val="#ppt_h"/>
                                          </p:val>
                                        </p:tav>
                                      </p:tavLst>
                                    </p:anim>
                                  </p:childTnLst>
                                </p:cTn>
                              </p:par>
                              <p:par>
                                <p:cTn fill="hold" id="41" nodeType="withEffect" presetClass="entr" presetID="47" presetSubtype="0">
                                  <p:stCondLst>
                                    <p:cond delay="400"/>
                                  </p:stCondLst>
                                  <p:childTnLst>
                                    <p:set>
                                      <p:cBhvr>
                                        <p:cTn dur="1" fill="hold" id="42">
                                          <p:stCondLst>
                                            <p:cond delay="0"/>
                                          </p:stCondLst>
                                        </p:cTn>
                                        <p:tgtEl>
                                          <p:spTgt spid="58"/>
                                        </p:tgtEl>
                                        <p:attrNameLst>
                                          <p:attrName>style.visibility</p:attrName>
                                        </p:attrNameLst>
                                      </p:cBhvr>
                                      <p:to>
                                        <p:strVal val="visible"/>
                                      </p:to>
                                    </p:set>
                                    <p:animEffect filter="fade" transition="in">
                                      <p:cBhvr>
                                        <p:cTn dur="500" id="43"/>
                                        <p:tgtEl>
                                          <p:spTgt spid="58"/>
                                        </p:tgtEl>
                                      </p:cBhvr>
                                    </p:animEffect>
                                    <p:anim calcmode="lin" valueType="num">
                                      <p:cBhvr>
                                        <p:cTn dur="500" fill="hold" id="44"/>
                                        <p:tgtEl>
                                          <p:spTgt spid="58"/>
                                        </p:tgtEl>
                                        <p:attrNameLst>
                                          <p:attrName>ppt_x</p:attrName>
                                        </p:attrNameLst>
                                      </p:cBhvr>
                                      <p:tavLst>
                                        <p:tav tm="0">
                                          <p:val>
                                            <p:strVal val="#ppt_x"/>
                                          </p:val>
                                        </p:tav>
                                        <p:tav tm="100000">
                                          <p:val>
                                            <p:strVal val="#ppt_x"/>
                                          </p:val>
                                        </p:tav>
                                      </p:tavLst>
                                    </p:anim>
                                    <p:anim calcmode="lin" valueType="num">
                                      <p:cBhvr>
                                        <p:cTn dur="500" fill="hold" id="45"/>
                                        <p:tgtEl>
                                          <p:spTgt spid="58"/>
                                        </p:tgtEl>
                                        <p:attrNameLst>
                                          <p:attrName>ppt_y</p:attrName>
                                        </p:attrNameLst>
                                      </p:cBhvr>
                                      <p:tavLst>
                                        <p:tav tm="0">
                                          <p:val>
                                            <p:strVal val="#ppt_y-.1"/>
                                          </p:val>
                                        </p:tav>
                                        <p:tav tm="100000">
                                          <p:val>
                                            <p:strVal val="#ppt_y"/>
                                          </p:val>
                                        </p:tav>
                                      </p:tavLst>
                                    </p:anim>
                                  </p:childTnLst>
                                </p:cTn>
                              </p:par>
                              <p:par>
                                <p:cTn fill="hold" grpId="0" id="46" nodeType="withEffect" presetClass="entr" presetID="23" presetSubtype="16">
                                  <p:stCondLst>
                                    <p:cond delay="900"/>
                                  </p:stCondLst>
                                  <p:childTnLst>
                                    <p:set>
                                      <p:cBhvr>
                                        <p:cTn dur="1" fill="hold" id="47">
                                          <p:stCondLst>
                                            <p:cond delay="0"/>
                                          </p:stCondLst>
                                        </p:cTn>
                                        <p:tgtEl>
                                          <p:spTgt spid="73"/>
                                        </p:tgtEl>
                                        <p:attrNameLst>
                                          <p:attrName>style.visibility</p:attrName>
                                        </p:attrNameLst>
                                      </p:cBhvr>
                                      <p:to>
                                        <p:strVal val="visible"/>
                                      </p:to>
                                    </p:set>
                                    <p:anim calcmode="lin" valueType="num">
                                      <p:cBhvr>
                                        <p:cTn dur="500" fill="hold" id="48"/>
                                        <p:tgtEl>
                                          <p:spTgt spid="73"/>
                                        </p:tgtEl>
                                        <p:attrNameLst>
                                          <p:attrName>ppt_w</p:attrName>
                                        </p:attrNameLst>
                                      </p:cBhvr>
                                      <p:tavLst>
                                        <p:tav tm="0">
                                          <p:val>
                                            <p:fltVal val="0"/>
                                          </p:val>
                                        </p:tav>
                                        <p:tav tm="100000">
                                          <p:val>
                                            <p:strVal val="#ppt_w"/>
                                          </p:val>
                                        </p:tav>
                                      </p:tavLst>
                                    </p:anim>
                                    <p:anim calcmode="lin" valueType="num">
                                      <p:cBhvr>
                                        <p:cTn dur="500" fill="hold" id="49"/>
                                        <p:tgtEl>
                                          <p:spTgt spid="73"/>
                                        </p:tgtEl>
                                        <p:attrNameLst>
                                          <p:attrName>ppt_h</p:attrName>
                                        </p:attrNameLst>
                                      </p:cBhvr>
                                      <p:tavLst>
                                        <p:tav tm="0">
                                          <p:val>
                                            <p:fltVal val="0"/>
                                          </p:val>
                                        </p:tav>
                                        <p:tav tm="100000">
                                          <p:val>
                                            <p:strVal val="#ppt_h"/>
                                          </p:val>
                                        </p:tav>
                                      </p:tavLst>
                                    </p:anim>
                                  </p:childTnLst>
                                </p:cTn>
                              </p:par>
                              <p:par>
                                <p:cTn fill="hold" grpId="0" id="50" nodeType="withEffect" presetClass="entr" presetID="2" presetSubtype="2">
                                  <p:stCondLst>
                                    <p:cond delay="1400"/>
                                  </p:stCondLst>
                                  <p:childTnLst>
                                    <p:set>
                                      <p:cBhvr>
                                        <p:cTn dur="1" fill="hold" id="51">
                                          <p:stCondLst>
                                            <p:cond delay="0"/>
                                          </p:stCondLst>
                                        </p:cTn>
                                        <p:tgtEl>
                                          <p:spTgt spid="76"/>
                                        </p:tgtEl>
                                        <p:attrNameLst>
                                          <p:attrName>style.visibility</p:attrName>
                                        </p:attrNameLst>
                                      </p:cBhvr>
                                      <p:to>
                                        <p:strVal val="visible"/>
                                      </p:to>
                                    </p:set>
                                    <p:anim calcmode="lin" valueType="num">
                                      <p:cBhvr additive="base">
                                        <p:cTn dur="500" fill="hold" id="52"/>
                                        <p:tgtEl>
                                          <p:spTgt spid="76"/>
                                        </p:tgtEl>
                                        <p:attrNameLst>
                                          <p:attrName>ppt_x</p:attrName>
                                        </p:attrNameLst>
                                      </p:cBhvr>
                                      <p:tavLst>
                                        <p:tav tm="0">
                                          <p:val>
                                            <p:strVal val="1+#ppt_w/2"/>
                                          </p:val>
                                        </p:tav>
                                        <p:tav tm="100000">
                                          <p:val>
                                            <p:strVal val="#ppt_x"/>
                                          </p:val>
                                        </p:tav>
                                      </p:tavLst>
                                    </p:anim>
                                    <p:anim calcmode="lin" valueType="num">
                                      <p:cBhvr additive="base">
                                        <p:cTn dur="500" fill="hold" id="53"/>
                                        <p:tgtEl>
                                          <p:spTgt spid="76"/>
                                        </p:tgtEl>
                                        <p:attrNameLst>
                                          <p:attrName>ppt_y</p:attrName>
                                        </p:attrNameLst>
                                      </p:cBhvr>
                                      <p:tavLst>
                                        <p:tav tm="0">
                                          <p:val>
                                            <p:strVal val="#ppt_y"/>
                                          </p:val>
                                        </p:tav>
                                        <p:tav tm="100000">
                                          <p:val>
                                            <p:strVal val="#ppt_y"/>
                                          </p:val>
                                        </p:tav>
                                      </p:tavLst>
                                    </p:anim>
                                  </p:childTnLst>
                                </p:cTn>
                              </p:par>
                              <p:par>
                                <p:cTn fill="hold" grpId="0" id="54" nodeType="withEffect" presetClass="entr" presetID="55" presetSubtype="0">
                                  <p:stCondLst>
                                    <p:cond delay="1700"/>
                                  </p:stCondLst>
                                  <p:childTnLst>
                                    <p:set>
                                      <p:cBhvr>
                                        <p:cTn dur="1" fill="hold" id="55">
                                          <p:stCondLst>
                                            <p:cond delay="0"/>
                                          </p:stCondLst>
                                        </p:cTn>
                                        <p:tgtEl>
                                          <p:spTgt spid="75"/>
                                        </p:tgtEl>
                                        <p:attrNameLst>
                                          <p:attrName>style.visibility</p:attrName>
                                        </p:attrNameLst>
                                      </p:cBhvr>
                                      <p:to>
                                        <p:strVal val="visible"/>
                                      </p:to>
                                    </p:set>
                                    <p:anim calcmode="lin" valueType="num">
                                      <p:cBhvr>
                                        <p:cTn dur="500" fill="hold" id="56"/>
                                        <p:tgtEl>
                                          <p:spTgt spid="75"/>
                                        </p:tgtEl>
                                        <p:attrNameLst>
                                          <p:attrName>ppt_w</p:attrName>
                                        </p:attrNameLst>
                                      </p:cBhvr>
                                      <p:tavLst>
                                        <p:tav tm="0">
                                          <p:val>
                                            <p:strVal val="#ppt_w*0.70"/>
                                          </p:val>
                                        </p:tav>
                                        <p:tav tm="100000">
                                          <p:val>
                                            <p:strVal val="#ppt_w"/>
                                          </p:val>
                                        </p:tav>
                                      </p:tavLst>
                                    </p:anim>
                                    <p:anim calcmode="lin" valueType="num">
                                      <p:cBhvr>
                                        <p:cTn dur="500" fill="hold" id="57"/>
                                        <p:tgtEl>
                                          <p:spTgt spid="75"/>
                                        </p:tgtEl>
                                        <p:attrNameLst>
                                          <p:attrName>ppt_h</p:attrName>
                                        </p:attrNameLst>
                                      </p:cBhvr>
                                      <p:tavLst>
                                        <p:tav tm="0">
                                          <p:val>
                                            <p:strVal val="#ppt_h"/>
                                          </p:val>
                                        </p:tav>
                                        <p:tav tm="100000">
                                          <p:val>
                                            <p:strVal val="#ppt_h"/>
                                          </p:val>
                                        </p:tav>
                                      </p:tavLst>
                                    </p:anim>
                                    <p:animEffect filter="fade" transition="in">
                                      <p:cBhvr>
                                        <p:cTn dur="500" id="58"/>
                                        <p:tgtEl>
                                          <p:spTgt spid="75"/>
                                        </p:tgtEl>
                                      </p:cBhvr>
                                    </p:animEffect>
                                  </p:childTnLst>
                                </p:cTn>
                              </p:par>
                              <p:par>
                                <p:cTn fill="hold" grpId="0" id="59" nodeType="withEffect" presetClass="entr" presetID="2" presetSubtype="2">
                                  <p:stCondLst>
                                    <p:cond delay="1400"/>
                                  </p:stCondLst>
                                  <p:childTnLst>
                                    <p:set>
                                      <p:cBhvr>
                                        <p:cTn dur="1" fill="hold" id="60">
                                          <p:stCondLst>
                                            <p:cond delay="0"/>
                                          </p:stCondLst>
                                        </p:cTn>
                                        <p:tgtEl>
                                          <p:spTgt spid="78"/>
                                        </p:tgtEl>
                                        <p:attrNameLst>
                                          <p:attrName>style.visibility</p:attrName>
                                        </p:attrNameLst>
                                      </p:cBhvr>
                                      <p:to>
                                        <p:strVal val="visible"/>
                                      </p:to>
                                    </p:set>
                                    <p:anim calcmode="lin" valueType="num">
                                      <p:cBhvr additive="base">
                                        <p:cTn dur="500" fill="hold" id="61"/>
                                        <p:tgtEl>
                                          <p:spTgt spid="78"/>
                                        </p:tgtEl>
                                        <p:attrNameLst>
                                          <p:attrName>ppt_x</p:attrName>
                                        </p:attrNameLst>
                                      </p:cBhvr>
                                      <p:tavLst>
                                        <p:tav tm="0">
                                          <p:val>
                                            <p:strVal val="1+#ppt_w/2"/>
                                          </p:val>
                                        </p:tav>
                                        <p:tav tm="100000">
                                          <p:val>
                                            <p:strVal val="#ppt_x"/>
                                          </p:val>
                                        </p:tav>
                                      </p:tavLst>
                                    </p:anim>
                                    <p:anim calcmode="lin" valueType="num">
                                      <p:cBhvr additive="base">
                                        <p:cTn dur="500" fill="hold" id="62"/>
                                        <p:tgtEl>
                                          <p:spTgt spid="78"/>
                                        </p:tgtEl>
                                        <p:attrNameLst>
                                          <p:attrName>ppt_y</p:attrName>
                                        </p:attrNameLst>
                                      </p:cBhvr>
                                      <p:tavLst>
                                        <p:tav tm="0">
                                          <p:val>
                                            <p:strVal val="#ppt_y"/>
                                          </p:val>
                                        </p:tav>
                                        <p:tav tm="100000">
                                          <p:val>
                                            <p:strVal val="#ppt_y"/>
                                          </p:val>
                                        </p:tav>
                                      </p:tavLst>
                                    </p:anim>
                                  </p:childTnLst>
                                </p:cTn>
                              </p:par>
                              <p:par>
                                <p:cTn fill="hold" grpId="0" id="63" nodeType="withEffect" presetClass="entr" presetID="55" presetSubtype="0">
                                  <p:stCondLst>
                                    <p:cond delay="1700"/>
                                  </p:stCondLst>
                                  <p:childTnLst>
                                    <p:set>
                                      <p:cBhvr>
                                        <p:cTn dur="1" fill="hold" id="64">
                                          <p:stCondLst>
                                            <p:cond delay="0"/>
                                          </p:stCondLst>
                                        </p:cTn>
                                        <p:tgtEl>
                                          <p:spTgt spid="77"/>
                                        </p:tgtEl>
                                        <p:attrNameLst>
                                          <p:attrName>style.visibility</p:attrName>
                                        </p:attrNameLst>
                                      </p:cBhvr>
                                      <p:to>
                                        <p:strVal val="visible"/>
                                      </p:to>
                                    </p:set>
                                    <p:anim calcmode="lin" valueType="num">
                                      <p:cBhvr>
                                        <p:cTn dur="500" fill="hold" id="65"/>
                                        <p:tgtEl>
                                          <p:spTgt spid="77"/>
                                        </p:tgtEl>
                                        <p:attrNameLst>
                                          <p:attrName>ppt_w</p:attrName>
                                        </p:attrNameLst>
                                      </p:cBhvr>
                                      <p:tavLst>
                                        <p:tav tm="0">
                                          <p:val>
                                            <p:strVal val="#ppt_w*0.70"/>
                                          </p:val>
                                        </p:tav>
                                        <p:tav tm="100000">
                                          <p:val>
                                            <p:strVal val="#ppt_w"/>
                                          </p:val>
                                        </p:tav>
                                      </p:tavLst>
                                    </p:anim>
                                    <p:anim calcmode="lin" valueType="num">
                                      <p:cBhvr>
                                        <p:cTn dur="500" fill="hold" id="66"/>
                                        <p:tgtEl>
                                          <p:spTgt spid="77"/>
                                        </p:tgtEl>
                                        <p:attrNameLst>
                                          <p:attrName>ppt_h</p:attrName>
                                        </p:attrNameLst>
                                      </p:cBhvr>
                                      <p:tavLst>
                                        <p:tav tm="0">
                                          <p:val>
                                            <p:strVal val="#ppt_h"/>
                                          </p:val>
                                        </p:tav>
                                        <p:tav tm="100000">
                                          <p:val>
                                            <p:strVal val="#ppt_h"/>
                                          </p:val>
                                        </p:tav>
                                      </p:tavLst>
                                    </p:anim>
                                    <p:animEffect filter="fade" transition="in">
                                      <p:cBhvr>
                                        <p:cTn dur="500" id="67"/>
                                        <p:tgtEl>
                                          <p:spTgt spid="77"/>
                                        </p:tgtEl>
                                      </p:cBhvr>
                                    </p:animEffect>
                                  </p:childTnLst>
                                </p:cTn>
                              </p:par>
                              <p:par>
                                <p:cTn fill="hold" grpId="0" id="68" nodeType="withEffect" presetClass="entr" presetID="2" presetSubtype="8">
                                  <p:stCondLst>
                                    <p:cond delay="1400"/>
                                  </p:stCondLst>
                                  <p:childTnLst>
                                    <p:set>
                                      <p:cBhvr>
                                        <p:cTn dur="1" fill="hold" id="69">
                                          <p:stCondLst>
                                            <p:cond delay="0"/>
                                          </p:stCondLst>
                                        </p:cTn>
                                        <p:tgtEl>
                                          <p:spTgt spid="80"/>
                                        </p:tgtEl>
                                        <p:attrNameLst>
                                          <p:attrName>style.visibility</p:attrName>
                                        </p:attrNameLst>
                                      </p:cBhvr>
                                      <p:to>
                                        <p:strVal val="visible"/>
                                      </p:to>
                                    </p:set>
                                    <p:anim calcmode="lin" valueType="num">
                                      <p:cBhvr additive="base">
                                        <p:cTn dur="500" fill="hold" id="70"/>
                                        <p:tgtEl>
                                          <p:spTgt spid="80"/>
                                        </p:tgtEl>
                                        <p:attrNameLst>
                                          <p:attrName>ppt_x</p:attrName>
                                        </p:attrNameLst>
                                      </p:cBhvr>
                                      <p:tavLst>
                                        <p:tav tm="0">
                                          <p:val>
                                            <p:strVal val="0-#ppt_w/2"/>
                                          </p:val>
                                        </p:tav>
                                        <p:tav tm="100000">
                                          <p:val>
                                            <p:strVal val="#ppt_x"/>
                                          </p:val>
                                        </p:tav>
                                      </p:tavLst>
                                    </p:anim>
                                    <p:anim calcmode="lin" valueType="num">
                                      <p:cBhvr additive="base">
                                        <p:cTn dur="500" fill="hold" id="71"/>
                                        <p:tgtEl>
                                          <p:spTgt spid="80"/>
                                        </p:tgtEl>
                                        <p:attrNameLst>
                                          <p:attrName>ppt_y</p:attrName>
                                        </p:attrNameLst>
                                      </p:cBhvr>
                                      <p:tavLst>
                                        <p:tav tm="0">
                                          <p:val>
                                            <p:strVal val="#ppt_y"/>
                                          </p:val>
                                        </p:tav>
                                        <p:tav tm="100000">
                                          <p:val>
                                            <p:strVal val="#ppt_y"/>
                                          </p:val>
                                        </p:tav>
                                      </p:tavLst>
                                    </p:anim>
                                  </p:childTnLst>
                                </p:cTn>
                              </p:par>
                              <p:par>
                                <p:cTn fill="hold" grpId="0" id="72" nodeType="withEffect" presetClass="entr" presetID="55" presetSubtype="0">
                                  <p:stCondLst>
                                    <p:cond delay="1700"/>
                                  </p:stCondLst>
                                  <p:childTnLst>
                                    <p:set>
                                      <p:cBhvr>
                                        <p:cTn dur="1" fill="hold" id="73">
                                          <p:stCondLst>
                                            <p:cond delay="0"/>
                                          </p:stCondLst>
                                        </p:cTn>
                                        <p:tgtEl>
                                          <p:spTgt spid="79"/>
                                        </p:tgtEl>
                                        <p:attrNameLst>
                                          <p:attrName>style.visibility</p:attrName>
                                        </p:attrNameLst>
                                      </p:cBhvr>
                                      <p:to>
                                        <p:strVal val="visible"/>
                                      </p:to>
                                    </p:set>
                                    <p:anim calcmode="lin" valueType="num">
                                      <p:cBhvr>
                                        <p:cTn dur="500" fill="hold" id="74"/>
                                        <p:tgtEl>
                                          <p:spTgt spid="79"/>
                                        </p:tgtEl>
                                        <p:attrNameLst>
                                          <p:attrName>ppt_w</p:attrName>
                                        </p:attrNameLst>
                                      </p:cBhvr>
                                      <p:tavLst>
                                        <p:tav tm="0">
                                          <p:val>
                                            <p:strVal val="#ppt_w*0.70"/>
                                          </p:val>
                                        </p:tav>
                                        <p:tav tm="100000">
                                          <p:val>
                                            <p:strVal val="#ppt_w"/>
                                          </p:val>
                                        </p:tav>
                                      </p:tavLst>
                                    </p:anim>
                                    <p:anim calcmode="lin" valueType="num">
                                      <p:cBhvr>
                                        <p:cTn dur="500" fill="hold" id="75"/>
                                        <p:tgtEl>
                                          <p:spTgt spid="79"/>
                                        </p:tgtEl>
                                        <p:attrNameLst>
                                          <p:attrName>ppt_h</p:attrName>
                                        </p:attrNameLst>
                                      </p:cBhvr>
                                      <p:tavLst>
                                        <p:tav tm="0">
                                          <p:val>
                                            <p:strVal val="#ppt_h"/>
                                          </p:val>
                                        </p:tav>
                                        <p:tav tm="100000">
                                          <p:val>
                                            <p:strVal val="#ppt_h"/>
                                          </p:val>
                                        </p:tav>
                                      </p:tavLst>
                                    </p:anim>
                                    <p:animEffect filter="fade" transition="in">
                                      <p:cBhvr>
                                        <p:cTn dur="500" id="76"/>
                                        <p:tgtEl>
                                          <p:spTgt spid="79"/>
                                        </p:tgtEl>
                                      </p:cBhvr>
                                    </p:animEffect>
                                  </p:childTnLst>
                                </p:cTn>
                              </p:par>
                              <p:par>
                                <p:cTn fill="hold" grpId="0" id="77" nodeType="withEffect" presetClass="entr" presetID="2" presetSubtype="8">
                                  <p:stCondLst>
                                    <p:cond delay="1400"/>
                                  </p:stCondLst>
                                  <p:childTnLst>
                                    <p:set>
                                      <p:cBhvr>
                                        <p:cTn dur="1" fill="hold" id="78">
                                          <p:stCondLst>
                                            <p:cond delay="0"/>
                                          </p:stCondLst>
                                        </p:cTn>
                                        <p:tgtEl>
                                          <p:spTgt spid="82"/>
                                        </p:tgtEl>
                                        <p:attrNameLst>
                                          <p:attrName>style.visibility</p:attrName>
                                        </p:attrNameLst>
                                      </p:cBhvr>
                                      <p:to>
                                        <p:strVal val="visible"/>
                                      </p:to>
                                    </p:set>
                                    <p:anim calcmode="lin" valueType="num">
                                      <p:cBhvr additive="base">
                                        <p:cTn dur="500" fill="hold" id="79"/>
                                        <p:tgtEl>
                                          <p:spTgt spid="82"/>
                                        </p:tgtEl>
                                        <p:attrNameLst>
                                          <p:attrName>ppt_x</p:attrName>
                                        </p:attrNameLst>
                                      </p:cBhvr>
                                      <p:tavLst>
                                        <p:tav tm="0">
                                          <p:val>
                                            <p:strVal val="0-#ppt_w/2"/>
                                          </p:val>
                                        </p:tav>
                                        <p:tav tm="100000">
                                          <p:val>
                                            <p:strVal val="#ppt_x"/>
                                          </p:val>
                                        </p:tav>
                                      </p:tavLst>
                                    </p:anim>
                                    <p:anim calcmode="lin" valueType="num">
                                      <p:cBhvr additive="base">
                                        <p:cTn dur="500" fill="hold" id="80"/>
                                        <p:tgtEl>
                                          <p:spTgt spid="82"/>
                                        </p:tgtEl>
                                        <p:attrNameLst>
                                          <p:attrName>ppt_y</p:attrName>
                                        </p:attrNameLst>
                                      </p:cBhvr>
                                      <p:tavLst>
                                        <p:tav tm="0">
                                          <p:val>
                                            <p:strVal val="#ppt_y"/>
                                          </p:val>
                                        </p:tav>
                                        <p:tav tm="100000">
                                          <p:val>
                                            <p:strVal val="#ppt_y"/>
                                          </p:val>
                                        </p:tav>
                                      </p:tavLst>
                                    </p:anim>
                                  </p:childTnLst>
                                </p:cTn>
                              </p:par>
                              <p:par>
                                <p:cTn fill="hold" grpId="0" id="81" nodeType="withEffect" presetClass="entr" presetID="55" presetSubtype="0">
                                  <p:stCondLst>
                                    <p:cond delay="1700"/>
                                  </p:stCondLst>
                                  <p:childTnLst>
                                    <p:set>
                                      <p:cBhvr>
                                        <p:cTn dur="1" fill="hold" id="82">
                                          <p:stCondLst>
                                            <p:cond delay="0"/>
                                          </p:stCondLst>
                                        </p:cTn>
                                        <p:tgtEl>
                                          <p:spTgt spid="81"/>
                                        </p:tgtEl>
                                        <p:attrNameLst>
                                          <p:attrName>style.visibility</p:attrName>
                                        </p:attrNameLst>
                                      </p:cBhvr>
                                      <p:to>
                                        <p:strVal val="visible"/>
                                      </p:to>
                                    </p:set>
                                    <p:anim calcmode="lin" valueType="num">
                                      <p:cBhvr>
                                        <p:cTn dur="500" fill="hold" id="83"/>
                                        <p:tgtEl>
                                          <p:spTgt spid="81"/>
                                        </p:tgtEl>
                                        <p:attrNameLst>
                                          <p:attrName>ppt_w</p:attrName>
                                        </p:attrNameLst>
                                      </p:cBhvr>
                                      <p:tavLst>
                                        <p:tav tm="0">
                                          <p:val>
                                            <p:strVal val="#ppt_w*0.70"/>
                                          </p:val>
                                        </p:tav>
                                        <p:tav tm="100000">
                                          <p:val>
                                            <p:strVal val="#ppt_w"/>
                                          </p:val>
                                        </p:tav>
                                      </p:tavLst>
                                    </p:anim>
                                    <p:anim calcmode="lin" valueType="num">
                                      <p:cBhvr>
                                        <p:cTn dur="500" fill="hold" id="84"/>
                                        <p:tgtEl>
                                          <p:spTgt spid="81"/>
                                        </p:tgtEl>
                                        <p:attrNameLst>
                                          <p:attrName>ppt_h</p:attrName>
                                        </p:attrNameLst>
                                      </p:cBhvr>
                                      <p:tavLst>
                                        <p:tav tm="0">
                                          <p:val>
                                            <p:strVal val="#ppt_h"/>
                                          </p:val>
                                        </p:tav>
                                        <p:tav tm="100000">
                                          <p:val>
                                            <p:strVal val="#ppt_h"/>
                                          </p:val>
                                        </p:tav>
                                      </p:tavLst>
                                    </p:anim>
                                    <p:animEffect filter="fade" transition="in">
                                      <p:cBhvr>
                                        <p:cTn dur="500" id="85"/>
                                        <p:tgtEl>
                                          <p:spTgt spid="81"/>
                                        </p:tgtEl>
                                      </p:cBhvr>
                                    </p:animEffect>
                                  </p:childTnLst>
                                </p:cTn>
                              </p:par>
                              <p:par>
                                <p:cTn fill="hold" grpId="0" id="86" nodeType="withEffect" presetClass="entr" presetID="2" presetSubtype="1">
                                  <p:stCondLst>
                                    <p:cond delay="1400"/>
                                  </p:stCondLst>
                                  <p:childTnLst>
                                    <p:set>
                                      <p:cBhvr>
                                        <p:cTn dur="1" fill="hold" id="87">
                                          <p:stCondLst>
                                            <p:cond delay="0"/>
                                          </p:stCondLst>
                                        </p:cTn>
                                        <p:tgtEl>
                                          <p:spTgt spid="84"/>
                                        </p:tgtEl>
                                        <p:attrNameLst>
                                          <p:attrName>style.visibility</p:attrName>
                                        </p:attrNameLst>
                                      </p:cBhvr>
                                      <p:to>
                                        <p:strVal val="visible"/>
                                      </p:to>
                                    </p:set>
                                    <p:anim calcmode="lin" valueType="num">
                                      <p:cBhvr additive="base">
                                        <p:cTn dur="500" fill="hold" id="88"/>
                                        <p:tgtEl>
                                          <p:spTgt spid="84"/>
                                        </p:tgtEl>
                                        <p:attrNameLst>
                                          <p:attrName>ppt_x</p:attrName>
                                        </p:attrNameLst>
                                      </p:cBhvr>
                                      <p:tavLst>
                                        <p:tav tm="0">
                                          <p:val>
                                            <p:strVal val="#ppt_x"/>
                                          </p:val>
                                        </p:tav>
                                        <p:tav tm="100000">
                                          <p:val>
                                            <p:strVal val="#ppt_x"/>
                                          </p:val>
                                        </p:tav>
                                      </p:tavLst>
                                    </p:anim>
                                    <p:anim calcmode="lin" valueType="num">
                                      <p:cBhvr additive="base">
                                        <p:cTn dur="500" fill="hold" id="89"/>
                                        <p:tgtEl>
                                          <p:spTgt spid="84"/>
                                        </p:tgtEl>
                                        <p:attrNameLst>
                                          <p:attrName>ppt_y</p:attrName>
                                        </p:attrNameLst>
                                      </p:cBhvr>
                                      <p:tavLst>
                                        <p:tav tm="0">
                                          <p:val>
                                            <p:strVal val="0-#ppt_h/2"/>
                                          </p:val>
                                        </p:tav>
                                        <p:tav tm="100000">
                                          <p:val>
                                            <p:strVal val="#ppt_y"/>
                                          </p:val>
                                        </p:tav>
                                      </p:tavLst>
                                    </p:anim>
                                  </p:childTnLst>
                                </p:cTn>
                              </p:par>
                              <p:par>
                                <p:cTn fill="hold" grpId="0" id="90" nodeType="withEffect" presetClass="entr" presetID="55" presetSubtype="0">
                                  <p:stCondLst>
                                    <p:cond delay="1700"/>
                                  </p:stCondLst>
                                  <p:childTnLst>
                                    <p:set>
                                      <p:cBhvr>
                                        <p:cTn dur="1" fill="hold" id="91">
                                          <p:stCondLst>
                                            <p:cond delay="0"/>
                                          </p:stCondLst>
                                        </p:cTn>
                                        <p:tgtEl>
                                          <p:spTgt spid="83"/>
                                        </p:tgtEl>
                                        <p:attrNameLst>
                                          <p:attrName>style.visibility</p:attrName>
                                        </p:attrNameLst>
                                      </p:cBhvr>
                                      <p:to>
                                        <p:strVal val="visible"/>
                                      </p:to>
                                    </p:set>
                                    <p:anim calcmode="lin" valueType="num">
                                      <p:cBhvr>
                                        <p:cTn dur="500" fill="hold" id="92"/>
                                        <p:tgtEl>
                                          <p:spTgt spid="83"/>
                                        </p:tgtEl>
                                        <p:attrNameLst>
                                          <p:attrName>ppt_w</p:attrName>
                                        </p:attrNameLst>
                                      </p:cBhvr>
                                      <p:tavLst>
                                        <p:tav tm="0">
                                          <p:val>
                                            <p:strVal val="#ppt_w*0.70"/>
                                          </p:val>
                                        </p:tav>
                                        <p:tav tm="100000">
                                          <p:val>
                                            <p:strVal val="#ppt_w"/>
                                          </p:val>
                                        </p:tav>
                                      </p:tavLst>
                                    </p:anim>
                                    <p:anim calcmode="lin" valueType="num">
                                      <p:cBhvr>
                                        <p:cTn dur="500" fill="hold" id="93"/>
                                        <p:tgtEl>
                                          <p:spTgt spid="83"/>
                                        </p:tgtEl>
                                        <p:attrNameLst>
                                          <p:attrName>ppt_h</p:attrName>
                                        </p:attrNameLst>
                                      </p:cBhvr>
                                      <p:tavLst>
                                        <p:tav tm="0">
                                          <p:val>
                                            <p:strVal val="#ppt_h"/>
                                          </p:val>
                                        </p:tav>
                                        <p:tav tm="100000">
                                          <p:val>
                                            <p:strVal val="#ppt_h"/>
                                          </p:val>
                                        </p:tav>
                                      </p:tavLst>
                                    </p:anim>
                                    <p:animEffect filter="fade" transition="in">
                                      <p:cBhvr>
                                        <p:cTn dur="500" id="94"/>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Rectangle 44"/>
          <p:cNvSpPr>
            <a:spLocks noChangeArrowheads="1"/>
          </p:cNvSpPr>
          <p:nvPr/>
        </p:nvSpPr>
        <p:spPr bwMode="auto">
          <a:xfrm>
            <a:off x="4546476" y="2122476"/>
            <a:ext cx="14276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关键技术</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实践难点</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市场调研分析</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案例对比分析</a:t>
            </a:r>
          </a:p>
        </p:txBody>
      </p:sp>
      <p:sp>
        <p:nvSpPr>
          <p:cNvPr id="7" name="Rectangle 44"/>
          <p:cNvSpPr>
            <a:spLocks noChangeArrowheads="1"/>
          </p:cNvSpPr>
          <p:nvPr/>
        </p:nvSpPr>
        <p:spPr bwMode="auto">
          <a:xfrm>
            <a:off x="4570472" y="1357990"/>
            <a:ext cx="237779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buClr>
                <a:srgbClr val="37B0E8"/>
              </a:buClr>
            </a:pPr>
            <a:r>
              <a:rPr altLang="zh-CN" b="1" lang="en-US" smtClean="0" sz="2400">
                <a:ln w="6350">
                  <a:noFill/>
                </a:ln>
                <a:solidFill>
                  <a:srgbClr val="37B0E8"/>
                </a:solidFill>
                <a:latin charset="-122" pitchFamily="34" typeface="微软雅黑"/>
                <a:ea charset="-122" pitchFamily="34" typeface="微软雅黑"/>
              </a:rPr>
              <a:t>03 | 技术与难点</a:t>
            </a:r>
          </a:p>
        </p:txBody>
      </p:sp>
      <p:sp>
        <p:nvSpPr>
          <p:cNvPr id="9" name="Freeform 12"/>
          <p:cNvSpPr>
            <a:spLocks noEditPoints="1"/>
          </p:cNvSpPr>
          <p:nvPr/>
        </p:nvSpPr>
        <p:spPr bwMode="auto">
          <a:xfrm>
            <a:off x="3274677" y="1718986"/>
            <a:ext cx="308790" cy="443746"/>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400"/>
                                  </p:stCondLst>
                                  <p:childTnLst>
                                    <p:animScale>
                                      <p:cBhvr>
                                        <p:cTn dur="150" fill="hold" id="18"/>
                                        <p:tgtEl>
                                          <p:spTgt spid="4"/>
                                        </p:tgtEl>
                                      </p:cBhvr>
                                      <p:by x="110000" y="110000"/>
                                    </p:animScale>
                                  </p:childTnLst>
                                </p:cTn>
                              </p:par>
                              <p:par>
                                <p:cTn fill="hold" grpId="0" id="19" nodeType="withEffect" presetClass="entr" presetID="2" presetSubtype="2">
                                  <p:stCondLst>
                                    <p:cond delay="50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1+#ppt_w/2"/>
                                          </p:val>
                                        </p:tav>
                                        <p:tav tm="100000">
                                          <p:val>
                                            <p:strVal val="#ppt_x"/>
                                          </p:val>
                                        </p:tav>
                                      </p:tavLst>
                                    </p:anim>
                                    <p:anim calcmode="lin" valueType="num">
                                      <p:cBhvr additive="base">
                                        <p:cTn dur="500" fill="hold" id="22"/>
                                        <p:tgtEl>
                                          <p:spTgt spid="5"/>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50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1+#ppt_w/2"/>
                                          </p:val>
                                        </p:tav>
                                        <p:tav tm="100000">
                                          <p:val>
                                            <p:strVal val="#ppt_x"/>
                                          </p:val>
                                        </p:tav>
                                      </p:tavLst>
                                    </p:anim>
                                    <p:anim calcmode="lin" valueType="num">
                                      <p:cBhvr additive="base">
                                        <p:cTn dur="500" fill="hold" id="26"/>
                                        <p:tgtEl>
                                          <p:spTgt spid="7"/>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200"/>
                                  </p:stCondLst>
                                  <p:childTnLst>
                                    <p:set>
                                      <p:cBhvr>
                                        <p:cTn dur="1" fill="hold" id="28">
                                          <p:stCondLst>
                                            <p:cond delay="0"/>
                                          </p:stCondLst>
                                        </p:cTn>
                                        <p:tgtEl>
                                          <p:spTgt spid="9"/>
                                        </p:tgtEl>
                                        <p:attrNameLst>
                                          <p:attrName>style.visibility</p:attrName>
                                        </p:attrNameLst>
                                      </p:cBhvr>
                                      <p:to>
                                        <p:strVal val="visible"/>
                                      </p:to>
                                    </p:set>
                                    <p:anim calcmode="lin" valueType="num">
                                      <p:cBhvr>
                                        <p:cTn dur="300" fill="hold" id="29"/>
                                        <p:tgtEl>
                                          <p:spTgt spid="9"/>
                                        </p:tgtEl>
                                        <p:attrNameLst>
                                          <p:attrName>ppt_w</p:attrName>
                                        </p:attrNameLst>
                                      </p:cBhvr>
                                      <p:tavLst>
                                        <p:tav tm="0">
                                          <p:val>
                                            <p:fltVal val="0"/>
                                          </p:val>
                                        </p:tav>
                                        <p:tav tm="100000">
                                          <p:val>
                                            <p:strVal val="#ppt_w"/>
                                          </p:val>
                                        </p:tav>
                                      </p:tavLst>
                                    </p:anim>
                                    <p:anim calcmode="lin" valueType="num">
                                      <p:cBhvr>
                                        <p:cTn dur="300" fill="hold" id="30"/>
                                        <p:tgtEl>
                                          <p:spTgt spid="9"/>
                                        </p:tgtEl>
                                        <p:attrNameLst>
                                          <p:attrName>ppt_h</p:attrName>
                                        </p:attrNameLst>
                                      </p:cBhvr>
                                      <p:tavLst>
                                        <p:tav tm="0">
                                          <p:val>
                                            <p:fltVal val="0"/>
                                          </p:val>
                                        </p:tav>
                                        <p:tav tm="100000">
                                          <p:val>
                                            <p:strVal val="#ppt_h"/>
                                          </p:val>
                                        </p:tav>
                                      </p:tavLst>
                                    </p:anim>
                                    <p:animEffect filter="fade" transition="in">
                                      <p:cBhvr>
                                        <p:cTn dur="300" id="31"/>
                                        <p:tgtEl>
                                          <p:spTgt spid="9"/>
                                        </p:tgtEl>
                                      </p:cBhvr>
                                    </p:animEffect>
                                  </p:childTnLst>
                                </p:cTn>
                              </p:par>
                              <p:par>
                                <p:cTn autoRev="1" fill="hold" grpId="1" id="32" nodeType="withEffect" presetClass="emph" presetID="6" presetSubtype="0">
                                  <p:stCondLst>
                                    <p:cond delay="500"/>
                                  </p:stCondLst>
                                  <p:childTnLst>
                                    <p:animScale>
                                      <p:cBhvr>
                                        <p:cTn dur="150" fill="hold" id="33"/>
                                        <p:tgtEl>
                                          <p:spTgt spid="9"/>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0" spid="7"/>
      <p:bldP grpId="0" spid="9"/>
      <p:bldP grpId="1"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关键技术</a:t>
            </a:r>
          </a:p>
        </p:txBody>
      </p:sp>
      <p:sp>
        <p:nvSpPr>
          <p:cNvPr id="25" name="矩形 24"/>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26" name="矩形 2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0" name="矩形 29"/>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1" name="矩形 30"/>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技术与难点</a:t>
            </a:r>
          </a:p>
        </p:txBody>
      </p:sp>
      <p:sp>
        <p:nvSpPr>
          <p:cNvPr id="35"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6" name="矩形 35"/>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grpSp>
        <p:nvGrpSpPr>
          <p:cNvPr id="32" name="组合 31"/>
          <p:cNvGrpSpPr/>
          <p:nvPr/>
        </p:nvGrpSpPr>
        <p:grpSpPr>
          <a:xfrm>
            <a:off x="4062014" y="1736458"/>
            <a:ext cx="2235998" cy="2240760"/>
            <a:chOff x="3414826" y="1736458"/>
            <a:chExt cx="2235998" cy="2240760"/>
          </a:xfrm>
        </p:grpSpPr>
        <p:sp>
          <p:nvSpPr>
            <p:cNvPr id="33" name="Freeform 30"/>
            <p:cNvSpPr/>
            <p:nvPr/>
          </p:nvSpPr>
          <p:spPr bwMode="auto">
            <a:xfrm>
              <a:off x="3414826" y="2860408"/>
              <a:ext cx="1116810" cy="1116810"/>
            </a:xfrm>
            <a:custGeom>
              <a:gdLst>
                <a:gd fmla="*/ 204 w 408" name="T0"/>
                <a:gd fmla="*/ 408 h 408" name="T1"/>
                <a:gd fmla="*/ 308 w 408" name="T2"/>
                <a:gd fmla="*/ 382 h 408" name="T3"/>
                <a:gd fmla="*/ 408 w 408" name="T4"/>
                <a:gd fmla="*/ 204 h 408" name="T5"/>
                <a:gd fmla="*/ 408 w 408" name="T6"/>
                <a:gd fmla="*/ 0 h 408" name="T7"/>
                <a:gd fmla="*/ 204 w 408" name="T8"/>
                <a:gd fmla="*/ 0 h 408" name="T9"/>
                <a:gd fmla="*/ 100 w 408" name="T10"/>
                <a:gd fmla="*/ 27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34" name="Freeform 30"/>
            <p:cNvSpPr/>
            <p:nvPr/>
          </p:nvSpPr>
          <p:spPr bwMode="auto">
            <a:xfrm>
              <a:off x="4534014" y="1736458"/>
              <a:ext cx="1116810" cy="1116810"/>
            </a:xfrm>
            <a:custGeom>
              <a:gdLst>
                <a:gd fmla="*/ 204 w 408" name="T0"/>
                <a:gd fmla="*/ 408 h 408" name="T1"/>
                <a:gd fmla="*/ 308 w 408" name="T2"/>
                <a:gd fmla="*/ 382 h 408" name="T3"/>
                <a:gd fmla="*/ 408 w 408" name="T4"/>
                <a:gd fmla="*/ 204 h 408" name="T5"/>
                <a:gd fmla="*/ 408 w 408" name="T6"/>
                <a:gd fmla="*/ 0 h 408" name="T7"/>
                <a:gd fmla="*/ 204 w 408" name="T8"/>
                <a:gd fmla="*/ 0 h 408" name="T9"/>
                <a:gd fmla="*/ 100 w 408" name="T10"/>
                <a:gd fmla="*/ 27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38" name="组合 37"/>
          <p:cNvGrpSpPr/>
          <p:nvPr/>
        </p:nvGrpSpPr>
        <p:grpSpPr>
          <a:xfrm>
            <a:off x="4138178" y="1750745"/>
            <a:ext cx="2232682" cy="2226473"/>
            <a:chOff x="3490990" y="1750745"/>
            <a:chExt cx="2232682" cy="2226473"/>
          </a:xfrm>
        </p:grpSpPr>
        <p:sp>
          <p:nvSpPr>
            <p:cNvPr id="39" name="Freeform 33"/>
            <p:cNvSpPr/>
            <p:nvPr/>
          </p:nvSpPr>
          <p:spPr bwMode="auto">
            <a:xfrm>
              <a:off x="4605415" y="2860408"/>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40" name="Freeform 33"/>
            <p:cNvSpPr/>
            <p:nvPr/>
          </p:nvSpPr>
          <p:spPr bwMode="auto">
            <a:xfrm>
              <a:off x="3490990" y="1750745"/>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41" name="组合 40"/>
          <p:cNvGrpSpPr/>
          <p:nvPr/>
        </p:nvGrpSpPr>
        <p:grpSpPr>
          <a:xfrm>
            <a:off x="4133416" y="1671265"/>
            <a:ext cx="2237444" cy="2235997"/>
            <a:chOff x="3486228" y="1671265"/>
            <a:chExt cx="2237444" cy="2235997"/>
          </a:xfrm>
        </p:grpSpPr>
        <p:sp>
          <p:nvSpPr>
            <p:cNvPr id="42" name="Freeform 32"/>
            <p:cNvSpPr/>
            <p:nvPr/>
          </p:nvSpPr>
          <p:spPr bwMode="auto">
            <a:xfrm>
              <a:off x="4605415" y="1671265"/>
              <a:ext cx="1118257" cy="1116810"/>
            </a:xfrm>
            <a:custGeom>
              <a:gdLst>
                <a:gd fmla="*/ 204 w 408" name="T0"/>
                <a:gd fmla="*/ 408 h 408" name="T1"/>
                <a:gd fmla="*/ 382 w 408" name="T2"/>
                <a:gd fmla="*/ 306 h 408" name="T3"/>
                <a:gd fmla="*/ 408 w 408" name="T4"/>
                <a:gd fmla="*/ 204 h 408" name="T5"/>
                <a:gd fmla="*/ 408 w 408" name="T6"/>
                <a:gd fmla="*/ 0 h 408" name="T7"/>
                <a:gd fmla="*/ 204 w 408" name="T8"/>
                <a:gd fmla="*/ 0 h 408" name="T9"/>
                <a:gd fmla="*/ 26 w 408" name="T10"/>
                <a:gd fmla="*/ 101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49" name="Freeform 32"/>
            <p:cNvSpPr/>
            <p:nvPr/>
          </p:nvSpPr>
          <p:spPr bwMode="auto">
            <a:xfrm>
              <a:off x="3486228" y="2790452"/>
              <a:ext cx="1118257" cy="1116810"/>
            </a:xfrm>
            <a:custGeom>
              <a:gdLst>
                <a:gd fmla="*/ 204 w 408" name="T0"/>
                <a:gd fmla="*/ 408 h 408" name="T1"/>
                <a:gd fmla="*/ 382 w 408" name="T2"/>
                <a:gd fmla="*/ 306 h 408" name="T3"/>
                <a:gd fmla="*/ 408 w 408" name="T4"/>
                <a:gd fmla="*/ 204 h 408" name="T5"/>
                <a:gd fmla="*/ 408 w 408" name="T6"/>
                <a:gd fmla="*/ 0 h 408" name="T7"/>
                <a:gd fmla="*/ 204 w 408" name="T8"/>
                <a:gd fmla="*/ 0 h 408" name="T9"/>
                <a:gd fmla="*/ 26 w 408" name="T10"/>
                <a:gd fmla="*/ 101 h 408" name="T11"/>
                <a:gd fmla="*/ 0 w 408" name="T12"/>
                <a:gd fmla="*/ 204 h 408" name="T13"/>
                <a:gd fmla="*/ 0 w 408" name="T14"/>
                <a:gd fmla="*/ 408 h 408" name="T15"/>
                <a:gd fmla="*/ 204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grpSp>
        <p:nvGrpSpPr>
          <p:cNvPr id="50" name="组合 49"/>
          <p:cNvGrpSpPr/>
          <p:nvPr/>
        </p:nvGrpSpPr>
        <p:grpSpPr>
          <a:xfrm>
            <a:off x="4067511" y="1669144"/>
            <a:ext cx="2232682" cy="2231235"/>
            <a:chOff x="3420323" y="1669144"/>
            <a:chExt cx="2232682" cy="2231235"/>
          </a:xfrm>
        </p:grpSpPr>
        <p:sp>
          <p:nvSpPr>
            <p:cNvPr id="51" name="Freeform 33"/>
            <p:cNvSpPr/>
            <p:nvPr/>
          </p:nvSpPr>
          <p:spPr bwMode="auto">
            <a:xfrm>
              <a:off x="3420323" y="1669144"/>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sp>
          <p:nvSpPr>
            <p:cNvPr id="52" name="Freeform 33"/>
            <p:cNvSpPr/>
            <p:nvPr/>
          </p:nvSpPr>
          <p:spPr bwMode="auto">
            <a:xfrm>
              <a:off x="4534748" y="2783569"/>
              <a:ext cx="1118257" cy="1116810"/>
            </a:xfrm>
            <a:custGeom>
              <a:gdLst>
                <a:gd fmla="*/ 408 w 408" name="T0"/>
                <a:gd fmla="*/ 408 h 408" name="T1"/>
                <a:gd fmla="*/ 408 w 408" name="T2"/>
                <a:gd fmla="*/ 204 h 408" name="T3"/>
                <a:gd fmla="*/ 382 w 408" name="T4"/>
                <a:gd fmla="*/ 100 h 408" name="T5"/>
                <a:gd fmla="*/ 204 w 408" name="T6"/>
                <a:gd fmla="*/ 0 h 408" name="T7"/>
                <a:gd fmla="*/ 0 w 408" name="T8"/>
                <a:gd fmla="*/ 0 h 408" name="T9"/>
                <a:gd fmla="*/ 0 w 408" name="T10"/>
                <a:gd fmla="*/ 204 h 408" name="T11"/>
                <a:gd fmla="*/ 26 w 408" name="T12"/>
                <a:gd fmla="*/ 308 h 408" name="T13"/>
                <a:gd fmla="*/ 204 w 408" name="T14"/>
                <a:gd fmla="*/ 408 h 408" name="T15"/>
                <a:gd fmla="*/ 408 w 408" name="T16"/>
                <a:gd fmla="*/ 408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n w="6350">
                  <a:noFill/>
                </a:ln>
                <a:gradFill flip="none" rotWithShape="1">
                  <a:gsLst>
                    <a:gs pos="73000">
                      <a:srgbClr val="00C373"/>
                    </a:gs>
                    <a:gs pos="88000">
                      <a:srgbClr val="08ECDB"/>
                    </a:gs>
                    <a:gs pos="29000">
                      <a:srgbClr val="00C373"/>
                    </a:gs>
                    <a:gs pos="72000">
                      <a:srgbClr val="08ECDB"/>
                    </a:gs>
                  </a:gsLst>
                  <a:lin ang="1200000" scaled="0"/>
                </a:gradFill>
                <a:effectLst>
                  <a:innerShdw blurRad="63500" dir="16200000" dist="50800">
                    <a:prstClr val="black">
                      <a:alpha val="50000"/>
                    </a:prstClr>
                  </a:innerShdw>
                </a:effectLst>
                <a:latin charset="0" pitchFamily="34" typeface="Impact"/>
                <a:ea charset="-122" pitchFamily="34" typeface="微软雅黑"/>
              </a:endParaRPr>
            </a:p>
          </p:txBody>
        </p:sp>
      </p:grpSp>
      <p:sp>
        <p:nvSpPr>
          <p:cNvPr id="53" name="Rectangle 66"/>
          <p:cNvSpPr>
            <a:spLocks noChangeArrowheads="1"/>
          </p:cNvSpPr>
          <p:nvPr/>
        </p:nvSpPr>
        <p:spPr bwMode="auto">
          <a:xfrm>
            <a:off x="6659349" y="3333991"/>
            <a:ext cx="210395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54" name="圆角矩形 53"/>
          <p:cNvSpPr/>
          <p:nvPr/>
        </p:nvSpPr>
        <p:spPr>
          <a:xfrm>
            <a:off x="6659348" y="300356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关键技术四</a:t>
            </a:r>
          </a:p>
        </p:txBody>
      </p:sp>
      <p:sp>
        <p:nvSpPr>
          <p:cNvPr id="55" name="Rectangle 66"/>
          <p:cNvSpPr>
            <a:spLocks noChangeArrowheads="1"/>
          </p:cNvSpPr>
          <p:nvPr/>
        </p:nvSpPr>
        <p:spPr bwMode="auto">
          <a:xfrm>
            <a:off x="6659349" y="2037847"/>
            <a:ext cx="210395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56" name="圆角矩形 55"/>
          <p:cNvSpPr/>
          <p:nvPr/>
        </p:nvSpPr>
        <p:spPr>
          <a:xfrm>
            <a:off x="6659348" y="1707424"/>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关键技术二</a:t>
            </a:r>
          </a:p>
        </p:txBody>
      </p:sp>
      <p:sp>
        <p:nvSpPr>
          <p:cNvPr id="57" name="Rectangle 66"/>
          <p:cNvSpPr>
            <a:spLocks noChangeArrowheads="1"/>
          </p:cNvSpPr>
          <p:nvPr/>
        </p:nvSpPr>
        <p:spPr bwMode="auto">
          <a:xfrm>
            <a:off x="1675075" y="2037847"/>
            <a:ext cx="210395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58" name="圆角矩形 57"/>
          <p:cNvSpPr/>
          <p:nvPr/>
        </p:nvSpPr>
        <p:spPr>
          <a:xfrm>
            <a:off x="2698908" y="1707424"/>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关键技术一</a:t>
            </a:r>
          </a:p>
        </p:txBody>
      </p:sp>
      <p:sp>
        <p:nvSpPr>
          <p:cNvPr id="59" name="Rectangle 66"/>
          <p:cNvSpPr>
            <a:spLocks noChangeArrowheads="1"/>
          </p:cNvSpPr>
          <p:nvPr/>
        </p:nvSpPr>
        <p:spPr bwMode="auto">
          <a:xfrm>
            <a:off x="1691640" y="3333991"/>
            <a:ext cx="210395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0" name="圆角矩形 59"/>
          <p:cNvSpPr/>
          <p:nvPr/>
        </p:nvSpPr>
        <p:spPr>
          <a:xfrm>
            <a:off x="2698908" y="3003568"/>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关键技术三</a:t>
            </a:r>
          </a:p>
        </p:txBody>
      </p:sp>
      <p:grpSp>
        <p:nvGrpSpPr>
          <p:cNvPr id="61" name="组合 60"/>
          <p:cNvGrpSpPr/>
          <p:nvPr/>
        </p:nvGrpSpPr>
        <p:grpSpPr>
          <a:xfrm>
            <a:off x="4457897" y="3089598"/>
            <a:ext cx="373731" cy="667155"/>
            <a:chOff x="4062413" y="3968750"/>
            <a:chExt cx="192088" cy="342901"/>
          </a:xfrm>
          <a:solidFill>
            <a:schemeClr val="tx1">
              <a:lumMod val="65000"/>
              <a:lumOff val="35000"/>
            </a:schemeClr>
          </a:solidFill>
        </p:grpSpPr>
        <p:sp>
          <p:nvSpPr>
            <p:cNvPr id="62" name="Freeform 37"/>
            <p:cNvSpPr/>
            <p:nvPr/>
          </p:nvSpPr>
          <p:spPr bwMode="auto">
            <a:xfrm>
              <a:off x="4116388" y="3968750"/>
              <a:ext cx="69850" cy="71438"/>
            </a:xfrm>
            <a:custGeom>
              <a:gdLst>
                <a:gd fmla="*/ 1 w 23" name="T0"/>
                <a:gd fmla="*/ 14 h 24" name="T1"/>
                <a:gd fmla="*/ 12 w 23" name="T2"/>
                <a:gd fmla="*/ 24 h 24" name="T3"/>
                <a:gd fmla="*/ 22 w 23" name="T4"/>
                <a:gd fmla="*/ 14 h 24" name="T5"/>
                <a:gd fmla="*/ 23 w 23" name="T6"/>
                <a:gd fmla="*/ 12 h 24" name="T7"/>
                <a:gd fmla="*/ 22 w 23" name="T8"/>
                <a:gd fmla="*/ 9 h 24" name="T9"/>
                <a:gd fmla="*/ 22 w 23" name="T10"/>
                <a:gd fmla="*/ 9 h 24" name="T11"/>
                <a:gd fmla="*/ 13 w 23" name="T12"/>
                <a:gd fmla="*/ 0 h 24" name="T13"/>
                <a:gd fmla="*/ 14 w 23" name="T14"/>
                <a:gd fmla="*/ 0 h 24" name="T15"/>
                <a:gd fmla="*/ 11 w 23" name="T16"/>
                <a:gd fmla="*/ 0 h 24" name="T17"/>
                <a:gd fmla="*/ 9 w 23" name="T18"/>
                <a:gd fmla="*/ 0 h 24" name="T19"/>
                <a:gd fmla="*/ 11 w 23" name="T20"/>
                <a:gd fmla="*/ 0 h 24" name="T21"/>
                <a:gd fmla="*/ 10 w 23" name="T22"/>
                <a:gd fmla="*/ 0 h 24" name="T23"/>
                <a:gd fmla="*/ 7 w 23" name="T24"/>
                <a:gd fmla="*/ 1 h 24" name="T25"/>
                <a:gd fmla="*/ 8 w 23" name="T26"/>
                <a:gd fmla="*/ 1 h 24" name="T27"/>
                <a:gd fmla="*/ 1 w 23" name="T28"/>
                <a:gd fmla="*/ 9 h 24" name="T29"/>
                <a:gd fmla="*/ 1 w 23" name="T30"/>
                <a:gd fmla="*/ 9 h 24" name="T31"/>
                <a:gd fmla="*/ 0 w 23" name="T32"/>
                <a:gd fmla="*/ 12 h 24" name="T33"/>
                <a:gd fmla="*/ 1 w 23" name="T34"/>
                <a:gd fmla="*/ 14 h 2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 w="23">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38"/>
            <p:cNvSpPr/>
            <p:nvPr/>
          </p:nvSpPr>
          <p:spPr bwMode="auto">
            <a:xfrm>
              <a:off x="4062413" y="4052888"/>
              <a:ext cx="192088" cy="258763"/>
            </a:xfrm>
            <a:custGeom>
              <a:gdLst>
                <a:gd fmla="*/ 62 w 64" name="T0"/>
                <a:gd fmla="*/ 10 h 86" name="T1"/>
                <a:gd fmla="*/ 56 w 64" name="T2"/>
                <a:gd fmla="*/ 10 h 86" name="T3"/>
                <a:gd fmla="*/ 51 w 64" name="T4"/>
                <a:gd fmla="*/ 16 h 86" name="T5"/>
                <a:gd fmla="*/ 48 w 64" name="T6"/>
                <a:gd fmla="*/ 8 h 86" name="T7"/>
                <a:gd fmla="*/ 46 w 64" name="T8"/>
                <a:gd fmla="*/ 4 h 86" name="T9"/>
                <a:gd fmla="*/ 44 w 64" name="T10"/>
                <a:gd fmla="*/ 1 h 86" name="T11"/>
                <a:gd fmla="*/ 44 w 64" name="T12"/>
                <a:gd fmla="*/ 1 h 86" name="T13"/>
                <a:gd fmla="*/ 39 w 64" name="T14"/>
                <a:gd fmla="*/ 0 h 86" name="T15"/>
                <a:gd fmla="*/ 36 w 64" name="T16"/>
                <a:gd fmla="*/ 0 h 86" name="T17"/>
                <a:gd fmla="*/ 36 w 64" name="T18"/>
                <a:gd fmla="*/ 3 h 86" name="T19"/>
                <a:gd fmla="*/ 33 w 64" name="T20"/>
                <a:gd fmla="*/ 13 h 86" name="T21"/>
                <a:gd fmla="*/ 32 w 64" name="T22"/>
                <a:gd fmla="*/ 5 h 86" name="T23"/>
                <a:gd fmla="*/ 32 w 64" name="T24"/>
                <a:gd fmla="*/ 5 h 86" name="T25"/>
                <a:gd fmla="*/ 32 w 64" name="T26"/>
                <a:gd fmla="*/ 4 h 86" name="T27"/>
                <a:gd fmla="*/ 33 w 64" name="T28"/>
                <a:gd fmla="*/ 0 h 86" name="T29"/>
                <a:gd fmla="*/ 33 w 64" name="T30"/>
                <a:gd fmla="*/ 0 h 86" name="T31"/>
                <a:gd fmla="*/ 26 w 64" name="T32"/>
                <a:gd fmla="*/ 0 h 86" name="T33"/>
                <a:gd fmla="*/ 26 w 64" name="T34"/>
                <a:gd fmla="*/ 0 h 86" name="T35"/>
                <a:gd fmla="*/ 27 w 64" name="T36"/>
                <a:gd fmla="*/ 4 h 86" name="T37"/>
                <a:gd fmla="*/ 27 w 64" name="T38"/>
                <a:gd fmla="*/ 5 h 86" name="T39"/>
                <a:gd fmla="*/ 27 w 64" name="T40"/>
                <a:gd fmla="*/ 5 h 86" name="T41"/>
                <a:gd fmla="*/ 26 w 64" name="T42"/>
                <a:gd fmla="*/ 13 h 86" name="T43"/>
                <a:gd fmla="*/ 23 w 64" name="T44"/>
                <a:gd fmla="*/ 3 h 86" name="T45"/>
                <a:gd fmla="*/ 23 w 64" name="T46"/>
                <a:gd fmla="*/ 0 h 86" name="T47"/>
                <a:gd fmla="*/ 20 w 64" name="T48"/>
                <a:gd fmla="*/ 0 h 86" name="T49"/>
                <a:gd fmla="*/ 15 w 64" name="T50"/>
                <a:gd fmla="*/ 1 h 86" name="T51"/>
                <a:gd fmla="*/ 15 w 64" name="T52"/>
                <a:gd fmla="*/ 1 h 86" name="T53"/>
                <a:gd fmla="*/ 13 w 64" name="T54"/>
                <a:gd fmla="*/ 4 h 86" name="T55"/>
                <a:gd fmla="*/ 11 w 64" name="T56"/>
                <a:gd fmla="*/ 8 h 86" name="T57"/>
                <a:gd fmla="*/ 1 w 64" name="T58"/>
                <a:gd fmla="*/ 35 h 86" name="T59"/>
                <a:gd fmla="*/ 4 w 64" name="T60"/>
                <a:gd fmla="*/ 40 h 86" name="T61"/>
                <a:gd fmla="*/ 10 w 64" name="T62"/>
                <a:gd fmla="*/ 37 h 86" name="T63"/>
                <a:gd fmla="*/ 17 w 64" name="T64"/>
                <a:gd fmla="*/ 21 h 86" name="T65"/>
                <a:gd fmla="*/ 17 w 64" name="T66"/>
                <a:gd fmla="*/ 31 h 86" name="T67"/>
                <a:gd fmla="*/ 17 w 64" name="T68"/>
                <a:gd fmla="*/ 31 h 86" name="T69"/>
                <a:gd fmla="*/ 17 w 64" name="T70"/>
                <a:gd fmla="*/ 31 h 86" name="T71"/>
                <a:gd fmla="*/ 17 w 64" name="T72"/>
                <a:gd fmla="*/ 80 h 86" name="T73"/>
                <a:gd fmla="*/ 22 w 64" name="T74"/>
                <a:gd fmla="*/ 86 h 86" name="T75"/>
                <a:gd fmla="*/ 28 w 64" name="T76"/>
                <a:gd fmla="*/ 80 h 86" name="T77"/>
                <a:gd fmla="*/ 28 w 64" name="T78"/>
                <a:gd fmla="*/ 41 h 86" name="T79"/>
                <a:gd fmla="*/ 31 w 64" name="T80"/>
                <a:gd fmla="*/ 41 h 86" name="T81"/>
                <a:gd fmla="*/ 31 w 64" name="T82"/>
                <a:gd fmla="*/ 80 h 86" name="T83"/>
                <a:gd fmla="*/ 37 w 64" name="T84"/>
                <a:gd fmla="*/ 86 h 86" name="T85"/>
                <a:gd fmla="*/ 42 w 64" name="T86"/>
                <a:gd fmla="*/ 80 h 86" name="T87"/>
                <a:gd fmla="*/ 42 w 64" name="T88"/>
                <a:gd fmla="*/ 31 h 86" name="T89"/>
                <a:gd fmla="*/ 42 w 64" name="T90"/>
                <a:gd fmla="*/ 31 h 86" name="T91"/>
                <a:gd fmla="*/ 42 w 64" name="T92"/>
                <a:gd fmla="*/ 31 h 86" name="T93"/>
                <a:gd fmla="*/ 42 w 64" name="T94"/>
                <a:gd fmla="*/ 20 h 86" name="T95"/>
                <a:gd fmla="*/ 44 w 64" name="T96"/>
                <a:gd fmla="*/ 26 h 86" name="T97"/>
                <a:gd fmla="*/ 46 w 64" name="T98"/>
                <a:gd fmla="*/ 28 h 86" name="T99"/>
                <a:gd fmla="*/ 51 w 64" name="T100"/>
                <a:gd fmla="*/ 28 h 86" name="T101"/>
                <a:gd fmla="*/ 54 w 64" name="T102"/>
                <a:gd fmla="*/ 25 h 86" name="T103"/>
                <a:gd fmla="*/ 62 w 64" name="T104"/>
                <a:gd fmla="*/ 16 h 86" name="T105"/>
                <a:gd fmla="*/ 62 w 64" name="T106"/>
                <a:gd fmla="*/ 10 h 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6" w="64">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64" name="Freeform 42"/>
          <p:cNvSpPr>
            <a:spLocks noEditPoints="1"/>
          </p:cNvSpPr>
          <p:nvPr/>
        </p:nvSpPr>
        <p:spPr bwMode="auto">
          <a:xfrm>
            <a:off x="4450613" y="2048104"/>
            <a:ext cx="369897" cy="391944"/>
          </a:xfrm>
          <a:custGeom>
            <a:gdLst>
              <a:gd fmla="*/ 46 w 80" name="T0"/>
              <a:gd fmla="*/ 0 h 84" name="T1"/>
              <a:gd fmla="*/ 13 w 80" name="T2"/>
              <a:gd fmla="*/ 34 h 84" name="T3"/>
              <a:gd fmla="*/ 22 w 80" name="T4"/>
              <a:gd fmla="*/ 56 h 84" name="T5"/>
              <a:gd fmla="*/ 1 w 80" name="T6"/>
              <a:gd fmla="*/ 76 h 84" name="T7"/>
              <a:gd fmla="*/ 0 w 80" name="T8"/>
              <a:gd fmla="*/ 79 h 84" name="T9"/>
              <a:gd fmla="*/ 1 w 80" name="T10"/>
              <a:gd fmla="*/ 82 h 84" name="T11"/>
              <a:gd fmla="*/ 7 w 80" name="T12"/>
              <a:gd fmla="*/ 82 h 84" name="T13"/>
              <a:gd fmla="*/ 28 w 80" name="T14"/>
              <a:gd fmla="*/ 62 h 84" name="T15"/>
              <a:gd fmla="*/ 46 w 80" name="T16"/>
              <a:gd fmla="*/ 67 h 84" name="T17"/>
              <a:gd fmla="*/ 80 w 80" name="T18"/>
              <a:gd fmla="*/ 34 h 84" name="T19"/>
              <a:gd fmla="*/ 46 w 80" name="T20"/>
              <a:gd fmla="*/ 0 h 84" name="T21"/>
              <a:gd fmla="*/ 46 w 80" name="T22"/>
              <a:gd fmla="*/ 6 h 84" name="T23"/>
              <a:gd fmla="*/ 74 w 80" name="T24"/>
              <a:gd fmla="*/ 34 h 84" name="T25"/>
              <a:gd fmla="*/ 46 w 80" name="T26"/>
              <a:gd fmla="*/ 61 h 84" name="T27"/>
              <a:gd fmla="*/ 19 w 80" name="T28"/>
              <a:gd fmla="*/ 34 h 84" name="T29"/>
              <a:gd fmla="*/ 46 w 80" name="T30"/>
              <a:gd fmla="*/ 6 h 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4" w="80">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65" name="组合 64"/>
          <p:cNvGrpSpPr/>
          <p:nvPr/>
        </p:nvGrpSpPr>
        <p:grpSpPr>
          <a:xfrm>
            <a:off x="5552911" y="2007851"/>
            <a:ext cx="436159" cy="410501"/>
            <a:chOff x="4860032" y="3075012"/>
            <a:chExt cx="296863" cy="279400"/>
          </a:xfrm>
          <a:solidFill>
            <a:schemeClr val="tx1">
              <a:lumMod val="65000"/>
              <a:lumOff val="35000"/>
            </a:schemeClr>
          </a:solidFill>
        </p:grpSpPr>
        <p:sp>
          <p:nvSpPr>
            <p:cNvPr id="66" name="Freeform 43"/>
            <p:cNvSpPr/>
            <p:nvPr/>
          </p:nvSpPr>
          <p:spPr bwMode="auto">
            <a:xfrm>
              <a:off x="4910832" y="3124224"/>
              <a:ext cx="198438" cy="230188"/>
            </a:xfrm>
            <a:custGeom>
              <a:gdLst>
                <a:gd fmla="*/ 63 w 125" name="T0"/>
                <a:gd fmla="*/ 0 h 145" name="T1"/>
                <a:gd fmla="*/ 125 w 125" name="T2"/>
                <a:gd fmla="*/ 62 h 145" name="T3"/>
                <a:gd fmla="*/ 125 w 125" name="T4"/>
                <a:gd fmla="*/ 145 h 145" name="T5"/>
                <a:gd fmla="*/ 83 w 125" name="T6"/>
                <a:gd fmla="*/ 145 h 145" name="T7"/>
                <a:gd fmla="*/ 83 w 125" name="T8"/>
                <a:gd fmla="*/ 83 h 145" name="T9"/>
                <a:gd fmla="*/ 42 w 125" name="T10"/>
                <a:gd fmla="*/ 83 h 145" name="T11"/>
                <a:gd fmla="*/ 42 w 125" name="T12"/>
                <a:gd fmla="*/ 145 h 145" name="T13"/>
                <a:gd fmla="*/ 0 w 125" name="T14"/>
                <a:gd fmla="*/ 145 h 145" name="T15"/>
                <a:gd fmla="*/ 0 w 125" name="T16"/>
                <a:gd fmla="*/ 62 h 145" name="T17"/>
                <a:gd fmla="*/ 63 w 125" name="T18"/>
                <a:gd fmla="*/ 0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12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44"/>
            <p:cNvSpPr/>
            <p:nvPr/>
          </p:nvSpPr>
          <p:spPr bwMode="auto">
            <a:xfrm>
              <a:off x="4860032" y="3075012"/>
              <a:ext cx="296863" cy="163513"/>
            </a:xfrm>
            <a:custGeom>
              <a:gdLst>
                <a:gd fmla="*/ 94 w 99" name="T0"/>
                <a:gd fmla="*/ 54 h 54" name="T1"/>
                <a:gd fmla="*/ 90 w 99" name="T2"/>
                <a:gd fmla="*/ 53 h 54" name="T3"/>
                <a:gd fmla="*/ 50 w 99" name="T4"/>
                <a:gd fmla="*/ 12 h 54" name="T5"/>
                <a:gd fmla="*/ 9 w 99" name="T6"/>
                <a:gd fmla="*/ 53 h 54" name="T7"/>
                <a:gd fmla="*/ 2 w 99" name="T8"/>
                <a:gd fmla="*/ 53 h 54" name="T9"/>
                <a:gd fmla="*/ 2 w 99" name="T10"/>
                <a:gd fmla="*/ 46 h 54" name="T11"/>
                <a:gd fmla="*/ 46 w 99" name="T12"/>
                <a:gd fmla="*/ 2 h 54" name="T13"/>
                <a:gd fmla="*/ 53 w 99" name="T14"/>
                <a:gd fmla="*/ 2 h 54" name="T15"/>
                <a:gd fmla="*/ 97 w 99" name="T16"/>
                <a:gd fmla="*/ 46 h 54" name="T17"/>
                <a:gd fmla="*/ 97 w 99" name="T18"/>
                <a:gd fmla="*/ 53 h 54" name="T19"/>
                <a:gd fmla="*/ 94 w 99" name="T20"/>
                <a:gd fmla="*/ 54 h 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 w="99">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68" name="组合 67"/>
          <p:cNvGrpSpPr/>
          <p:nvPr/>
        </p:nvGrpSpPr>
        <p:grpSpPr>
          <a:xfrm>
            <a:off x="5635728" y="3125819"/>
            <a:ext cx="366933" cy="543605"/>
            <a:chOff x="4062413" y="2374900"/>
            <a:chExt cx="814388" cy="1206501"/>
          </a:xfrm>
          <a:solidFill>
            <a:schemeClr val="bg1"/>
          </a:solidFill>
        </p:grpSpPr>
        <p:sp>
          <p:nvSpPr>
            <p:cNvPr id="69" name="Freeform 11"/>
            <p:cNvSpPr/>
            <p:nvPr/>
          </p:nvSpPr>
          <p:spPr bwMode="auto">
            <a:xfrm>
              <a:off x="4479926" y="2925763"/>
              <a:ext cx="265113" cy="123825"/>
            </a:xfrm>
            <a:custGeom>
              <a:gdLst>
                <a:gd fmla="*/ 167 w 167" name="T0"/>
                <a:gd fmla="*/ 28 h 78" name="T1"/>
                <a:gd fmla="*/ 9 w 167" name="T2"/>
                <a:gd fmla="*/ 78 h 78" name="T3"/>
                <a:gd fmla="*/ 0 w 167" name="T4"/>
                <a:gd fmla="*/ 50 h 78" name="T5"/>
                <a:gd fmla="*/ 158 w 167" name="T6"/>
                <a:gd fmla="*/ 0 h 78" name="T7"/>
                <a:gd fmla="*/ 167 w 167" name="T8"/>
                <a:gd fmla="*/ 28 h 78" name="T9"/>
              </a:gdLst>
              <a:cxnLst>
                <a:cxn ang="0">
                  <a:pos x="T0" y="T1"/>
                </a:cxn>
                <a:cxn ang="0">
                  <a:pos x="T2" y="T3"/>
                </a:cxn>
                <a:cxn ang="0">
                  <a:pos x="T4" y="T5"/>
                </a:cxn>
                <a:cxn ang="0">
                  <a:pos x="T6" y="T7"/>
                </a:cxn>
                <a:cxn ang="0">
                  <a:pos x="T8" y="T9"/>
                </a:cxn>
              </a:cxnLst>
              <a:rect b="b" l="0" r="r" t="0"/>
              <a:pathLst>
                <a:path h="78" w="167">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0"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1" name="Freeform 13"/>
            <p:cNvSpPr/>
            <p:nvPr/>
          </p:nvSpPr>
          <p:spPr bwMode="auto">
            <a:xfrm>
              <a:off x="4568826" y="3005138"/>
              <a:ext cx="123825" cy="93663"/>
            </a:xfrm>
            <a:custGeom>
              <a:gdLst>
                <a:gd fmla="*/ 0 w 78" name="T0"/>
                <a:gd fmla="*/ 19 h 59" name="T1"/>
                <a:gd fmla="*/ 12 w 78" name="T2"/>
                <a:gd fmla="*/ 59 h 59" name="T3"/>
                <a:gd fmla="*/ 78 w 78" name="T4"/>
                <a:gd fmla="*/ 37 h 59" name="T5"/>
                <a:gd fmla="*/ 66 w 78" name="T6"/>
                <a:gd fmla="*/ 0 h 59" name="T7"/>
                <a:gd fmla="*/ 0 w 78" name="T8"/>
                <a:gd fmla="*/ 19 h 59" name="T9"/>
              </a:gdLst>
              <a:cxnLst>
                <a:cxn ang="0">
                  <a:pos x="T0" y="T1"/>
                </a:cxn>
                <a:cxn ang="0">
                  <a:pos x="T2" y="T3"/>
                </a:cxn>
                <a:cxn ang="0">
                  <a:pos x="T4" y="T5"/>
                </a:cxn>
                <a:cxn ang="0">
                  <a:pos x="T6" y="T7"/>
                </a:cxn>
                <a:cxn ang="0">
                  <a:pos x="T8" y="T9"/>
                </a:cxn>
              </a:cxnLst>
              <a:rect b="b" l="0" r="r" t="0"/>
              <a:pathLst>
                <a:path h="59" w="78">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2" name="Freeform 14"/>
            <p:cNvSpPr/>
            <p:nvPr/>
          </p:nvSpPr>
          <p:spPr bwMode="auto">
            <a:xfrm>
              <a:off x="4362451" y="2374900"/>
              <a:ext cx="123825" cy="90488"/>
            </a:xfrm>
            <a:custGeom>
              <a:gdLst>
                <a:gd fmla="*/ 0 w 78" name="T0"/>
                <a:gd fmla="*/ 19 h 57" name="T1"/>
                <a:gd fmla="*/ 12 w 78" name="T2"/>
                <a:gd fmla="*/ 57 h 57" name="T3"/>
                <a:gd fmla="*/ 78 w 78" name="T4"/>
                <a:gd fmla="*/ 38 h 57" name="T5"/>
                <a:gd fmla="*/ 67 w 78" name="T6"/>
                <a:gd fmla="*/ 0 h 57" name="T7"/>
                <a:gd fmla="*/ 0 w 78" name="T8"/>
                <a:gd fmla="*/ 19 h 57" name="T9"/>
              </a:gdLst>
              <a:cxnLst>
                <a:cxn ang="0">
                  <a:pos x="T0" y="T1"/>
                </a:cxn>
                <a:cxn ang="0">
                  <a:pos x="T2" y="T3"/>
                </a:cxn>
                <a:cxn ang="0">
                  <a:pos x="T4" y="T5"/>
                </a:cxn>
                <a:cxn ang="0">
                  <a:pos x="T6" y="T7"/>
                </a:cxn>
                <a:cxn ang="0">
                  <a:pos x="T8" y="T9"/>
                </a:cxn>
              </a:cxnLst>
              <a:rect b="b" l="0" r="r" t="0"/>
              <a:pathLst>
                <a:path h="57" w="78">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3" name="Freeform 15"/>
            <p:cNvSpPr/>
            <p:nvPr/>
          </p:nvSpPr>
          <p:spPr bwMode="auto">
            <a:xfrm>
              <a:off x="4356101" y="2427288"/>
              <a:ext cx="330200" cy="561975"/>
            </a:xfrm>
            <a:custGeom>
              <a:gdLst>
                <a:gd fmla="*/ 46 w 88" name="T0"/>
                <a:gd fmla="*/ 0 h 150" name="T1"/>
                <a:gd fmla="*/ 0 w 88" name="T2"/>
                <a:gd fmla="*/ 14 h 150" name="T3"/>
                <a:gd fmla="*/ 5 w 88" name="T4"/>
                <a:gd fmla="*/ 29 h 150" name="T5"/>
                <a:gd fmla="*/ 30 w 88" name="T6"/>
                <a:gd fmla="*/ 57 h 150" name="T7"/>
                <a:gd fmla="*/ 20 w 88" name="T8"/>
                <a:gd fmla="*/ 79 h 150" name="T9"/>
                <a:gd fmla="*/ 42 w 88" name="T10"/>
                <a:gd fmla="*/ 150 h 150" name="T11"/>
                <a:gd fmla="*/ 88 w 88" name="T12"/>
                <a:gd fmla="*/ 135 h 150" name="T13"/>
                <a:gd fmla="*/ 46 w 88" name="T14"/>
                <a:gd fmla="*/ 0 h 1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0" w="88">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4"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5"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6" name="Freeform 18"/>
            <p:cNvSpPr/>
            <p:nvPr/>
          </p:nvSpPr>
          <p:spPr bwMode="auto">
            <a:xfrm>
              <a:off x="4062413" y="2647950"/>
              <a:ext cx="255588" cy="679450"/>
            </a:xfrm>
            <a:custGeom>
              <a:gdLst>
                <a:gd fmla="*/ 50 w 68" name="T0"/>
                <a:gd fmla="*/ 181 h 181" name="T1"/>
                <a:gd fmla="*/ 50 w 68" name="T2"/>
                <a:gd fmla="*/ 174 h 181" name="T3"/>
                <a:gd fmla="*/ 68 w 68" name="T4"/>
                <a:gd fmla="*/ 146 h 181" name="T5"/>
                <a:gd fmla="*/ 39 w 68" name="T6"/>
                <a:gd fmla="*/ 91 h 181" name="T7"/>
                <a:gd fmla="*/ 68 w 68" name="T8"/>
                <a:gd fmla="*/ 24 h 181" name="T9"/>
                <a:gd fmla="*/ 51 w 68" name="T10"/>
                <a:gd fmla="*/ 0 h 181" name="T11"/>
                <a:gd fmla="*/ 1 w 68" name="T12"/>
                <a:gd fmla="*/ 91 h 181" name="T13"/>
                <a:gd fmla="*/ 50 w 68" name="T14"/>
                <a:gd fmla="*/ 181 h 18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1" w="68">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77" name="Freeform 19"/>
            <p:cNvSpPr/>
            <p:nvPr/>
          </p:nvSpPr>
          <p:spPr bwMode="auto">
            <a:xfrm>
              <a:off x="4114801" y="3255963"/>
              <a:ext cx="762000" cy="325438"/>
            </a:xfrm>
            <a:custGeom>
              <a:gdLst>
                <a:gd fmla="*/ 126 w 203" name="T0"/>
                <a:gd fmla="*/ 60 h 87" name="T1"/>
                <a:gd fmla="*/ 146 w 203" name="T2"/>
                <a:gd fmla="*/ 38 h 87" name="T3"/>
                <a:gd fmla="*/ 183 w 203" name="T4"/>
                <a:gd fmla="*/ 38 h 87" name="T5"/>
                <a:gd fmla="*/ 183 w 203" name="T6"/>
                <a:gd fmla="*/ 0 h 87" name="T7"/>
                <a:gd fmla="*/ 93 w 203" name="T8"/>
                <a:gd fmla="*/ 0 h 87" name="T9"/>
                <a:gd fmla="*/ 96 w 203" name="T10"/>
                <a:gd fmla="*/ 12 h 87" name="T11"/>
                <a:gd fmla="*/ 66 w 203" name="T12"/>
                <a:gd fmla="*/ 42 h 87" name="T13"/>
                <a:gd fmla="*/ 61 w 203" name="T14"/>
                <a:gd fmla="*/ 41 h 87" name="T15"/>
                <a:gd fmla="*/ 23 w 203" name="T16"/>
                <a:gd fmla="*/ 65 h 87" name="T17"/>
                <a:gd fmla="*/ 0 w 203" name="T18"/>
                <a:gd fmla="*/ 66 h 87" name="T19"/>
                <a:gd fmla="*/ 0 w 203" name="T20"/>
                <a:gd fmla="*/ 87 h 87" name="T21"/>
                <a:gd fmla="*/ 23 w 203" name="T22"/>
                <a:gd fmla="*/ 87 h 87" name="T23"/>
                <a:gd fmla="*/ 203 w 203" name="T24"/>
                <a:gd fmla="*/ 87 h 87" name="T25"/>
                <a:gd fmla="*/ 203 w 203" name="T26"/>
                <a:gd fmla="*/ 60 h 87" name="T27"/>
                <a:gd fmla="*/ 126 w 203" name="T28"/>
                <a:gd fmla="*/ 60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203">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p:cTn dur="300" fill="hold" id="7"/>
                                        <p:tgtEl>
                                          <p:spTgt spid="50"/>
                                        </p:tgtEl>
                                        <p:attrNameLst>
                                          <p:attrName>ppt_w</p:attrName>
                                        </p:attrNameLst>
                                      </p:cBhvr>
                                      <p:tavLst>
                                        <p:tav tm="0">
                                          <p:val>
                                            <p:fltVal val="0"/>
                                          </p:val>
                                        </p:tav>
                                        <p:tav tm="100000">
                                          <p:val>
                                            <p:strVal val="#ppt_w"/>
                                          </p:val>
                                        </p:tav>
                                      </p:tavLst>
                                    </p:anim>
                                    <p:anim calcmode="lin" valueType="num">
                                      <p:cBhvr>
                                        <p:cTn dur="300" fill="hold" id="8"/>
                                        <p:tgtEl>
                                          <p:spTgt spid="50"/>
                                        </p:tgtEl>
                                        <p:attrNameLst>
                                          <p:attrName>ppt_h</p:attrName>
                                        </p:attrNameLst>
                                      </p:cBhvr>
                                      <p:tavLst>
                                        <p:tav tm="0">
                                          <p:val>
                                            <p:fltVal val="0"/>
                                          </p:val>
                                        </p:tav>
                                        <p:tav tm="100000">
                                          <p:val>
                                            <p:strVal val="#ppt_h"/>
                                          </p:val>
                                        </p:tav>
                                      </p:tavLst>
                                    </p:anim>
                                    <p:animEffect filter="fade" transition="in">
                                      <p:cBhvr>
                                        <p:cTn dur="300" id="9"/>
                                        <p:tgtEl>
                                          <p:spTgt spid="50"/>
                                        </p:tgtEl>
                                      </p:cBhvr>
                                    </p:animEffect>
                                  </p:childTnLst>
                                </p:cTn>
                              </p:par>
                              <p:par>
                                <p:cTn autoRev="1" fill="hold" id="10" nodeType="withEffect" presetClass="emph" presetID="6" presetSubtype="0">
                                  <p:stCondLst>
                                    <p:cond delay="300"/>
                                  </p:stCondLst>
                                  <p:childTnLst>
                                    <p:animScale>
                                      <p:cBhvr>
                                        <p:cTn dur="150" fill="hold" id="11"/>
                                        <p:tgtEl>
                                          <p:spTgt spid="50"/>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64"/>
                                        </p:tgtEl>
                                        <p:attrNameLst>
                                          <p:attrName>style.visibility</p:attrName>
                                        </p:attrNameLst>
                                      </p:cBhvr>
                                      <p:to>
                                        <p:strVal val="visible"/>
                                      </p:to>
                                    </p:set>
                                    <p:anim calcmode="lin" valueType="num">
                                      <p:cBhvr>
                                        <p:cTn dur="300" fill="hold" id="14"/>
                                        <p:tgtEl>
                                          <p:spTgt spid="64"/>
                                        </p:tgtEl>
                                        <p:attrNameLst>
                                          <p:attrName>ppt_w</p:attrName>
                                        </p:attrNameLst>
                                      </p:cBhvr>
                                      <p:tavLst>
                                        <p:tav tm="0">
                                          <p:val>
                                            <p:fltVal val="0"/>
                                          </p:val>
                                        </p:tav>
                                        <p:tav tm="100000">
                                          <p:val>
                                            <p:strVal val="#ppt_w"/>
                                          </p:val>
                                        </p:tav>
                                      </p:tavLst>
                                    </p:anim>
                                    <p:anim calcmode="lin" valueType="num">
                                      <p:cBhvr>
                                        <p:cTn dur="300" fill="hold" id="15"/>
                                        <p:tgtEl>
                                          <p:spTgt spid="64"/>
                                        </p:tgtEl>
                                        <p:attrNameLst>
                                          <p:attrName>ppt_h</p:attrName>
                                        </p:attrNameLst>
                                      </p:cBhvr>
                                      <p:tavLst>
                                        <p:tav tm="0">
                                          <p:val>
                                            <p:fltVal val="0"/>
                                          </p:val>
                                        </p:tav>
                                        <p:tav tm="100000">
                                          <p:val>
                                            <p:strVal val="#ppt_h"/>
                                          </p:val>
                                        </p:tav>
                                      </p:tavLst>
                                    </p:anim>
                                    <p:animEffect filter="fade" transition="in">
                                      <p:cBhvr>
                                        <p:cTn dur="300" id="16"/>
                                        <p:tgtEl>
                                          <p:spTgt spid="64"/>
                                        </p:tgtEl>
                                      </p:cBhvr>
                                    </p:animEffect>
                                  </p:childTnLst>
                                </p:cTn>
                              </p:par>
                              <p:par>
                                <p:cTn autoRev="1" fill="hold" grpId="1" id="17" nodeType="withEffect" presetClass="emph" presetID="6" presetSubtype="0">
                                  <p:stCondLst>
                                    <p:cond delay="600"/>
                                  </p:stCondLst>
                                  <p:childTnLst>
                                    <p:animScale>
                                      <p:cBhvr>
                                        <p:cTn dur="150" fill="hold" id="18"/>
                                        <p:tgtEl>
                                          <p:spTgt spid="64"/>
                                        </p:tgtEl>
                                      </p:cBhvr>
                                      <p:by x="110000" y="110000"/>
                                    </p:animScale>
                                  </p:childTnLst>
                                </p:cTn>
                              </p:par>
                              <p:par>
                                <p:cTn fill="hold" id="19" nodeType="withEffect" presetClass="entr" presetID="53" presetSubtype="0">
                                  <p:stCondLst>
                                    <p:cond delay="300"/>
                                  </p:stCondLst>
                                  <p:childTnLst>
                                    <p:set>
                                      <p:cBhvr>
                                        <p:cTn dur="1" fill="hold" id="20">
                                          <p:stCondLst>
                                            <p:cond delay="0"/>
                                          </p:stCondLst>
                                        </p:cTn>
                                        <p:tgtEl>
                                          <p:spTgt spid="41"/>
                                        </p:tgtEl>
                                        <p:attrNameLst>
                                          <p:attrName>style.visibility</p:attrName>
                                        </p:attrNameLst>
                                      </p:cBhvr>
                                      <p:to>
                                        <p:strVal val="visible"/>
                                      </p:to>
                                    </p:set>
                                    <p:anim calcmode="lin" valueType="num">
                                      <p:cBhvr>
                                        <p:cTn dur="300" fill="hold" id="21"/>
                                        <p:tgtEl>
                                          <p:spTgt spid="41"/>
                                        </p:tgtEl>
                                        <p:attrNameLst>
                                          <p:attrName>ppt_w</p:attrName>
                                        </p:attrNameLst>
                                      </p:cBhvr>
                                      <p:tavLst>
                                        <p:tav tm="0">
                                          <p:val>
                                            <p:fltVal val="0"/>
                                          </p:val>
                                        </p:tav>
                                        <p:tav tm="100000">
                                          <p:val>
                                            <p:strVal val="#ppt_w"/>
                                          </p:val>
                                        </p:tav>
                                      </p:tavLst>
                                    </p:anim>
                                    <p:anim calcmode="lin" valueType="num">
                                      <p:cBhvr>
                                        <p:cTn dur="300" fill="hold" id="22"/>
                                        <p:tgtEl>
                                          <p:spTgt spid="41"/>
                                        </p:tgtEl>
                                        <p:attrNameLst>
                                          <p:attrName>ppt_h</p:attrName>
                                        </p:attrNameLst>
                                      </p:cBhvr>
                                      <p:tavLst>
                                        <p:tav tm="0">
                                          <p:val>
                                            <p:fltVal val="0"/>
                                          </p:val>
                                        </p:tav>
                                        <p:tav tm="100000">
                                          <p:val>
                                            <p:strVal val="#ppt_h"/>
                                          </p:val>
                                        </p:tav>
                                      </p:tavLst>
                                    </p:anim>
                                    <p:animEffect filter="fade" transition="in">
                                      <p:cBhvr>
                                        <p:cTn dur="300" id="23"/>
                                        <p:tgtEl>
                                          <p:spTgt spid="41"/>
                                        </p:tgtEl>
                                      </p:cBhvr>
                                    </p:animEffect>
                                  </p:childTnLst>
                                </p:cTn>
                              </p:par>
                              <p:par>
                                <p:cTn autoRev="1" fill="hold" id="24" nodeType="withEffect" presetClass="emph" presetID="6" presetSubtype="0">
                                  <p:stCondLst>
                                    <p:cond delay="600"/>
                                  </p:stCondLst>
                                  <p:childTnLst>
                                    <p:animScale>
                                      <p:cBhvr>
                                        <p:cTn dur="150" fill="hold" id="25"/>
                                        <p:tgtEl>
                                          <p:spTgt spid="41"/>
                                        </p:tgtEl>
                                      </p:cBhvr>
                                      <p:by x="110000" y="110000"/>
                                    </p:animScale>
                                  </p:childTnLst>
                                </p:cTn>
                              </p:par>
                              <p:par>
                                <p:cTn fill="hold" id="26" nodeType="withEffect" presetClass="entr" presetID="53" presetSubtype="0">
                                  <p:stCondLst>
                                    <p:cond delay="600"/>
                                  </p:stCondLst>
                                  <p:childTnLst>
                                    <p:set>
                                      <p:cBhvr>
                                        <p:cTn dur="1" fill="hold" id="27">
                                          <p:stCondLst>
                                            <p:cond delay="0"/>
                                          </p:stCondLst>
                                        </p:cTn>
                                        <p:tgtEl>
                                          <p:spTgt spid="65"/>
                                        </p:tgtEl>
                                        <p:attrNameLst>
                                          <p:attrName>style.visibility</p:attrName>
                                        </p:attrNameLst>
                                      </p:cBhvr>
                                      <p:to>
                                        <p:strVal val="visible"/>
                                      </p:to>
                                    </p:set>
                                    <p:anim calcmode="lin" valueType="num">
                                      <p:cBhvr>
                                        <p:cTn dur="300" fill="hold" id="28"/>
                                        <p:tgtEl>
                                          <p:spTgt spid="65"/>
                                        </p:tgtEl>
                                        <p:attrNameLst>
                                          <p:attrName>ppt_w</p:attrName>
                                        </p:attrNameLst>
                                      </p:cBhvr>
                                      <p:tavLst>
                                        <p:tav tm="0">
                                          <p:val>
                                            <p:fltVal val="0"/>
                                          </p:val>
                                        </p:tav>
                                        <p:tav tm="100000">
                                          <p:val>
                                            <p:strVal val="#ppt_w"/>
                                          </p:val>
                                        </p:tav>
                                      </p:tavLst>
                                    </p:anim>
                                    <p:anim calcmode="lin" valueType="num">
                                      <p:cBhvr>
                                        <p:cTn dur="300" fill="hold" id="29"/>
                                        <p:tgtEl>
                                          <p:spTgt spid="65"/>
                                        </p:tgtEl>
                                        <p:attrNameLst>
                                          <p:attrName>ppt_h</p:attrName>
                                        </p:attrNameLst>
                                      </p:cBhvr>
                                      <p:tavLst>
                                        <p:tav tm="0">
                                          <p:val>
                                            <p:fltVal val="0"/>
                                          </p:val>
                                        </p:tav>
                                        <p:tav tm="100000">
                                          <p:val>
                                            <p:strVal val="#ppt_h"/>
                                          </p:val>
                                        </p:tav>
                                      </p:tavLst>
                                    </p:anim>
                                    <p:animEffect filter="fade" transition="in">
                                      <p:cBhvr>
                                        <p:cTn dur="300" id="30"/>
                                        <p:tgtEl>
                                          <p:spTgt spid="65"/>
                                        </p:tgtEl>
                                      </p:cBhvr>
                                    </p:animEffect>
                                  </p:childTnLst>
                                </p:cTn>
                              </p:par>
                              <p:par>
                                <p:cTn autoRev="1" fill="hold" id="31" nodeType="withEffect" presetClass="emph" presetID="6" presetSubtype="0">
                                  <p:stCondLst>
                                    <p:cond delay="900"/>
                                  </p:stCondLst>
                                  <p:childTnLst>
                                    <p:animScale>
                                      <p:cBhvr>
                                        <p:cTn dur="150" fill="hold" id="32"/>
                                        <p:tgtEl>
                                          <p:spTgt spid="65"/>
                                        </p:tgtEl>
                                      </p:cBhvr>
                                      <p:by x="110000" y="110000"/>
                                    </p:animScale>
                                  </p:childTnLst>
                                </p:cTn>
                              </p:par>
                              <p:par>
                                <p:cTn fill="hold" id="33" nodeType="withEffect" presetClass="entr" presetID="53" presetSubtype="0">
                                  <p:stCondLst>
                                    <p:cond delay="900"/>
                                  </p:stCondLst>
                                  <p:childTnLst>
                                    <p:set>
                                      <p:cBhvr>
                                        <p:cTn dur="1" fill="hold" id="34">
                                          <p:stCondLst>
                                            <p:cond delay="0"/>
                                          </p:stCondLst>
                                        </p:cTn>
                                        <p:tgtEl>
                                          <p:spTgt spid="32"/>
                                        </p:tgtEl>
                                        <p:attrNameLst>
                                          <p:attrName>style.visibility</p:attrName>
                                        </p:attrNameLst>
                                      </p:cBhvr>
                                      <p:to>
                                        <p:strVal val="visible"/>
                                      </p:to>
                                    </p:set>
                                    <p:anim calcmode="lin" valueType="num">
                                      <p:cBhvr>
                                        <p:cTn dur="300" fill="hold" id="35"/>
                                        <p:tgtEl>
                                          <p:spTgt spid="32"/>
                                        </p:tgtEl>
                                        <p:attrNameLst>
                                          <p:attrName>ppt_w</p:attrName>
                                        </p:attrNameLst>
                                      </p:cBhvr>
                                      <p:tavLst>
                                        <p:tav tm="0">
                                          <p:val>
                                            <p:fltVal val="0"/>
                                          </p:val>
                                        </p:tav>
                                        <p:tav tm="100000">
                                          <p:val>
                                            <p:strVal val="#ppt_w"/>
                                          </p:val>
                                        </p:tav>
                                      </p:tavLst>
                                    </p:anim>
                                    <p:anim calcmode="lin" valueType="num">
                                      <p:cBhvr>
                                        <p:cTn dur="300" fill="hold" id="36"/>
                                        <p:tgtEl>
                                          <p:spTgt spid="32"/>
                                        </p:tgtEl>
                                        <p:attrNameLst>
                                          <p:attrName>ppt_h</p:attrName>
                                        </p:attrNameLst>
                                      </p:cBhvr>
                                      <p:tavLst>
                                        <p:tav tm="0">
                                          <p:val>
                                            <p:fltVal val="0"/>
                                          </p:val>
                                        </p:tav>
                                        <p:tav tm="100000">
                                          <p:val>
                                            <p:strVal val="#ppt_h"/>
                                          </p:val>
                                        </p:tav>
                                      </p:tavLst>
                                    </p:anim>
                                    <p:animEffect filter="fade" transition="in">
                                      <p:cBhvr>
                                        <p:cTn dur="300" id="37"/>
                                        <p:tgtEl>
                                          <p:spTgt spid="32"/>
                                        </p:tgtEl>
                                      </p:cBhvr>
                                    </p:animEffect>
                                  </p:childTnLst>
                                </p:cTn>
                              </p:par>
                              <p:par>
                                <p:cTn autoRev="1" fill="hold" id="38" nodeType="withEffect" presetClass="emph" presetID="6" presetSubtype="0">
                                  <p:stCondLst>
                                    <p:cond delay="1200"/>
                                  </p:stCondLst>
                                  <p:childTnLst>
                                    <p:animScale>
                                      <p:cBhvr>
                                        <p:cTn dur="150" fill="hold" id="39"/>
                                        <p:tgtEl>
                                          <p:spTgt spid="32"/>
                                        </p:tgtEl>
                                      </p:cBhvr>
                                      <p:by x="110000" y="110000"/>
                                    </p:animScale>
                                  </p:childTnLst>
                                </p:cTn>
                              </p:par>
                              <p:par>
                                <p:cTn fill="hold" id="40" nodeType="withEffect" presetClass="entr" presetID="53" presetSubtype="0">
                                  <p:stCondLst>
                                    <p:cond delay="1200"/>
                                  </p:stCondLst>
                                  <p:childTnLst>
                                    <p:set>
                                      <p:cBhvr>
                                        <p:cTn dur="1" fill="hold" id="41">
                                          <p:stCondLst>
                                            <p:cond delay="0"/>
                                          </p:stCondLst>
                                        </p:cTn>
                                        <p:tgtEl>
                                          <p:spTgt spid="61"/>
                                        </p:tgtEl>
                                        <p:attrNameLst>
                                          <p:attrName>style.visibility</p:attrName>
                                        </p:attrNameLst>
                                      </p:cBhvr>
                                      <p:to>
                                        <p:strVal val="visible"/>
                                      </p:to>
                                    </p:set>
                                    <p:anim calcmode="lin" valueType="num">
                                      <p:cBhvr>
                                        <p:cTn dur="300" fill="hold" id="42"/>
                                        <p:tgtEl>
                                          <p:spTgt spid="61"/>
                                        </p:tgtEl>
                                        <p:attrNameLst>
                                          <p:attrName>ppt_w</p:attrName>
                                        </p:attrNameLst>
                                      </p:cBhvr>
                                      <p:tavLst>
                                        <p:tav tm="0">
                                          <p:val>
                                            <p:fltVal val="0"/>
                                          </p:val>
                                        </p:tav>
                                        <p:tav tm="100000">
                                          <p:val>
                                            <p:strVal val="#ppt_w"/>
                                          </p:val>
                                        </p:tav>
                                      </p:tavLst>
                                    </p:anim>
                                    <p:anim calcmode="lin" valueType="num">
                                      <p:cBhvr>
                                        <p:cTn dur="300" fill="hold" id="43"/>
                                        <p:tgtEl>
                                          <p:spTgt spid="61"/>
                                        </p:tgtEl>
                                        <p:attrNameLst>
                                          <p:attrName>ppt_h</p:attrName>
                                        </p:attrNameLst>
                                      </p:cBhvr>
                                      <p:tavLst>
                                        <p:tav tm="0">
                                          <p:val>
                                            <p:fltVal val="0"/>
                                          </p:val>
                                        </p:tav>
                                        <p:tav tm="100000">
                                          <p:val>
                                            <p:strVal val="#ppt_h"/>
                                          </p:val>
                                        </p:tav>
                                      </p:tavLst>
                                    </p:anim>
                                    <p:animEffect filter="fade" transition="in">
                                      <p:cBhvr>
                                        <p:cTn dur="300" id="44"/>
                                        <p:tgtEl>
                                          <p:spTgt spid="61"/>
                                        </p:tgtEl>
                                      </p:cBhvr>
                                    </p:animEffect>
                                  </p:childTnLst>
                                </p:cTn>
                              </p:par>
                              <p:par>
                                <p:cTn autoRev="1" fill="hold" id="45" nodeType="withEffect" presetClass="emph" presetID="6" presetSubtype="0">
                                  <p:stCondLst>
                                    <p:cond delay="1500"/>
                                  </p:stCondLst>
                                  <p:childTnLst>
                                    <p:animScale>
                                      <p:cBhvr>
                                        <p:cTn dur="150" fill="hold" id="46"/>
                                        <p:tgtEl>
                                          <p:spTgt spid="61"/>
                                        </p:tgtEl>
                                      </p:cBhvr>
                                      <p:by x="110000" y="110000"/>
                                    </p:animScale>
                                  </p:childTnLst>
                                </p:cTn>
                              </p:par>
                              <p:par>
                                <p:cTn fill="hold" id="47" nodeType="withEffect" presetClass="entr" presetID="53" presetSubtype="0">
                                  <p:stCondLst>
                                    <p:cond delay="1200"/>
                                  </p:stCondLst>
                                  <p:childTnLst>
                                    <p:set>
                                      <p:cBhvr>
                                        <p:cTn dur="1" fill="hold" id="48">
                                          <p:stCondLst>
                                            <p:cond delay="0"/>
                                          </p:stCondLst>
                                        </p:cTn>
                                        <p:tgtEl>
                                          <p:spTgt spid="38"/>
                                        </p:tgtEl>
                                        <p:attrNameLst>
                                          <p:attrName>style.visibility</p:attrName>
                                        </p:attrNameLst>
                                      </p:cBhvr>
                                      <p:to>
                                        <p:strVal val="visible"/>
                                      </p:to>
                                    </p:set>
                                    <p:anim calcmode="lin" valueType="num">
                                      <p:cBhvr>
                                        <p:cTn dur="300" fill="hold" id="49"/>
                                        <p:tgtEl>
                                          <p:spTgt spid="38"/>
                                        </p:tgtEl>
                                        <p:attrNameLst>
                                          <p:attrName>ppt_w</p:attrName>
                                        </p:attrNameLst>
                                      </p:cBhvr>
                                      <p:tavLst>
                                        <p:tav tm="0">
                                          <p:val>
                                            <p:fltVal val="0"/>
                                          </p:val>
                                        </p:tav>
                                        <p:tav tm="100000">
                                          <p:val>
                                            <p:strVal val="#ppt_w"/>
                                          </p:val>
                                        </p:tav>
                                      </p:tavLst>
                                    </p:anim>
                                    <p:anim calcmode="lin" valueType="num">
                                      <p:cBhvr>
                                        <p:cTn dur="300" fill="hold" id="50"/>
                                        <p:tgtEl>
                                          <p:spTgt spid="38"/>
                                        </p:tgtEl>
                                        <p:attrNameLst>
                                          <p:attrName>ppt_h</p:attrName>
                                        </p:attrNameLst>
                                      </p:cBhvr>
                                      <p:tavLst>
                                        <p:tav tm="0">
                                          <p:val>
                                            <p:fltVal val="0"/>
                                          </p:val>
                                        </p:tav>
                                        <p:tav tm="100000">
                                          <p:val>
                                            <p:strVal val="#ppt_h"/>
                                          </p:val>
                                        </p:tav>
                                      </p:tavLst>
                                    </p:anim>
                                    <p:animEffect filter="fade" transition="in">
                                      <p:cBhvr>
                                        <p:cTn dur="300" id="51"/>
                                        <p:tgtEl>
                                          <p:spTgt spid="38"/>
                                        </p:tgtEl>
                                      </p:cBhvr>
                                    </p:animEffect>
                                  </p:childTnLst>
                                </p:cTn>
                              </p:par>
                              <p:par>
                                <p:cTn autoRev="1" fill="hold" id="52" nodeType="withEffect" presetClass="emph" presetID="6" presetSubtype="0">
                                  <p:stCondLst>
                                    <p:cond delay="1500"/>
                                  </p:stCondLst>
                                  <p:childTnLst>
                                    <p:animScale>
                                      <p:cBhvr>
                                        <p:cTn dur="150" fill="hold" id="53"/>
                                        <p:tgtEl>
                                          <p:spTgt spid="38"/>
                                        </p:tgtEl>
                                      </p:cBhvr>
                                      <p:by x="110000" y="110000"/>
                                    </p:animScale>
                                  </p:childTnLst>
                                </p:cTn>
                              </p:par>
                              <p:par>
                                <p:cTn fill="hold" id="54" nodeType="withEffect" presetClass="entr" presetID="53" presetSubtype="0">
                                  <p:stCondLst>
                                    <p:cond delay="1500"/>
                                  </p:stCondLst>
                                  <p:childTnLst>
                                    <p:set>
                                      <p:cBhvr>
                                        <p:cTn dur="1" fill="hold" id="55">
                                          <p:stCondLst>
                                            <p:cond delay="0"/>
                                          </p:stCondLst>
                                        </p:cTn>
                                        <p:tgtEl>
                                          <p:spTgt spid="68"/>
                                        </p:tgtEl>
                                        <p:attrNameLst>
                                          <p:attrName>style.visibility</p:attrName>
                                        </p:attrNameLst>
                                      </p:cBhvr>
                                      <p:to>
                                        <p:strVal val="visible"/>
                                      </p:to>
                                    </p:set>
                                    <p:anim calcmode="lin" valueType="num">
                                      <p:cBhvr>
                                        <p:cTn dur="300" fill="hold" id="56"/>
                                        <p:tgtEl>
                                          <p:spTgt spid="68"/>
                                        </p:tgtEl>
                                        <p:attrNameLst>
                                          <p:attrName>ppt_w</p:attrName>
                                        </p:attrNameLst>
                                      </p:cBhvr>
                                      <p:tavLst>
                                        <p:tav tm="0">
                                          <p:val>
                                            <p:fltVal val="0"/>
                                          </p:val>
                                        </p:tav>
                                        <p:tav tm="100000">
                                          <p:val>
                                            <p:strVal val="#ppt_w"/>
                                          </p:val>
                                        </p:tav>
                                      </p:tavLst>
                                    </p:anim>
                                    <p:anim calcmode="lin" valueType="num">
                                      <p:cBhvr>
                                        <p:cTn dur="300" fill="hold" id="57"/>
                                        <p:tgtEl>
                                          <p:spTgt spid="68"/>
                                        </p:tgtEl>
                                        <p:attrNameLst>
                                          <p:attrName>ppt_h</p:attrName>
                                        </p:attrNameLst>
                                      </p:cBhvr>
                                      <p:tavLst>
                                        <p:tav tm="0">
                                          <p:val>
                                            <p:fltVal val="0"/>
                                          </p:val>
                                        </p:tav>
                                        <p:tav tm="100000">
                                          <p:val>
                                            <p:strVal val="#ppt_h"/>
                                          </p:val>
                                        </p:tav>
                                      </p:tavLst>
                                    </p:anim>
                                    <p:animEffect filter="fade" transition="in">
                                      <p:cBhvr>
                                        <p:cTn dur="300" id="58"/>
                                        <p:tgtEl>
                                          <p:spTgt spid="68"/>
                                        </p:tgtEl>
                                      </p:cBhvr>
                                    </p:animEffect>
                                  </p:childTnLst>
                                </p:cTn>
                              </p:par>
                              <p:par>
                                <p:cTn autoRev="1" fill="hold" id="59" nodeType="withEffect" presetClass="emph" presetID="6" presetSubtype="0">
                                  <p:stCondLst>
                                    <p:cond delay="1800"/>
                                  </p:stCondLst>
                                  <p:childTnLst>
                                    <p:animScale>
                                      <p:cBhvr>
                                        <p:cTn dur="150" fill="hold" id="60"/>
                                        <p:tgtEl>
                                          <p:spTgt spid="68"/>
                                        </p:tgtEl>
                                      </p:cBhvr>
                                      <p:by x="110000" y="110000"/>
                                    </p:animScale>
                                  </p:childTnLst>
                                </p:cTn>
                              </p:par>
                              <p:par>
                                <p:cTn fill="hold" grpId="0" id="61" nodeType="withEffect" presetClass="entr" presetID="2" presetSubtype="2">
                                  <p:stCondLst>
                                    <p:cond delay="1800"/>
                                  </p:stCondLst>
                                  <p:childTnLst>
                                    <p:set>
                                      <p:cBhvr>
                                        <p:cTn dur="1" fill="hold" id="62">
                                          <p:stCondLst>
                                            <p:cond delay="0"/>
                                          </p:stCondLst>
                                        </p:cTn>
                                        <p:tgtEl>
                                          <p:spTgt spid="54"/>
                                        </p:tgtEl>
                                        <p:attrNameLst>
                                          <p:attrName>style.visibility</p:attrName>
                                        </p:attrNameLst>
                                      </p:cBhvr>
                                      <p:to>
                                        <p:strVal val="visible"/>
                                      </p:to>
                                    </p:set>
                                    <p:anim calcmode="lin" valueType="num">
                                      <p:cBhvr additive="base">
                                        <p:cTn dur="500" fill="hold" id="63"/>
                                        <p:tgtEl>
                                          <p:spTgt spid="54"/>
                                        </p:tgtEl>
                                        <p:attrNameLst>
                                          <p:attrName>ppt_x</p:attrName>
                                        </p:attrNameLst>
                                      </p:cBhvr>
                                      <p:tavLst>
                                        <p:tav tm="0">
                                          <p:val>
                                            <p:strVal val="1+#ppt_w/2"/>
                                          </p:val>
                                        </p:tav>
                                        <p:tav tm="100000">
                                          <p:val>
                                            <p:strVal val="#ppt_x"/>
                                          </p:val>
                                        </p:tav>
                                      </p:tavLst>
                                    </p:anim>
                                    <p:anim calcmode="lin" valueType="num">
                                      <p:cBhvr additive="base">
                                        <p:cTn dur="500" fill="hold" id="64"/>
                                        <p:tgtEl>
                                          <p:spTgt spid="54"/>
                                        </p:tgtEl>
                                        <p:attrNameLst>
                                          <p:attrName>ppt_y</p:attrName>
                                        </p:attrNameLst>
                                      </p:cBhvr>
                                      <p:tavLst>
                                        <p:tav tm="0">
                                          <p:val>
                                            <p:strVal val="#ppt_y"/>
                                          </p:val>
                                        </p:tav>
                                        <p:tav tm="100000">
                                          <p:val>
                                            <p:strVal val="#ppt_y"/>
                                          </p:val>
                                        </p:tav>
                                      </p:tavLst>
                                    </p:anim>
                                  </p:childTnLst>
                                </p:cTn>
                              </p:par>
                              <p:par>
                                <p:cTn fill="hold" grpId="0" id="65" nodeType="withEffect" presetClass="entr" presetID="55" presetSubtype="0">
                                  <p:stCondLst>
                                    <p:cond delay="2200"/>
                                  </p:stCondLst>
                                  <p:childTnLst>
                                    <p:set>
                                      <p:cBhvr>
                                        <p:cTn dur="1" fill="hold" id="66">
                                          <p:stCondLst>
                                            <p:cond delay="0"/>
                                          </p:stCondLst>
                                        </p:cTn>
                                        <p:tgtEl>
                                          <p:spTgt spid="53"/>
                                        </p:tgtEl>
                                        <p:attrNameLst>
                                          <p:attrName>style.visibility</p:attrName>
                                        </p:attrNameLst>
                                      </p:cBhvr>
                                      <p:to>
                                        <p:strVal val="visible"/>
                                      </p:to>
                                    </p:set>
                                    <p:anim calcmode="lin" valueType="num">
                                      <p:cBhvr>
                                        <p:cTn dur="500" fill="hold" id="67"/>
                                        <p:tgtEl>
                                          <p:spTgt spid="53"/>
                                        </p:tgtEl>
                                        <p:attrNameLst>
                                          <p:attrName>ppt_w</p:attrName>
                                        </p:attrNameLst>
                                      </p:cBhvr>
                                      <p:tavLst>
                                        <p:tav tm="0">
                                          <p:val>
                                            <p:strVal val="#ppt_w*0.70"/>
                                          </p:val>
                                        </p:tav>
                                        <p:tav tm="100000">
                                          <p:val>
                                            <p:strVal val="#ppt_w"/>
                                          </p:val>
                                        </p:tav>
                                      </p:tavLst>
                                    </p:anim>
                                    <p:anim calcmode="lin" valueType="num">
                                      <p:cBhvr>
                                        <p:cTn dur="500" fill="hold" id="68"/>
                                        <p:tgtEl>
                                          <p:spTgt spid="53"/>
                                        </p:tgtEl>
                                        <p:attrNameLst>
                                          <p:attrName>ppt_h</p:attrName>
                                        </p:attrNameLst>
                                      </p:cBhvr>
                                      <p:tavLst>
                                        <p:tav tm="0">
                                          <p:val>
                                            <p:strVal val="#ppt_h"/>
                                          </p:val>
                                        </p:tav>
                                        <p:tav tm="100000">
                                          <p:val>
                                            <p:strVal val="#ppt_h"/>
                                          </p:val>
                                        </p:tav>
                                      </p:tavLst>
                                    </p:anim>
                                    <p:animEffect filter="fade" transition="in">
                                      <p:cBhvr>
                                        <p:cTn dur="500" id="69"/>
                                        <p:tgtEl>
                                          <p:spTgt spid="53"/>
                                        </p:tgtEl>
                                      </p:cBhvr>
                                    </p:animEffect>
                                  </p:childTnLst>
                                </p:cTn>
                              </p:par>
                              <p:par>
                                <p:cTn fill="hold" grpId="0" id="70" nodeType="withEffect" presetClass="entr" presetID="2" presetSubtype="2">
                                  <p:stCondLst>
                                    <p:cond delay="1800"/>
                                  </p:stCondLst>
                                  <p:childTnLst>
                                    <p:set>
                                      <p:cBhvr>
                                        <p:cTn dur="1" fill="hold" id="71">
                                          <p:stCondLst>
                                            <p:cond delay="0"/>
                                          </p:stCondLst>
                                        </p:cTn>
                                        <p:tgtEl>
                                          <p:spTgt spid="56"/>
                                        </p:tgtEl>
                                        <p:attrNameLst>
                                          <p:attrName>style.visibility</p:attrName>
                                        </p:attrNameLst>
                                      </p:cBhvr>
                                      <p:to>
                                        <p:strVal val="visible"/>
                                      </p:to>
                                    </p:set>
                                    <p:anim calcmode="lin" valueType="num">
                                      <p:cBhvr additive="base">
                                        <p:cTn dur="500" fill="hold" id="72"/>
                                        <p:tgtEl>
                                          <p:spTgt spid="56"/>
                                        </p:tgtEl>
                                        <p:attrNameLst>
                                          <p:attrName>ppt_x</p:attrName>
                                        </p:attrNameLst>
                                      </p:cBhvr>
                                      <p:tavLst>
                                        <p:tav tm="0">
                                          <p:val>
                                            <p:strVal val="1+#ppt_w/2"/>
                                          </p:val>
                                        </p:tav>
                                        <p:tav tm="100000">
                                          <p:val>
                                            <p:strVal val="#ppt_x"/>
                                          </p:val>
                                        </p:tav>
                                      </p:tavLst>
                                    </p:anim>
                                    <p:anim calcmode="lin" valueType="num">
                                      <p:cBhvr additive="base">
                                        <p:cTn dur="500" fill="hold" id="73"/>
                                        <p:tgtEl>
                                          <p:spTgt spid="56"/>
                                        </p:tgtEl>
                                        <p:attrNameLst>
                                          <p:attrName>ppt_y</p:attrName>
                                        </p:attrNameLst>
                                      </p:cBhvr>
                                      <p:tavLst>
                                        <p:tav tm="0">
                                          <p:val>
                                            <p:strVal val="#ppt_y"/>
                                          </p:val>
                                        </p:tav>
                                        <p:tav tm="100000">
                                          <p:val>
                                            <p:strVal val="#ppt_y"/>
                                          </p:val>
                                        </p:tav>
                                      </p:tavLst>
                                    </p:anim>
                                  </p:childTnLst>
                                </p:cTn>
                              </p:par>
                              <p:par>
                                <p:cTn fill="hold" grpId="0" id="74" nodeType="withEffect" presetClass="entr" presetID="55" presetSubtype="0">
                                  <p:stCondLst>
                                    <p:cond delay="2200"/>
                                  </p:stCondLst>
                                  <p:childTnLst>
                                    <p:set>
                                      <p:cBhvr>
                                        <p:cTn dur="1" fill="hold" id="75">
                                          <p:stCondLst>
                                            <p:cond delay="0"/>
                                          </p:stCondLst>
                                        </p:cTn>
                                        <p:tgtEl>
                                          <p:spTgt spid="55"/>
                                        </p:tgtEl>
                                        <p:attrNameLst>
                                          <p:attrName>style.visibility</p:attrName>
                                        </p:attrNameLst>
                                      </p:cBhvr>
                                      <p:to>
                                        <p:strVal val="visible"/>
                                      </p:to>
                                    </p:set>
                                    <p:anim calcmode="lin" valueType="num">
                                      <p:cBhvr>
                                        <p:cTn dur="500" fill="hold" id="76"/>
                                        <p:tgtEl>
                                          <p:spTgt spid="55"/>
                                        </p:tgtEl>
                                        <p:attrNameLst>
                                          <p:attrName>ppt_w</p:attrName>
                                        </p:attrNameLst>
                                      </p:cBhvr>
                                      <p:tavLst>
                                        <p:tav tm="0">
                                          <p:val>
                                            <p:strVal val="#ppt_w*0.70"/>
                                          </p:val>
                                        </p:tav>
                                        <p:tav tm="100000">
                                          <p:val>
                                            <p:strVal val="#ppt_w"/>
                                          </p:val>
                                        </p:tav>
                                      </p:tavLst>
                                    </p:anim>
                                    <p:anim calcmode="lin" valueType="num">
                                      <p:cBhvr>
                                        <p:cTn dur="500" fill="hold" id="77"/>
                                        <p:tgtEl>
                                          <p:spTgt spid="55"/>
                                        </p:tgtEl>
                                        <p:attrNameLst>
                                          <p:attrName>ppt_h</p:attrName>
                                        </p:attrNameLst>
                                      </p:cBhvr>
                                      <p:tavLst>
                                        <p:tav tm="0">
                                          <p:val>
                                            <p:strVal val="#ppt_h"/>
                                          </p:val>
                                        </p:tav>
                                        <p:tav tm="100000">
                                          <p:val>
                                            <p:strVal val="#ppt_h"/>
                                          </p:val>
                                        </p:tav>
                                      </p:tavLst>
                                    </p:anim>
                                    <p:animEffect filter="fade" transition="in">
                                      <p:cBhvr>
                                        <p:cTn dur="500" id="78"/>
                                        <p:tgtEl>
                                          <p:spTgt spid="55"/>
                                        </p:tgtEl>
                                      </p:cBhvr>
                                    </p:animEffect>
                                  </p:childTnLst>
                                </p:cTn>
                              </p:par>
                              <p:par>
                                <p:cTn fill="hold" grpId="0" id="79" nodeType="withEffect" presetClass="entr" presetID="2" presetSubtype="8">
                                  <p:stCondLst>
                                    <p:cond delay="1800"/>
                                  </p:stCondLst>
                                  <p:childTnLst>
                                    <p:set>
                                      <p:cBhvr>
                                        <p:cTn dur="1" fill="hold" id="80">
                                          <p:stCondLst>
                                            <p:cond delay="0"/>
                                          </p:stCondLst>
                                        </p:cTn>
                                        <p:tgtEl>
                                          <p:spTgt spid="58"/>
                                        </p:tgtEl>
                                        <p:attrNameLst>
                                          <p:attrName>style.visibility</p:attrName>
                                        </p:attrNameLst>
                                      </p:cBhvr>
                                      <p:to>
                                        <p:strVal val="visible"/>
                                      </p:to>
                                    </p:set>
                                    <p:anim calcmode="lin" valueType="num">
                                      <p:cBhvr additive="base">
                                        <p:cTn dur="500" fill="hold" id="81"/>
                                        <p:tgtEl>
                                          <p:spTgt spid="58"/>
                                        </p:tgtEl>
                                        <p:attrNameLst>
                                          <p:attrName>ppt_x</p:attrName>
                                        </p:attrNameLst>
                                      </p:cBhvr>
                                      <p:tavLst>
                                        <p:tav tm="0">
                                          <p:val>
                                            <p:strVal val="0-#ppt_w/2"/>
                                          </p:val>
                                        </p:tav>
                                        <p:tav tm="100000">
                                          <p:val>
                                            <p:strVal val="#ppt_x"/>
                                          </p:val>
                                        </p:tav>
                                      </p:tavLst>
                                    </p:anim>
                                    <p:anim calcmode="lin" valueType="num">
                                      <p:cBhvr additive="base">
                                        <p:cTn dur="500" fill="hold" id="82"/>
                                        <p:tgtEl>
                                          <p:spTgt spid="58"/>
                                        </p:tgtEl>
                                        <p:attrNameLst>
                                          <p:attrName>ppt_y</p:attrName>
                                        </p:attrNameLst>
                                      </p:cBhvr>
                                      <p:tavLst>
                                        <p:tav tm="0">
                                          <p:val>
                                            <p:strVal val="#ppt_y"/>
                                          </p:val>
                                        </p:tav>
                                        <p:tav tm="100000">
                                          <p:val>
                                            <p:strVal val="#ppt_y"/>
                                          </p:val>
                                        </p:tav>
                                      </p:tavLst>
                                    </p:anim>
                                  </p:childTnLst>
                                </p:cTn>
                              </p:par>
                              <p:par>
                                <p:cTn fill="hold" grpId="0" id="83" nodeType="withEffect" presetClass="entr" presetID="55" presetSubtype="0">
                                  <p:stCondLst>
                                    <p:cond delay="2200"/>
                                  </p:stCondLst>
                                  <p:childTnLst>
                                    <p:set>
                                      <p:cBhvr>
                                        <p:cTn dur="1" fill="hold" id="84">
                                          <p:stCondLst>
                                            <p:cond delay="0"/>
                                          </p:stCondLst>
                                        </p:cTn>
                                        <p:tgtEl>
                                          <p:spTgt spid="57"/>
                                        </p:tgtEl>
                                        <p:attrNameLst>
                                          <p:attrName>style.visibility</p:attrName>
                                        </p:attrNameLst>
                                      </p:cBhvr>
                                      <p:to>
                                        <p:strVal val="visible"/>
                                      </p:to>
                                    </p:set>
                                    <p:anim calcmode="lin" valueType="num">
                                      <p:cBhvr>
                                        <p:cTn dur="500" fill="hold" id="85"/>
                                        <p:tgtEl>
                                          <p:spTgt spid="57"/>
                                        </p:tgtEl>
                                        <p:attrNameLst>
                                          <p:attrName>ppt_w</p:attrName>
                                        </p:attrNameLst>
                                      </p:cBhvr>
                                      <p:tavLst>
                                        <p:tav tm="0">
                                          <p:val>
                                            <p:strVal val="#ppt_w*0.70"/>
                                          </p:val>
                                        </p:tav>
                                        <p:tav tm="100000">
                                          <p:val>
                                            <p:strVal val="#ppt_w"/>
                                          </p:val>
                                        </p:tav>
                                      </p:tavLst>
                                    </p:anim>
                                    <p:anim calcmode="lin" valueType="num">
                                      <p:cBhvr>
                                        <p:cTn dur="500" fill="hold" id="86"/>
                                        <p:tgtEl>
                                          <p:spTgt spid="57"/>
                                        </p:tgtEl>
                                        <p:attrNameLst>
                                          <p:attrName>ppt_h</p:attrName>
                                        </p:attrNameLst>
                                      </p:cBhvr>
                                      <p:tavLst>
                                        <p:tav tm="0">
                                          <p:val>
                                            <p:strVal val="#ppt_h"/>
                                          </p:val>
                                        </p:tav>
                                        <p:tav tm="100000">
                                          <p:val>
                                            <p:strVal val="#ppt_h"/>
                                          </p:val>
                                        </p:tav>
                                      </p:tavLst>
                                    </p:anim>
                                    <p:animEffect filter="fade" transition="in">
                                      <p:cBhvr>
                                        <p:cTn dur="500" id="87"/>
                                        <p:tgtEl>
                                          <p:spTgt spid="57"/>
                                        </p:tgtEl>
                                      </p:cBhvr>
                                    </p:animEffect>
                                  </p:childTnLst>
                                </p:cTn>
                              </p:par>
                              <p:par>
                                <p:cTn fill="hold" grpId="0" id="88" nodeType="withEffect" presetClass="entr" presetID="2" presetSubtype="8">
                                  <p:stCondLst>
                                    <p:cond delay="1800"/>
                                  </p:stCondLst>
                                  <p:childTnLst>
                                    <p:set>
                                      <p:cBhvr>
                                        <p:cTn dur="1" fill="hold" id="89">
                                          <p:stCondLst>
                                            <p:cond delay="0"/>
                                          </p:stCondLst>
                                        </p:cTn>
                                        <p:tgtEl>
                                          <p:spTgt spid="60"/>
                                        </p:tgtEl>
                                        <p:attrNameLst>
                                          <p:attrName>style.visibility</p:attrName>
                                        </p:attrNameLst>
                                      </p:cBhvr>
                                      <p:to>
                                        <p:strVal val="visible"/>
                                      </p:to>
                                    </p:set>
                                    <p:anim calcmode="lin" valueType="num">
                                      <p:cBhvr additive="base">
                                        <p:cTn dur="500" fill="hold" id="90"/>
                                        <p:tgtEl>
                                          <p:spTgt spid="60"/>
                                        </p:tgtEl>
                                        <p:attrNameLst>
                                          <p:attrName>ppt_x</p:attrName>
                                        </p:attrNameLst>
                                      </p:cBhvr>
                                      <p:tavLst>
                                        <p:tav tm="0">
                                          <p:val>
                                            <p:strVal val="0-#ppt_w/2"/>
                                          </p:val>
                                        </p:tav>
                                        <p:tav tm="100000">
                                          <p:val>
                                            <p:strVal val="#ppt_x"/>
                                          </p:val>
                                        </p:tav>
                                      </p:tavLst>
                                    </p:anim>
                                    <p:anim calcmode="lin" valueType="num">
                                      <p:cBhvr additive="base">
                                        <p:cTn dur="500" fill="hold" id="91"/>
                                        <p:tgtEl>
                                          <p:spTgt spid="60"/>
                                        </p:tgtEl>
                                        <p:attrNameLst>
                                          <p:attrName>ppt_y</p:attrName>
                                        </p:attrNameLst>
                                      </p:cBhvr>
                                      <p:tavLst>
                                        <p:tav tm="0">
                                          <p:val>
                                            <p:strVal val="#ppt_y"/>
                                          </p:val>
                                        </p:tav>
                                        <p:tav tm="100000">
                                          <p:val>
                                            <p:strVal val="#ppt_y"/>
                                          </p:val>
                                        </p:tav>
                                      </p:tavLst>
                                    </p:anim>
                                  </p:childTnLst>
                                </p:cTn>
                              </p:par>
                              <p:par>
                                <p:cTn fill="hold" grpId="0" id="92" nodeType="withEffect" presetClass="entr" presetID="55" presetSubtype="0">
                                  <p:stCondLst>
                                    <p:cond delay="2200"/>
                                  </p:stCondLst>
                                  <p:childTnLst>
                                    <p:set>
                                      <p:cBhvr>
                                        <p:cTn dur="1" fill="hold" id="93">
                                          <p:stCondLst>
                                            <p:cond delay="0"/>
                                          </p:stCondLst>
                                        </p:cTn>
                                        <p:tgtEl>
                                          <p:spTgt spid="59"/>
                                        </p:tgtEl>
                                        <p:attrNameLst>
                                          <p:attrName>style.visibility</p:attrName>
                                        </p:attrNameLst>
                                      </p:cBhvr>
                                      <p:to>
                                        <p:strVal val="visible"/>
                                      </p:to>
                                    </p:set>
                                    <p:anim calcmode="lin" valueType="num">
                                      <p:cBhvr>
                                        <p:cTn dur="500" fill="hold" id="94"/>
                                        <p:tgtEl>
                                          <p:spTgt spid="59"/>
                                        </p:tgtEl>
                                        <p:attrNameLst>
                                          <p:attrName>ppt_w</p:attrName>
                                        </p:attrNameLst>
                                      </p:cBhvr>
                                      <p:tavLst>
                                        <p:tav tm="0">
                                          <p:val>
                                            <p:strVal val="#ppt_w*0.70"/>
                                          </p:val>
                                        </p:tav>
                                        <p:tav tm="100000">
                                          <p:val>
                                            <p:strVal val="#ppt_w"/>
                                          </p:val>
                                        </p:tav>
                                      </p:tavLst>
                                    </p:anim>
                                    <p:anim calcmode="lin" valueType="num">
                                      <p:cBhvr>
                                        <p:cTn dur="500" fill="hold" id="95"/>
                                        <p:tgtEl>
                                          <p:spTgt spid="59"/>
                                        </p:tgtEl>
                                        <p:attrNameLst>
                                          <p:attrName>ppt_h</p:attrName>
                                        </p:attrNameLst>
                                      </p:cBhvr>
                                      <p:tavLst>
                                        <p:tav tm="0">
                                          <p:val>
                                            <p:strVal val="#ppt_h"/>
                                          </p:val>
                                        </p:tav>
                                        <p:tav tm="100000">
                                          <p:val>
                                            <p:strVal val="#ppt_h"/>
                                          </p:val>
                                        </p:tav>
                                      </p:tavLst>
                                    </p:anim>
                                    <p:animEffect filter="fade" transition="in">
                                      <p:cBhvr>
                                        <p:cTn dur="500" id="96"/>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4"/>
      <p:bldP grpId="1" spid="6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实践难点</a:t>
            </a:r>
          </a:p>
        </p:txBody>
      </p:sp>
      <p:sp>
        <p:nvSpPr>
          <p:cNvPr id="25" name="矩形 24"/>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26" name="矩形 2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0" name="矩形 29"/>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1" name="矩形 30"/>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技术与难点</a:t>
            </a:r>
          </a:p>
        </p:txBody>
      </p:sp>
      <p:sp>
        <p:nvSpPr>
          <p:cNvPr id="35"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6" name="矩形 35"/>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
        <p:nvSpPr>
          <p:cNvPr id="78" name="圆角矩形 77"/>
          <p:cNvSpPr/>
          <p:nvPr/>
        </p:nvSpPr>
        <p:spPr>
          <a:xfrm>
            <a:off x="1627748" y="1475596"/>
            <a:ext cx="1711010" cy="3024336"/>
          </a:xfrm>
          <a:prstGeom prst="roundRect">
            <a:avLst>
              <a:gd fmla="val 0" name="adj"/>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79" name="圆角矩形 78"/>
          <p:cNvSpPr/>
          <p:nvPr/>
        </p:nvSpPr>
        <p:spPr>
          <a:xfrm>
            <a:off x="3447792" y="1475596"/>
            <a:ext cx="1711010" cy="3024336"/>
          </a:xfrm>
          <a:prstGeom prst="roundRect">
            <a:avLst>
              <a:gd fmla="val 0" name="adj"/>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80" name="圆角矩形 79"/>
          <p:cNvSpPr/>
          <p:nvPr/>
        </p:nvSpPr>
        <p:spPr>
          <a:xfrm>
            <a:off x="5267734" y="1475596"/>
            <a:ext cx="1711010" cy="3024336"/>
          </a:xfrm>
          <a:prstGeom prst="roundRect">
            <a:avLst>
              <a:gd fmla="val 0" name="adj"/>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81" name="圆角矩形 80"/>
          <p:cNvSpPr/>
          <p:nvPr/>
        </p:nvSpPr>
        <p:spPr>
          <a:xfrm>
            <a:off x="7083174" y="1475596"/>
            <a:ext cx="1711010" cy="3024336"/>
          </a:xfrm>
          <a:prstGeom prst="roundRect">
            <a:avLst>
              <a:gd fmla="val 0" name="adj"/>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82" name="Oval 13"/>
          <p:cNvSpPr>
            <a:spLocks noChangeArrowheads="1"/>
          </p:cNvSpPr>
          <p:nvPr/>
        </p:nvSpPr>
        <p:spPr bwMode="auto">
          <a:xfrm>
            <a:off x="3934230" y="1142191"/>
            <a:ext cx="688974" cy="68897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p>
        </p:txBody>
      </p:sp>
      <p:sp>
        <p:nvSpPr>
          <p:cNvPr id="83" name="Oval 14"/>
          <p:cNvSpPr>
            <a:spLocks noChangeArrowheads="1"/>
          </p:cNvSpPr>
          <p:nvPr/>
        </p:nvSpPr>
        <p:spPr bwMode="auto">
          <a:xfrm>
            <a:off x="5761792" y="1142191"/>
            <a:ext cx="688974" cy="688974"/>
          </a:xfrm>
          <a:prstGeom prst="ellipse">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84" name="Oval 15"/>
          <p:cNvSpPr>
            <a:spLocks noChangeArrowheads="1"/>
          </p:cNvSpPr>
          <p:nvPr/>
        </p:nvSpPr>
        <p:spPr bwMode="auto">
          <a:xfrm>
            <a:off x="2141684" y="1142191"/>
            <a:ext cx="688974" cy="688974"/>
          </a:xfrm>
          <a:prstGeom prst="ellipse">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85" name="Freeform 16"/>
          <p:cNvSpPr>
            <a:spLocks noEditPoints="1"/>
          </p:cNvSpPr>
          <p:nvPr/>
        </p:nvSpPr>
        <p:spPr bwMode="auto">
          <a:xfrm>
            <a:off x="4095418" y="1303712"/>
            <a:ext cx="347548" cy="334182"/>
          </a:xfrm>
          <a:custGeom>
            <a:gdLst>
              <a:gd fmla="*/ 173 w 312" name="T0"/>
              <a:gd fmla="*/ 33 h 300" name="T1"/>
              <a:gd fmla="*/ 64 w 312" name="T2"/>
              <a:gd fmla="*/ 17 h 300" name="T3"/>
              <a:gd fmla="*/ 118 w 312" name="T4"/>
              <a:gd fmla="*/ 67 h 300" name="T5"/>
              <a:gd fmla="*/ 69 w 312" name="T6"/>
              <a:gd fmla="*/ 121 h 300" name="T7"/>
              <a:gd fmla="*/ 14 w 312" name="T8"/>
              <a:gd fmla="*/ 71 h 300" name="T9"/>
              <a:gd fmla="*/ 39 w 312" name="T10"/>
              <a:gd fmla="*/ 178 h 300" name="T11"/>
              <a:gd fmla="*/ 142 w 312" name="T12"/>
              <a:gd fmla="*/ 197 h 300" name="T13"/>
              <a:gd fmla="*/ 246 w 312" name="T14"/>
              <a:gd fmla="*/ 293 h 300" name="T15"/>
              <a:gd fmla="*/ 274 w 312" name="T16"/>
              <a:gd fmla="*/ 292 h 300" name="T17"/>
              <a:gd fmla="*/ 305 w 312" name="T18"/>
              <a:gd fmla="*/ 258 h 300" name="T19"/>
              <a:gd fmla="*/ 304 w 312" name="T20"/>
              <a:gd fmla="*/ 230 h 300" name="T21"/>
              <a:gd fmla="*/ 200 w 312" name="T22"/>
              <a:gd fmla="*/ 134 h 300" name="T23"/>
              <a:gd fmla="*/ 173 w 312" name="T24"/>
              <a:gd fmla="*/ 33 h 300" name="T25"/>
              <a:gd fmla="*/ 123 w 312" name="T26"/>
              <a:gd fmla="*/ 103 h 300" name="T27"/>
              <a:gd fmla="*/ 132 w 312" name="T28"/>
              <a:gd fmla="*/ 93 h 300" name="T29"/>
              <a:gd fmla="*/ 156 w 312" name="T30"/>
              <a:gd fmla="*/ 115 h 300" name="T31"/>
              <a:gd fmla="*/ 147 w 312" name="T32"/>
              <a:gd fmla="*/ 125 h 300" name="T33"/>
              <a:gd fmla="*/ 123 w 312" name="T34"/>
              <a:gd fmla="*/ 103 h 300" name="T35"/>
              <a:gd fmla="*/ 110 w 312" name="T36"/>
              <a:gd fmla="*/ 118 h 300" name="T37"/>
              <a:gd fmla="*/ 119 w 312" name="T38"/>
              <a:gd fmla="*/ 108 h 300" name="T39"/>
              <a:gd fmla="*/ 142 w 312" name="T40"/>
              <a:gd fmla="*/ 130 h 300" name="T41"/>
              <a:gd fmla="*/ 133 w 312" name="T42"/>
              <a:gd fmla="*/ 140 h 300" name="T43"/>
              <a:gd fmla="*/ 110 w 312" name="T44"/>
              <a:gd fmla="*/ 118 h 300" name="T45"/>
              <a:gd fmla="*/ 96 w 312" name="T46"/>
              <a:gd fmla="*/ 133 h 300" name="T47"/>
              <a:gd fmla="*/ 105 w 312" name="T48"/>
              <a:gd fmla="*/ 123 h 300" name="T49"/>
              <a:gd fmla="*/ 129 w 312" name="T50"/>
              <a:gd fmla="*/ 145 h 300" name="T51"/>
              <a:gd fmla="*/ 120 w 312" name="T52"/>
              <a:gd fmla="*/ 155 h 300" name="T53"/>
              <a:gd fmla="*/ 96 w 312" name="T54"/>
              <a:gd fmla="*/ 133 h 300" name="T55"/>
              <a:gd fmla="*/ 266 w 312" name="T56"/>
              <a:gd fmla="*/ 233 h 300" name="T57"/>
              <a:gd fmla="*/ 246 w 312" name="T58"/>
              <a:gd fmla="*/ 255 h 300" name="T59"/>
              <a:gd fmla="*/ 170 w 312" name="T60"/>
              <a:gd fmla="*/ 184 h 300" name="T61"/>
              <a:gd fmla="*/ 189 w 312" name="T62"/>
              <a:gd fmla="*/ 163 h 300" name="T63"/>
              <a:gd fmla="*/ 266 w 312" name="T64"/>
              <a:gd fmla="*/ 233 h 3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0" w="312">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tx1">
              <a:lumMod val="65000"/>
              <a:lumOff val="35000"/>
            </a:schemeClr>
          </a:solidFill>
          <a:ln>
            <a:noFill/>
          </a:ln>
        </p:spPr>
        <p:txBody>
          <a:bodyPr anchor="t" anchorCtr="0" bIns="45720" compatLnSpc="1" lIns="91440" numCol="1" rIns="91440" tIns="45720" vert="horz" wrap="square"/>
          <a:lstStyle/>
          <a:p>
            <a:endParaRPr altLang="en-US" lang="zh-CN"/>
          </a:p>
        </p:txBody>
      </p:sp>
      <p:sp>
        <p:nvSpPr>
          <p:cNvPr id="86" name="Freeform 17"/>
          <p:cNvSpPr>
            <a:spLocks noEditPoints="1"/>
          </p:cNvSpPr>
          <p:nvPr/>
        </p:nvSpPr>
        <p:spPr bwMode="auto">
          <a:xfrm>
            <a:off x="2327491" y="1347436"/>
            <a:ext cx="336410" cy="278484"/>
          </a:xfrm>
          <a:custGeom>
            <a:gdLst>
              <a:gd fmla="*/ 274 w 302" name="T0"/>
              <a:gd fmla="*/ 82 h 250" name="T1"/>
              <a:gd fmla="*/ 257 w 302" name="T2"/>
              <a:gd fmla="*/ 99 h 250" name="T3"/>
              <a:gd fmla="*/ 274 w 302" name="T4"/>
              <a:gd fmla="*/ 116 h 250" name="T5"/>
              <a:gd fmla="*/ 291 w 302" name="T6"/>
              <a:gd fmla="*/ 99 h 250" name="T7"/>
              <a:gd fmla="*/ 274 w 302" name="T8"/>
              <a:gd fmla="*/ 82 h 250" name="T9"/>
              <a:gd fmla="*/ 28 w 302" name="T10"/>
              <a:gd fmla="*/ 82 h 250" name="T11"/>
              <a:gd fmla="*/ 11 w 302" name="T12"/>
              <a:gd fmla="*/ 99 h 250" name="T13"/>
              <a:gd fmla="*/ 28 w 302" name="T14"/>
              <a:gd fmla="*/ 116 h 250" name="T15"/>
              <a:gd fmla="*/ 45 w 302" name="T16"/>
              <a:gd fmla="*/ 99 h 250" name="T17"/>
              <a:gd fmla="*/ 28 w 302" name="T18"/>
              <a:gd fmla="*/ 82 h 250" name="T19"/>
              <a:gd fmla="*/ 223 w 302" name="T20"/>
              <a:gd fmla="*/ 51 h 250" name="T21"/>
              <a:gd fmla="*/ 198 w 302" name="T22"/>
              <a:gd fmla="*/ 77 h 250" name="T23"/>
              <a:gd fmla="*/ 223 w 302" name="T24"/>
              <a:gd fmla="*/ 102 h 250" name="T25"/>
              <a:gd fmla="*/ 249 w 302" name="T26"/>
              <a:gd fmla="*/ 77 h 250" name="T27"/>
              <a:gd fmla="*/ 223 w 302" name="T28"/>
              <a:gd fmla="*/ 51 h 250" name="T29"/>
              <a:gd fmla="*/ 302 w 302" name="T30"/>
              <a:gd fmla="*/ 206 h 250" name="T31"/>
              <a:gd fmla="*/ 273 w 302" name="T32"/>
              <a:gd fmla="*/ 206 h 250" name="T33"/>
              <a:gd fmla="*/ 273 w 302" name="T34"/>
              <a:gd fmla="*/ 153 h 250" name="T35"/>
              <a:gd fmla="*/ 266 w 302" name="T36"/>
              <a:gd fmla="*/ 127 h 250" name="T37"/>
              <a:gd fmla="*/ 274 w 302" name="T38"/>
              <a:gd fmla="*/ 126 h 250" name="T39"/>
              <a:gd fmla="*/ 302 w 302" name="T40"/>
              <a:gd fmla="*/ 154 h 250" name="T41"/>
              <a:gd fmla="*/ 302 w 302" name="T42"/>
              <a:gd fmla="*/ 206 h 250" name="T43"/>
              <a:gd fmla="*/ 79 w 302" name="T44"/>
              <a:gd fmla="*/ 51 h 250" name="T45"/>
              <a:gd fmla="*/ 53 w 302" name="T46"/>
              <a:gd fmla="*/ 77 h 250" name="T47"/>
              <a:gd fmla="*/ 79 w 302" name="T48"/>
              <a:gd fmla="*/ 102 h 250" name="T49"/>
              <a:gd fmla="*/ 104 w 302" name="T50"/>
              <a:gd fmla="*/ 77 h 250" name="T51"/>
              <a:gd fmla="*/ 79 w 302" name="T52"/>
              <a:gd fmla="*/ 51 h 250" name="T53"/>
              <a:gd fmla="*/ 28 w 302" name="T54"/>
              <a:gd fmla="*/ 126 h 250" name="T55"/>
              <a:gd fmla="*/ 36 w 302" name="T56"/>
              <a:gd fmla="*/ 127 h 250" name="T57"/>
              <a:gd fmla="*/ 29 w 302" name="T58"/>
              <a:gd fmla="*/ 153 h 250" name="T59"/>
              <a:gd fmla="*/ 29 w 302" name="T60"/>
              <a:gd fmla="*/ 206 h 250" name="T61"/>
              <a:gd fmla="*/ 0 w 302" name="T62"/>
              <a:gd fmla="*/ 206 h 250" name="T63"/>
              <a:gd fmla="*/ 0 w 302" name="T64"/>
              <a:gd fmla="*/ 154 h 250" name="T65"/>
              <a:gd fmla="*/ 28 w 302" name="T66"/>
              <a:gd fmla="*/ 126 h 250" name="T67"/>
              <a:gd fmla="*/ 151 w 302" name="T68"/>
              <a:gd fmla="*/ 0 h 250" name="T69"/>
              <a:gd fmla="*/ 113 w 302" name="T70"/>
              <a:gd fmla="*/ 38 h 250" name="T71"/>
              <a:gd fmla="*/ 151 w 302" name="T72"/>
              <a:gd fmla="*/ 75 h 250" name="T73"/>
              <a:gd fmla="*/ 188 w 302" name="T74"/>
              <a:gd fmla="*/ 38 h 250" name="T75"/>
              <a:gd fmla="*/ 151 w 302" name="T76"/>
              <a:gd fmla="*/ 0 h 250" name="T77"/>
              <a:gd fmla="*/ 264 w 302" name="T78"/>
              <a:gd fmla="*/ 226 h 250" name="T79"/>
              <a:gd fmla="*/ 219 w 302" name="T80"/>
              <a:gd fmla="*/ 226 h 250" name="T81"/>
              <a:gd fmla="*/ 219 w 302" name="T82"/>
              <a:gd fmla="*/ 145 h 250" name="T83"/>
              <a:gd fmla="*/ 211 w 302" name="T84"/>
              <a:gd fmla="*/ 114 h 250" name="T85"/>
              <a:gd fmla="*/ 223 w 302" name="T86"/>
              <a:gd fmla="*/ 112 h 250" name="T87"/>
              <a:gd fmla="*/ 264 w 302" name="T88"/>
              <a:gd fmla="*/ 153 h 250" name="T89"/>
              <a:gd fmla="*/ 264 w 302" name="T90"/>
              <a:gd fmla="*/ 226 h 250" name="T91"/>
              <a:gd fmla="*/ 82 w 302" name="T92"/>
              <a:gd fmla="*/ 145 h 250" name="T93"/>
              <a:gd fmla="*/ 82 w 302" name="T94"/>
              <a:gd fmla="*/ 226 h 250" name="T95"/>
              <a:gd fmla="*/ 38 w 302" name="T96"/>
              <a:gd fmla="*/ 226 h 250" name="T97"/>
              <a:gd fmla="*/ 38 w 302" name="T98"/>
              <a:gd fmla="*/ 153 h 250" name="T99"/>
              <a:gd fmla="*/ 79 w 302" name="T100"/>
              <a:gd fmla="*/ 112 h 250" name="T101"/>
              <a:gd fmla="*/ 90 w 302" name="T102"/>
              <a:gd fmla="*/ 114 h 250" name="T103"/>
              <a:gd fmla="*/ 82 w 302" name="T104"/>
              <a:gd fmla="*/ 145 h 250" name="T105"/>
              <a:gd fmla="*/ 92 w 302" name="T106"/>
              <a:gd fmla="*/ 250 h 250" name="T107"/>
              <a:gd fmla="*/ 210 w 302" name="T108"/>
              <a:gd fmla="*/ 250 h 250" name="T109"/>
              <a:gd fmla="*/ 210 w 302" name="T110"/>
              <a:gd fmla="*/ 145 h 250" name="T111"/>
              <a:gd fmla="*/ 151 w 302" name="T112"/>
              <a:gd fmla="*/ 86 h 250" name="T113"/>
              <a:gd fmla="*/ 92 w 302" name="T114"/>
              <a:gd fmla="*/ 145 h 250" name="T115"/>
              <a:gd fmla="*/ 92 w 302" name="T116"/>
              <a:gd fmla="*/ 250 h 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0" w="302">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7" name="Freeform 18"/>
          <p:cNvSpPr/>
          <p:nvPr/>
        </p:nvSpPr>
        <p:spPr bwMode="auto">
          <a:xfrm>
            <a:off x="5937990" y="1355233"/>
            <a:ext cx="339754" cy="262890"/>
          </a:xfrm>
          <a:custGeom>
            <a:gdLst>
              <a:gd fmla="*/ 299 w 305" name="T0"/>
              <a:gd fmla="*/ 59 h 236" name="T1"/>
              <a:gd fmla="*/ 240 w 305" name="T2"/>
              <a:gd fmla="*/ 118 h 236" name="T3"/>
              <a:gd fmla="*/ 187 w 305" name="T4"/>
              <a:gd fmla="*/ 172 h 236" name="T5"/>
              <a:gd fmla="*/ 128 w 305" name="T6"/>
              <a:gd fmla="*/ 230 h 236" name="T7"/>
              <a:gd fmla="*/ 106 w 305" name="T8"/>
              <a:gd fmla="*/ 230 h 236" name="T9"/>
              <a:gd fmla="*/ 75 w 305" name="T10"/>
              <a:gd fmla="*/ 199 h 236" name="T11"/>
              <a:gd fmla="*/ 65 w 305" name="T12"/>
              <a:gd fmla="*/ 187 h 236" name="T13"/>
              <a:gd fmla="*/ 6 w 305" name="T14"/>
              <a:gd fmla="*/ 128 h 236" name="T15"/>
              <a:gd fmla="*/ 6 w 305" name="T16"/>
              <a:gd fmla="*/ 106 h 236" name="T17"/>
              <a:gd fmla="*/ 37 w 305" name="T18"/>
              <a:gd fmla="*/ 75 h 236" name="T19"/>
              <a:gd fmla="*/ 59 w 305" name="T20"/>
              <a:gd fmla="*/ 75 h 236" name="T21"/>
              <a:gd fmla="*/ 118 w 305" name="T22"/>
              <a:gd fmla="*/ 134 h 236" name="T23"/>
              <a:gd fmla="*/ 246 w 305" name="T24"/>
              <a:gd fmla="*/ 6 h 236" name="T25"/>
              <a:gd fmla="*/ 268 w 305" name="T26"/>
              <a:gd fmla="*/ 6 h 236" name="T27"/>
              <a:gd fmla="*/ 299 w 305" name="T28"/>
              <a:gd fmla="*/ 37 h 236" name="T29"/>
              <a:gd fmla="*/ 299 w 305" name="T30"/>
              <a:gd fmla="*/ 59 h 23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36" w="305">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8" name="Oval 14"/>
          <p:cNvSpPr>
            <a:spLocks noChangeArrowheads="1"/>
          </p:cNvSpPr>
          <p:nvPr/>
        </p:nvSpPr>
        <p:spPr bwMode="auto">
          <a:xfrm>
            <a:off x="7568496" y="1142191"/>
            <a:ext cx="688974" cy="68897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p>
        </p:txBody>
      </p:sp>
      <p:sp>
        <p:nvSpPr>
          <p:cNvPr id="89" name="Freeform 80"/>
          <p:cNvSpPr>
            <a:spLocks noEditPoints="1"/>
          </p:cNvSpPr>
          <p:nvPr/>
        </p:nvSpPr>
        <p:spPr bwMode="auto">
          <a:xfrm flipH="1">
            <a:off x="7752977" y="1352395"/>
            <a:ext cx="327066" cy="268566"/>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tx1">
              <a:lumMod val="65000"/>
              <a:lumOff val="35000"/>
            </a:schemeClr>
          </a:solidFill>
          <a:ln>
            <a:noFill/>
          </a:ln>
        </p:spPr>
        <p:txBody>
          <a:bodyPr anchor="t" anchorCtr="0" bIns="45720" compatLnSpc="1" lIns="91440" numCol="1" rIns="91440" tIns="45720" vert="horz" wrap="square"/>
          <a:lstStyle/>
          <a:p>
            <a:endParaRPr altLang="en-US" lang="zh-CN"/>
          </a:p>
        </p:txBody>
      </p:sp>
      <p:sp>
        <p:nvSpPr>
          <p:cNvPr id="90" name="Rectangle 66"/>
          <p:cNvSpPr>
            <a:spLocks noChangeArrowheads="1"/>
          </p:cNvSpPr>
          <p:nvPr/>
        </p:nvSpPr>
        <p:spPr bwMode="auto">
          <a:xfrm>
            <a:off x="1745683" y="2540476"/>
            <a:ext cx="1481142"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91" name="圆角矩形 90"/>
          <p:cNvSpPr/>
          <p:nvPr/>
        </p:nvSpPr>
        <p:spPr>
          <a:xfrm>
            <a:off x="1946194" y="213890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bg1"/>
                </a:solidFill>
                <a:latin charset="0" pitchFamily="34" typeface="Impact"/>
                <a:ea charset="-122" pitchFamily="34" typeface="微软雅黑"/>
              </a:rPr>
              <a:t>难点一</a:t>
            </a:r>
          </a:p>
        </p:txBody>
      </p:sp>
      <p:sp>
        <p:nvSpPr>
          <p:cNvPr id="92" name="Rectangle 66"/>
          <p:cNvSpPr>
            <a:spLocks noChangeArrowheads="1"/>
          </p:cNvSpPr>
          <p:nvPr/>
        </p:nvSpPr>
        <p:spPr bwMode="auto">
          <a:xfrm>
            <a:off x="3564611" y="2540476"/>
            <a:ext cx="1481142"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93" name="圆角矩形 92"/>
          <p:cNvSpPr/>
          <p:nvPr/>
        </p:nvSpPr>
        <p:spPr>
          <a:xfrm>
            <a:off x="3765122" y="2138908"/>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tx1">
                    <a:lumMod val="65000"/>
                    <a:lumOff val="35000"/>
                  </a:schemeClr>
                </a:solidFill>
                <a:latin charset="0" pitchFamily="34" typeface="Impact"/>
                <a:ea charset="-122" pitchFamily="34" typeface="微软雅黑"/>
              </a:rPr>
              <a:t>难点二</a:t>
            </a:r>
          </a:p>
        </p:txBody>
      </p:sp>
      <p:sp>
        <p:nvSpPr>
          <p:cNvPr id="94" name="Rectangle 66"/>
          <p:cNvSpPr>
            <a:spLocks noChangeArrowheads="1"/>
          </p:cNvSpPr>
          <p:nvPr/>
        </p:nvSpPr>
        <p:spPr bwMode="auto">
          <a:xfrm>
            <a:off x="5375817" y="2540476"/>
            <a:ext cx="1481142"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95" name="圆角矩形 94"/>
          <p:cNvSpPr/>
          <p:nvPr/>
        </p:nvSpPr>
        <p:spPr>
          <a:xfrm>
            <a:off x="5576328" y="213890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bg1"/>
                </a:solidFill>
                <a:latin charset="0" pitchFamily="34" typeface="Impact"/>
                <a:ea charset="-122" pitchFamily="34" typeface="微软雅黑"/>
              </a:rPr>
              <a:t>难点三</a:t>
            </a:r>
          </a:p>
        </p:txBody>
      </p:sp>
      <p:sp>
        <p:nvSpPr>
          <p:cNvPr id="96" name="Rectangle 66"/>
          <p:cNvSpPr>
            <a:spLocks noChangeArrowheads="1"/>
          </p:cNvSpPr>
          <p:nvPr/>
        </p:nvSpPr>
        <p:spPr bwMode="auto">
          <a:xfrm>
            <a:off x="7197761" y="2540476"/>
            <a:ext cx="1481142" cy="1828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97" name="圆角矩形 96"/>
          <p:cNvSpPr/>
          <p:nvPr/>
        </p:nvSpPr>
        <p:spPr>
          <a:xfrm>
            <a:off x="7398272" y="2138908"/>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000">
                <a:ln w="6350">
                  <a:noFill/>
                </a:ln>
                <a:solidFill>
                  <a:schemeClr val="tx1">
                    <a:lumMod val="65000"/>
                    <a:lumOff val="35000"/>
                  </a:schemeClr>
                </a:solidFill>
                <a:latin charset="0" pitchFamily="34" typeface="Impact"/>
                <a:ea charset="-122" pitchFamily="34" typeface="微软雅黑"/>
              </a:rPr>
              <a:t>难点四</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84"/>
                                        </p:tgtEl>
                                        <p:attrNameLst>
                                          <p:attrName>style.visibility</p:attrName>
                                        </p:attrNameLst>
                                      </p:cBhvr>
                                      <p:to>
                                        <p:strVal val="visible"/>
                                      </p:to>
                                    </p:set>
                                    <p:animEffect filter="fade" transition="in">
                                      <p:cBhvr>
                                        <p:cTn dur="500" id="7"/>
                                        <p:tgtEl>
                                          <p:spTgt spid="84"/>
                                        </p:tgtEl>
                                      </p:cBhvr>
                                    </p:animEffect>
                                    <p:anim calcmode="lin" valueType="num">
                                      <p:cBhvr>
                                        <p:cTn dur="500" fill="hold" id="8"/>
                                        <p:tgtEl>
                                          <p:spTgt spid="84"/>
                                        </p:tgtEl>
                                        <p:attrNameLst>
                                          <p:attrName>ppt_x</p:attrName>
                                        </p:attrNameLst>
                                      </p:cBhvr>
                                      <p:tavLst>
                                        <p:tav tm="0">
                                          <p:val>
                                            <p:strVal val="#ppt_x"/>
                                          </p:val>
                                        </p:tav>
                                        <p:tav tm="100000">
                                          <p:val>
                                            <p:strVal val="#ppt_x"/>
                                          </p:val>
                                        </p:tav>
                                      </p:tavLst>
                                    </p:anim>
                                    <p:anim calcmode="lin" valueType="num">
                                      <p:cBhvr>
                                        <p:cTn dur="500" fill="hold" id="9"/>
                                        <p:tgtEl>
                                          <p:spTgt spid="84"/>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86"/>
                                        </p:tgtEl>
                                        <p:attrNameLst>
                                          <p:attrName>style.visibility</p:attrName>
                                        </p:attrNameLst>
                                      </p:cBhvr>
                                      <p:to>
                                        <p:strVal val="visible"/>
                                      </p:to>
                                    </p:set>
                                    <p:animEffect filter="fade" transition="in">
                                      <p:cBhvr>
                                        <p:cTn dur="500" id="12"/>
                                        <p:tgtEl>
                                          <p:spTgt spid="86"/>
                                        </p:tgtEl>
                                      </p:cBhvr>
                                    </p:animEffect>
                                    <p:anim calcmode="lin" valueType="num">
                                      <p:cBhvr>
                                        <p:cTn dur="500" fill="hold" id="13"/>
                                        <p:tgtEl>
                                          <p:spTgt spid="86"/>
                                        </p:tgtEl>
                                        <p:attrNameLst>
                                          <p:attrName>ppt_x</p:attrName>
                                        </p:attrNameLst>
                                      </p:cBhvr>
                                      <p:tavLst>
                                        <p:tav tm="0">
                                          <p:val>
                                            <p:strVal val="#ppt_x"/>
                                          </p:val>
                                        </p:tav>
                                        <p:tav tm="100000">
                                          <p:val>
                                            <p:strVal val="#ppt_x"/>
                                          </p:val>
                                        </p:tav>
                                      </p:tavLst>
                                    </p:anim>
                                    <p:anim calcmode="lin" valueType="num">
                                      <p:cBhvr>
                                        <p:cTn dur="500" fill="hold" id="14"/>
                                        <p:tgtEl>
                                          <p:spTgt spid="8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8"/>
                                        </p:tgtEl>
                                        <p:attrNameLst>
                                          <p:attrName>style.visibility</p:attrName>
                                        </p:attrNameLst>
                                      </p:cBhvr>
                                      <p:to>
                                        <p:strVal val="visible"/>
                                      </p:to>
                                    </p:set>
                                    <p:animEffect filter="fade" transition="in">
                                      <p:cBhvr>
                                        <p:cTn dur="500" id="17"/>
                                        <p:tgtEl>
                                          <p:spTgt spid="78"/>
                                        </p:tgtEl>
                                      </p:cBhvr>
                                    </p:animEffect>
                                    <p:anim calcmode="lin" valueType="num">
                                      <p:cBhvr>
                                        <p:cTn dur="500" fill="hold" id="18"/>
                                        <p:tgtEl>
                                          <p:spTgt spid="78"/>
                                        </p:tgtEl>
                                        <p:attrNameLst>
                                          <p:attrName>ppt_x</p:attrName>
                                        </p:attrNameLst>
                                      </p:cBhvr>
                                      <p:tavLst>
                                        <p:tav tm="0">
                                          <p:val>
                                            <p:strVal val="#ppt_x"/>
                                          </p:val>
                                        </p:tav>
                                        <p:tav tm="100000">
                                          <p:val>
                                            <p:strVal val="#ppt_x"/>
                                          </p:val>
                                        </p:tav>
                                      </p:tavLst>
                                    </p:anim>
                                    <p:anim calcmode="lin" valueType="num">
                                      <p:cBhvr>
                                        <p:cTn dur="500" fill="hold" id="19"/>
                                        <p:tgtEl>
                                          <p:spTgt spid="78"/>
                                        </p:tgtEl>
                                        <p:attrNameLst>
                                          <p:attrName>ppt_y</p:attrName>
                                        </p:attrNameLst>
                                      </p:cBhvr>
                                      <p:tavLst>
                                        <p:tav tm="0">
                                          <p:val>
                                            <p:strVal val="#ppt_y+.1"/>
                                          </p:val>
                                        </p:tav>
                                        <p:tav tm="100000">
                                          <p:val>
                                            <p:strVal val="#ppt_y"/>
                                          </p:val>
                                        </p:tav>
                                      </p:tavLst>
                                    </p:anim>
                                  </p:childTnLst>
                                </p:cTn>
                              </p:par>
                              <p:par>
                                <p:cTn fill="hold" grpId="0" id="20" nodeType="withEffect" presetClass="entr" presetID="53" presetSubtype="0">
                                  <p:stCondLst>
                                    <p:cond delay="500"/>
                                  </p:stCondLst>
                                  <p:childTnLst>
                                    <p:set>
                                      <p:cBhvr>
                                        <p:cTn dur="1" fill="hold" id="21">
                                          <p:stCondLst>
                                            <p:cond delay="0"/>
                                          </p:stCondLst>
                                        </p:cTn>
                                        <p:tgtEl>
                                          <p:spTgt spid="91"/>
                                        </p:tgtEl>
                                        <p:attrNameLst>
                                          <p:attrName>style.visibility</p:attrName>
                                        </p:attrNameLst>
                                      </p:cBhvr>
                                      <p:to>
                                        <p:strVal val="visible"/>
                                      </p:to>
                                    </p:set>
                                    <p:anim calcmode="lin" valueType="num">
                                      <p:cBhvr>
                                        <p:cTn dur="300" fill="hold" id="22"/>
                                        <p:tgtEl>
                                          <p:spTgt spid="91"/>
                                        </p:tgtEl>
                                        <p:attrNameLst>
                                          <p:attrName>ppt_w</p:attrName>
                                        </p:attrNameLst>
                                      </p:cBhvr>
                                      <p:tavLst>
                                        <p:tav tm="0">
                                          <p:val>
                                            <p:fltVal val="0"/>
                                          </p:val>
                                        </p:tav>
                                        <p:tav tm="100000">
                                          <p:val>
                                            <p:strVal val="#ppt_w"/>
                                          </p:val>
                                        </p:tav>
                                      </p:tavLst>
                                    </p:anim>
                                    <p:anim calcmode="lin" valueType="num">
                                      <p:cBhvr>
                                        <p:cTn dur="300" fill="hold" id="23"/>
                                        <p:tgtEl>
                                          <p:spTgt spid="91"/>
                                        </p:tgtEl>
                                        <p:attrNameLst>
                                          <p:attrName>ppt_h</p:attrName>
                                        </p:attrNameLst>
                                      </p:cBhvr>
                                      <p:tavLst>
                                        <p:tav tm="0">
                                          <p:val>
                                            <p:fltVal val="0"/>
                                          </p:val>
                                        </p:tav>
                                        <p:tav tm="100000">
                                          <p:val>
                                            <p:strVal val="#ppt_h"/>
                                          </p:val>
                                        </p:tav>
                                      </p:tavLst>
                                    </p:anim>
                                    <p:animEffect filter="fade" transition="in">
                                      <p:cBhvr>
                                        <p:cTn dur="300" id="24"/>
                                        <p:tgtEl>
                                          <p:spTgt spid="91"/>
                                        </p:tgtEl>
                                      </p:cBhvr>
                                    </p:animEffect>
                                  </p:childTnLst>
                                </p:cTn>
                              </p:par>
                              <p:par>
                                <p:cTn autoRev="1" fill="hold" grpId="1" id="25" nodeType="withEffect" presetClass="emph" presetID="6" presetSubtype="0">
                                  <p:stCondLst>
                                    <p:cond delay="800"/>
                                  </p:stCondLst>
                                  <p:childTnLst>
                                    <p:animScale>
                                      <p:cBhvr>
                                        <p:cTn dur="150" fill="hold" id="26"/>
                                        <p:tgtEl>
                                          <p:spTgt spid="91"/>
                                        </p:tgtEl>
                                      </p:cBhvr>
                                      <p:by x="110000" y="110000"/>
                                    </p:animScale>
                                  </p:childTnLst>
                                </p:cTn>
                              </p:par>
                              <p:par>
                                <p:cTn fill="hold" grpId="0" id="27" nodeType="withEffect" presetClass="entr" presetID="55" presetSubtype="0">
                                  <p:stCondLst>
                                    <p:cond delay="800"/>
                                  </p:stCondLst>
                                  <p:childTnLst>
                                    <p:set>
                                      <p:cBhvr>
                                        <p:cTn dur="1" fill="hold" id="28">
                                          <p:stCondLst>
                                            <p:cond delay="0"/>
                                          </p:stCondLst>
                                        </p:cTn>
                                        <p:tgtEl>
                                          <p:spTgt spid="90"/>
                                        </p:tgtEl>
                                        <p:attrNameLst>
                                          <p:attrName>style.visibility</p:attrName>
                                        </p:attrNameLst>
                                      </p:cBhvr>
                                      <p:to>
                                        <p:strVal val="visible"/>
                                      </p:to>
                                    </p:set>
                                    <p:anim calcmode="lin" valueType="num">
                                      <p:cBhvr>
                                        <p:cTn dur="500" fill="hold" id="29"/>
                                        <p:tgtEl>
                                          <p:spTgt spid="90"/>
                                        </p:tgtEl>
                                        <p:attrNameLst>
                                          <p:attrName>ppt_w</p:attrName>
                                        </p:attrNameLst>
                                      </p:cBhvr>
                                      <p:tavLst>
                                        <p:tav tm="0">
                                          <p:val>
                                            <p:strVal val="#ppt_w*0.70"/>
                                          </p:val>
                                        </p:tav>
                                        <p:tav tm="100000">
                                          <p:val>
                                            <p:strVal val="#ppt_w"/>
                                          </p:val>
                                        </p:tav>
                                      </p:tavLst>
                                    </p:anim>
                                    <p:anim calcmode="lin" valueType="num">
                                      <p:cBhvr>
                                        <p:cTn dur="500" fill="hold" id="30"/>
                                        <p:tgtEl>
                                          <p:spTgt spid="90"/>
                                        </p:tgtEl>
                                        <p:attrNameLst>
                                          <p:attrName>ppt_h</p:attrName>
                                        </p:attrNameLst>
                                      </p:cBhvr>
                                      <p:tavLst>
                                        <p:tav tm="0">
                                          <p:val>
                                            <p:strVal val="#ppt_h"/>
                                          </p:val>
                                        </p:tav>
                                        <p:tav tm="100000">
                                          <p:val>
                                            <p:strVal val="#ppt_h"/>
                                          </p:val>
                                        </p:tav>
                                      </p:tavLst>
                                    </p:anim>
                                    <p:animEffect filter="fade" transition="in">
                                      <p:cBhvr>
                                        <p:cTn dur="500" id="31"/>
                                        <p:tgtEl>
                                          <p:spTgt spid="90"/>
                                        </p:tgtEl>
                                      </p:cBhvr>
                                    </p:animEffect>
                                  </p:childTnLst>
                                </p:cTn>
                              </p:par>
                              <p:par>
                                <p:cTn fill="hold" grpId="0" id="32" nodeType="withEffect" presetClass="entr" presetID="47" presetSubtype="0">
                                  <p:stCondLst>
                                    <p:cond delay="1300"/>
                                  </p:stCondLst>
                                  <p:childTnLst>
                                    <p:set>
                                      <p:cBhvr>
                                        <p:cTn dur="1" fill="hold" id="33">
                                          <p:stCondLst>
                                            <p:cond delay="0"/>
                                          </p:stCondLst>
                                        </p:cTn>
                                        <p:tgtEl>
                                          <p:spTgt spid="82"/>
                                        </p:tgtEl>
                                        <p:attrNameLst>
                                          <p:attrName>style.visibility</p:attrName>
                                        </p:attrNameLst>
                                      </p:cBhvr>
                                      <p:to>
                                        <p:strVal val="visible"/>
                                      </p:to>
                                    </p:set>
                                    <p:animEffect filter="fade" transition="in">
                                      <p:cBhvr>
                                        <p:cTn dur="500" id="34"/>
                                        <p:tgtEl>
                                          <p:spTgt spid="82"/>
                                        </p:tgtEl>
                                      </p:cBhvr>
                                    </p:animEffect>
                                    <p:anim calcmode="lin" valueType="num">
                                      <p:cBhvr>
                                        <p:cTn dur="500" fill="hold" id="35"/>
                                        <p:tgtEl>
                                          <p:spTgt spid="82"/>
                                        </p:tgtEl>
                                        <p:attrNameLst>
                                          <p:attrName>ppt_x</p:attrName>
                                        </p:attrNameLst>
                                      </p:cBhvr>
                                      <p:tavLst>
                                        <p:tav tm="0">
                                          <p:val>
                                            <p:strVal val="#ppt_x"/>
                                          </p:val>
                                        </p:tav>
                                        <p:tav tm="100000">
                                          <p:val>
                                            <p:strVal val="#ppt_x"/>
                                          </p:val>
                                        </p:tav>
                                      </p:tavLst>
                                    </p:anim>
                                    <p:anim calcmode="lin" valueType="num">
                                      <p:cBhvr>
                                        <p:cTn dur="500" fill="hold" id="36"/>
                                        <p:tgtEl>
                                          <p:spTgt spid="82"/>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1300"/>
                                  </p:stCondLst>
                                  <p:childTnLst>
                                    <p:set>
                                      <p:cBhvr>
                                        <p:cTn dur="1" fill="hold" id="38">
                                          <p:stCondLst>
                                            <p:cond delay="0"/>
                                          </p:stCondLst>
                                        </p:cTn>
                                        <p:tgtEl>
                                          <p:spTgt spid="85"/>
                                        </p:tgtEl>
                                        <p:attrNameLst>
                                          <p:attrName>style.visibility</p:attrName>
                                        </p:attrNameLst>
                                      </p:cBhvr>
                                      <p:to>
                                        <p:strVal val="visible"/>
                                      </p:to>
                                    </p:set>
                                    <p:animEffect filter="fade" transition="in">
                                      <p:cBhvr>
                                        <p:cTn dur="500" id="39"/>
                                        <p:tgtEl>
                                          <p:spTgt spid="85"/>
                                        </p:tgtEl>
                                      </p:cBhvr>
                                    </p:animEffect>
                                    <p:anim calcmode="lin" valueType="num">
                                      <p:cBhvr>
                                        <p:cTn dur="500" fill="hold" id="40"/>
                                        <p:tgtEl>
                                          <p:spTgt spid="85"/>
                                        </p:tgtEl>
                                        <p:attrNameLst>
                                          <p:attrName>ppt_x</p:attrName>
                                        </p:attrNameLst>
                                      </p:cBhvr>
                                      <p:tavLst>
                                        <p:tav tm="0">
                                          <p:val>
                                            <p:strVal val="#ppt_x"/>
                                          </p:val>
                                        </p:tav>
                                        <p:tav tm="100000">
                                          <p:val>
                                            <p:strVal val="#ppt_x"/>
                                          </p:val>
                                        </p:tav>
                                      </p:tavLst>
                                    </p:anim>
                                    <p:anim calcmode="lin" valueType="num">
                                      <p:cBhvr>
                                        <p:cTn dur="500" fill="hold" id="41"/>
                                        <p:tgtEl>
                                          <p:spTgt spid="85"/>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1300"/>
                                  </p:stCondLst>
                                  <p:childTnLst>
                                    <p:set>
                                      <p:cBhvr>
                                        <p:cTn dur="1" fill="hold" id="43">
                                          <p:stCondLst>
                                            <p:cond delay="0"/>
                                          </p:stCondLst>
                                        </p:cTn>
                                        <p:tgtEl>
                                          <p:spTgt spid="79"/>
                                        </p:tgtEl>
                                        <p:attrNameLst>
                                          <p:attrName>style.visibility</p:attrName>
                                        </p:attrNameLst>
                                      </p:cBhvr>
                                      <p:to>
                                        <p:strVal val="visible"/>
                                      </p:to>
                                    </p:set>
                                    <p:animEffect filter="fade" transition="in">
                                      <p:cBhvr>
                                        <p:cTn dur="500" id="44"/>
                                        <p:tgtEl>
                                          <p:spTgt spid="79"/>
                                        </p:tgtEl>
                                      </p:cBhvr>
                                    </p:animEffect>
                                    <p:anim calcmode="lin" valueType="num">
                                      <p:cBhvr>
                                        <p:cTn dur="500" fill="hold" id="45"/>
                                        <p:tgtEl>
                                          <p:spTgt spid="79"/>
                                        </p:tgtEl>
                                        <p:attrNameLst>
                                          <p:attrName>ppt_x</p:attrName>
                                        </p:attrNameLst>
                                      </p:cBhvr>
                                      <p:tavLst>
                                        <p:tav tm="0">
                                          <p:val>
                                            <p:strVal val="#ppt_x"/>
                                          </p:val>
                                        </p:tav>
                                        <p:tav tm="100000">
                                          <p:val>
                                            <p:strVal val="#ppt_x"/>
                                          </p:val>
                                        </p:tav>
                                      </p:tavLst>
                                    </p:anim>
                                    <p:anim calcmode="lin" valueType="num">
                                      <p:cBhvr>
                                        <p:cTn dur="500" fill="hold" id="46"/>
                                        <p:tgtEl>
                                          <p:spTgt spid="79"/>
                                        </p:tgtEl>
                                        <p:attrNameLst>
                                          <p:attrName>ppt_y</p:attrName>
                                        </p:attrNameLst>
                                      </p:cBhvr>
                                      <p:tavLst>
                                        <p:tav tm="0">
                                          <p:val>
                                            <p:strVal val="#ppt_y+.1"/>
                                          </p:val>
                                        </p:tav>
                                        <p:tav tm="100000">
                                          <p:val>
                                            <p:strVal val="#ppt_y"/>
                                          </p:val>
                                        </p:tav>
                                      </p:tavLst>
                                    </p:anim>
                                  </p:childTnLst>
                                </p:cTn>
                              </p:par>
                              <p:par>
                                <p:cTn fill="hold" grpId="0" id="47" nodeType="withEffect" presetClass="entr" presetID="53" presetSubtype="0">
                                  <p:stCondLst>
                                    <p:cond delay="1800"/>
                                  </p:stCondLst>
                                  <p:childTnLst>
                                    <p:set>
                                      <p:cBhvr>
                                        <p:cTn dur="1" fill="hold" id="48">
                                          <p:stCondLst>
                                            <p:cond delay="0"/>
                                          </p:stCondLst>
                                        </p:cTn>
                                        <p:tgtEl>
                                          <p:spTgt spid="93"/>
                                        </p:tgtEl>
                                        <p:attrNameLst>
                                          <p:attrName>style.visibility</p:attrName>
                                        </p:attrNameLst>
                                      </p:cBhvr>
                                      <p:to>
                                        <p:strVal val="visible"/>
                                      </p:to>
                                    </p:set>
                                    <p:anim calcmode="lin" valueType="num">
                                      <p:cBhvr>
                                        <p:cTn dur="300" fill="hold" id="49"/>
                                        <p:tgtEl>
                                          <p:spTgt spid="93"/>
                                        </p:tgtEl>
                                        <p:attrNameLst>
                                          <p:attrName>ppt_w</p:attrName>
                                        </p:attrNameLst>
                                      </p:cBhvr>
                                      <p:tavLst>
                                        <p:tav tm="0">
                                          <p:val>
                                            <p:fltVal val="0"/>
                                          </p:val>
                                        </p:tav>
                                        <p:tav tm="100000">
                                          <p:val>
                                            <p:strVal val="#ppt_w"/>
                                          </p:val>
                                        </p:tav>
                                      </p:tavLst>
                                    </p:anim>
                                    <p:anim calcmode="lin" valueType="num">
                                      <p:cBhvr>
                                        <p:cTn dur="300" fill="hold" id="50"/>
                                        <p:tgtEl>
                                          <p:spTgt spid="93"/>
                                        </p:tgtEl>
                                        <p:attrNameLst>
                                          <p:attrName>ppt_h</p:attrName>
                                        </p:attrNameLst>
                                      </p:cBhvr>
                                      <p:tavLst>
                                        <p:tav tm="0">
                                          <p:val>
                                            <p:fltVal val="0"/>
                                          </p:val>
                                        </p:tav>
                                        <p:tav tm="100000">
                                          <p:val>
                                            <p:strVal val="#ppt_h"/>
                                          </p:val>
                                        </p:tav>
                                      </p:tavLst>
                                    </p:anim>
                                    <p:animEffect filter="fade" transition="in">
                                      <p:cBhvr>
                                        <p:cTn dur="300" id="51"/>
                                        <p:tgtEl>
                                          <p:spTgt spid="93"/>
                                        </p:tgtEl>
                                      </p:cBhvr>
                                    </p:animEffect>
                                  </p:childTnLst>
                                </p:cTn>
                              </p:par>
                              <p:par>
                                <p:cTn autoRev="1" fill="hold" grpId="1" id="52" nodeType="withEffect" presetClass="emph" presetID="6" presetSubtype="0">
                                  <p:stCondLst>
                                    <p:cond delay="2100"/>
                                  </p:stCondLst>
                                  <p:childTnLst>
                                    <p:animScale>
                                      <p:cBhvr>
                                        <p:cTn dur="150" fill="hold" id="53"/>
                                        <p:tgtEl>
                                          <p:spTgt spid="93"/>
                                        </p:tgtEl>
                                      </p:cBhvr>
                                      <p:by x="110000" y="110000"/>
                                    </p:animScale>
                                  </p:childTnLst>
                                </p:cTn>
                              </p:par>
                              <p:par>
                                <p:cTn fill="hold" grpId="0" id="54" nodeType="withEffect" presetClass="entr" presetID="55" presetSubtype="0">
                                  <p:stCondLst>
                                    <p:cond delay="2100"/>
                                  </p:stCondLst>
                                  <p:childTnLst>
                                    <p:set>
                                      <p:cBhvr>
                                        <p:cTn dur="1" fill="hold" id="55">
                                          <p:stCondLst>
                                            <p:cond delay="0"/>
                                          </p:stCondLst>
                                        </p:cTn>
                                        <p:tgtEl>
                                          <p:spTgt spid="92"/>
                                        </p:tgtEl>
                                        <p:attrNameLst>
                                          <p:attrName>style.visibility</p:attrName>
                                        </p:attrNameLst>
                                      </p:cBhvr>
                                      <p:to>
                                        <p:strVal val="visible"/>
                                      </p:to>
                                    </p:set>
                                    <p:anim calcmode="lin" valueType="num">
                                      <p:cBhvr>
                                        <p:cTn dur="500" fill="hold" id="56"/>
                                        <p:tgtEl>
                                          <p:spTgt spid="92"/>
                                        </p:tgtEl>
                                        <p:attrNameLst>
                                          <p:attrName>ppt_w</p:attrName>
                                        </p:attrNameLst>
                                      </p:cBhvr>
                                      <p:tavLst>
                                        <p:tav tm="0">
                                          <p:val>
                                            <p:strVal val="#ppt_w*0.70"/>
                                          </p:val>
                                        </p:tav>
                                        <p:tav tm="100000">
                                          <p:val>
                                            <p:strVal val="#ppt_w"/>
                                          </p:val>
                                        </p:tav>
                                      </p:tavLst>
                                    </p:anim>
                                    <p:anim calcmode="lin" valueType="num">
                                      <p:cBhvr>
                                        <p:cTn dur="500" fill="hold" id="57"/>
                                        <p:tgtEl>
                                          <p:spTgt spid="92"/>
                                        </p:tgtEl>
                                        <p:attrNameLst>
                                          <p:attrName>ppt_h</p:attrName>
                                        </p:attrNameLst>
                                      </p:cBhvr>
                                      <p:tavLst>
                                        <p:tav tm="0">
                                          <p:val>
                                            <p:strVal val="#ppt_h"/>
                                          </p:val>
                                        </p:tav>
                                        <p:tav tm="100000">
                                          <p:val>
                                            <p:strVal val="#ppt_h"/>
                                          </p:val>
                                        </p:tav>
                                      </p:tavLst>
                                    </p:anim>
                                    <p:animEffect filter="fade" transition="in">
                                      <p:cBhvr>
                                        <p:cTn dur="500" id="58"/>
                                        <p:tgtEl>
                                          <p:spTgt spid="92"/>
                                        </p:tgtEl>
                                      </p:cBhvr>
                                    </p:animEffect>
                                  </p:childTnLst>
                                </p:cTn>
                              </p:par>
                              <p:par>
                                <p:cTn fill="hold" grpId="0" id="59" nodeType="withEffect" presetClass="entr" presetID="47" presetSubtype="0">
                                  <p:stCondLst>
                                    <p:cond delay="2600"/>
                                  </p:stCondLst>
                                  <p:childTnLst>
                                    <p:set>
                                      <p:cBhvr>
                                        <p:cTn dur="1" fill="hold" id="60">
                                          <p:stCondLst>
                                            <p:cond delay="0"/>
                                          </p:stCondLst>
                                        </p:cTn>
                                        <p:tgtEl>
                                          <p:spTgt spid="83"/>
                                        </p:tgtEl>
                                        <p:attrNameLst>
                                          <p:attrName>style.visibility</p:attrName>
                                        </p:attrNameLst>
                                      </p:cBhvr>
                                      <p:to>
                                        <p:strVal val="visible"/>
                                      </p:to>
                                    </p:set>
                                    <p:animEffect filter="fade" transition="in">
                                      <p:cBhvr>
                                        <p:cTn dur="500" id="61"/>
                                        <p:tgtEl>
                                          <p:spTgt spid="83"/>
                                        </p:tgtEl>
                                      </p:cBhvr>
                                    </p:animEffect>
                                    <p:anim calcmode="lin" valueType="num">
                                      <p:cBhvr>
                                        <p:cTn dur="500" fill="hold" id="62"/>
                                        <p:tgtEl>
                                          <p:spTgt spid="83"/>
                                        </p:tgtEl>
                                        <p:attrNameLst>
                                          <p:attrName>ppt_x</p:attrName>
                                        </p:attrNameLst>
                                      </p:cBhvr>
                                      <p:tavLst>
                                        <p:tav tm="0">
                                          <p:val>
                                            <p:strVal val="#ppt_x"/>
                                          </p:val>
                                        </p:tav>
                                        <p:tav tm="100000">
                                          <p:val>
                                            <p:strVal val="#ppt_x"/>
                                          </p:val>
                                        </p:tav>
                                      </p:tavLst>
                                    </p:anim>
                                    <p:anim calcmode="lin" valueType="num">
                                      <p:cBhvr>
                                        <p:cTn dur="500" fill="hold" id="63"/>
                                        <p:tgtEl>
                                          <p:spTgt spid="83"/>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2600"/>
                                  </p:stCondLst>
                                  <p:childTnLst>
                                    <p:set>
                                      <p:cBhvr>
                                        <p:cTn dur="1" fill="hold" id="65">
                                          <p:stCondLst>
                                            <p:cond delay="0"/>
                                          </p:stCondLst>
                                        </p:cTn>
                                        <p:tgtEl>
                                          <p:spTgt spid="87"/>
                                        </p:tgtEl>
                                        <p:attrNameLst>
                                          <p:attrName>style.visibility</p:attrName>
                                        </p:attrNameLst>
                                      </p:cBhvr>
                                      <p:to>
                                        <p:strVal val="visible"/>
                                      </p:to>
                                    </p:set>
                                    <p:animEffect filter="fade" transition="in">
                                      <p:cBhvr>
                                        <p:cTn dur="500" id="66"/>
                                        <p:tgtEl>
                                          <p:spTgt spid="87"/>
                                        </p:tgtEl>
                                      </p:cBhvr>
                                    </p:animEffect>
                                    <p:anim calcmode="lin" valueType="num">
                                      <p:cBhvr>
                                        <p:cTn dur="500" fill="hold" id="67"/>
                                        <p:tgtEl>
                                          <p:spTgt spid="87"/>
                                        </p:tgtEl>
                                        <p:attrNameLst>
                                          <p:attrName>ppt_x</p:attrName>
                                        </p:attrNameLst>
                                      </p:cBhvr>
                                      <p:tavLst>
                                        <p:tav tm="0">
                                          <p:val>
                                            <p:strVal val="#ppt_x"/>
                                          </p:val>
                                        </p:tav>
                                        <p:tav tm="100000">
                                          <p:val>
                                            <p:strVal val="#ppt_x"/>
                                          </p:val>
                                        </p:tav>
                                      </p:tavLst>
                                    </p:anim>
                                    <p:anim calcmode="lin" valueType="num">
                                      <p:cBhvr>
                                        <p:cTn dur="500" fill="hold" id="68"/>
                                        <p:tgtEl>
                                          <p:spTgt spid="87"/>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2600"/>
                                  </p:stCondLst>
                                  <p:childTnLst>
                                    <p:set>
                                      <p:cBhvr>
                                        <p:cTn dur="1" fill="hold" id="70">
                                          <p:stCondLst>
                                            <p:cond delay="0"/>
                                          </p:stCondLst>
                                        </p:cTn>
                                        <p:tgtEl>
                                          <p:spTgt spid="80"/>
                                        </p:tgtEl>
                                        <p:attrNameLst>
                                          <p:attrName>style.visibility</p:attrName>
                                        </p:attrNameLst>
                                      </p:cBhvr>
                                      <p:to>
                                        <p:strVal val="visible"/>
                                      </p:to>
                                    </p:set>
                                    <p:animEffect filter="fade" transition="in">
                                      <p:cBhvr>
                                        <p:cTn dur="500" id="71"/>
                                        <p:tgtEl>
                                          <p:spTgt spid="80"/>
                                        </p:tgtEl>
                                      </p:cBhvr>
                                    </p:animEffect>
                                    <p:anim calcmode="lin" valueType="num">
                                      <p:cBhvr>
                                        <p:cTn dur="500" fill="hold" id="72"/>
                                        <p:tgtEl>
                                          <p:spTgt spid="80"/>
                                        </p:tgtEl>
                                        <p:attrNameLst>
                                          <p:attrName>ppt_x</p:attrName>
                                        </p:attrNameLst>
                                      </p:cBhvr>
                                      <p:tavLst>
                                        <p:tav tm="0">
                                          <p:val>
                                            <p:strVal val="#ppt_x"/>
                                          </p:val>
                                        </p:tav>
                                        <p:tav tm="100000">
                                          <p:val>
                                            <p:strVal val="#ppt_x"/>
                                          </p:val>
                                        </p:tav>
                                      </p:tavLst>
                                    </p:anim>
                                    <p:anim calcmode="lin" valueType="num">
                                      <p:cBhvr>
                                        <p:cTn dur="500" fill="hold" id="73"/>
                                        <p:tgtEl>
                                          <p:spTgt spid="80"/>
                                        </p:tgtEl>
                                        <p:attrNameLst>
                                          <p:attrName>ppt_y</p:attrName>
                                        </p:attrNameLst>
                                      </p:cBhvr>
                                      <p:tavLst>
                                        <p:tav tm="0">
                                          <p:val>
                                            <p:strVal val="#ppt_y+.1"/>
                                          </p:val>
                                        </p:tav>
                                        <p:tav tm="100000">
                                          <p:val>
                                            <p:strVal val="#ppt_y"/>
                                          </p:val>
                                        </p:tav>
                                      </p:tavLst>
                                    </p:anim>
                                  </p:childTnLst>
                                </p:cTn>
                              </p:par>
                              <p:par>
                                <p:cTn fill="hold" grpId="0" id="74" nodeType="withEffect" presetClass="entr" presetID="53" presetSubtype="0">
                                  <p:stCondLst>
                                    <p:cond delay="3100"/>
                                  </p:stCondLst>
                                  <p:childTnLst>
                                    <p:set>
                                      <p:cBhvr>
                                        <p:cTn dur="1" fill="hold" id="75">
                                          <p:stCondLst>
                                            <p:cond delay="0"/>
                                          </p:stCondLst>
                                        </p:cTn>
                                        <p:tgtEl>
                                          <p:spTgt spid="95"/>
                                        </p:tgtEl>
                                        <p:attrNameLst>
                                          <p:attrName>style.visibility</p:attrName>
                                        </p:attrNameLst>
                                      </p:cBhvr>
                                      <p:to>
                                        <p:strVal val="visible"/>
                                      </p:to>
                                    </p:set>
                                    <p:anim calcmode="lin" valueType="num">
                                      <p:cBhvr>
                                        <p:cTn dur="300" fill="hold" id="76"/>
                                        <p:tgtEl>
                                          <p:spTgt spid="95"/>
                                        </p:tgtEl>
                                        <p:attrNameLst>
                                          <p:attrName>ppt_w</p:attrName>
                                        </p:attrNameLst>
                                      </p:cBhvr>
                                      <p:tavLst>
                                        <p:tav tm="0">
                                          <p:val>
                                            <p:fltVal val="0"/>
                                          </p:val>
                                        </p:tav>
                                        <p:tav tm="100000">
                                          <p:val>
                                            <p:strVal val="#ppt_w"/>
                                          </p:val>
                                        </p:tav>
                                      </p:tavLst>
                                    </p:anim>
                                    <p:anim calcmode="lin" valueType="num">
                                      <p:cBhvr>
                                        <p:cTn dur="300" fill="hold" id="77"/>
                                        <p:tgtEl>
                                          <p:spTgt spid="95"/>
                                        </p:tgtEl>
                                        <p:attrNameLst>
                                          <p:attrName>ppt_h</p:attrName>
                                        </p:attrNameLst>
                                      </p:cBhvr>
                                      <p:tavLst>
                                        <p:tav tm="0">
                                          <p:val>
                                            <p:fltVal val="0"/>
                                          </p:val>
                                        </p:tav>
                                        <p:tav tm="100000">
                                          <p:val>
                                            <p:strVal val="#ppt_h"/>
                                          </p:val>
                                        </p:tav>
                                      </p:tavLst>
                                    </p:anim>
                                    <p:animEffect filter="fade" transition="in">
                                      <p:cBhvr>
                                        <p:cTn dur="300" id="78"/>
                                        <p:tgtEl>
                                          <p:spTgt spid="95"/>
                                        </p:tgtEl>
                                      </p:cBhvr>
                                    </p:animEffect>
                                  </p:childTnLst>
                                </p:cTn>
                              </p:par>
                              <p:par>
                                <p:cTn autoRev="1" fill="hold" grpId="1" id="79" nodeType="withEffect" presetClass="emph" presetID="6" presetSubtype="0">
                                  <p:stCondLst>
                                    <p:cond delay="3400"/>
                                  </p:stCondLst>
                                  <p:childTnLst>
                                    <p:animScale>
                                      <p:cBhvr>
                                        <p:cTn dur="150" fill="hold" id="80"/>
                                        <p:tgtEl>
                                          <p:spTgt spid="95"/>
                                        </p:tgtEl>
                                      </p:cBhvr>
                                      <p:by x="110000" y="110000"/>
                                    </p:animScale>
                                  </p:childTnLst>
                                </p:cTn>
                              </p:par>
                              <p:par>
                                <p:cTn fill="hold" grpId="0" id="81" nodeType="withEffect" presetClass="entr" presetID="55" presetSubtype="0">
                                  <p:stCondLst>
                                    <p:cond delay="3400"/>
                                  </p:stCondLst>
                                  <p:childTnLst>
                                    <p:set>
                                      <p:cBhvr>
                                        <p:cTn dur="1" fill="hold" id="82">
                                          <p:stCondLst>
                                            <p:cond delay="0"/>
                                          </p:stCondLst>
                                        </p:cTn>
                                        <p:tgtEl>
                                          <p:spTgt spid="94"/>
                                        </p:tgtEl>
                                        <p:attrNameLst>
                                          <p:attrName>style.visibility</p:attrName>
                                        </p:attrNameLst>
                                      </p:cBhvr>
                                      <p:to>
                                        <p:strVal val="visible"/>
                                      </p:to>
                                    </p:set>
                                    <p:anim calcmode="lin" valueType="num">
                                      <p:cBhvr>
                                        <p:cTn dur="500" fill="hold" id="83"/>
                                        <p:tgtEl>
                                          <p:spTgt spid="94"/>
                                        </p:tgtEl>
                                        <p:attrNameLst>
                                          <p:attrName>ppt_w</p:attrName>
                                        </p:attrNameLst>
                                      </p:cBhvr>
                                      <p:tavLst>
                                        <p:tav tm="0">
                                          <p:val>
                                            <p:strVal val="#ppt_w*0.70"/>
                                          </p:val>
                                        </p:tav>
                                        <p:tav tm="100000">
                                          <p:val>
                                            <p:strVal val="#ppt_w"/>
                                          </p:val>
                                        </p:tav>
                                      </p:tavLst>
                                    </p:anim>
                                    <p:anim calcmode="lin" valueType="num">
                                      <p:cBhvr>
                                        <p:cTn dur="500" fill="hold" id="84"/>
                                        <p:tgtEl>
                                          <p:spTgt spid="94"/>
                                        </p:tgtEl>
                                        <p:attrNameLst>
                                          <p:attrName>ppt_h</p:attrName>
                                        </p:attrNameLst>
                                      </p:cBhvr>
                                      <p:tavLst>
                                        <p:tav tm="0">
                                          <p:val>
                                            <p:strVal val="#ppt_h"/>
                                          </p:val>
                                        </p:tav>
                                        <p:tav tm="100000">
                                          <p:val>
                                            <p:strVal val="#ppt_h"/>
                                          </p:val>
                                        </p:tav>
                                      </p:tavLst>
                                    </p:anim>
                                    <p:animEffect filter="fade" transition="in">
                                      <p:cBhvr>
                                        <p:cTn dur="500" id="85"/>
                                        <p:tgtEl>
                                          <p:spTgt spid="94"/>
                                        </p:tgtEl>
                                      </p:cBhvr>
                                    </p:animEffect>
                                  </p:childTnLst>
                                </p:cTn>
                              </p:par>
                              <p:par>
                                <p:cTn fill="hold" grpId="0" id="86" nodeType="withEffect" presetClass="entr" presetID="47" presetSubtype="0">
                                  <p:stCondLst>
                                    <p:cond delay="3900"/>
                                  </p:stCondLst>
                                  <p:childTnLst>
                                    <p:set>
                                      <p:cBhvr>
                                        <p:cTn dur="1" fill="hold" id="87">
                                          <p:stCondLst>
                                            <p:cond delay="0"/>
                                          </p:stCondLst>
                                        </p:cTn>
                                        <p:tgtEl>
                                          <p:spTgt spid="88"/>
                                        </p:tgtEl>
                                        <p:attrNameLst>
                                          <p:attrName>style.visibility</p:attrName>
                                        </p:attrNameLst>
                                      </p:cBhvr>
                                      <p:to>
                                        <p:strVal val="visible"/>
                                      </p:to>
                                    </p:set>
                                    <p:animEffect filter="fade" transition="in">
                                      <p:cBhvr>
                                        <p:cTn dur="500" id="88"/>
                                        <p:tgtEl>
                                          <p:spTgt spid="88"/>
                                        </p:tgtEl>
                                      </p:cBhvr>
                                    </p:animEffect>
                                    <p:anim calcmode="lin" valueType="num">
                                      <p:cBhvr>
                                        <p:cTn dur="500" fill="hold" id="89"/>
                                        <p:tgtEl>
                                          <p:spTgt spid="88"/>
                                        </p:tgtEl>
                                        <p:attrNameLst>
                                          <p:attrName>ppt_x</p:attrName>
                                        </p:attrNameLst>
                                      </p:cBhvr>
                                      <p:tavLst>
                                        <p:tav tm="0">
                                          <p:val>
                                            <p:strVal val="#ppt_x"/>
                                          </p:val>
                                        </p:tav>
                                        <p:tav tm="100000">
                                          <p:val>
                                            <p:strVal val="#ppt_x"/>
                                          </p:val>
                                        </p:tav>
                                      </p:tavLst>
                                    </p:anim>
                                    <p:anim calcmode="lin" valueType="num">
                                      <p:cBhvr>
                                        <p:cTn dur="500" fill="hold" id="90"/>
                                        <p:tgtEl>
                                          <p:spTgt spid="88"/>
                                        </p:tgtEl>
                                        <p:attrNameLst>
                                          <p:attrName>ppt_y</p:attrName>
                                        </p:attrNameLst>
                                      </p:cBhvr>
                                      <p:tavLst>
                                        <p:tav tm="0">
                                          <p:val>
                                            <p:strVal val="#ppt_y-.1"/>
                                          </p:val>
                                        </p:tav>
                                        <p:tav tm="100000">
                                          <p:val>
                                            <p:strVal val="#ppt_y"/>
                                          </p:val>
                                        </p:tav>
                                      </p:tavLst>
                                    </p:anim>
                                  </p:childTnLst>
                                </p:cTn>
                              </p:par>
                              <p:par>
                                <p:cTn fill="hold" grpId="0" id="91" nodeType="withEffect" presetClass="entr" presetID="47" presetSubtype="0">
                                  <p:stCondLst>
                                    <p:cond delay="3900"/>
                                  </p:stCondLst>
                                  <p:childTnLst>
                                    <p:set>
                                      <p:cBhvr>
                                        <p:cTn dur="1" fill="hold" id="92">
                                          <p:stCondLst>
                                            <p:cond delay="0"/>
                                          </p:stCondLst>
                                        </p:cTn>
                                        <p:tgtEl>
                                          <p:spTgt spid="89"/>
                                        </p:tgtEl>
                                        <p:attrNameLst>
                                          <p:attrName>style.visibility</p:attrName>
                                        </p:attrNameLst>
                                      </p:cBhvr>
                                      <p:to>
                                        <p:strVal val="visible"/>
                                      </p:to>
                                    </p:set>
                                    <p:animEffect filter="fade" transition="in">
                                      <p:cBhvr>
                                        <p:cTn dur="500" id="93"/>
                                        <p:tgtEl>
                                          <p:spTgt spid="89"/>
                                        </p:tgtEl>
                                      </p:cBhvr>
                                    </p:animEffect>
                                    <p:anim calcmode="lin" valueType="num">
                                      <p:cBhvr>
                                        <p:cTn dur="500" fill="hold" id="94"/>
                                        <p:tgtEl>
                                          <p:spTgt spid="89"/>
                                        </p:tgtEl>
                                        <p:attrNameLst>
                                          <p:attrName>ppt_x</p:attrName>
                                        </p:attrNameLst>
                                      </p:cBhvr>
                                      <p:tavLst>
                                        <p:tav tm="0">
                                          <p:val>
                                            <p:strVal val="#ppt_x"/>
                                          </p:val>
                                        </p:tav>
                                        <p:tav tm="100000">
                                          <p:val>
                                            <p:strVal val="#ppt_x"/>
                                          </p:val>
                                        </p:tav>
                                      </p:tavLst>
                                    </p:anim>
                                    <p:anim calcmode="lin" valueType="num">
                                      <p:cBhvr>
                                        <p:cTn dur="500" fill="hold" id="95"/>
                                        <p:tgtEl>
                                          <p:spTgt spid="89"/>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3900"/>
                                  </p:stCondLst>
                                  <p:childTnLst>
                                    <p:set>
                                      <p:cBhvr>
                                        <p:cTn dur="1" fill="hold" id="97">
                                          <p:stCondLst>
                                            <p:cond delay="0"/>
                                          </p:stCondLst>
                                        </p:cTn>
                                        <p:tgtEl>
                                          <p:spTgt spid="81"/>
                                        </p:tgtEl>
                                        <p:attrNameLst>
                                          <p:attrName>style.visibility</p:attrName>
                                        </p:attrNameLst>
                                      </p:cBhvr>
                                      <p:to>
                                        <p:strVal val="visible"/>
                                      </p:to>
                                    </p:set>
                                    <p:animEffect filter="fade" transition="in">
                                      <p:cBhvr>
                                        <p:cTn dur="500" id="98"/>
                                        <p:tgtEl>
                                          <p:spTgt spid="81"/>
                                        </p:tgtEl>
                                      </p:cBhvr>
                                    </p:animEffect>
                                    <p:anim calcmode="lin" valueType="num">
                                      <p:cBhvr>
                                        <p:cTn dur="500" fill="hold" id="99"/>
                                        <p:tgtEl>
                                          <p:spTgt spid="81"/>
                                        </p:tgtEl>
                                        <p:attrNameLst>
                                          <p:attrName>ppt_x</p:attrName>
                                        </p:attrNameLst>
                                      </p:cBhvr>
                                      <p:tavLst>
                                        <p:tav tm="0">
                                          <p:val>
                                            <p:strVal val="#ppt_x"/>
                                          </p:val>
                                        </p:tav>
                                        <p:tav tm="100000">
                                          <p:val>
                                            <p:strVal val="#ppt_x"/>
                                          </p:val>
                                        </p:tav>
                                      </p:tavLst>
                                    </p:anim>
                                    <p:anim calcmode="lin" valueType="num">
                                      <p:cBhvr>
                                        <p:cTn dur="500" fill="hold" id="100"/>
                                        <p:tgtEl>
                                          <p:spTgt spid="81"/>
                                        </p:tgtEl>
                                        <p:attrNameLst>
                                          <p:attrName>ppt_y</p:attrName>
                                        </p:attrNameLst>
                                      </p:cBhvr>
                                      <p:tavLst>
                                        <p:tav tm="0">
                                          <p:val>
                                            <p:strVal val="#ppt_y+.1"/>
                                          </p:val>
                                        </p:tav>
                                        <p:tav tm="100000">
                                          <p:val>
                                            <p:strVal val="#ppt_y"/>
                                          </p:val>
                                        </p:tav>
                                      </p:tavLst>
                                    </p:anim>
                                  </p:childTnLst>
                                </p:cTn>
                              </p:par>
                              <p:par>
                                <p:cTn fill="hold" grpId="0" id="101" nodeType="withEffect" presetClass="entr" presetID="53" presetSubtype="0">
                                  <p:stCondLst>
                                    <p:cond delay="4400"/>
                                  </p:stCondLst>
                                  <p:childTnLst>
                                    <p:set>
                                      <p:cBhvr>
                                        <p:cTn dur="1" fill="hold" id="102">
                                          <p:stCondLst>
                                            <p:cond delay="0"/>
                                          </p:stCondLst>
                                        </p:cTn>
                                        <p:tgtEl>
                                          <p:spTgt spid="97"/>
                                        </p:tgtEl>
                                        <p:attrNameLst>
                                          <p:attrName>style.visibility</p:attrName>
                                        </p:attrNameLst>
                                      </p:cBhvr>
                                      <p:to>
                                        <p:strVal val="visible"/>
                                      </p:to>
                                    </p:set>
                                    <p:anim calcmode="lin" valueType="num">
                                      <p:cBhvr>
                                        <p:cTn dur="300" fill="hold" id="103"/>
                                        <p:tgtEl>
                                          <p:spTgt spid="97"/>
                                        </p:tgtEl>
                                        <p:attrNameLst>
                                          <p:attrName>ppt_w</p:attrName>
                                        </p:attrNameLst>
                                      </p:cBhvr>
                                      <p:tavLst>
                                        <p:tav tm="0">
                                          <p:val>
                                            <p:fltVal val="0"/>
                                          </p:val>
                                        </p:tav>
                                        <p:tav tm="100000">
                                          <p:val>
                                            <p:strVal val="#ppt_w"/>
                                          </p:val>
                                        </p:tav>
                                      </p:tavLst>
                                    </p:anim>
                                    <p:anim calcmode="lin" valueType="num">
                                      <p:cBhvr>
                                        <p:cTn dur="300" fill="hold" id="104"/>
                                        <p:tgtEl>
                                          <p:spTgt spid="97"/>
                                        </p:tgtEl>
                                        <p:attrNameLst>
                                          <p:attrName>ppt_h</p:attrName>
                                        </p:attrNameLst>
                                      </p:cBhvr>
                                      <p:tavLst>
                                        <p:tav tm="0">
                                          <p:val>
                                            <p:fltVal val="0"/>
                                          </p:val>
                                        </p:tav>
                                        <p:tav tm="100000">
                                          <p:val>
                                            <p:strVal val="#ppt_h"/>
                                          </p:val>
                                        </p:tav>
                                      </p:tavLst>
                                    </p:anim>
                                    <p:animEffect filter="fade" transition="in">
                                      <p:cBhvr>
                                        <p:cTn dur="300" id="105"/>
                                        <p:tgtEl>
                                          <p:spTgt spid="97"/>
                                        </p:tgtEl>
                                      </p:cBhvr>
                                    </p:animEffect>
                                  </p:childTnLst>
                                </p:cTn>
                              </p:par>
                              <p:par>
                                <p:cTn autoRev="1" fill="hold" grpId="1" id="106" nodeType="withEffect" presetClass="emph" presetID="6" presetSubtype="0">
                                  <p:stCondLst>
                                    <p:cond delay="4700"/>
                                  </p:stCondLst>
                                  <p:childTnLst>
                                    <p:animScale>
                                      <p:cBhvr>
                                        <p:cTn dur="150" fill="hold" id="107"/>
                                        <p:tgtEl>
                                          <p:spTgt spid="97"/>
                                        </p:tgtEl>
                                      </p:cBhvr>
                                      <p:by x="110000" y="110000"/>
                                    </p:animScale>
                                  </p:childTnLst>
                                </p:cTn>
                              </p:par>
                              <p:par>
                                <p:cTn fill="hold" grpId="0" id="108" nodeType="withEffect" presetClass="entr" presetID="55" presetSubtype="0">
                                  <p:stCondLst>
                                    <p:cond delay="4700"/>
                                  </p:stCondLst>
                                  <p:childTnLst>
                                    <p:set>
                                      <p:cBhvr>
                                        <p:cTn dur="1" fill="hold" id="109">
                                          <p:stCondLst>
                                            <p:cond delay="0"/>
                                          </p:stCondLst>
                                        </p:cTn>
                                        <p:tgtEl>
                                          <p:spTgt spid="96"/>
                                        </p:tgtEl>
                                        <p:attrNameLst>
                                          <p:attrName>style.visibility</p:attrName>
                                        </p:attrNameLst>
                                      </p:cBhvr>
                                      <p:to>
                                        <p:strVal val="visible"/>
                                      </p:to>
                                    </p:set>
                                    <p:anim calcmode="lin" valueType="num">
                                      <p:cBhvr>
                                        <p:cTn dur="500" fill="hold" id="110"/>
                                        <p:tgtEl>
                                          <p:spTgt spid="96"/>
                                        </p:tgtEl>
                                        <p:attrNameLst>
                                          <p:attrName>ppt_w</p:attrName>
                                        </p:attrNameLst>
                                      </p:cBhvr>
                                      <p:tavLst>
                                        <p:tav tm="0">
                                          <p:val>
                                            <p:strVal val="#ppt_w*0.70"/>
                                          </p:val>
                                        </p:tav>
                                        <p:tav tm="100000">
                                          <p:val>
                                            <p:strVal val="#ppt_w"/>
                                          </p:val>
                                        </p:tav>
                                      </p:tavLst>
                                    </p:anim>
                                    <p:anim calcmode="lin" valueType="num">
                                      <p:cBhvr>
                                        <p:cTn dur="500" fill="hold" id="111"/>
                                        <p:tgtEl>
                                          <p:spTgt spid="96"/>
                                        </p:tgtEl>
                                        <p:attrNameLst>
                                          <p:attrName>ppt_h</p:attrName>
                                        </p:attrNameLst>
                                      </p:cBhvr>
                                      <p:tavLst>
                                        <p:tav tm="0">
                                          <p:val>
                                            <p:strVal val="#ppt_h"/>
                                          </p:val>
                                        </p:tav>
                                        <p:tav tm="100000">
                                          <p:val>
                                            <p:strVal val="#ppt_h"/>
                                          </p:val>
                                        </p:tav>
                                      </p:tavLst>
                                    </p:anim>
                                    <p:animEffect filter="fade" transition="in">
                                      <p:cBhvr>
                                        <p:cTn dur="500" id="112"/>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1" spid="91"/>
      <p:bldP grpId="0" spid="92"/>
      <p:bldP grpId="0" spid="93"/>
      <p:bldP grpId="1" spid="93"/>
      <p:bldP grpId="0" spid="94"/>
      <p:bldP grpId="0" spid="95"/>
      <p:bldP grpId="1" spid="95"/>
      <p:bldP grpId="0" spid="96"/>
      <p:bldP grpId="0" spid="97"/>
      <p:bldP grpId="1" spid="9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市场调研分析</a:t>
            </a:r>
          </a:p>
        </p:txBody>
      </p:sp>
      <p:sp>
        <p:nvSpPr>
          <p:cNvPr id="25" name="矩形 24"/>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26" name="矩形 2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0" name="矩形 29"/>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1" name="矩形 30"/>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技术与难点</a:t>
            </a:r>
          </a:p>
        </p:txBody>
      </p:sp>
      <p:sp>
        <p:nvSpPr>
          <p:cNvPr id="35"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6" name="矩形 35"/>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grpSp>
        <p:nvGrpSpPr>
          <p:cNvPr id="49" name="组合 48"/>
          <p:cNvGrpSpPr/>
          <p:nvPr/>
        </p:nvGrpSpPr>
        <p:grpSpPr>
          <a:xfrm>
            <a:off x="3857629" y="1418828"/>
            <a:ext cx="2723121" cy="2449004"/>
            <a:chOff x="3210439" y="1418828"/>
            <a:chExt cx="2723121" cy="2449004"/>
          </a:xfrm>
        </p:grpSpPr>
        <p:sp>
          <p:nvSpPr>
            <p:cNvPr id="50" name="Freeform 5"/>
            <p:cNvSpPr/>
            <p:nvPr/>
          </p:nvSpPr>
          <p:spPr bwMode="auto">
            <a:xfrm>
              <a:off x="3210439" y="1418828"/>
              <a:ext cx="1598452" cy="1159639"/>
            </a:xfrm>
            <a:custGeom>
              <a:gdLst>
                <a:gd fmla="*/ 298 w 600" name="T0"/>
                <a:gd fmla="*/ 433 h 435" name="T1"/>
                <a:gd fmla="*/ 283 w 600" name="T2"/>
                <a:gd fmla="*/ 424 h 435" name="T3"/>
                <a:gd fmla="*/ 282 w 600" name="T4"/>
                <a:gd fmla="*/ 417 h 435" name="T5"/>
                <a:gd fmla="*/ 285 w 600" name="T6"/>
                <a:gd fmla="*/ 406 h 435" name="T7"/>
                <a:gd fmla="*/ 291 w 600" name="T8"/>
                <a:gd fmla="*/ 398 h 435" name="T9"/>
                <a:gd fmla="*/ 302 w 600" name="T10"/>
                <a:gd fmla="*/ 366 h 435" name="T11"/>
                <a:gd fmla="*/ 286 w 600" name="T12"/>
                <a:gd fmla="*/ 339 h 435" name="T13"/>
                <a:gd fmla="*/ 242 w 600" name="T14"/>
                <a:gd fmla="*/ 331 h 435" name="T15"/>
                <a:gd fmla="*/ 189 w 600" name="T16"/>
                <a:gd fmla="*/ 372 h 435" name="T17"/>
                <a:gd fmla="*/ 190 w 600" name="T18"/>
                <a:gd fmla="*/ 380 h 435" name="T19"/>
                <a:gd fmla="*/ 197 w 600" name="T20"/>
                <a:gd fmla="*/ 395 h 435" name="T21"/>
                <a:gd fmla="*/ 204 w 600" name="T22"/>
                <a:gd fmla="*/ 405 h 435" name="T23"/>
                <a:gd fmla="*/ 207 w 600" name="T24"/>
                <a:gd fmla="*/ 415 h 435" name="T25"/>
                <a:gd fmla="*/ 206 w 600" name="T26"/>
                <a:gd fmla="*/ 424 h 435" name="T27"/>
                <a:gd fmla="*/ 187 w 600" name="T28"/>
                <a:gd fmla="*/ 432 h 435" name="T29"/>
                <a:gd fmla="*/ 158 w 600" name="T30"/>
                <a:gd fmla="*/ 434 h 435" name="T31"/>
                <a:gd fmla="*/ 0 w 600" name="T32"/>
                <a:gd fmla="*/ 428 h 435" name="T33"/>
                <a:gd fmla="*/ 504 w 600" name="T34"/>
                <a:gd fmla="*/ 0 h 435" name="T35"/>
                <a:gd fmla="*/ 496 w 600" name="T36"/>
                <a:gd fmla="*/ 164 h 435" name="T37"/>
                <a:gd fmla="*/ 509 w 600" name="T38"/>
                <a:gd fmla="*/ 185 h 435" name="T39"/>
                <a:gd fmla="*/ 520 w 600" name="T40"/>
                <a:gd fmla="*/ 187 h 435" name="T41"/>
                <a:gd fmla="*/ 532 w 600" name="T42"/>
                <a:gd fmla="*/ 183 h 435" name="T43"/>
                <a:gd fmla="*/ 542 w 600" name="T44"/>
                <a:gd fmla="*/ 176 h 435" name="T45"/>
                <a:gd fmla="*/ 556 w 600" name="T46"/>
                <a:gd fmla="*/ 170 h 435" name="T47"/>
                <a:gd fmla="*/ 563 w 600" name="T48"/>
                <a:gd fmla="*/ 169 h 435" name="T49"/>
                <a:gd fmla="*/ 600 w 600" name="T50"/>
                <a:gd fmla="*/ 218 h 435" name="T51"/>
                <a:gd fmla="*/ 583 w 600" name="T52"/>
                <a:gd fmla="*/ 270 h 435" name="T53"/>
                <a:gd fmla="*/ 569 w 600" name="T54"/>
                <a:gd fmla="*/ 274 h 435" name="T55"/>
                <a:gd fmla="*/ 540 w 600" name="T56"/>
                <a:gd fmla="*/ 264 h 435" name="T57"/>
                <a:gd fmla="*/ 531 w 600" name="T58"/>
                <a:gd fmla="*/ 258 h 435" name="T59"/>
                <a:gd fmla="*/ 518 w 600" name="T60"/>
                <a:gd fmla="*/ 253 h 435" name="T61"/>
                <a:gd fmla="*/ 517 w 600" name="T62"/>
                <a:gd fmla="*/ 253 h 435" name="T63"/>
                <a:gd fmla="*/ 502 w 600" name="T64"/>
                <a:gd fmla="*/ 262 h 435" name="T65"/>
                <a:gd fmla="*/ 497 w 600" name="T66"/>
                <a:gd fmla="*/ 291 h 435" name="T67"/>
                <a:gd fmla="*/ 499 w 600" name="T68"/>
                <a:gd fmla="*/ 365 h 435" name="T69"/>
                <a:gd fmla="*/ 338 w 600" name="T70"/>
                <a:gd fmla="*/ 435 h 43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35" w="600">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51" name="Freeform 6"/>
            <p:cNvSpPr/>
            <p:nvPr/>
          </p:nvSpPr>
          <p:spPr bwMode="auto">
            <a:xfrm>
              <a:off x="4534774" y="1418828"/>
              <a:ext cx="1398786" cy="1398786"/>
            </a:xfrm>
            <a:custGeom>
              <a:gdLst>
                <a:gd fmla="*/ 209 w 525" name="T0"/>
                <a:gd fmla="*/ 518 h 525" name="T1"/>
                <a:gd fmla="*/ 194 w 525" name="T2"/>
                <a:gd fmla="*/ 494 h 525" name="T3"/>
                <a:gd fmla="*/ 205 w 525" name="T4"/>
                <a:gd fmla="*/ 465 h 525" name="T5"/>
                <a:gd fmla="*/ 211 w 525" name="T6"/>
                <a:gd fmla="*/ 457 h 525" name="T7"/>
                <a:gd fmla="*/ 215 w 525" name="T8"/>
                <a:gd fmla="*/ 443 h 525" name="T9"/>
                <a:gd fmla="*/ 213 w 525" name="T10"/>
                <a:gd fmla="*/ 434 h 525" name="T11"/>
                <a:gd fmla="*/ 195 w 525" name="T12"/>
                <a:gd fmla="*/ 424 h 525" name="T13"/>
                <a:gd fmla="*/ 162 w 525" name="T14"/>
                <a:gd fmla="*/ 422 h 525" name="T15"/>
                <a:gd fmla="*/ 103 w 525" name="T16"/>
                <a:gd fmla="*/ 424 h 525" name="T17"/>
                <a:gd fmla="*/ 11 w 525" name="T18"/>
                <a:gd fmla="*/ 429 h 525" name="T19"/>
                <a:gd fmla="*/ 3 w 525" name="T20"/>
                <a:gd fmla="*/ 313 h 525" name="T21"/>
                <a:gd fmla="*/ 5 w 525" name="T22"/>
                <a:gd fmla="*/ 274 h 525" name="T23"/>
                <a:gd fmla="*/ 14 w 525" name="T24"/>
                <a:gd fmla="*/ 259 h 525" name="T25"/>
                <a:gd fmla="*/ 21 w 525" name="T26"/>
                <a:gd fmla="*/ 257 h 525" name="T27"/>
                <a:gd fmla="*/ 32 w 525" name="T28"/>
                <a:gd fmla="*/ 261 h 525" name="T29"/>
                <a:gd fmla="*/ 40 w 525" name="T30"/>
                <a:gd fmla="*/ 267 h 525" name="T31"/>
                <a:gd fmla="*/ 72 w 525" name="T32"/>
                <a:gd fmla="*/ 278 h 525" name="T33"/>
                <a:gd fmla="*/ 88 w 525" name="T34"/>
                <a:gd fmla="*/ 273 h 525" name="T35"/>
                <a:gd fmla="*/ 107 w 525" name="T36"/>
                <a:gd fmla="*/ 218 h 525" name="T37"/>
                <a:gd fmla="*/ 66 w 525" name="T38"/>
                <a:gd fmla="*/ 165 h 525" name="T39"/>
                <a:gd fmla="*/ 58 w 525" name="T40"/>
                <a:gd fmla="*/ 166 h 525" name="T41"/>
                <a:gd fmla="*/ 43 w 525" name="T42"/>
                <a:gd fmla="*/ 172 h 525" name="T43"/>
                <a:gd fmla="*/ 33 w 525" name="T44"/>
                <a:gd fmla="*/ 180 h 525" name="T45"/>
                <a:gd fmla="*/ 23 w 525" name="T46"/>
                <a:gd fmla="*/ 183 h 525" name="T47"/>
                <a:gd fmla="*/ 14 w 525" name="T48"/>
                <a:gd fmla="*/ 181 h 525" name="T49"/>
                <a:gd fmla="*/ 3 w 525" name="T50"/>
                <a:gd fmla="*/ 163 h 525" name="T51"/>
                <a:gd fmla="*/ 11 w 525" name="T52"/>
                <a:gd fmla="*/ 0 h 525" name="T53"/>
                <a:gd fmla="*/ 14 w 525" name="T54"/>
                <a:gd fmla="*/ 0 h 525" name="T55"/>
                <a:gd fmla="*/ 349 w 525" name="T56"/>
                <a:gd fmla="*/ 421 h 525" name="T57"/>
                <a:gd fmla="*/ 284 w 525" name="T58"/>
                <a:gd fmla="*/ 434 h 525" name="T59"/>
                <a:gd fmla="*/ 281 w 525" name="T60"/>
                <a:gd fmla="*/ 445 h 525" name="T61"/>
                <a:gd fmla="*/ 285 w 525" name="T62"/>
                <a:gd fmla="*/ 457 h 525" name="T63"/>
                <a:gd fmla="*/ 292 w 525" name="T64"/>
                <a:gd fmla="*/ 467 h 525" name="T65"/>
                <a:gd fmla="*/ 298 w 525" name="T66"/>
                <a:gd fmla="*/ 481 h 525" name="T67"/>
                <a:gd fmla="*/ 299 w 525" name="T68"/>
                <a:gd fmla="*/ 488 h 525" name="T69"/>
                <a:gd fmla="*/ 250 w 525" name="T70"/>
                <a:gd fmla="*/ 525 h 5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25" w="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52" name="Freeform 7"/>
            <p:cNvSpPr/>
            <p:nvPr/>
          </p:nvSpPr>
          <p:spPr bwMode="auto">
            <a:xfrm>
              <a:off x="3212695" y="2311118"/>
              <a:ext cx="1367201" cy="1388634"/>
            </a:xfrm>
            <a:custGeom>
              <a:gdLst>
                <a:gd fmla="*/ 298 w 513" name="T0"/>
                <a:gd fmla="*/ 485 h 521" name="T1"/>
                <a:gd fmla="*/ 0 w 513" name="T2"/>
                <a:gd fmla="*/ 99 h 521" name="T3"/>
                <a:gd fmla="*/ 161 w 513" name="T4"/>
                <a:gd fmla="*/ 103 h 521" name="T5"/>
                <a:gd fmla="*/ 187 w 513" name="T6"/>
                <a:gd fmla="*/ 101 h 521" name="T7"/>
                <a:gd fmla="*/ 210 w 513" name="T8"/>
                <a:gd fmla="*/ 81 h 521" name="T9"/>
                <a:gd fmla="*/ 210 w 513" name="T10"/>
                <a:gd fmla="*/ 80 h 521" name="T11"/>
                <a:gd fmla="*/ 202 w 513" name="T12"/>
                <a:gd fmla="*/ 62 h 521" name="T13"/>
                <a:gd fmla="*/ 193 w 513" name="T14"/>
                <a:gd fmla="*/ 46 h 521" name="T15"/>
                <a:gd fmla="*/ 192 w 513" name="T16"/>
                <a:gd fmla="*/ 38 h 521" name="T17"/>
                <a:gd fmla="*/ 205 w 513" name="T18"/>
                <a:gd fmla="*/ 12 h 521" name="T19"/>
                <a:gd fmla="*/ 243 w 513" name="T20"/>
                <a:gd fmla="*/ 0 h 521" name="T21"/>
                <a:gd fmla="*/ 293 w 513" name="T22"/>
                <a:gd fmla="*/ 17 h 521" name="T23"/>
                <a:gd fmla="*/ 296 w 513" name="T24"/>
                <a:gd fmla="*/ 40 h 521" name="T25"/>
                <a:gd fmla="*/ 285 w 513" name="T26"/>
                <a:gd fmla="*/ 63 h 521" name="T27"/>
                <a:gd fmla="*/ 277 w 513" name="T28"/>
                <a:gd fmla="*/ 82 h 521" name="T29"/>
                <a:gd fmla="*/ 277 w 513" name="T30"/>
                <a:gd fmla="*/ 83 h 521" name="T31"/>
                <a:gd fmla="*/ 286 w 513" name="T32"/>
                <a:gd fmla="*/ 98 h 521" name="T33"/>
                <a:gd fmla="*/ 337 w 513" name="T34"/>
                <a:gd fmla="*/ 104 h 521" name="T35"/>
                <a:gd fmla="*/ 508 w 513" name="T36"/>
                <a:gd fmla="*/ 163 h 521" name="T37"/>
                <a:gd fmla="*/ 510 w 513" name="T38"/>
                <a:gd fmla="*/ 237 h 521" name="T39"/>
                <a:gd fmla="*/ 505 w 513" name="T40"/>
                <a:gd fmla="*/ 264 h 521" name="T41"/>
                <a:gd fmla="*/ 493 w 513" name="T42"/>
                <a:gd fmla="*/ 271 h 521" name="T43"/>
                <a:gd fmla="*/ 492 w 513" name="T44"/>
                <a:gd fmla="*/ 271 h 521" name="T45"/>
                <a:gd fmla="*/ 476 w 513" name="T46"/>
                <a:gd fmla="*/ 263 h 521" name="T47"/>
                <a:gd fmla="*/ 451 w 513" name="T48"/>
                <a:gd fmla="*/ 251 h 521" name="T49"/>
                <a:gd fmla="*/ 441 w 513" name="T50"/>
                <a:gd fmla="*/ 250 h 521" name="T51"/>
                <a:gd fmla="*/ 415 w 513" name="T52"/>
                <a:gd fmla="*/ 267 h 521" name="T53"/>
                <a:gd fmla="*/ 419 w 513" name="T54"/>
                <a:gd fmla="*/ 349 h 521" name="T55"/>
                <a:gd fmla="*/ 449 w 513" name="T56"/>
                <a:gd fmla="*/ 363 h 521" name="T57"/>
                <a:gd fmla="*/ 457 w 513" name="T58"/>
                <a:gd fmla="*/ 362 h 521" name="T59"/>
                <a:gd fmla="*/ 475 w 513" name="T60"/>
                <a:gd fmla="*/ 353 h 521" name="T61"/>
                <a:gd fmla="*/ 490 w 513" name="T62"/>
                <a:gd fmla="*/ 345 h 521" name="T63"/>
                <a:gd fmla="*/ 491 w 513" name="T64"/>
                <a:gd fmla="*/ 345 h 521" name="T65"/>
                <a:gd fmla="*/ 507 w 513" name="T66"/>
                <a:gd fmla="*/ 355 h 521" name="T67"/>
                <a:gd fmla="*/ 512 w 513" name="T68"/>
                <a:gd fmla="*/ 394 h 5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21" w="513">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53" name="Freeform 8"/>
            <p:cNvSpPr/>
            <p:nvPr/>
          </p:nvSpPr>
          <p:spPr bwMode="auto">
            <a:xfrm>
              <a:off x="4305779" y="2551394"/>
              <a:ext cx="1624397" cy="1316438"/>
            </a:xfrm>
            <a:custGeom>
              <a:gdLst>
                <a:gd fmla="*/ 271 w 610" name="T0"/>
                <a:gd fmla="*/ 409 h 494" name="T1"/>
                <a:gd fmla="*/ 269 w 610" name="T2"/>
                <a:gd fmla="*/ 407 h 494" name="T3"/>
                <a:gd fmla="*/ 105 w 610" name="T4"/>
                <a:gd fmla="*/ 431 h 494" name="T5"/>
                <a:gd fmla="*/ 97 w 610" name="T6"/>
                <a:gd fmla="*/ 431 h 494" name="T7"/>
                <a:gd fmla="*/ 106 w 610" name="T8"/>
                <a:gd fmla="*/ 303 h 494" name="T9"/>
                <a:gd fmla="*/ 91 w 610" name="T10"/>
                <a:gd fmla="*/ 254 h 494" name="T11"/>
                <a:gd fmla="*/ 81 w 610" name="T12"/>
                <a:gd fmla="*/ 251 h 494" name="T13"/>
                <a:gd fmla="*/ 68 w 610" name="T14"/>
                <a:gd fmla="*/ 255 h 494" name="T15"/>
                <a:gd fmla="*/ 58 w 610" name="T16"/>
                <a:gd fmla="*/ 262 h 494" name="T17"/>
                <a:gd fmla="*/ 45 w 610" name="T18"/>
                <a:gd fmla="*/ 268 h 494" name="T19"/>
                <a:gd fmla="*/ 38 w 610" name="T20"/>
                <a:gd fmla="*/ 270 h 494" name="T21"/>
                <a:gd fmla="*/ 1 w 610" name="T22"/>
                <a:gd fmla="*/ 220 h 494" name="T23"/>
                <a:gd fmla="*/ 17 w 610" name="T24"/>
                <a:gd fmla="*/ 168 h 494" name="T25"/>
                <a:gd fmla="*/ 32 w 610" name="T26"/>
                <a:gd fmla="*/ 164 h 494" name="T27"/>
                <a:gd fmla="*/ 61 w 610" name="T28"/>
                <a:gd fmla="*/ 175 h 494" name="T29"/>
                <a:gd fmla="*/ 69 w 610" name="T30"/>
                <a:gd fmla="*/ 181 h 494" name="T31"/>
                <a:gd fmla="*/ 82 w 610" name="T32"/>
                <a:gd fmla="*/ 185 h 494" name="T33"/>
                <a:gd fmla="*/ 83 w 610" name="T34"/>
                <a:gd fmla="*/ 185 h 494" name="T35"/>
                <a:gd fmla="*/ 99 w 610" name="T36"/>
                <a:gd fmla="*/ 176 h 494" name="T37"/>
                <a:gd fmla="*/ 104 w 610" name="T38"/>
                <a:gd fmla="*/ 148 h 494" name="T39"/>
                <a:gd fmla="*/ 102 w 610" name="T40"/>
                <a:gd fmla="*/ 73 h 494" name="T41"/>
                <a:gd fmla="*/ 175 w 610" name="T42"/>
                <a:gd fmla="*/ 4 h 494" name="T43"/>
                <a:gd fmla="*/ 242 w 610" name="T44"/>
                <a:gd fmla="*/ 1 h 494" name="T45"/>
                <a:gd fmla="*/ 263 w 610" name="T46"/>
                <a:gd fmla="*/ 1 h 494" name="T47"/>
                <a:gd fmla="*/ 290 w 610" name="T48"/>
                <a:gd fmla="*/ 6 h 494" name="T49"/>
                <a:gd fmla="*/ 297 w 610" name="T50"/>
                <a:gd fmla="*/ 18 h 494" name="T51"/>
                <a:gd fmla="*/ 297 w 610" name="T52"/>
                <a:gd fmla="*/ 19 h 494" name="T53"/>
                <a:gd fmla="*/ 289 w 610" name="T54"/>
                <a:gd fmla="*/ 35 h 494" name="T55"/>
                <a:gd fmla="*/ 277 w 610" name="T56"/>
                <a:gd fmla="*/ 60 h 494" name="T57"/>
                <a:gd fmla="*/ 281 w 610" name="T58"/>
                <a:gd fmla="*/ 86 h 494" name="T59"/>
                <a:gd fmla="*/ 334 w 610" name="T60"/>
                <a:gd fmla="*/ 104 h 494" name="T61"/>
                <a:gd fmla="*/ 375 w 610" name="T62"/>
                <a:gd fmla="*/ 92 h 494" name="T63"/>
                <a:gd fmla="*/ 389 w 610" name="T64"/>
                <a:gd fmla="*/ 62 h 494" name="T65"/>
                <a:gd fmla="*/ 388 w 610" name="T66"/>
                <a:gd fmla="*/ 54 h 494" name="T67"/>
                <a:gd fmla="*/ 379 w 610" name="T68"/>
                <a:gd fmla="*/ 36 h 494" name="T69"/>
                <a:gd fmla="*/ 371 w 610" name="T70"/>
                <a:gd fmla="*/ 21 h 494" name="T71"/>
                <a:gd fmla="*/ 371 w 610" name="T72"/>
                <a:gd fmla="*/ 20 h 494" name="T73"/>
                <a:gd fmla="*/ 390 w 610" name="T74"/>
                <a:gd fmla="*/ 2 h 494" name="T75"/>
                <a:gd fmla="*/ 610 w 610" name="T76"/>
                <a:gd fmla="*/ 6 h 494" name="T77"/>
                <a:gd fmla="*/ 555 w 610" name="T78"/>
                <a:gd fmla="*/ 216 h 49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92" w="610">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grpSp>
      <p:grpSp>
        <p:nvGrpSpPr>
          <p:cNvPr id="54" name="组合 53"/>
          <p:cNvGrpSpPr/>
          <p:nvPr/>
        </p:nvGrpSpPr>
        <p:grpSpPr>
          <a:xfrm>
            <a:off x="4747748" y="3939108"/>
            <a:ext cx="858449" cy="724210"/>
            <a:chOff x="3985412" y="3838503"/>
            <a:chExt cx="858449" cy="724210"/>
          </a:xfrm>
          <a:solidFill>
            <a:schemeClr val="bg1">
              <a:lumMod val="50000"/>
            </a:schemeClr>
          </a:solidFill>
          <a:effectLst>
            <a:reflection algn="bl" blurRad="6350" dir="5400000" endA="300" endPos="35000" rotWithShape="0" stA="52000" sy="-100000"/>
          </a:effectLst>
        </p:grpSpPr>
        <p:sp>
          <p:nvSpPr>
            <p:cNvPr id="55" name="Freeform 9"/>
            <p:cNvSpPr/>
            <p:nvPr/>
          </p:nvSpPr>
          <p:spPr bwMode="auto">
            <a:xfrm>
              <a:off x="4063247" y="3838503"/>
              <a:ext cx="143263" cy="154543"/>
            </a:xfrm>
            <a:custGeom>
              <a:gdLst>
                <a:gd fmla="*/ 6 w 54" name="T0"/>
                <a:gd fmla="*/ 38 h 58" name="T1"/>
                <a:gd fmla="*/ 27 w 54" name="T2"/>
                <a:gd fmla="*/ 58 h 58" name="T3"/>
                <a:gd fmla="*/ 48 w 54" name="T4"/>
                <a:gd fmla="*/ 37 h 58" name="T5"/>
                <a:gd fmla="*/ 53 w 54" name="T6"/>
                <a:gd fmla="*/ 28 h 58" name="T7"/>
                <a:gd fmla="*/ 50 w 54" name="T8"/>
                <a:gd fmla="*/ 24 h 58" name="T9"/>
                <a:gd fmla="*/ 27 w 54" name="T10"/>
                <a:gd fmla="*/ 0 h 58" name="T11"/>
                <a:gd fmla="*/ 4 w 54" name="T12"/>
                <a:gd fmla="*/ 24 h 58" name="T13"/>
                <a:gd fmla="*/ 0 w 54" name="T14"/>
                <a:gd fmla="*/ 28 h 58" name="T15"/>
                <a:gd fmla="*/ 6 w 54" name="T16"/>
                <a:gd fmla="*/ 38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4">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10"/>
            <p:cNvSpPr/>
            <p:nvPr/>
          </p:nvSpPr>
          <p:spPr bwMode="auto">
            <a:xfrm>
              <a:off x="3985412" y="3969357"/>
              <a:ext cx="469270" cy="591100"/>
            </a:xfrm>
            <a:custGeom>
              <a:gdLst>
                <a:gd fmla="*/ 127 w 176" name="T0"/>
                <a:gd fmla="*/ 66 h 222" name="T1"/>
                <a:gd fmla="*/ 153 w 176" name="T2"/>
                <a:gd fmla="*/ 40 h 222" name="T3"/>
                <a:gd fmla="*/ 174 w 176" name="T4"/>
                <a:gd fmla="*/ 5 h 222" name="T5"/>
                <a:gd fmla="*/ 170 w 176" name="T6"/>
                <a:gd fmla="*/ 1 h 222" name="T7"/>
                <a:gd fmla="*/ 139 w 176" name="T8"/>
                <a:gd fmla="*/ 26 h 222" name="T9"/>
                <a:gd fmla="*/ 124 w 176" name="T10"/>
                <a:gd fmla="*/ 42 h 222" name="T11"/>
                <a:gd fmla="*/ 111 w 176" name="T12"/>
                <a:gd fmla="*/ 43 h 222" name="T13"/>
                <a:gd fmla="*/ 94 w 176" name="T14"/>
                <a:gd fmla="*/ 24 h 222" name="T15"/>
                <a:gd fmla="*/ 93 w 176" name="T16"/>
                <a:gd fmla="*/ 22 h 222" name="T17"/>
                <a:gd fmla="*/ 78 w 176" name="T18"/>
                <a:gd fmla="*/ 14 h 222" name="T19"/>
                <a:gd fmla="*/ 71 w 176" name="T20"/>
                <a:gd fmla="*/ 13 h 222" name="T21"/>
                <a:gd fmla="*/ 62 w 176" name="T22"/>
                <a:gd fmla="*/ 44 h 222" name="T23"/>
                <a:gd fmla="*/ 61 w 176" name="T24"/>
                <a:gd fmla="*/ 19 h 222" name="T25"/>
                <a:gd fmla="*/ 54 w 176" name="T26"/>
                <a:gd fmla="*/ 15 h 222" name="T27"/>
                <a:gd fmla="*/ 53 w 176" name="T28"/>
                <a:gd fmla="*/ 25 h 222" name="T29"/>
                <a:gd fmla="*/ 41 w 176" name="T30"/>
                <a:gd fmla="*/ 13 h 222" name="T31"/>
                <a:gd fmla="*/ 41 w 176" name="T32"/>
                <a:gd fmla="*/ 13 h 222" name="T33"/>
                <a:gd fmla="*/ 15 w 176" name="T34"/>
                <a:gd fmla="*/ 22 h 222" name="T35"/>
                <a:gd fmla="*/ 2 w 176" name="T36"/>
                <a:gd fmla="*/ 110 h 222" name="T37"/>
                <a:gd fmla="*/ 21 w 176" name="T38"/>
                <a:gd fmla="*/ 112 h 222" name="T39"/>
                <a:gd fmla="*/ 26 w 176" name="T40"/>
                <a:gd fmla="*/ 45 h 222" name="T41"/>
                <a:gd fmla="*/ 26 w 176" name="T42"/>
                <a:gd fmla="*/ 105 h 222" name="T43"/>
                <a:gd fmla="*/ 26 w 176" name="T44"/>
                <a:gd fmla="*/ 209 h 222" name="T45"/>
                <a:gd fmla="*/ 39 w 176" name="T46"/>
                <a:gd fmla="*/ 222 h 222" name="T47"/>
                <a:gd fmla="*/ 52 w 176" name="T48"/>
                <a:gd fmla="*/ 209 h 222" name="T49"/>
                <a:gd fmla="*/ 59 w 176" name="T50"/>
                <a:gd fmla="*/ 122 h 222" name="T51"/>
                <a:gd fmla="*/ 72 w 176" name="T52"/>
                <a:gd fmla="*/ 222 h 222" name="T53"/>
                <a:gd fmla="*/ 72 w 176" name="T54"/>
                <a:gd fmla="*/ 222 h 222" name="T55"/>
                <a:gd fmla="*/ 85 w 176" name="T56"/>
                <a:gd fmla="*/ 112 h 222" name="T57"/>
                <a:gd fmla="*/ 86 w 176" name="T58"/>
                <a:gd fmla="*/ 45 h 222" name="T59"/>
                <a:gd fmla="*/ 86 w 176" name="T60"/>
                <a:gd fmla="*/ 44 h 222" name="T61"/>
                <a:gd fmla="*/ 102 w 176" name="T62"/>
                <a:gd fmla="*/ 63 h 222" name="T63"/>
                <a:gd fmla="*/ 108 w 176" name="T64"/>
                <a:gd fmla="*/ 69 h 222" name="T65"/>
                <a:gd fmla="*/ 113 w 176" name="T66"/>
                <a:gd fmla="*/ 71 h 222" name="T67"/>
                <a:gd fmla="*/ 116 w 176" name="T68"/>
                <a:gd fmla="*/ 72 h 222" name="T69"/>
                <a:gd fmla="*/ 122 w 176" name="T70"/>
                <a:gd fmla="*/ 70 h 2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21" w="176">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11"/>
            <p:cNvSpPr/>
            <p:nvPr/>
          </p:nvSpPr>
          <p:spPr bwMode="auto">
            <a:xfrm>
              <a:off x="4296755" y="3852039"/>
              <a:ext cx="547106" cy="710674"/>
            </a:xfrm>
            <a:custGeom>
              <a:gdLst>
                <a:gd fmla="*/ 198 w 205" name="T0"/>
                <a:gd fmla="*/ 17 h 267" name="T1"/>
                <a:gd fmla="*/ 205 w 205" name="T2"/>
                <a:gd fmla="*/ 10 h 267" name="T3"/>
                <a:gd fmla="*/ 205 w 205" name="T4"/>
                <a:gd fmla="*/ 8 h 267" name="T5"/>
                <a:gd fmla="*/ 198 w 205" name="T6"/>
                <a:gd fmla="*/ 0 h 267" name="T7"/>
                <a:gd fmla="*/ 8 w 205" name="T8"/>
                <a:gd fmla="*/ 0 h 267" name="T9"/>
                <a:gd fmla="*/ 0 w 205" name="T10"/>
                <a:gd fmla="*/ 8 h 267" name="T11"/>
                <a:gd fmla="*/ 0 w 205" name="T12"/>
                <a:gd fmla="*/ 10 h 267" name="T13"/>
                <a:gd fmla="*/ 8 w 205" name="T14"/>
                <a:gd fmla="*/ 17 h 267" name="T15"/>
                <a:gd fmla="*/ 12 w 205" name="T16"/>
                <a:gd fmla="*/ 17 h 267" name="T17"/>
                <a:gd fmla="*/ 12 w 205" name="T18"/>
                <a:gd fmla="*/ 75 h 267" name="T19"/>
                <a:gd fmla="*/ 18 w 205" name="T20"/>
                <a:gd fmla="*/ 68 h 267" name="T21"/>
                <a:gd fmla="*/ 18 w 205" name="T22"/>
                <a:gd fmla="*/ 67 h 267" name="T23"/>
                <a:gd fmla="*/ 20 w 205" name="T24"/>
                <a:gd fmla="*/ 66 h 267" name="T25"/>
                <a:gd fmla="*/ 20 w 205" name="T26"/>
                <a:gd fmla="*/ 17 h 267" name="T27"/>
                <a:gd fmla="*/ 185 w 205" name="T28"/>
                <a:gd fmla="*/ 17 h 267" name="T29"/>
                <a:gd fmla="*/ 185 w 205" name="T30"/>
                <a:gd fmla="*/ 141 h 267" name="T31"/>
                <a:gd fmla="*/ 20 w 205" name="T32"/>
                <a:gd fmla="*/ 141 h 267" name="T33"/>
                <a:gd fmla="*/ 20 w 205" name="T34"/>
                <a:gd fmla="*/ 107 h 267" name="T35"/>
                <a:gd fmla="*/ 13 w 205" name="T36"/>
                <a:gd fmla="*/ 114 h 267" name="T37"/>
                <a:gd fmla="*/ 12 w 205" name="T38"/>
                <a:gd fmla="*/ 114 h 267" name="T39"/>
                <a:gd fmla="*/ 12 w 205" name="T40"/>
                <a:gd fmla="*/ 141 h 267" name="T41"/>
                <a:gd fmla="*/ 8 w 205" name="T42"/>
                <a:gd fmla="*/ 141 h 267" name="T43"/>
                <a:gd fmla="*/ 0 w 205" name="T44"/>
                <a:gd fmla="*/ 149 h 267" name="T45"/>
                <a:gd fmla="*/ 0 w 205" name="T46"/>
                <a:gd fmla="*/ 151 h 267" name="T47"/>
                <a:gd fmla="*/ 8 w 205" name="T48"/>
                <a:gd fmla="*/ 158 h 267" name="T49"/>
                <a:gd fmla="*/ 96 w 205" name="T50"/>
                <a:gd fmla="*/ 158 h 267" name="T51"/>
                <a:gd fmla="*/ 96 w 205" name="T52"/>
                <a:gd fmla="*/ 208 h 267" name="T53"/>
                <a:gd fmla="*/ 95 w 205" name="T54"/>
                <a:gd fmla="*/ 209 h 267" name="T55"/>
                <a:gd fmla="*/ 49 w 205" name="T56"/>
                <a:gd fmla="*/ 255 h 267" name="T57"/>
                <a:gd fmla="*/ 49 w 205" name="T58"/>
                <a:gd fmla="*/ 262 h 267" name="T59"/>
                <a:gd fmla="*/ 52 w 205" name="T60"/>
                <a:gd fmla="*/ 265 h 267" name="T61"/>
                <a:gd fmla="*/ 59 w 205" name="T62"/>
                <a:gd fmla="*/ 265 h 267" name="T63"/>
                <a:gd fmla="*/ 95 w 205" name="T64"/>
                <a:gd fmla="*/ 228 h 267" name="T65"/>
                <a:gd fmla="*/ 96 w 205" name="T66"/>
                <a:gd fmla="*/ 227 h 267" name="T67"/>
                <a:gd fmla="*/ 96 w 205" name="T68"/>
                <a:gd fmla="*/ 253 h 267" name="T69"/>
                <a:gd fmla="*/ 101 w 205" name="T70"/>
                <a:gd fmla="*/ 258 h 267" name="T71"/>
                <a:gd fmla="*/ 105 w 205" name="T72"/>
                <a:gd fmla="*/ 258 h 267" name="T73"/>
                <a:gd fmla="*/ 110 w 205" name="T74"/>
                <a:gd fmla="*/ 253 h 267" name="T75"/>
                <a:gd fmla="*/ 110 w 205" name="T76"/>
                <a:gd fmla="*/ 229 h 267" name="T77"/>
                <a:gd fmla="*/ 145 w 205" name="T78"/>
                <a:gd fmla="*/ 265 h 267" name="T79"/>
                <a:gd fmla="*/ 152 w 205" name="T80"/>
                <a:gd fmla="*/ 265 h 267" name="T81"/>
                <a:gd fmla="*/ 155 w 205" name="T82"/>
                <a:gd fmla="*/ 262 h 267" name="T83"/>
                <a:gd fmla="*/ 155 w 205" name="T84"/>
                <a:gd fmla="*/ 255 h 267" name="T85"/>
                <a:gd fmla="*/ 110 w 205" name="T86"/>
                <a:gd fmla="*/ 210 h 267" name="T87"/>
                <a:gd fmla="*/ 110 w 205" name="T88"/>
                <a:gd fmla="*/ 158 h 267" name="T89"/>
                <a:gd fmla="*/ 198 w 205" name="T90"/>
                <a:gd fmla="*/ 158 h 267" name="T91"/>
                <a:gd fmla="*/ 205 w 205" name="T92"/>
                <a:gd fmla="*/ 151 h 267" name="T93"/>
                <a:gd fmla="*/ 205 w 205" name="T94"/>
                <a:gd fmla="*/ 149 h 267" name="T95"/>
                <a:gd fmla="*/ 198 w 205" name="T96"/>
                <a:gd fmla="*/ 141 h 267" name="T97"/>
                <a:gd fmla="*/ 194 w 205" name="T98"/>
                <a:gd fmla="*/ 141 h 267" name="T99"/>
                <a:gd fmla="*/ 194 w 205" name="T100"/>
                <a:gd fmla="*/ 17 h 267" name="T101"/>
                <a:gd fmla="*/ 198 w 205" name="T102"/>
                <a:gd fmla="*/ 17 h 26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67" w="205">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12"/>
            <p:cNvSpPr/>
            <p:nvPr/>
          </p:nvSpPr>
          <p:spPr bwMode="auto">
            <a:xfrm>
              <a:off x="4438890" y="4147589"/>
              <a:ext cx="39482" cy="29329"/>
            </a:xfrm>
            <a:custGeom>
              <a:gdLst>
                <a:gd fmla="*/ 15 w 15" name="T0"/>
                <a:gd fmla="*/ 10 h 11" name="T1"/>
                <a:gd fmla="*/ 15 w 15" name="T2"/>
                <a:gd fmla="*/ 0 h 11" name="T3"/>
                <a:gd fmla="*/ 0 w 15" name="T4"/>
                <a:gd fmla="*/ 11 h 11" name="T5"/>
                <a:gd fmla="*/ 14 w 15" name="T6"/>
                <a:gd fmla="*/ 11 h 11" name="T7"/>
                <a:gd fmla="*/ 15 w 15" name="T8"/>
                <a:gd fmla="*/ 10 h 11" name="T9"/>
              </a:gdLst>
              <a:cxnLst>
                <a:cxn ang="0">
                  <a:pos x="T0" y="T1"/>
                </a:cxn>
                <a:cxn ang="0">
                  <a:pos x="T2" y="T3"/>
                </a:cxn>
                <a:cxn ang="0">
                  <a:pos x="T4" y="T5"/>
                </a:cxn>
                <a:cxn ang="0">
                  <a:pos x="T6" y="T7"/>
                </a:cxn>
                <a:cxn ang="0">
                  <a:pos x="T8" y="T9"/>
                </a:cxn>
              </a:cxnLst>
              <a:rect b="b" l="0" r="r" t="0"/>
              <a:pathLst>
                <a:path h="11" w="15">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13"/>
            <p:cNvSpPr/>
            <p:nvPr/>
          </p:nvSpPr>
          <p:spPr bwMode="auto">
            <a:xfrm>
              <a:off x="4491908" y="4104723"/>
              <a:ext cx="42866" cy="72195"/>
            </a:xfrm>
            <a:custGeom>
              <a:gdLst>
                <a:gd fmla="*/ 14 w 16" name="T0"/>
                <a:gd fmla="*/ 27 h 27" name="T1"/>
                <a:gd fmla="*/ 16 w 16" name="T2"/>
                <a:gd fmla="*/ 26 h 27" name="T3"/>
                <a:gd fmla="*/ 16 w 16" name="T4"/>
                <a:gd fmla="*/ 0 h 27" name="T5"/>
                <a:gd fmla="*/ 0 w 16" name="T6"/>
                <a:gd fmla="*/ 12 h 27" name="T7"/>
                <a:gd fmla="*/ 0 w 16" name="T8"/>
                <a:gd fmla="*/ 13 h 27" name="T9"/>
                <a:gd fmla="*/ 0 w 16" name="T10"/>
                <a:gd fmla="*/ 26 h 27" name="T11"/>
                <a:gd fmla="*/ 1 w 16" name="T12"/>
                <a:gd fmla="*/ 27 h 27" name="T13"/>
                <a:gd fmla="*/ 14 w 16"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16">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14"/>
            <p:cNvSpPr/>
            <p:nvPr/>
          </p:nvSpPr>
          <p:spPr bwMode="auto">
            <a:xfrm>
              <a:off x="4547183" y="4073138"/>
              <a:ext cx="42866" cy="103781"/>
            </a:xfrm>
            <a:custGeom>
              <a:gdLst>
                <a:gd fmla="*/ 14 w 16" name="T0"/>
                <a:gd fmla="*/ 39 h 39" name="T1"/>
                <a:gd fmla="*/ 16 w 16" name="T2"/>
                <a:gd fmla="*/ 38 h 39" name="T3"/>
                <a:gd fmla="*/ 16 w 16" name="T4"/>
                <a:gd fmla="*/ 4 h 39" name="T5"/>
                <a:gd fmla="*/ 11 w 16" name="T6"/>
                <a:gd fmla="*/ 0 h 39" name="T7"/>
                <a:gd fmla="*/ 5 w 16" name="T8"/>
                <a:gd fmla="*/ 5 h 39" name="T9"/>
                <a:gd fmla="*/ 0 w 16" name="T10"/>
                <a:gd fmla="*/ 9 h 39" name="T11"/>
                <a:gd fmla="*/ 0 w 16" name="T12"/>
                <a:gd fmla="*/ 38 h 39" name="T13"/>
                <a:gd fmla="*/ 1 w 16" name="T14"/>
                <a:gd fmla="*/ 39 h 39" name="T15"/>
                <a:gd fmla="*/ 14 w 16" name="T16"/>
                <a:gd fmla="*/ 39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16">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15"/>
            <p:cNvSpPr/>
            <p:nvPr/>
          </p:nvSpPr>
          <p:spPr bwMode="auto">
            <a:xfrm>
              <a:off x="4601329" y="4088930"/>
              <a:ext cx="41738" cy="87988"/>
            </a:xfrm>
            <a:custGeom>
              <a:gdLst>
                <a:gd fmla="*/ 15 w 16" name="T0"/>
                <a:gd fmla="*/ 33 h 33" name="T1"/>
                <a:gd fmla="*/ 16 w 16" name="T2"/>
                <a:gd fmla="*/ 32 h 33" name="T3"/>
                <a:gd fmla="*/ 16 w 16" name="T4"/>
                <a:gd fmla="*/ 0 h 33" name="T5"/>
                <a:gd fmla="*/ 10 w 16" name="T6"/>
                <a:gd fmla="*/ 5 h 33" name="T7"/>
                <a:gd fmla="*/ 8 w 16" name="T8"/>
                <a:gd fmla="*/ 6 h 33" name="T9"/>
                <a:gd fmla="*/ 3 w 16" name="T10"/>
                <a:gd fmla="*/ 6 h 33" name="T11"/>
                <a:gd fmla="*/ 2 w 16" name="T12"/>
                <a:gd fmla="*/ 5 h 33" name="T13"/>
                <a:gd fmla="*/ 0 w 16" name="T14"/>
                <a:gd fmla="*/ 3 h 33" name="T15"/>
                <a:gd fmla="*/ 0 w 16" name="T16"/>
                <a:gd fmla="*/ 32 h 33" name="T17"/>
                <a:gd fmla="*/ 2 w 16" name="T18"/>
                <a:gd fmla="*/ 33 h 33" name="T19"/>
                <a:gd fmla="*/ 15 w 16" name="T20"/>
                <a:gd fmla="*/ 33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16">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16"/>
            <p:cNvSpPr/>
            <p:nvPr/>
          </p:nvSpPr>
          <p:spPr bwMode="auto">
            <a:xfrm>
              <a:off x="4656604" y="4043808"/>
              <a:ext cx="42866" cy="133110"/>
            </a:xfrm>
            <a:custGeom>
              <a:gdLst>
                <a:gd fmla="*/ 15 w 16" name="T0"/>
                <a:gd fmla="*/ 50 h 50" name="T1"/>
                <a:gd fmla="*/ 16 w 16" name="T2"/>
                <a:gd fmla="*/ 49 h 50" name="T3"/>
                <a:gd fmla="*/ 16 w 16" name="T4"/>
                <a:gd fmla="*/ 0 h 50" name="T5"/>
                <a:gd fmla="*/ 7 w 16" name="T6"/>
                <a:gd fmla="*/ 8 h 50" name="T7"/>
                <a:gd fmla="*/ 0 w 16" name="T8"/>
                <a:gd fmla="*/ 13 h 50" name="T9"/>
                <a:gd fmla="*/ 0 w 16" name="T10"/>
                <a:gd fmla="*/ 49 h 50" name="T11"/>
                <a:gd fmla="*/ 1 w 16" name="T12"/>
                <a:gd fmla="*/ 50 h 50" name="T13"/>
                <a:gd fmla="*/ 15 w 16" name="T14"/>
                <a:gd fmla="*/ 50 h 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0" w="16">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17"/>
            <p:cNvSpPr/>
            <p:nvPr/>
          </p:nvSpPr>
          <p:spPr bwMode="auto">
            <a:xfrm>
              <a:off x="4406176" y="3973869"/>
              <a:ext cx="330520" cy="195153"/>
            </a:xfrm>
            <a:custGeom>
              <a:gdLst>
                <a:gd fmla="*/ 124 w 124" name="T0"/>
                <a:gd fmla="*/ 5 h 73" name="T1"/>
                <a:gd fmla="*/ 123 w 124" name="T2"/>
                <a:gd fmla="*/ 2 h 73" name="T3"/>
                <a:gd fmla="*/ 120 w 124" name="T4"/>
                <a:gd fmla="*/ 0 h 73" name="T5"/>
                <a:gd fmla="*/ 115 w 124" name="T6"/>
                <a:gd fmla="*/ 1 h 73" name="T7"/>
                <a:gd fmla="*/ 101 w 124" name="T8"/>
                <a:gd fmla="*/ 1 h 73" name="T9"/>
                <a:gd fmla="*/ 99 w 124" name="T10"/>
                <a:gd fmla="*/ 1 h 73" name="T11"/>
                <a:gd fmla="*/ 99 w 124" name="T12"/>
                <a:gd fmla="*/ 1 h 73" name="T13"/>
                <a:gd fmla="*/ 96 w 124" name="T14"/>
                <a:gd fmla="*/ 5 h 73" name="T15"/>
                <a:gd fmla="*/ 99 w 124" name="T16"/>
                <a:gd fmla="*/ 9 h 73" name="T17"/>
                <a:gd fmla="*/ 101 w 124" name="T18"/>
                <a:gd fmla="*/ 9 h 73" name="T19"/>
                <a:gd fmla="*/ 106 w 124" name="T20"/>
                <a:gd fmla="*/ 9 h 73" name="T21"/>
                <a:gd fmla="*/ 108 w 124" name="T22"/>
                <a:gd fmla="*/ 9 h 73" name="T23"/>
                <a:gd fmla="*/ 104 w 124" name="T24"/>
                <a:gd fmla="*/ 13 h 73" name="T25"/>
                <a:gd fmla="*/ 95 w 124" name="T26"/>
                <a:gd fmla="*/ 20 h 73" name="T27"/>
                <a:gd fmla="*/ 90 w 124" name="T28"/>
                <a:gd fmla="*/ 24 h 73" name="T29"/>
                <a:gd fmla="*/ 84 w 124" name="T30"/>
                <a:gd fmla="*/ 29 h 73" name="T31"/>
                <a:gd fmla="*/ 80 w 124" name="T32"/>
                <a:gd fmla="*/ 32 h 73" name="T33"/>
                <a:gd fmla="*/ 75 w 124" name="T34"/>
                <a:gd fmla="*/ 28 h 73" name="T35"/>
                <a:gd fmla="*/ 74 w 124" name="T36"/>
                <a:gd fmla="*/ 26 h 73" name="T37"/>
                <a:gd fmla="*/ 69 w 124" name="T38"/>
                <a:gd fmla="*/ 21 h 73" name="T39"/>
                <a:gd fmla="*/ 68 w 124" name="T40"/>
                <a:gd fmla="*/ 20 h 73" name="T41"/>
                <a:gd fmla="*/ 62 w 124" name="T42"/>
                <a:gd fmla="*/ 20 h 73" name="T43"/>
                <a:gd fmla="*/ 58 w 124" name="T44"/>
                <a:gd fmla="*/ 24 h 73" name="T45"/>
                <a:gd fmla="*/ 52 w 124" name="T46"/>
                <a:gd fmla="*/ 27 h 73" name="T47"/>
                <a:gd fmla="*/ 49 w 124" name="T48"/>
                <a:gd fmla="*/ 30 h 73" name="T49"/>
                <a:gd fmla="*/ 48 w 124" name="T50"/>
                <a:gd fmla="*/ 31 h 73" name="T51"/>
                <a:gd fmla="*/ 31 w 124" name="T52"/>
                <a:gd fmla="*/ 43 h 73" name="T53"/>
                <a:gd fmla="*/ 31 w 124" name="T54"/>
                <a:gd fmla="*/ 43 h 73" name="T55"/>
                <a:gd fmla="*/ 26 w 124" name="T56"/>
                <a:gd fmla="*/ 47 h 73" name="T57"/>
                <a:gd fmla="*/ 5 w 124" name="T58"/>
                <a:gd fmla="*/ 63 h 73" name="T59"/>
                <a:gd fmla="*/ 3 w 124" name="T60"/>
                <a:gd fmla="*/ 65 h 73" name="T61"/>
                <a:gd fmla="*/ 2 w 124" name="T62"/>
                <a:gd fmla="*/ 71 h 73" name="T63"/>
                <a:gd fmla="*/ 6 w 124" name="T64"/>
                <a:gd fmla="*/ 72 h 73" name="T65"/>
                <a:gd fmla="*/ 8 w 124" name="T66"/>
                <a:gd fmla="*/ 72 h 73" name="T67"/>
                <a:gd fmla="*/ 26 w 124" name="T68"/>
                <a:gd fmla="*/ 58 h 73" name="T69"/>
                <a:gd fmla="*/ 31 w 124" name="T70"/>
                <a:gd fmla="*/ 54 h 73" name="T71"/>
                <a:gd fmla="*/ 31 w 124" name="T72"/>
                <a:gd fmla="*/ 54 h 73" name="T73"/>
                <a:gd fmla="*/ 48 w 124" name="T74"/>
                <a:gd fmla="*/ 42 h 73" name="T75"/>
                <a:gd fmla="*/ 49 w 124" name="T76"/>
                <a:gd fmla="*/ 40 h 73" name="T77"/>
                <a:gd fmla="*/ 52 w 124" name="T78"/>
                <a:gd fmla="*/ 38 h 73" name="T79"/>
                <a:gd fmla="*/ 58 w 124" name="T80"/>
                <a:gd fmla="*/ 34 h 73" name="T81"/>
                <a:gd fmla="*/ 64 w 124" name="T82"/>
                <a:gd fmla="*/ 29 h 73" name="T83"/>
                <a:gd fmla="*/ 69 w 124" name="T84"/>
                <a:gd fmla="*/ 34 h 73" name="T85"/>
                <a:gd fmla="*/ 74 w 124" name="T86"/>
                <a:gd fmla="*/ 39 h 73" name="T87"/>
                <a:gd fmla="*/ 75 w 124" name="T88"/>
                <a:gd fmla="*/ 40 h 73" name="T89"/>
                <a:gd fmla="*/ 76 w 124" name="T90"/>
                <a:gd fmla="*/ 41 h 73" name="T91"/>
                <a:gd fmla="*/ 82 w 124" name="T92"/>
                <a:gd fmla="*/ 41 h 73" name="T93"/>
                <a:gd fmla="*/ 84 w 124" name="T94"/>
                <a:gd fmla="*/ 40 h 73" name="T95"/>
                <a:gd fmla="*/ 90 w 124" name="T96"/>
                <a:gd fmla="*/ 35 h 73" name="T97"/>
                <a:gd fmla="*/ 95 w 124" name="T98"/>
                <a:gd fmla="*/ 31 h 73" name="T99"/>
                <a:gd fmla="*/ 101 w 124" name="T100"/>
                <a:gd fmla="*/ 26 h 73" name="T101"/>
                <a:gd fmla="*/ 115 w 124" name="T102"/>
                <a:gd fmla="*/ 14 h 73" name="T103"/>
                <a:gd fmla="*/ 116 w 124" name="T104"/>
                <a:gd fmla="*/ 14 h 73" name="T105"/>
                <a:gd fmla="*/ 116 w 124" name="T106"/>
                <a:gd fmla="*/ 23 h 73" name="T107"/>
                <a:gd fmla="*/ 120 w 124" name="T108"/>
                <a:gd fmla="*/ 28 h 73" name="T109"/>
                <a:gd fmla="*/ 124 w 124" name="T110"/>
                <a:gd fmla="*/ 23 h 73" name="T111"/>
                <a:gd fmla="*/ 124 w 124" name="T112"/>
                <a:gd fmla="*/ 5 h 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3" w="124">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64" name="矩形 63"/>
          <p:cNvSpPr/>
          <p:nvPr/>
        </p:nvSpPr>
        <p:spPr>
          <a:xfrm>
            <a:off x="4384924" y="1730672"/>
            <a:ext cx="322580" cy="274320"/>
          </a:xfrm>
          <a:prstGeom prst="rect">
            <a:avLst/>
          </a:prstGeom>
        </p:spPr>
        <p:txBody>
          <a:bodyPr wrap="none">
            <a:spAutoFit/>
          </a:bodyPr>
          <a:lstStyle/>
          <a:p>
            <a:pPr algn="ctr"/>
            <a:r>
              <a:rPr altLang="zh-CN" lang="en-US" smtClean="0" sz="1200">
                <a:ln w="6350">
                  <a:noFill/>
                </a:ln>
                <a:solidFill>
                  <a:schemeClr val="bg1"/>
                </a:solidFill>
                <a:latin charset="0" pitchFamily="34" typeface="Impact"/>
                <a:ea charset="-122" pitchFamily="34" typeface="微软雅黑"/>
              </a:rPr>
              <a:t>01</a:t>
            </a:r>
          </a:p>
        </p:txBody>
      </p:sp>
      <p:sp>
        <p:nvSpPr>
          <p:cNvPr id="65" name="矩形 64"/>
          <p:cNvSpPr/>
          <p:nvPr/>
        </p:nvSpPr>
        <p:spPr>
          <a:xfrm>
            <a:off x="4137275" y="1972096"/>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添加关键词</a:t>
            </a:r>
          </a:p>
        </p:txBody>
      </p:sp>
      <p:sp>
        <p:nvSpPr>
          <p:cNvPr id="66" name="矩形 65"/>
          <p:cNvSpPr/>
          <p:nvPr/>
        </p:nvSpPr>
        <p:spPr>
          <a:xfrm>
            <a:off x="5719218" y="1730672"/>
            <a:ext cx="340042" cy="274320"/>
          </a:xfrm>
          <a:prstGeom prst="rect">
            <a:avLst/>
          </a:prstGeom>
        </p:spPr>
        <p:txBody>
          <a:bodyPr wrap="none">
            <a:spAutoFit/>
          </a:bodyPr>
          <a:lstStyle/>
          <a:p>
            <a:pPr algn="ctr"/>
            <a:r>
              <a:rPr altLang="zh-CN" lang="en-US" smtClean="0" sz="1200">
                <a:ln w="6350">
                  <a:noFill/>
                </a:ln>
                <a:solidFill>
                  <a:schemeClr val="tx1">
                    <a:lumMod val="65000"/>
                    <a:lumOff val="35000"/>
                  </a:schemeClr>
                </a:solidFill>
                <a:latin charset="0" pitchFamily="34" typeface="Impact"/>
                <a:ea charset="-122" pitchFamily="34" typeface="微软雅黑"/>
              </a:rPr>
              <a:t>02</a:t>
            </a:r>
          </a:p>
        </p:txBody>
      </p:sp>
      <p:sp>
        <p:nvSpPr>
          <p:cNvPr id="67" name="矩形 66"/>
          <p:cNvSpPr/>
          <p:nvPr/>
        </p:nvSpPr>
        <p:spPr>
          <a:xfrm>
            <a:off x="5480300" y="1972096"/>
            <a:ext cx="817880" cy="243840"/>
          </a:xfrm>
          <a:prstGeom prst="rect">
            <a:avLst/>
          </a:prstGeom>
        </p:spPr>
        <p:txBody>
          <a:bodyPr wrap="none">
            <a:spAutoFit/>
          </a:bodyPr>
          <a:lstStyle/>
          <a:p>
            <a:pPr algn="ctr"/>
            <a:r>
              <a:rPr altLang="en-US" lang="zh-CN" smtClean="0" sz="1000">
                <a:ln w="6350">
                  <a:noFill/>
                </a:ln>
                <a:solidFill>
                  <a:schemeClr val="tx1">
                    <a:lumMod val="65000"/>
                    <a:lumOff val="35000"/>
                  </a:schemeClr>
                </a:solidFill>
                <a:latin charset="0" pitchFamily="34" typeface="Impact"/>
                <a:ea charset="-122" pitchFamily="34" typeface="微软雅黑"/>
              </a:rPr>
              <a:t>添加关键词</a:t>
            </a:r>
          </a:p>
        </p:txBody>
      </p:sp>
      <p:sp>
        <p:nvSpPr>
          <p:cNvPr id="68" name="矩形 67"/>
          <p:cNvSpPr/>
          <p:nvPr/>
        </p:nvSpPr>
        <p:spPr>
          <a:xfrm>
            <a:off x="4407149" y="3069430"/>
            <a:ext cx="344805" cy="274320"/>
          </a:xfrm>
          <a:prstGeom prst="rect">
            <a:avLst/>
          </a:prstGeom>
        </p:spPr>
        <p:txBody>
          <a:bodyPr wrap="none">
            <a:spAutoFit/>
          </a:bodyPr>
          <a:lstStyle/>
          <a:p>
            <a:pPr algn="ctr"/>
            <a:r>
              <a:rPr altLang="zh-CN" lang="en-US" smtClean="0" sz="1200">
                <a:ln w="6350">
                  <a:noFill/>
                </a:ln>
                <a:solidFill>
                  <a:schemeClr val="tx1">
                    <a:lumMod val="65000"/>
                    <a:lumOff val="35000"/>
                  </a:schemeClr>
                </a:solidFill>
                <a:latin charset="0" pitchFamily="34" typeface="Impact"/>
                <a:ea charset="-122" pitchFamily="34" typeface="微软雅黑"/>
              </a:rPr>
              <a:t>03</a:t>
            </a:r>
          </a:p>
        </p:txBody>
      </p:sp>
      <p:sp>
        <p:nvSpPr>
          <p:cNvPr id="69" name="矩形 68"/>
          <p:cNvSpPr/>
          <p:nvPr/>
        </p:nvSpPr>
        <p:spPr>
          <a:xfrm>
            <a:off x="4170611" y="2858417"/>
            <a:ext cx="817880" cy="243840"/>
          </a:xfrm>
          <a:prstGeom prst="rect">
            <a:avLst/>
          </a:prstGeom>
        </p:spPr>
        <p:txBody>
          <a:bodyPr wrap="none">
            <a:spAutoFit/>
          </a:bodyPr>
          <a:lstStyle/>
          <a:p>
            <a:pPr algn="ctr"/>
            <a:r>
              <a:rPr altLang="en-US" lang="zh-CN" smtClean="0" sz="1000">
                <a:ln w="6350">
                  <a:noFill/>
                </a:ln>
                <a:solidFill>
                  <a:schemeClr val="tx1">
                    <a:lumMod val="65000"/>
                    <a:lumOff val="35000"/>
                  </a:schemeClr>
                </a:solidFill>
                <a:latin charset="0" pitchFamily="34" typeface="Impact"/>
                <a:ea charset="-122" pitchFamily="34" typeface="微软雅黑"/>
              </a:rPr>
              <a:t>添加关键词</a:t>
            </a:r>
          </a:p>
        </p:txBody>
      </p:sp>
      <p:sp>
        <p:nvSpPr>
          <p:cNvPr id="70" name="矩形 69"/>
          <p:cNvSpPr/>
          <p:nvPr/>
        </p:nvSpPr>
        <p:spPr>
          <a:xfrm>
            <a:off x="5695406" y="3069430"/>
            <a:ext cx="340042" cy="274320"/>
          </a:xfrm>
          <a:prstGeom prst="rect">
            <a:avLst/>
          </a:prstGeom>
        </p:spPr>
        <p:txBody>
          <a:bodyPr wrap="none">
            <a:spAutoFit/>
          </a:bodyPr>
          <a:lstStyle/>
          <a:p>
            <a:pPr algn="ctr"/>
            <a:r>
              <a:rPr altLang="zh-CN" lang="en-US" smtClean="0" sz="1200">
                <a:ln w="6350">
                  <a:noFill/>
                </a:ln>
                <a:solidFill>
                  <a:schemeClr val="bg1"/>
                </a:solidFill>
                <a:latin charset="0" pitchFamily="34" typeface="Impact"/>
                <a:ea charset="-122" pitchFamily="34" typeface="微软雅黑"/>
              </a:rPr>
              <a:t>04</a:t>
            </a:r>
          </a:p>
        </p:txBody>
      </p:sp>
      <p:sp>
        <p:nvSpPr>
          <p:cNvPr id="71" name="矩形 70"/>
          <p:cNvSpPr/>
          <p:nvPr/>
        </p:nvSpPr>
        <p:spPr>
          <a:xfrm>
            <a:off x="5456486" y="2858417"/>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添加关键词</a:t>
            </a:r>
          </a:p>
        </p:txBody>
      </p:sp>
      <p:sp>
        <p:nvSpPr>
          <p:cNvPr id="72" name="Rectangle 66"/>
          <p:cNvSpPr>
            <a:spLocks noChangeArrowheads="1"/>
          </p:cNvSpPr>
          <p:nvPr/>
        </p:nvSpPr>
        <p:spPr bwMode="auto">
          <a:xfrm>
            <a:off x="6875373" y="1677243"/>
            <a:ext cx="1657066"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3" name="圆角矩形 72"/>
          <p:cNvSpPr/>
          <p:nvPr/>
        </p:nvSpPr>
        <p:spPr>
          <a:xfrm>
            <a:off x="6875374" y="1346820"/>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结论二</a:t>
            </a:r>
          </a:p>
        </p:txBody>
      </p:sp>
      <p:sp>
        <p:nvSpPr>
          <p:cNvPr id="74" name="Rectangle 66"/>
          <p:cNvSpPr>
            <a:spLocks noChangeArrowheads="1"/>
          </p:cNvSpPr>
          <p:nvPr/>
        </p:nvSpPr>
        <p:spPr bwMode="auto">
          <a:xfrm>
            <a:off x="6875373" y="3262202"/>
            <a:ext cx="1657066"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5" name="圆角矩形 74"/>
          <p:cNvSpPr/>
          <p:nvPr/>
        </p:nvSpPr>
        <p:spPr>
          <a:xfrm>
            <a:off x="6875374" y="2931780"/>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结论四</a:t>
            </a:r>
          </a:p>
        </p:txBody>
      </p:sp>
      <p:sp>
        <p:nvSpPr>
          <p:cNvPr id="76" name="Rectangle 66"/>
          <p:cNvSpPr>
            <a:spLocks noChangeArrowheads="1"/>
          </p:cNvSpPr>
          <p:nvPr/>
        </p:nvSpPr>
        <p:spPr bwMode="auto">
          <a:xfrm>
            <a:off x="1831281" y="1677243"/>
            <a:ext cx="1712794"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7" name="圆角矩形 76"/>
          <p:cNvSpPr/>
          <p:nvPr/>
        </p:nvSpPr>
        <p:spPr>
          <a:xfrm>
            <a:off x="2526753" y="1346820"/>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结论一</a:t>
            </a:r>
          </a:p>
        </p:txBody>
      </p:sp>
      <p:sp>
        <p:nvSpPr>
          <p:cNvPr id="98" name="Rectangle 66"/>
          <p:cNvSpPr>
            <a:spLocks noChangeArrowheads="1"/>
          </p:cNvSpPr>
          <p:nvPr/>
        </p:nvSpPr>
        <p:spPr bwMode="auto">
          <a:xfrm>
            <a:off x="1831281" y="3262202"/>
            <a:ext cx="1712794"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9" name="圆角矩形 98"/>
          <p:cNvSpPr/>
          <p:nvPr/>
        </p:nvSpPr>
        <p:spPr>
          <a:xfrm>
            <a:off x="2526753" y="2931780"/>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结论三</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4"/>
                                        </p:tgtEl>
                                        <p:attrNameLst>
                                          <p:attrName>style.visibility</p:attrName>
                                        </p:attrNameLst>
                                      </p:cBhvr>
                                      <p:to>
                                        <p:strVal val="visible"/>
                                      </p:to>
                                    </p:set>
                                    <p:animEffect filter="fade" transition="in">
                                      <p:cBhvr>
                                        <p:cTn dur="500" id="7"/>
                                        <p:tgtEl>
                                          <p:spTgt spid="54"/>
                                        </p:tgtEl>
                                      </p:cBhvr>
                                    </p:animEffect>
                                    <p:anim calcmode="lin" valueType="num">
                                      <p:cBhvr>
                                        <p:cTn dur="500" fill="hold" id="8"/>
                                        <p:tgtEl>
                                          <p:spTgt spid="54"/>
                                        </p:tgtEl>
                                        <p:attrNameLst>
                                          <p:attrName>ppt_x</p:attrName>
                                        </p:attrNameLst>
                                      </p:cBhvr>
                                      <p:tavLst>
                                        <p:tav tm="0">
                                          <p:val>
                                            <p:strVal val="#ppt_x"/>
                                          </p:val>
                                        </p:tav>
                                        <p:tav tm="100000">
                                          <p:val>
                                            <p:strVal val="#ppt_x"/>
                                          </p:val>
                                        </p:tav>
                                      </p:tavLst>
                                    </p:anim>
                                    <p:anim calcmode="lin" valueType="num">
                                      <p:cBhvr>
                                        <p:cTn dur="500" fill="hold" id="9"/>
                                        <p:tgtEl>
                                          <p:spTgt spid="54"/>
                                        </p:tgtEl>
                                        <p:attrNameLst>
                                          <p:attrName>ppt_y</p:attrName>
                                        </p:attrNameLst>
                                      </p:cBhvr>
                                      <p:tavLst>
                                        <p:tav tm="0">
                                          <p:val>
                                            <p:strVal val="#ppt_y+.1"/>
                                          </p:val>
                                        </p:tav>
                                        <p:tav tm="100000">
                                          <p:val>
                                            <p:strVal val="#ppt_y"/>
                                          </p:val>
                                        </p:tav>
                                      </p:tavLst>
                                    </p:anim>
                                  </p:childTnLst>
                                </p:cTn>
                              </p:par>
                              <p:par>
                                <p:cTn fill="hold" id="10" nodeType="withEffect" presetClass="entr" presetID="55" presetSubtype="0">
                                  <p:stCondLst>
                                    <p:cond delay="500"/>
                                  </p:stCondLst>
                                  <p:childTnLst>
                                    <p:set>
                                      <p:cBhvr>
                                        <p:cTn dur="1" fill="hold" id="11">
                                          <p:stCondLst>
                                            <p:cond delay="0"/>
                                          </p:stCondLst>
                                        </p:cTn>
                                        <p:tgtEl>
                                          <p:spTgt spid="49"/>
                                        </p:tgtEl>
                                        <p:attrNameLst>
                                          <p:attrName>style.visibility</p:attrName>
                                        </p:attrNameLst>
                                      </p:cBhvr>
                                      <p:to>
                                        <p:strVal val="visible"/>
                                      </p:to>
                                    </p:set>
                                    <p:anim calcmode="lin" valueType="num">
                                      <p:cBhvr>
                                        <p:cTn dur="750" fill="hold" id="12"/>
                                        <p:tgtEl>
                                          <p:spTgt spid="49"/>
                                        </p:tgtEl>
                                        <p:attrNameLst>
                                          <p:attrName>ppt_w</p:attrName>
                                        </p:attrNameLst>
                                      </p:cBhvr>
                                      <p:tavLst>
                                        <p:tav tm="0">
                                          <p:val>
                                            <p:strVal val="#ppt_w*0.70"/>
                                          </p:val>
                                        </p:tav>
                                        <p:tav tm="100000">
                                          <p:val>
                                            <p:strVal val="#ppt_w"/>
                                          </p:val>
                                        </p:tav>
                                      </p:tavLst>
                                    </p:anim>
                                    <p:anim calcmode="lin" valueType="num">
                                      <p:cBhvr>
                                        <p:cTn dur="750" fill="hold" id="13"/>
                                        <p:tgtEl>
                                          <p:spTgt spid="49"/>
                                        </p:tgtEl>
                                        <p:attrNameLst>
                                          <p:attrName>ppt_h</p:attrName>
                                        </p:attrNameLst>
                                      </p:cBhvr>
                                      <p:tavLst>
                                        <p:tav tm="0">
                                          <p:val>
                                            <p:strVal val="#ppt_h"/>
                                          </p:val>
                                        </p:tav>
                                        <p:tav tm="100000">
                                          <p:val>
                                            <p:strVal val="#ppt_h"/>
                                          </p:val>
                                        </p:tav>
                                      </p:tavLst>
                                    </p:anim>
                                    <p:animEffect filter="fade" transition="in">
                                      <p:cBhvr>
                                        <p:cTn dur="750" id="14"/>
                                        <p:tgtEl>
                                          <p:spTgt spid="49"/>
                                        </p:tgtEl>
                                      </p:cBhvr>
                                    </p:animEffect>
                                  </p:childTnLst>
                                </p:cTn>
                              </p:par>
                              <p:par>
                                <p:cTn fill="hold" grpId="0" id="15" nodeType="withEffect" presetClass="entr" presetID="47" presetSubtype="0">
                                  <p:stCondLst>
                                    <p:cond delay="1300"/>
                                  </p:stCondLst>
                                  <p:childTnLst>
                                    <p:set>
                                      <p:cBhvr>
                                        <p:cTn dur="1" fill="hold" id="16">
                                          <p:stCondLst>
                                            <p:cond delay="0"/>
                                          </p:stCondLst>
                                        </p:cTn>
                                        <p:tgtEl>
                                          <p:spTgt spid="64"/>
                                        </p:tgtEl>
                                        <p:attrNameLst>
                                          <p:attrName>style.visibility</p:attrName>
                                        </p:attrNameLst>
                                      </p:cBhvr>
                                      <p:to>
                                        <p:strVal val="visible"/>
                                      </p:to>
                                    </p:set>
                                    <p:animEffect filter="fade" transition="in">
                                      <p:cBhvr>
                                        <p:cTn dur="500" id="17"/>
                                        <p:tgtEl>
                                          <p:spTgt spid="64"/>
                                        </p:tgtEl>
                                      </p:cBhvr>
                                    </p:animEffect>
                                    <p:anim calcmode="lin" valueType="num">
                                      <p:cBhvr>
                                        <p:cTn dur="500" fill="hold" id="18"/>
                                        <p:tgtEl>
                                          <p:spTgt spid="64"/>
                                        </p:tgtEl>
                                        <p:attrNameLst>
                                          <p:attrName>ppt_x</p:attrName>
                                        </p:attrNameLst>
                                      </p:cBhvr>
                                      <p:tavLst>
                                        <p:tav tm="0">
                                          <p:val>
                                            <p:strVal val="#ppt_x"/>
                                          </p:val>
                                        </p:tav>
                                        <p:tav tm="100000">
                                          <p:val>
                                            <p:strVal val="#ppt_x"/>
                                          </p:val>
                                        </p:tav>
                                      </p:tavLst>
                                    </p:anim>
                                    <p:anim calcmode="lin" valueType="num">
                                      <p:cBhvr>
                                        <p:cTn dur="500" fill="hold" id="19"/>
                                        <p:tgtEl>
                                          <p:spTgt spid="64"/>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1300"/>
                                  </p:stCondLst>
                                  <p:childTnLst>
                                    <p:set>
                                      <p:cBhvr>
                                        <p:cTn dur="1" fill="hold" id="21">
                                          <p:stCondLst>
                                            <p:cond delay="0"/>
                                          </p:stCondLst>
                                        </p:cTn>
                                        <p:tgtEl>
                                          <p:spTgt spid="65"/>
                                        </p:tgtEl>
                                        <p:attrNameLst>
                                          <p:attrName>style.visibility</p:attrName>
                                        </p:attrNameLst>
                                      </p:cBhvr>
                                      <p:to>
                                        <p:strVal val="visible"/>
                                      </p:to>
                                    </p:set>
                                    <p:animEffect filter="fade" transition="in">
                                      <p:cBhvr>
                                        <p:cTn dur="500" id="22"/>
                                        <p:tgtEl>
                                          <p:spTgt spid="65"/>
                                        </p:tgtEl>
                                      </p:cBhvr>
                                    </p:animEffect>
                                    <p:anim calcmode="lin" valueType="num">
                                      <p:cBhvr>
                                        <p:cTn dur="500" fill="hold" id="23"/>
                                        <p:tgtEl>
                                          <p:spTgt spid="65"/>
                                        </p:tgtEl>
                                        <p:attrNameLst>
                                          <p:attrName>ppt_x</p:attrName>
                                        </p:attrNameLst>
                                      </p:cBhvr>
                                      <p:tavLst>
                                        <p:tav tm="0">
                                          <p:val>
                                            <p:strVal val="#ppt_x"/>
                                          </p:val>
                                        </p:tav>
                                        <p:tav tm="100000">
                                          <p:val>
                                            <p:strVal val="#ppt_x"/>
                                          </p:val>
                                        </p:tav>
                                      </p:tavLst>
                                    </p:anim>
                                    <p:anim calcmode="lin" valueType="num">
                                      <p:cBhvr>
                                        <p:cTn dur="500" fill="hold" id="24"/>
                                        <p:tgtEl>
                                          <p:spTgt spid="65"/>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1300"/>
                                  </p:stCondLst>
                                  <p:childTnLst>
                                    <p:set>
                                      <p:cBhvr>
                                        <p:cTn dur="1" fill="hold" id="26">
                                          <p:stCondLst>
                                            <p:cond delay="0"/>
                                          </p:stCondLst>
                                        </p:cTn>
                                        <p:tgtEl>
                                          <p:spTgt spid="66"/>
                                        </p:tgtEl>
                                        <p:attrNameLst>
                                          <p:attrName>style.visibility</p:attrName>
                                        </p:attrNameLst>
                                      </p:cBhvr>
                                      <p:to>
                                        <p:strVal val="visible"/>
                                      </p:to>
                                    </p:set>
                                    <p:animEffect filter="fade" transition="in">
                                      <p:cBhvr>
                                        <p:cTn dur="500" id="27"/>
                                        <p:tgtEl>
                                          <p:spTgt spid="66"/>
                                        </p:tgtEl>
                                      </p:cBhvr>
                                    </p:animEffect>
                                    <p:anim calcmode="lin" valueType="num">
                                      <p:cBhvr>
                                        <p:cTn dur="500" fill="hold" id="28"/>
                                        <p:tgtEl>
                                          <p:spTgt spid="66"/>
                                        </p:tgtEl>
                                        <p:attrNameLst>
                                          <p:attrName>ppt_x</p:attrName>
                                        </p:attrNameLst>
                                      </p:cBhvr>
                                      <p:tavLst>
                                        <p:tav tm="0">
                                          <p:val>
                                            <p:strVal val="#ppt_x"/>
                                          </p:val>
                                        </p:tav>
                                        <p:tav tm="100000">
                                          <p:val>
                                            <p:strVal val="#ppt_x"/>
                                          </p:val>
                                        </p:tav>
                                      </p:tavLst>
                                    </p:anim>
                                    <p:anim calcmode="lin" valueType="num">
                                      <p:cBhvr>
                                        <p:cTn dur="500" fill="hold" id="29"/>
                                        <p:tgtEl>
                                          <p:spTgt spid="66"/>
                                        </p:tgtEl>
                                        <p:attrNameLst>
                                          <p:attrName>ppt_y</p:attrName>
                                        </p:attrNameLst>
                                      </p:cBhvr>
                                      <p:tavLst>
                                        <p:tav tm="0">
                                          <p:val>
                                            <p:strVal val="#ppt_y-.1"/>
                                          </p:val>
                                        </p:tav>
                                        <p:tav tm="100000">
                                          <p:val>
                                            <p:strVal val="#ppt_y"/>
                                          </p:val>
                                        </p:tav>
                                      </p:tavLst>
                                    </p:anim>
                                  </p:childTnLst>
                                </p:cTn>
                              </p:par>
                              <p:par>
                                <p:cTn fill="hold" grpId="0" id="30" nodeType="withEffect" presetClass="entr" presetID="47" presetSubtype="0">
                                  <p:stCondLst>
                                    <p:cond delay="1300"/>
                                  </p:stCondLst>
                                  <p:childTnLst>
                                    <p:set>
                                      <p:cBhvr>
                                        <p:cTn dur="1" fill="hold" id="31">
                                          <p:stCondLst>
                                            <p:cond delay="0"/>
                                          </p:stCondLst>
                                        </p:cTn>
                                        <p:tgtEl>
                                          <p:spTgt spid="67"/>
                                        </p:tgtEl>
                                        <p:attrNameLst>
                                          <p:attrName>style.visibility</p:attrName>
                                        </p:attrNameLst>
                                      </p:cBhvr>
                                      <p:to>
                                        <p:strVal val="visible"/>
                                      </p:to>
                                    </p:set>
                                    <p:animEffect filter="fade" transition="in">
                                      <p:cBhvr>
                                        <p:cTn dur="500" id="32"/>
                                        <p:tgtEl>
                                          <p:spTgt spid="67"/>
                                        </p:tgtEl>
                                      </p:cBhvr>
                                    </p:animEffect>
                                    <p:anim calcmode="lin" valueType="num">
                                      <p:cBhvr>
                                        <p:cTn dur="500" fill="hold" id="33"/>
                                        <p:tgtEl>
                                          <p:spTgt spid="67"/>
                                        </p:tgtEl>
                                        <p:attrNameLst>
                                          <p:attrName>ppt_x</p:attrName>
                                        </p:attrNameLst>
                                      </p:cBhvr>
                                      <p:tavLst>
                                        <p:tav tm="0">
                                          <p:val>
                                            <p:strVal val="#ppt_x"/>
                                          </p:val>
                                        </p:tav>
                                        <p:tav tm="100000">
                                          <p:val>
                                            <p:strVal val="#ppt_x"/>
                                          </p:val>
                                        </p:tav>
                                      </p:tavLst>
                                    </p:anim>
                                    <p:anim calcmode="lin" valueType="num">
                                      <p:cBhvr>
                                        <p:cTn dur="500" fill="hold" id="34"/>
                                        <p:tgtEl>
                                          <p:spTgt spid="6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1300"/>
                                  </p:stCondLst>
                                  <p:childTnLst>
                                    <p:set>
                                      <p:cBhvr>
                                        <p:cTn dur="1" fill="hold" id="36">
                                          <p:stCondLst>
                                            <p:cond delay="0"/>
                                          </p:stCondLst>
                                        </p:cTn>
                                        <p:tgtEl>
                                          <p:spTgt spid="68"/>
                                        </p:tgtEl>
                                        <p:attrNameLst>
                                          <p:attrName>style.visibility</p:attrName>
                                        </p:attrNameLst>
                                      </p:cBhvr>
                                      <p:to>
                                        <p:strVal val="visible"/>
                                      </p:to>
                                    </p:set>
                                    <p:animEffect filter="fade" transition="in">
                                      <p:cBhvr>
                                        <p:cTn dur="500" id="37"/>
                                        <p:tgtEl>
                                          <p:spTgt spid="68"/>
                                        </p:tgtEl>
                                      </p:cBhvr>
                                    </p:animEffect>
                                    <p:anim calcmode="lin" valueType="num">
                                      <p:cBhvr>
                                        <p:cTn dur="500" fill="hold" id="38"/>
                                        <p:tgtEl>
                                          <p:spTgt spid="68"/>
                                        </p:tgtEl>
                                        <p:attrNameLst>
                                          <p:attrName>ppt_x</p:attrName>
                                        </p:attrNameLst>
                                      </p:cBhvr>
                                      <p:tavLst>
                                        <p:tav tm="0">
                                          <p:val>
                                            <p:strVal val="#ppt_x"/>
                                          </p:val>
                                        </p:tav>
                                        <p:tav tm="100000">
                                          <p:val>
                                            <p:strVal val="#ppt_x"/>
                                          </p:val>
                                        </p:tav>
                                      </p:tavLst>
                                    </p:anim>
                                    <p:anim calcmode="lin" valueType="num">
                                      <p:cBhvr>
                                        <p:cTn dur="500" fill="hold" id="39"/>
                                        <p:tgtEl>
                                          <p:spTgt spid="68"/>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1300"/>
                                  </p:stCondLst>
                                  <p:childTnLst>
                                    <p:set>
                                      <p:cBhvr>
                                        <p:cTn dur="1" fill="hold" id="41">
                                          <p:stCondLst>
                                            <p:cond delay="0"/>
                                          </p:stCondLst>
                                        </p:cTn>
                                        <p:tgtEl>
                                          <p:spTgt spid="69"/>
                                        </p:tgtEl>
                                        <p:attrNameLst>
                                          <p:attrName>style.visibility</p:attrName>
                                        </p:attrNameLst>
                                      </p:cBhvr>
                                      <p:to>
                                        <p:strVal val="visible"/>
                                      </p:to>
                                    </p:set>
                                    <p:animEffect filter="fade" transition="in">
                                      <p:cBhvr>
                                        <p:cTn dur="500" id="42"/>
                                        <p:tgtEl>
                                          <p:spTgt spid="69"/>
                                        </p:tgtEl>
                                      </p:cBhvr>
                                    </p:animEffect>
                                    <p:anim calcmode="lin" valueType="num">
                                      <p:cBhvr>
                                        <p:cTn dur="500" fill="hold" id="43"/>
                                        <p:tgtEl>
                                          <p:spTgt spid="69"/>
                                        </p:tgtEl>
                                        <p:attrNameLst>
                                          <p:attrName>ppt_x</p:attrName>
                                        </p:attrNameLst>
                                      </p:cBhvr>
                                      <p:tavLst>
                                        <p:tav tm="0">
                                          <p:val>
                                            <p:strVal val="#ppt_x"/>
                                          </p:val>
                                        </p:tav>
                                        <p:tav tm="100000">
                                          <p:val>
                                            <p:strVal val="#ppt_x"/>
                                          </p:val>
                                        </p:tav>
                                      </p:tavLst>
                                    </p:anim>
                                    <p:anim calcmode="lin" valueType="num">
                                      <p:cBhvr>
                                        <p:cTn dur="500" fill="hold" id="44"/>
                                        <p:tgtEl>
                                          <p:spTgt spid="69"/>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1300"/>
                                  </p:stCondLst>
                                  <p:childTnLst>
                                    <p:set>
                                      <p:cBhvr>
                                        <p:cTn dur="1" fill="hold" id="46">
                                          <p:stCondLst>
                                            <p:cond delay="0"/>
                                          </p:stCondLst>
                                        </p:cTn>
                                        <p:tgtEl>
                                          <p:spTgt spid="70"/>
                                        </p:tgtEl>
                                        <p:attrNameLst>
                                          <p:attrName>style.visibility</p:attrName>
                                        </p:attrNameLst>
                                      </p:cBhvr>
                                      <p:to>
                                        <p:strVal val="visible"/>
                                      </p:to>
                                    </p:set>
                                    <p:animEffect filter="fade" transition="in">
                                      <p:cBhvr>
                                        <p:cTn dur="500" id="47"/>
                                        <p:tgtEl>
                                          <p:spTgt spid="70"/>
                                        </p:tgtEl>
                                      </p:cBhvr>
                                    </p:animEffect>
                                    <p:anim calcmode="lin" valueType="num">
                                      <p:cBhvr>
                                        <p:cTn dur="500" fill="hold" id="48"/>
                                        <p:tgtEl>
                                          <p:spTgt spid="70"/>
                                        </p:tgtEl>
                                        <p:attrNameLst>
                                          <p:attrName>ppt_x</p:attrName>
                                        </p:attrNameLst>
                                      </p:cBhvr>
                                      <p:tavLst>
                                        <p:tav tm="0">
                                          <p:val>
                                            <p:strVal val="#ppt_x"/>
                                          </p:val>
                                        </p:tav>
                                        <p:tav tm="100000">
                                          <p:val>
                                            <p:strVal val="#ppt_x"/>
                                          </p:val>
                                        </p:tav>
                                      </p:tavLst>
                                    </p:anim>
                                    <p:anim calcmode="lin" valueType="num">
                                      <p:cBhvr>
                                        <p:cTn dur="500" fill="hold" id="49"/>
                                        <p:tgtEl>
                                          <p:spTgt spid="70"/>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1300"/>
                                  </p:stCondLst>
                                  <p:childTnLst>
                                    <p:set>
                                      <p:cBhvr>
                                        <p:cTn dur="1" fill="hold" id="51">
                                          <p:stCondLst>
                                            <p:cond delay="0"/>
                                          </p:stCondLst>
                                        </p:cTn>
                                        <p:tgtEl>
                                          <p:spTgt spid="71"/>
                                        </p:tgtEl>
                                        <p:attrNameLst>
                                          <p:attrName>style.visibility</p:attrName>
                                        </p:attrNameLst>
                                      </p:cBhvr>
                                      <p:to>
                                        <p:strVal val="visible"/>
                                      </p:to>
                                    </p:set>
                                    <p:animEffect filter="fade" transition="in">
                                      <p:cBhvr>
                                        <p:cTn dur="500" id="52"/>
                                        <p:tgtEl>
                                          <p:spTgt spid="71"/>
                                        </p:tgtEl>
                                      </p:cBhvr>
                                    </p:animEffect>
                                    <p:anim calcmode="lin" valueType="num">
                                      <p:cBhvr>
                                        <p:cTn dur="500" fill="hold" id="53"/>
                                        <p:tgtEl>
                                          <p:spTgt spid="71"/>
                                        </p:tgtEl>
                                        <p:attrNameLst>
                                          <p:attrName>ppt_x</p:attrName>
                                        </p:attrNameLst>
                                      </p:cBhvr>
                                      <p:tavLst>
                                        <p:tav tm="0">
                                          <p:val>
                                            <p:strVal val="#ppt_x"/>
                                          </p:val>
                                        </p:tav>
                                        <p:tav tm="100000">
                                          <p:val>
                                            <p:strVal val="#ppt_x"/>
                                          </p:val>
                                        </p:tav>
                                      </p:tavLst>
                                    </p:anim>
                                    <p:anim calcmode="lin" valueType="num">
                                      <p:cBhvr>
                                        <p:cTn dur="500" fill="hold" id="54"/>
                                        <p:tgtEl>
                                          <p:spTgt spid="71"/>
                                        </p:tgtEl>
                                        <p:attrNameLst>
                                          <p:attrName>ppt_y</p:attrName>
                                        </p:attrNameLst>
                                      </p:cBhvr>
                                      <p:tavLst>
                                        <p:tav tm="0">
                                          <p:val>
                                            <p:strVal val="#ppt_y+.1"/>
                                          </p:val>
                                        </p:tav>
                                        <p:tav tm="100000">
                                          <p:val>
                                            <p:strVal val="#ppt_y"/>
                                          </p:val>
                                        </p:tav>
                                      </p:tavLst>
                                    </p:anim>
                                  </p:childTnLst>
                                </p:cTn>
                              </p:par>
                              <p:par>
                                <p:cTn fill="hold" grpId="0" id="55" nodeType="withEffect" presetClass="entr" presetID="2" presetSubtype="2">
                                  <p:stCondLst>
                                    <p:cond delay="1800"/>
                                  </p:stCondLst>
                                  <p:childTnLst>
                                    <p:set>
                                      <p:cBhvr>
                                        <p:cTn dur="1" fill="hold" id="56">
                                          <p:stCondLst>
                                            <p:cond delay="0"/>
                                          </p:stCondLst>
                                        </p:cTn>
                                        <p:tgtEl>
                                          <p:spTgt spid="73"/>
                                        </p:tgtEl>
                                        <p:attrNameLst>
                                          <p:attrName>style.visibility</p:attrName>
                                        </p:attrNameLst>
                                      </p:cBhvr>
                                      <p:to>
                                        <p:strVal val="visible"/>
                                      </p:to>
                                    </p:set>
                                    <p:anim calcmode="lin" valueType="num">
                                      <p:cBhvr additive="base">
                                        <p:cTn dur="500" fill="hold" id="57"/>
                                        <p:tgtEl>
                                          <p:spTgt spid="73"/>
                                        </p:tgtEl>
                                        <p:attrNameLst>
                                          <p:attrName>ppt_x</p:attrName>
                                        </p:attrNameLst>
                                      </p:cBhvr>
                                      <p:tavLst>
                                        <p:tav tm="0">
                                          <p:val>
                                            <p:strVal val="1+#ppt_w/2"/>
                                          </p:val>
                                        </p:tav>
                                        <p:tav tm="100000">
                                          <p:val>
                                            <p:strVal val="#ppt_x"/>
                                          </p:val>
                                        </p:tav>
                                      </p:tavLst>
                                    </p:anim>
                                    <p:anim calcmode="lin" valueType="num">
                                      <p:cBhvr additive="base">
                                        <p:cTn dur="500" fill="hold" id="58"/>
                                        <p:tgtEl>
                                          <p:spTgt spid="73"/>
                                        </p:tgtEl>
                                        <p:attrNameLst>
                                          <p:attrName>ppt_y</p:attrName>
                                        </p:attrNameLst>
                                      </p:cBhvr>
                                      <p:tavLst>
                                        <p:tav tm="0">
                                          <p:val>
                                            <p:strVal val="#ppt_y"/>
                                          </p:val>
                                        </p:tav>
                                        <p:tav tm="100000">
                                          <p:val>
                                            <p:strVal val="#ppt_y"/>
                                          </p:val>
                                        </p:tav>
                                      </p:tavLst>
                                    </p:anim>
                                  </p:childTnLst>
                                </p:cTn>
                              </p:par>
                              <p:par>
                                <p:cTn fill="hold" grpId="0" id="59" nodeType="withEffect" presetClass="entr" presetID="55" presetSubtype="0">
                                  <p:stCondLst>
                                    <p:cond delay="2200"/>
                                  </p:stCondLst>
                                  <p:childTnLst>
                                    <p:set>
                                      <p:cBhvr>
                                        <p:cTn dur="1" fill="hold" id="60">
                                          <p:stCondLst>
                                            <p:cond delay="0"/>
                                          </p:stCondLst>
                                        </p:cTn>
                                        <p:tgtEl>
                                          <p:spTgt spid="72"/>
                                        </p:tgtEl>
                                        <p:attrNameLst>
                                          <p:attrName>style.visibility</p:attrName>
                                        </p:attrNameLst>
                                      </p:cBhvr>
                                      <p:to>
                                        <p:strVal val="visible"/>
                                      </p:to>
                                    </p:set>
                                    <p:anim calcmode="lin" valueType="num">
                                      <p:cBhvr>
                                        <p:cTn dur="500" fill="hold" id="61"/>
                                        <p:tgtEl>
                                          <p:spTgt spid="72"/>
                                        </p:tgtEl>
                                        <p:attrNameLst>
                                          <p:attrName>ppt_w</p:attrName>
                                        </p:attrNameLst>
                                      </p:cBhvr>
                                      <p:tavLst>
                                        <p:tav tm="0">
                                          <p:val>
                                            <p:strVal val="#ppt_w*0.70"/>
                                          </p:val>
                                        </p:tav>
                                        <p:tav tm="100000">
                                          <p:val>
                                            <p:strVal val="#ppt_w"/>
                                          </p:val>
                                        </p:tav>
                                      </p:tavLst>
                                    </p:anim>
                                    <p:anim calcmode="lin" valueType="num">
                                      <p:cBhvr>
                                        <p:cTn dur="500" fill="hold" id="62"/>
                                        <p:tgtEl>
                                          <p:spTgt spid="72"/>
                                        </p:tgtEl>
                                        <p:attrNameLst>
                                          <p:attrName>ppt_h</p:attrName>
                                        </p:attrNameLst>
                                      </p:cBhvr>
                                      <p:tavLst>
                                        <p:tav tm="0">
                                          <p:val>
                                            <p:strVal val="#ppt_h"/>
                                          </p:val>
                                        </p:tav>
                                        <p:tav tm="100000">
                                          <p:val>
                                            <p:strVal val="#ppt_h"/>
                                          </p:val>
                                        </p:tav>
                                      </p:tavLst>
                                    </p:anim>
                                    <p:animEffect filter="fade" transition="in">
                                      <p:cBhvr>
                                        <p:cTn dur="500" id="63"/>
                                        <p:tgtEl>
                                          <p:spTgt spid="72"/>
                                        </p:tgtEl>
                                      </p:cBhvr>
                                    </p:animEffect>
                                  </p:childTnLst>
                                </p:cTn>
                              </p:par>
                              <p:par>
                                <p:cTn fill="hold" grpId="0" id="64" nodeType="withEffect" presetClass="entr" presetID="2" presetSubtype="2">
                                  <p:stCondLst>
                                    <p:cond delay="1800"/>
                                  </p:stCondLst>
                                  <p:childTnLst>
                                    <p:set>
                                      <p:cBhvr>
                                        <p:cTn dur="1" fill="hold" id="65">
                                          <p:stCondLst>
                                            <p:cond delay="0"/>
                                          </p:stCondLst>
                                        </p:cTn>
                                        <p:tgtEl>
                                          <p:spTgt spid="75"/>
                                        </p:tgtEl>
                                        <p:attrNameLst>
                                          <p:attrName>style.visibility</p:attrName>
                                        </p:attrNameLst>
                                      </p:cBhvr>
                                      <p:to>
                                        <p:strVal val="visible"/>
                                      </p:to>
                                    </p:set>
                                    <p:anim calcmode="lin" valueType="num">
                                      <p:cBhvr additive="base">
                                        <p:cTn dur="500" fill="hold" id="66"/>
                                        <p:tgtEl>
                                          <p:spTgt spid="75"/>
                                        </p:tgtEl>
                                        <p:attrNameLst>
                                          <p:attrName>ppt_x</p:attrName>
                                        </p:attrNameLst>
                                      </p:cBhvr>
                                      <p:tavLst>
                                        <p:tav tm="0">
                                          <p:val>
                                            <p:strVal val="1+#ppt_w/2"/>
                                          </p:val>
                                        </p:tav>
                                        <p:tav tm="100000">
                                          <p:val>
                                            <p:strVal val="#ppt_x"/>
                                          </p:val>
                                        </p:tav>
                                      </p:tavLst>
                                    </p:anim>
                                    <p:anim calcmode="lin" valueType="num">
                                      <p:cBhvr additive="base">
                                        <p:cTn dur="500" fill="hold" id="67"/>
                                        <p:tgtEl>
                                          <p:spTgt spid="75"/>
                                        </p:tgtEl>
                                        <p:attrNameLst>
                                          <p:attrName>ppt_y</p:attrName>
                                        </p:attrNameLst>
                                      </p:cBhvr>
                                      <p:tavLst>
                                        <p:tav tm="0">
                                          <p:val>
                                            <p:strVal val="#ppt_y"/>
                                          </p:val>
                                        </p:tav>
                                        <p:tav tm="100000">
                                          <p:val>
                                            <p:strVal val="#ppt_y"/>
                                          </p:val>
                                        </p:tav>
                                      </p:tavLst>
                                    </p:anim>
                                  </p:childTnLst>
                                </p:cTn>
                              </p:par>
                              <p:par>
                                <p:cTn fill="hold" grpId="0" id="68" nodeType="withEffect" presetClass="entr" presetID="55" presetSubtype="0">
                                  <p:stCondLst>
                                    <p:cond delay="2200"/>
                                  </p:stCondLst>
                                  <p:childTnLst>
                                    <p:set>
                                      <p:cBhvr>
                                        <p:cTn dur="1" fill="hold" id="69">
                                          <p:stCondLst>
                                            <p:cond delay="0"/>
                                          </p:stCondLst>
                                        </p:cTn>
                                        <p:tgtEl>
                                          <p:spTgt spid="74"/>
                                        </p:tgtEl>
                                        <p:attrNameLst>
                                          <p:attrName>style.visibility</p:attrName>
                                        </p:attrNameLst>
                                      </p:cBhvr>
                                      <p:to>
                                        <p:strVal val="visible"/>
                                      </p:to>
                                    </p:set>
                                    <p:anim calcmode="lin" valueType="num">
                                      <p:cBhvr>
                                        <p:cTn dur="500" fill="hold" id="70"/>
                                        <p:tgtEl>
                                          <p:spTgt spid="74"/>
                                        </p:tgtEl>
                                        <p:attrNameLst>
                                          <p:attrName>ppt_w</p:attrName>
                                        </p:attrNameLst>
                                      </p:cBhvr>
                                      <p:tavLst>
                                        <p:tav tm="0">
                                          <p:val>
                                            <p:strVal val="#ppt_w*0.70"/>
                                          </p:val>
                                        </p:tav>
                                        <p:tav tm="100000">
                                          <p:val>
                                            <p:strVal val="#ppt_w"/>
                                          </p:val>
                                        </p:tav>
                                      </p:tavLst>
                                    </p:anim>
                                    <p:anim calcmode="lin" valueType="num">
                                      <p:cBhvr>
                                        <p:cTn dur="500" fill="hold" id="71"/>
                                        <p:tgtEl>
                                          <p:spTgt spid="74"/>
                                        </p:tgtEl>
                                        <p:attrNameLst>
                                          <p:attrName>ppt_h</p:attrName>
                                        </p:attrNameLst>
                                      </p:cBhvr>
                                      <p:tavLst>
                                        <p:tav tm="0">
                                          <p:val>
                                            <p:strVal val="#ppt_h"/>
                                          </p:val>
                                        </p:tav>
                                        <p:tav tm="100000">
                                          <p:val>
                                            <p:strVal val="#ppt_h"/>
                                          </p:val>
                                        </p:tav>
                                      </p:tavLst>
                                    </p:anim>
                                    <p:animEffect filter="fade" transition="in">
                                      <p:cBhvr>
                                        <p:cTn dur="500" id="72"/>
                                        <p:tgtEl>
                                          <p:spTgt spid="74"/>
                                        </p:tgtEl>
                                      </p:cBhvr>
                                    </p:animEffect>
                                  </p:childTnLst>
                                </p:cTn>
                              </p:par>
                              <p:par>
                                <p:cTn fill="hold" grpId="0" id="73" nodeType="withEffect" presetClass="entr" presetID="2" presetSubtype="8">
                                  <p:stCondLst>
                                    <p:cond delay="1800"/>
                                  </p:stCondLst>
                                  <p:childTnLst>
                                    <p:set>
                                      <p:cBhvr>
                                        <p:cTn dur="1" fill="hold" id="74">
                                          <p:stCondLst>
                                            <p:cond delay="0"/>
                                          </p:stCondLst>
                                        </p:cTn>
                                        <p:tgtEl>
                                          <p:spTgt spid="77"/>
                                        </p:tgtEl>
                                        <p:attrNameLst>
                                          <p:attrName>style.visibility</p:attrName>
                                        </p:attrNameLst>
                                      </p:cBhvr>
                                      <p:to>
                                        <p:strVal val="visible"/>
                                      </p:to>
                                    </p:set>
                                    <p:anim calcmode="lin" valueType="num">
                                      <p:cBhvr additive="base">
                                        <p:cTn dur="500" fill="hold" id="75"/>
                                        <p:tgtEl>
                                          <p:spTgt spid="77"/>
                                        </p:tgtEl>
                                        <p:attrNameLst>
                                          <p:attrName>ppt_x</p:attrName>
                                        </p:attrNameLst>
                                      </p:cBhvr>
                                      <p:tavLst>
                                        <p:tav tm="0">
                                          <p:val>
                                            <p:strVal val="0-#ppt_w/2"/>
                                          </p:val>
                                        </p:tav>
                                        <p:tav tm="100000">
                                          <p:val>
                                            <p:strVal val="#ppt_x"/>
                                          </p:val>
                                        </p:tav>
                                      </p:tavLst>
                                    </p:anim>
                                    <p:anim calcmode="lin" valueType="num">
                                      <p:cBhvr additive="base">
                                        <p:cTn dur="500" fill="hold" id="76"/>
                                        <p:tgtEl>
                                          <p:spTgt spid="77"/>
                                        </p:tgtEl>
                                        <p:attrNameLst>
                                          <p:attrName>ppt_y</p:attrName>
                                        </p:attrNameLst>
                                      </p:cBhvr>
                                      <p:tavLst>
                                        <p:tav tm="0">
                                          <p:val>
                                            <p:strVal val="#ppt_y"/>
                                          </p:val>
                                        </p:tav>
                                        <p:tav tm="100000">
                                          <p:val>
                                            <p:strVal val="#ppt_y"/>
                                          </p:val>
                                        </p:tav>
                                      </p:tavLst>
                                    </p:anim>
                                  </p:childTnLst>
                                </p:cTn>
                              </p:par>
                              <p:par>
                                <p:cTn fill="hold" grpId="0" id="77" nodeType="withEffect" presetClass="entr" presetID="55" presetSubtype="0">
                                  <p:stCondLst>
                                    <p:cond delay="2200"/>
                                  </p:stCondLst>
                                  <p:childTnLst>
                                    <p:set>
                                      <p:cBhvr>
                                        <p:cTn dur="1" fill="hold" id="78">
                                          <p:stCondLst>
                                            <p:cond delay="0"/>
                                          </p:stCondLst>
                                        </p:cTn>
                                        <p:tgtEl>
                                          <p:spTgt spid="76"/>
                                        </p:tgtEl>
                                        <p:attrNameLst>
                                          <p:attrName>style.visibility</p:attrName>
                                        </p:attrNameLst>
                                      </p:cBhvr>
                                      <p:to>
                                        <p:strVal val="visible"/>
                                      </p:to>
                                    </p:set>
                                    <p:anim calcmode="lin" valueType="num">
                                      <p:cBhvr>
                                        <p:cTn dur="500" fill="hold" id="79"/>
                                        <p:tgtEl>
                                          <p:spTgt spid="76"/>
                                        </p:tgtEl>
                                        <p:attrNameLst>
                                          <p:attrName>ppt_w</p:attrName>
                                        </p:attrNameLst>
                                      </p:cBhvr>
                                      <p:tavLst>
                                        <p:tav tm="0">
                                          <p:val>
                                            <p:strVal val="#ppt_w*0.70"/>
                                          </p:val>
                                        </p:tav>
                                        <p:tav tm="100000">
                                          <p:val>
                                            <p:strVal val="#ppt_w"/>
                                          </p:val>
                                        </p:tav>
                                      </p:tavLst>
                                    </p:anim>
                                    <p:anim calcmode="lin" valueType="num">
                                      <p:cBhvr>
                                        <p:cTn dur="500" fill="hold" id="80"/>
                                        <p:tgtEl>
                                          <p:spTgt spid="76"/>
                                        </p:tgtEl>
                                        <p:attrNameLst>
                                          <p:attrName>ppt_h</p:attrName>
                                        </p:attrNameLst>
                                      </p:cBhvr>
                                      <p:tavLst>
                                        <p:tav tm="0">
                                          <p:val>
                                            <p:strVal val="#ppt_h"/>
                                          </p:val>
                                        </p:tav>
                                        <p:tav tm="100000">
                                          <p:val>
                                            <p:strVal val="#ppt_h"/>
                                          </p:val>
                                        </p:tav>
                                      </p:tavLst>
                                    </p:anim>
                                    <p:animEffect filter="fade" transition="in">
                                      <p:cBhvr>
                                        <p:cTn dur="500" id="81"/>
                                        <p:tgtEl>
                                          <p:spTgt spid="76"/>
                                        </p:tgtEl>
                                      </p:cBhvr>
                                    </p:animEffect>
                                  </p:childTnLst>
                                </p:cTn>
                              </p:par>
                              <p:par>
                                <p:cTn fill="hold" grpId="0" id="82" nodeType="withEffect" presetClass="entr" presetID="2" presetSubtype="8">
                                  <p:stCondLst>
                                    <p:cond delay="1800"/>
                                  </p:stCondLst>
                                  <p:childTnLst>
                                    <p:set>
                                      <p:cBhvr>
                                        <p:cTn dur="1" fill="hold" id="83">
                                          <p:stCondLst>
                                            <p:cond delay="0"/>
                                          </p:stCondLst>
                                        </p:cTn>
                                        <p:tgtEl>
                                          <p:spTgt spid="99"/>
                                        </p:tgtEl>
                                        <p:attrNameLst>
                                          <p:attrName>style.visibility</p:attrName>
                                        </p:attrNameLst>
                                      </p:cBhvr>
                                      <p:to>
                                        <p:strVal val="visible"/>
                                      </p:to>
                                    </p:set>
                                    <p:anim calcmode="lin" valueType="num">
                                      <p:cBhvr additive="base">
                                        <p:cTn dur="500" fill="hold" id="84"/>
                                        <p:tgtEl>
                                          <p:spTgt spid="99"/>
                                        </p:tgtEl>
                                        <p:attrNameLst>
                                          <p:attrName>ppt_x</p:attrName>
                                        </p:attrNameLst>
                                      </p:cBhvr>
                                      <p:tavLst>
                                        <p:tav tm="0">
                                          <p:val>
                                            <p:strVal val="0-#ppt_w/2"/>
                                          </p:val>
                                        </p:tav>
                                        <p:tav tm="100000">
                                          <p:val>
                                            <p:strVal val="#ppt_x"/>
                                          </p:val>
                                        </p:tav>
                                      </p:tavLst>
                                    </p:anim>
                                    <p:anim calcmode="lin" valueType="num">
                                      <p:cBhvr additive="base">
                                        <p:cTn dur="500" fill="hold" id="85"/>
                                        <p:tgtEl>
                                          <p:spTgt spid="99"/>
                                        </p:tgtEl>
                                        <p:attrNameLst>
                                          <p:attrName>ppt_y</p:attrName>
                                        </p:attrNameLst>
                                      </p:cBhvr>
                                      <p:tavLst>
                                        <p:tav tm="0">
                                          <p:val>
                                            <p:strVal val="#ppt_y"/>
                                          </p:val>
                                        </p:tav>
                                        <p:tav tm="100000">
                                          <p:val>
                                            <p:strVal val="#ppt_y"/>
                                          </p:val>
                                        </p:tav>
                                      </p:tavLst>
                                    </p:anim>
                                  </p:childTnLst>
                                </p:cTn>
                              </p:par>
                              <p:par>
                                <p:cTn fill="hold" grpId="0" id="86" nodeType="withEffect" presetClass="entr" presetID="55" presetSubtype="0">
                                  <p:stCondLst>
                                    <p:cond delay="2200"/>
                                  </p:stCondLst>
                                  <p:childTnLst>
                                    <p:set>
                                      <p:cBhvr>
                                        <p:cTn dur="1" fill="hold" id="87">
                                          <p:stCondLst>
                                            <p:cond delay="0"/>
                                          </p:stCondLst>
                                        </p:cTn>
                                        <p:tgtEl>
                                          <p:spTgt spid="98"/>
                                        </p:tgtEl>
                                        <p:attrNameLst>
                                          <p:attrName>style.visibility</p:attrName>
                                        </p:attrNameLst>
                                      </p:cBhvr>
                                      <p:to>
                                        <p:strVal val="visible"/>
                                      </p:to>
                                    </p:set>
                                    <p:anim calcmode="lin" valueType="num">
                                      <p:cBhvr>
                                        <p:cTn dur="500" fill="hold" id="88"/>
                                        <p:tgtEl>
                                          <p:spTgt spid="98"/>
                                        </p:tgtEl>
                                        <p:attrNameLst>
                                          <p:attrName>ppt_w</p:attrName>
                                        </p:attrNameLst>
                                      </p:cBhvr>
                                      <p:tavLst>
                                        <p:tav tm="0">
                                          <p:val>
                                            <p:strVal val="#ppt_w*0.70"/>
                                          </p:val>
                                        </p:tav>
                                        <p:tav tm="100000">
                                          <p:val>
                                            <p:strVal val="#ppt_w"/>
                                          </p:val>
                                        </p:tav>
                                      </p:tavLst>
                                    </p:anim>
                                    <p:anim calcmode="lin" valueType="num">
                                      <p:cBhvr>
                                        <p:cTn dur="500" fill="hold" id="89"/>
                                        <p:tgtEl>
                                          <p:spTgt spid="98"/>
                                        </p:tgtEl>
                                        <p:attrNameLst>
                                          <p:attrName>ppt_h</p:attrName>
                                        </p:attrNameLst>
                                      </p:cBhvr>
                                      <p:tavLst>
                                        <p:tav tm="0">
                                          <p:val>
                                            <p:strVal val="#ppt_h"/>
                                          </p:val>
                                        </p:tav>
                                        <p:tav tm="100000">
                                          <p:val>
                                            <p:strVal val="#ppt_h"/>
                                          </p:val>
                                        </p:tav>
                                      </p:tavLst>
                                    </p:anim>
                                    <p:animEffect filter="fade" transition="in">
                                      <p:cBhvr>
                                        <p:cTn dur="500" id="90"/>
                                        <p:tgtEl>
                                          <p:spTgt spid="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98"/>
      <p:bldP grpId="0" spid="9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603465" y="1908436"/>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707406" y="2012377"/>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Rectangle 44"/>
          <p:cNvSpPr>
            <a:spLocks noChangeArrowheads="1"/>
          </p:cNvSpPr>
          <p:nvPr/>
        </p:nvSpPr>
        <p:spPr bwMode="auto">
          <a:xfrm>
            <a:off x="1888560" y="1841626"/>
            <a:ext cx="14276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zh-CN" b="1" lang="en-US" smtClean="0" sz="1100">
                <a:solidFill>
                  <a:srgbClr val="37B0E8"/>
                </a:solidFill>
                <a:latin charset="-122" pitchFamily="34" typeface="微软雅黑"/>
                <a:ea charset="-122" pitchFamily="34" typeface="微软雅黑"/>
              </a:rPr>
              <a:t>01 | 绪论</a:t>
            </a:r>
          </a:p>
          <a:p>
            <a:r>
              <a:rPr altLang="zh-CN" b="1" lang="en-US" smtClean="0" sz="1100">
                <a:solidFill>
                  <a:srgbClr val="37B0E8"/>
                </a:solidFill>
                <a:latin charset="-122" pitchFamily="34" typeface="微软雅黑"/>
                <a:ea charset="-122" pitchFamily="34" typeface="微软雅黑"/>
              </a:rPr>
              <a:t>选题背景</a:t>
            </a:r>
          </a:p>
          <a:p>
            <a:r>
              <a:rPr altLang="zh-CN" b="1" lang="en-US" smtClean="0" sz="1100">
                <a:solidFill>
                  <a:srgbClr val="37B0E8"/>
                </a:solidFill>
                <a:latin charset="-122" pitchFamily="34" typeface="微软雅黑"/>
                <a:ea charset="-122" pitchFamily="34" typeface="微软雅黑"/>
              </a:rPr>
              <a:t>研究意义</a:t>
            </a:r>
          </a:p>
          <a:p>
            <a:r>
              <a:rPr altLang="zh-CN" b="1" lang="en-US" smtClean="0" sz="1100">
                <a:solidFill>
                  <a:srgbClr val="37B0E8"/>
                </a:solidFill>
                <a:latin charset="-122" pitchFamily="34" typeface="微软雅黑"/>
                <a:ea charset="-122" pitchFamily="34" typeface="微软雅黑"/>
              </a:rPr>
              <a:t>国内外相关研究综述</a:t>
            </a:r>
          </a:p>
          <a:p>
            <a:r>
              <a:rPr altLang="zh-CN" b="1" lang="en-US" smtClean="0" sz="1100">
                <a:solidFill>
                  <a:srgbClr val="37B0E8"/>
                </a:solidFill>
                <a:latin charset="-122" pitchFamily="34" typeface="微软雅黑"/>
                <a:ea charset="-122" pitchFamily="34" typeface="微软雅黑"/>
              </a:rPr>
              <a:t>理论基础与文献综述</a:t>
            </a:r>
          </a:p>
          <a:p>
            <a:r>
              <a:rPr altLang="zh-CN" b="1" lang="en-US" smtClean="0" sz="1100">
                <a:solidFill>
                  <a:srgbClr val="37B0E8"/>
                </a:solidFill>
                <a:latin charset="-122" pitchFamily="34" typeface="微软雅黑"/>
                <a:ea charset="-122" pitchFamily="34" typeface="微软雅黑"/>
              </a:rPr>
              <a:t>主要贡献与创新</a:t>
            </a:r>
          </a:p>
        </p:txBody>
      </p:sp>
      <p:sp>
        <p:nvSpPr>
          <p:cNvPr id="8" name="矩形 7"/>
          <p:cNvSpPr/>
          <p:nvPr/>
        </p:nvSpPr>
        <p:spPr>
          <a:xfrm>
            <a:off x="3388193" y="1908436"/>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492134" y="2012377"/>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Rectangle 44"/>
          <p:cNvSpPr>
            <a:spLocks noChangeArrowheads="1"/>
          </p:cNvSpPr>
          <p:nvPr/>
        </p:nvSpPr>
        <p:spPr bwMode="auto">
          <a:xfrm>
            <a:off x="4673288" y="1957041"/>
            <a:ext cx="1299573"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zh-CN" b="1" lang="en-US" smtClean="0" sz="1100">
                <a:solidFill>
                  <a:srgbClr val="37B0E8"/>
                </a:solidFill>
                <a:latin charset="-122" pitchFamily="34" typeface="微软雅黑"/>
                <a:ea charset="-122" pitchFamily="34" typeface="微软雅黑"/>
              </a:rPr>
              <a:t>03 | 技术与难点</a:t>
            </a:r>
          </a:p>
          <a:p>
            <a:pPr lvl="0"/>
            <a:r>
              <a:rPr altLang="zh-CN" b="1" lang="en-US" smtClean="0" sz="1100">
                <a:solidFill>
                  <a:srgbClr val="37B0E8"/>
                </a:solidFill>
                <a:latin charset="-122" pitchFamily="34" typeface="微软雅黑"/>
                <a:ea charset="-122" pitchFamily="34" typeface="微软雅黑"/>
              </a:rPr>
              <a:t>关键技术</a:t>
            </a:r>
          </a:p>
          <a:p>
            <a:pPr lvl="0"/>
            <a:r>
              <a:rPr altLang="zh-CN" b="1" lang="en-US" smtClean="0" sz="1100">
                <a:solidFill>
                  <a:srgbClr val="37B0E8"/>
                </a:solidFill>
                <a:latin charset="-122" pitchFamily="34" typeface="微软雅黑"/>
                <a:ea charset="-122" pitchFamily="34" typeface="微软雅黑"/>
              </a:rPr>
              <a:t>实践难点</a:t>
            </a:r>
          </a:p>
          <a:p>
            <a:pPr lvl="0"/>
            <a:r>
              <a:rPr altLang="zh-CN" b="1" lang="en-US" smtClean="0" sz="1100">
                <a:solidFill>
                  <a:srgbClr val="37B0E8"/>
                </a:solidFill>
                <a:latin charset="-122" pitchFamily="34" typeface="微软雅黑"/>
                <a:ea charset="-122" pitchFamily="34" typeface="微软雅黑"/>
              </a:rPr>
              <a:t>市场调研分析</a:t>
            </a:r>
          </a:p>
          <a:p>
            <a:pPr lvl="0"/>
            <a:r>
              <a:rPr altLang="zh-CN" b="1" lang="en-US" smtClean="0" sz="1100">
                <a:solidFill>
                  <a:srgbClr val="37B0E8"/>
                </a:solidFill>
                <a:latin charset="-122" pitchFamily="34" typeface="微软雅黑"/>
                <a:ea charset="-122" pitchFamily="34" typeface="微软雅黑"/>
              </a:rPr>
              <a:t>案例对比分析</a:t>
            </a:r>
          </a:p>
        </p:txBody>
      </p:sp>
      <p:sp>
        <p:nvSpPr>
          <p:cNvPr id="12" name="矩形 11"/>
          <p:cNvSpPr/>
          <p:nvPr/>
        </p:nvSpPr>
        <p:spPr>
          <a:xfrm>
            <a:off x="2036005" y="3495284"/>
            <a:ext cx="1152128" cy="1152128"/>
          </a:xfrm>
          <a:prstGeom prst="rect">
            <a:avLst/>
          </a:prstGeom>
          <a:noFill/>
          <a:ln w="6350">
            <a:solidFill>
              <a:srgbClr val="586B7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139946" y="3599225"/>
            <a:ext cx="944246" cy="944246"/>
          </a:xfrm>
          <a:prstGeom prst="rect">
            <a:avLst/>
          </a:prstGeom>
          <a:solidFill>
            <a:srgbClr val="546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Rectangle 44"/>
          <p:cNvSpPr>
            <a:spLocks noChangeArrowheads="1"/>
          </p:cNvSpPr>
          <p:nvPr/>
        </p:nvSpPr>
        <p:spPr bwMode="auto">
          <a:xfrm>
            <a:off x="3321100" y="3640461"/>
            <a:ext cx="1427625"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zh-CN" b="1" lang="en-US" smtClean="0" sz="1100">
                <a:solidFill>
                  <a:srgbClr val="37B0E8"/>
                </a:solidFill>
                <a:latin charset="-122" pitchFamily="34" typeface="微软雅黑"/>
                <a:ea charset="-122" pitchFamily="34" typeface="微软雅黑"/>
              </a:rPr>
              <a:t>02 | 思路与方法</a:t>
            </a:r>
          </a:p>
          <a:p>
            <a:r>
              <a:rPr altLang="zh-CN" b="1" lang="en-US" smtClean="0" sz="1100">
                <a:solidFill>
                  <a:srgbClr val="37B0E8"/>
                </a:solidFill>
                <a:latin charset="-122" pitchFamily="34" typeface="微软雅黑"/>
                <a:ea charset="-122" pitchFamily="34" typeface="微软雅黑"/>
              </a:rPr>
              <a:t>研究思路</a:t>
            </a:r>
          </a:p>
          <a:p>
            <a:r>
              <a:rPr altLang="zh-CN" b="1" lang="en-US" smtClean="0" sz="1100">
                <a:solidFill>
                  <a:srgbClr val="37B0E8"/>
                </a:solidFill>
                <a:latin charset="-122" pitchFamily="34" typeface="微软雅黑"/>
                <a:ea charset="-122" pitchFamily="34" typeface="微软雅黑"/>
              </a:rPr>
              <a:t>研究方法</a:t>
            </a:r>
          </a:p>
          <a:p>
            <a:r>
              <a:rPr altLang="zh-CN" b="1" lang="en-US" smtClean="0" sz="1100">
                <a:solidFill>
                  <a:srgbClr val="37B0E8"/>
                </a:solidFill>
                <a:latin charset="-122" pitchFamily="34" typeface="微软雅黑"/>
                <a:ea charset="-122" pitchFamily="34" typeface="微软雅黑"/>
              </a:rPr>
              <a:t>研究方案可行性说明</a:t>
            </a:r>
          </a:p>
        </p:txBody>
      </p:sp>
      <p:sp>
        <p:nvSpPr>
          <p:cNvPr id="16" name="矩形 15"/>
          <p:cNvSpPr/>
          <p:nvPr/>
        </p:nvSpPr>
        <p:spPr>
          <a:xfrm>
            <a:off x="4820733" y="3495284"/>
            <a:ext cx="1152128" cy="1152128"/>
          </a:xfrm>
          <a:prstGeom prst="rect">
            <a:avLst/>
          </a:prstGeom>
          <a:noFill/>
          <a:ln w="6350">
            <a:solidFill>
              <a:srgbClr val="586B7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924674" y="3599225"/>
            <a:ext cx="944246" cy="944246"/>
          </a:xfrm>
          <a:prstGeom prst="rect">
            <a:avLst/>
          </a:prstGeom>
          <a:solidFill>
            <a:srgbClr val="5466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Rectangle 44"/>
          <p:cNvSpPr>
            <a:spLocks noChangeArrowheads="1"/>
          </p:cNvSpPr>
          <p:nvPr/>
        </p:nvSpPr>
        <p:spPr bwMode="auto">
          <a:xfrm>
            <a:off x="6105829" y="3655701"/>
            <a:ext cx="1312183"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zh-CN" b="1" lang="en-US" smtClean="0" sz="1100">
                <a:solidFill>
                  <a:srgbClr val="37B0E8"/>
                </a:solidFill>
                <a:latin charset="-122" pitchFamily="34" typeface="微软雅黑"/>
                <a:ea charset="-122" pitchFamily="34" typeface="微软雅黑"/>
              </a:rPr>
              <a:t>04 | 成果与应用</a:t>
            </a:r>
          </a:p>
          <a:p>
            <a:pPr lvl="0"/>
            <a:r>
              <a:rPr altLang="zh-CN" b="1" lang="en-US" smtClean="0" sz="1100">
                <a:solidFill>
                  <a:srgbClr val="37B0E8"/>
                </a:solidFill>
                <a:latin charset="-122" pitchFamily="34" typeface="微软雅黑"/>
                <a:ea charset="-122" pitchFamily="34" typeface="微软雅黑"/>
              </a:rPr>
              <a:t>研究目标</a:t>
            </a:r>
          </a:p>
          <a:p>
            <a:pPr lvl="0"/>
            <a:r>
              <a:rPr altLang="zh-CN" b="1" lang="en-US" smtClean="0" sz="1100">
                <a:solidFill>
                  <a:srgbClr val="37B0E8"/>
                </a:solidFill>
                <a:latin charset="-122" pitchFamily="34" typeface="微软雅黑"/>
                <a:ea charset="-122" pitchFamily="34" typeface="微软雅黑"/>
              </a:rPr>
              <a:t>成果形式</a:t>
            </a:r>
          </a:p>
          <a:p>
            <a:pPr lvl="0"/>
            <a:r>
              <a:rPr altLang="zh-CN" b="1" lang="en-US" smtClean="0" sz="1100">
                <a:solidFill>
                  <a:srgbClr val="37B0E8"/>
                </a:solidFill>
                <a:latin charset="-122" pitchFamily="34" typeface="微软雅黑"/>
                <a:ea charset="-122" pitchFamily="34" typeface="微软雅黑"/>
              </a:rPr>
              <a:t>应用前景</a:t>
            </a:r>
          </a:p>
        </p:txBody>
      </p:sp>
      <p:sp>
        <p:nvSpPr>
          <p:cNvPr id="20" name="矩形 19"/>
          <p:cNvSpPr/>
          <p:nvPr/>
        </p:nvSpPr>
        <p:spPr>
          <a:xfrm>
            <a:off x="6265884" y="1908437"/>
            <a:ext cx="1152128" cy="1152128"/>
          </a:xfrm>
          <a:prstGeom prst="rect">
            <a:avLst/>
          </a:prstGeom>
          <a:no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369825" y="2012378"/>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Rectangle 44"/>
          <p:cNvSpPr>
            <a:spLocks noChangeArrowheads="1"/>
          </p:cNvSpPr>
          <p:nvPr/>
        </p:nvSpPr>
        <p:spPr bwMode="auto">
          <a:xfrm>
            <a:off x="7550980" y="1943736"/>
            <a:ext cx="1235184"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lvl="0"/>
            <a:r>
              <a:rPr altLang="zh-CN" b="1" lang="en-US" smtClean="0" sz="1100">
                <a:solidFill>
                  <a:srgbClr val="37B0E8"/>
                </a:solidFill>
                <a:latin charset="-122" pitchFamily="34" typeface="微软雅黑"/>
                <a:ea charset="-122" pitchFamily="34" typeface="微软雅黑"/>
              </a:rPr>
              <a:t>05 | 建议与总结</a:t>
            </a:r>
          </a:p>
          <a:p>
            <a:pPr lvl="0"/>
            <a:r>
              <a:rPr altLang="zh-CN" b="1" lang="en-US" smtClean="0" sz="1100">
                <a:solidFill>
                  <a:srgbClr val="37B0E8"/>
                </a:solidFill>
                <a:latin charset="-122" pitchFamily="34" typeface="微软雅黑"/>
                <a:ea charset="-122" pitchFamily="34" typeface="微软雅黑"/>
              </a:rPr>
              <a:t>问题评估</a:t>
            </a:r>
          </a:p>
          <a:p>
            <a:pPr lvl="0"/>
            <a:r>
              <a:rPr altLang="zh-CN" b="1" lang="en-US" smtClean="0" sz="1100">
                <a:solidFill>
                  <a:srgbClr val="37B0E8"/>
                </a:solidFill>
                <a:latin charset="-122" pitchFamily="34" typeface="微软雅黑"/>
                <a:ea charset="-122" pitchFamily="34" typeface="微软雅黑"/>
              </a:rPr>
              <a:t>相关对策</a:t>
            </a:r>
          </a:p>
          <a:p>
            <a:pPr lvl="0"/>
            <a:r>
              <a:rPr altLang="zh-CN" b="1" lang="en-US" smtClean="0" sz="1100">
                <a:solidFill>
                  <a:srgbClr val="37B0E8"/>
                </a:solidFill>
                <a:latin charset="-122" pitchFamily="34" typeface="微软雅黑"/>
                <a:ea charset="-122" pitchFamily="34" typeface="微软雅黑"/>
              </a:rPr>
              <a:t>研究总结</a:t>
            </a:r>
          </a:p>
          <a:p>
            <a:pPr lvl="0"/>
            <a:r>
              <a:rPr altLang="zh-CN" b="1" lang="en-US" smtClean="0" sz="1100">
                <a:solidFill>
                  <a:srgbClr val="37B0E8"/>
                </a:solidFill>
                <a:latin charset="-122" pitchFamily="34" typeface="微软雅黑"/>
                <a:ea charset="-122" pitchFamily="34" typeface="微软雅黑"/>
              </a:rPr>
              <a:t>成绩与思考</a:t>
            </a:r>
          </a:p>
        </p:txBody>
      </p:sp>
      <p:sp>
        <p:nvSpPr>
          <p:cNvPr id="29" name="Freeform 9"/>
          <p:cNvSpPr>
            <a:spLocks noEditPoints="1"/>
          </p:cNvSpPr>
          <p:nvPr/>
        </p:nvSpPr>
        <p:spPr bwMode="auto">
          <a:xfrm>
            <a:off x="6567714" y="2324662"/>
            <a:ext cx="548468" cy="357368"/>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0" name="Freeform 10"/>
          <p:cNvSpPr>
            <a:spLocks noEditPoints="1"/>
          </p:cNvSpPr>
          <p:nvPr/>
        </p:nvSpPr>
        <p:spPr bwMode="auto">
          <a:xfrm>
            <a:off x="2405311" y="3864051"/>
            <a:ext cx="413516" cy="414594"/>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1" name="Freeform 11"/>
          <p:cNvSpPr>
            <a:spLocks noEditPoints="1"/>
          </p:cNvSpPr>
          <p:nvPr/>
        </p:nvSpPr>
        <p:spPr bwMode="auto">
          <a:xfrm>
            <a:off x="5181715" y="3845698"/>
            <a:ext cx="355216" cy="451300"/>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2" name="Freeform 12"/>
          <p:cNvSpPr>
            <a:spLocks noEditPoints="1"/>
          </p:cNvSpPr>
          <p:nvPr/>
        </p:nvSpPr>
        <p:spPr bwMode="auto">
          <a:xfrm>
            <a:off x="3809862" y="2268167"/>
            <a:ext cx="308790" cy="443746"/>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3" name="Freeform 13"/>
          <p:cNvSpPr>
            <a:spLocks noEditPoints="1"/>
          </p:cNvSpPr>
          <p:nvPr/>
        </p:nvSpPr>
        <p:spPr bwMode="auto">
          <a:xfrm>
            <a:off x="940926" y="2264198"/>
            <a:ext cx="503130" cy="417832"/>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4" name="矩形 33"/>
          <p:cNvSpPr/>
          <p:nvPr/>
        </p:nvSpPr>
        <p:spPr>
          <a:xfrm>
            <a:off x="0" y="0"/>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TextBox 34"/>
          <p:cNvSpPr txBox="1"/>
          <p:nvPr/>
        </p:nvSpPr>
        <p:spPr>
          <a:xfrm>
            <a:off x="3707904" y="252685"/>
            <a:ext cx="1728192" cy="944880"/>
          </a:xfrm>
          <a:prstGeom prst="rect">
            <a:avLst/>
          </a:prstGeom>
          <a:noFill/>
        </p:spPr>
        <p:txBody>
          <a:bodyPr rtlCol="0" wrap="square">
            <a:spAutoFit/>
          </a:bodyPr>
          <a:lstStyle/>
          <a:p>
            <a:pPr algn="ctr"/>
            <a:r>
              <a:rPr altLang="en-US" b="1" lang="zh-CN" smtClean="0" sz="2800">
                <a:ln w="6350">
                  <a:noFill/>
                </a:ln>
                <a:solidFill>
                  <a:srgbClr val="37B0E8"/>
                </a:solidFill>
                <a:latin charset="0" pitchFamily="34" typeface="Impact"/>
                <a:ea charset="-122" pitchFamily="34" typeface="微软雅黑"/>
              </a:rPr>
              <a:t>目  录</a:t>
            </a:r>
          </a:p>
          <a:p>
            <a:pPr algn="ctr"/>
            <a:r>
              <a:rPr altLang="en-US" b="1" lang="zh-CN" smtClean="0" sz="2800">
                <a:ln w="6350">
                  <a:noFill/>
                </a:ln>
                <a:solidFill>
                  <a:srgbClr val="37B0E8"/>
                </a:solidFill>
                <a:latin charset="0" pitchFamily="34" typeface="Impact"/>
                <a:ea charset="-122" pitchFamily="34" typeface="微软雅黑"/>
              </a:rPr>
              <a:t>CONTENTS</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500" id="7"/>
                                        <p:tgtEl>
                                          <p:spTgt spid="35"/>
                                        </p:tgtEl>
                                      </p:cBhvr>
                                    </p:animEffect>
                                    <p:anim calcmode="lin" valueType="num">
                                      <p:cBhvr>
                                        <p:cTn dur="500" fill="hold" id="8"/>
                                        <p:tgtEl>
                                          <p:spTgt spid="35"/>
                                        </p:tgtEl>
                                        <p:attrNameLst>
                                          <p:attrName>ppt_x</p:attrName>
                                        </p:attrNameLst>
                                      </p:cBhvr>
                                      <p:tavLst>
                                        <p:tav tm="0">
                                          <p:val>
                                            <p:strVal val="#ppt_x"/>
                                          </p:val>
                                        </p:tav>
                                        <p:tav tm="100000">
                                          <p:val>
                                            <p:strVal val="#ppt_x"/>
                                          </p:val>
                                        </p:tav>
                                      </p:tavLst>
                                    </p:anim>
                                    <p:anim calcmode="lin" valueType="num">
                                      <p:cBhvr>
                                        <p:cTn dur="500" fill="hold" id="9"/>
                                        <p:tgtEl>
                                          <p:spTgt spid="3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300" fill="hold" id="13"/>
                                        <p:tgtEl>
                                          <p:spTgt spid="4"/>
                                        </p:tgtEl>
                                        <p:attrNameLst>
                                          <p:attrName>ppt_w</p:attrName>
                                        </p:attrNameLst>
                                      </p:cBhvr>
                                      <p:tavLst>
                                        <p:tav tm="0">
                                          <p:val>
                                            <p:fltVal val="0"/>
                                          </p:val>
                                        </p:tav>
                                        <p:tav tm="100000">
                                          <p:val>
                                            <p:strVal val="#ppt_w"/>
                                          </p:val>
                                        </p:tav>
                                      </p:tavLst>
                                    </p:anim>
                                    <p:anim calcmode="lin" valueType="num">
                                      <p:cBhvr>
                                        <p:cTn dur="300" fill="hold" id="14"/>
                                        <p:tgtEl>
                                          <p:spTgt spid="4"/>
                                        </p:tgtEl>
                                        <p:attrNameLst>
                                          <p:attrName>ppt_h</p:attrName>
                                        </p:attrNameLst>
                                      </p:cBhvr>
                                      <p:tavLst>
                                        <p:tav tm="0">
                                          <p:val>
                                            <p:fltVal val="0"/>
                                          </p:val>
                                        </p:tav>
                                        <p:tav tm="100000">
                                          <p:val>
                                            <p:strVal val="#ppt_h"/>
                                          </p:val>
                                        </p:tav>
                                      </p:tavLst>
                                    </p:anim>
                                    <p:animEffect filter="fade" transition="in">
                                      <p:cBhvr>
                                        <p:cTn dur="300" id="15"/>
                                        <p:tgtEl>
                                          <p:spTgt spid="4"/>
                                        </p:tgtEl>
                                      </p:cBhvr>
                                    </p:animEffect>
                                  </p:childTnLst>
                                </p:cTn>
                              </p:par>
                              <p:par>
                                <p:cTn autoRev="1" fill="hold" grpId="1" id="16" nodeType="withEffect" presetClass="emph" presetID="6" presetSubtype="0">
                                  <p:stCondLst>
                                    <p:cond delay="300"/>
                                  </p:stCondLst>
                                  <p:childTnLst>
                                    <p:animScale>
                                      <p:cBhvr>
                                        <p:cTn dur="150" fill="hold" id="17"/>
                                        <p:tgtEl>
                                          <p:spTgt spid="4"/>
                                        </p:tgtEl>
                                      </p:cBhvr>
                                      <p:by x="110000" y="110000"/>
                                    </p:animScale>
                                  </p:childTnLst>
                                </p:cTn>
                              </p:par>
                              <p:par>
                                <p:cTn fill="hold" grpId="0" id="18" nodeType="withEffect" presetClass="entr" presetID="53" presetSubtype="0">
                                  <p:stCondLst>
                                    <p:cond delay="100"/>
                                  </p:stCondLst>
                                  <p:childTnLst>
                                    <p:set>
                                      <p:cBhvr>
                                        <p:cTn dur="1" fill="hold" id="19">
                                          <p:stCondLst>
                                            <p:cond delay="0"/>
                                          </p:stCondLst>
                                        </p:cTn>
                                        <p:tgtEl>
                                          <p:spTgt spid="5"/>
                                        </p:tgtEl>
                                        <p:attrNameLst>
                                          <p:attrName>style.visibility</p:attrName>
                                        </p:attrNameLst>
                                      </p:cBhvr>
                                      <p:to>
                                        <p:strVal val="visible"/>
                                      </p:to>
                                    </p:set>
                                    <p:anim calcmode="lin" valueType="num">
                                      <p:cBhvr>
                                        <p:cTn dur="300" fill="hold" id="20"/>
                                        <p:tgtEl>
                                          <p:spTgt spid="5"/>
                                        </p:tgtEl>
                                        <p:attrNameLst>
                                          <p:attrName>ppt_w</p:attrName>
                                        </p:attrNameLst>
                                      </p:cBhvr>
                                      <p:tavLst>
                                        <p:tav tm="0">
                                          <p:val>
                                            <p:fltVal val="0"/>
                                          </p:val>
                                        </p:tav>
                                        <p:tav tm="100000">
                                          <p:val>
                                            <p:strVal val="#ppt_w"/>
                                          </p:val>
                                        </p:tav>
                                      </p:tavLst>
                                    </p:anim>
                                    <p:anim calcmode="lin" valueType="num">
                                      <p:cBhvr>
                                        <p:cTn dur="300" fill="hold" id="21"/>
                                        <p:tgtEl>
                                          <p:spTgt spid="5"/>
                                        </p:tgtEl>
                                        <p:attrNameLst>
                                          <p:attrName>ppt_h</p:attrName>
                                        </p:attrNameLst>
                                      </p:cBhvr>
                                      <p:tavLst>
                                        <p:tav tm="0">
                                          <p:val>
                                            <p:fltVal val="0"/>
                                          </p:val>
                                        </p:tav>
                                        <p:tav tm="100000">
                                          <p:val>
                                            <p:strVal val="#ppt_h"/>
                                          </p:val>
                                        </p:tav>
                                      </p:tavLst>
                                    </p:anim>
                                    <p:animEffect filter="fade" transition="in">
                                      <p:cBhvr>
                                        <p:cTn dur="300" id="22"/>
                                        <p:tgtEl>
                                          <p:spTgt spid="5"/>
                                        </p:tgtEl>
                                      </p:cBhvr>
                                    </p:animEffect>
                                  </p:childTnLst>
                                </p:cTn>
                              </p:par>
                              <p:par>
                                <p:cTn autoRev="1" fill="hold" grpId="1" id="23" nodeType="withEffect" presetClass="emph" presetID="6" presetSubtype="0">
                                  <p:stCondLst>
                                    <p:cond delay="400"/>
                                  </p:stCondLst>
                                  <p:childTnLst>
                                    <p:animScale>
                                      <p:cBhvr>
                                        <p:cTn dur="150" fill="hold" id="24"/>
                                        <p:tgtEl>
                                          <p:spTgt spid="5"/>
                                        </p:tgtEl>
                                      </p:cBhvr>
                                      <p:by x="110000" y="110000"/>
                                    </p:animScale>
                                  </p:childTnLst>
                                </p:cTn>
                              </p:par>
                              <p:par>
                                <p:cTn fill="hold" grpId="0" id="25" nodeType="withEffect" presetClass="entr" presetID="2" presetSubtype="2">
                                  <p:stCondLst>
                                    <p:cond delay="5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1+#ppt_w/2"/>
                                          </p:val>
                                        </p:tav>
                                        <p:tav tm="100000">
                                          <p:val>
                                            <p:strVal val="#ppt_x"/>
                                          </p:val>
                                        </p:tav>
                                      </p:tavLst>
                                    </p:anim>
                                    <p:anim calcmode="lin" valueType="num">
                                      <p:cBhvr additive="base">
                                        <p:cTn dur="500" fill="hold" id="28"/>
                                        <p:tgtEl>
                                          <p:spTgt spid="7"/>
                                        </p:tgtEl>
                                        <p:attrNameLst>
                                          <p:attrName>ppt_y</p:attrName>
                                        </p:attrNameLst>
                                      </p:cBhvr>
                                      <p:tavLst>
                                        <p:tav tm="0">
                                          <p:val>
                                            <p:strVal val="#ppt_y"/>
                                          </p:val>
                                        </p:tav>
                                        <p:tav tm="100000">
                                          <p:val>
                                            <p:strVal val="#ppt_y"/>
                                          </p:val>
                                        </p:tav>
                                      </p:tavLst>
                                    </p:anim>
                                  </p:childTnLst>
                                </p:cTn>
                              </p:par>
                              <p:par>
                                <p:cTn fill="hold" grpId="0" id="29" nodeType="withEffect" presetClass="entr" presetID="53" presetSubtype="0">
                                  <p:stCondLst>
                                    <p:cond delay="800"/>
                                  </p:stCondLst>
                                  <p:childTnLst>
                                    <p:set>
                                      <p:cBhvr>
                                        <p:cTn dur="1" fill="hold" id="30">
                                          <p:stCondLst>
                                            <p:cond delay="0"/>
                                          </p:stCondLst>
                                        </p:cTn>
                                        <p:tgtEl>
                                          <p:spTgt spid="12"/>
                                        </p:tgtEl>
                                        <p:attrNameLst>
                                          <p:attrName>style.visibility</p:attrName>
                                        </p:attrNameLst>
                                      </p:cBhvr>
                                      <p:to>
                                        <p:strVal val="visible"/>
                                      </p:to>
                                    </p:set>
                                    <p:anim calcmode="lin" valueType="num">
                                      <p:cBhvr>
                                        <p:cTn dur="300" fill="hold" id="31"/>
                                        <p:tgtEl>
                                          <p:spTgt spid="12"/>
                                        </p:tgtEl>
                                        <p:attrNameLst>
                                          <p:attrName>ppt_w</p:attrName>
                                        </p:attrNameLst>
                                      </p:cBhvr>
                                      <p:tavLst>
                                        <p:tav tm="0">
                                          <p:val>
                                            <p:fltVal val="0"/>
                                          </p:val>
                                        </p:tav>
                                        <p:tav tm="100000">
                                          <p:val>
                                            <p:strVal val="#ppt_w"/>
                                          </p:val>
                                        </p:tav>
                                      </p:tavLst>
                                    </p:anim>
                                    <p:anim calcmode="lin" valueType="num">
                                      <p:cBhvr>
                                        <p:cTn dur="300" fill="hold" id="32"/>
                                        <p:tgtEl>
                                          <p:spTgt spid="12"/>
                                        </p:tgtEl>
                                        <p:attrNameLst>
                                          <p:attrName>ppt_h</p:attrName>
                                        </p:attrNameLst>
                                      </p:cBhvr>
                                      <p:tavLst>
                                        <p:tav tm="0">
                                          <p:val>
                                            <p:fltVal val="0"/>
                                          </p:val>
                                        </p:tav>
                                        <p:tav tm="100000">
                                          <p:val>
                                            <p:strVal val="#ppt_h"/>
                                          </p:val>
                                        </p:tav>
                                      </p:tavLst>
                                    </p:anim>
                                    <p:animEffect filter="fade" transition="in">
                                      <p:cBhvr>
                                        <p:cTn dur="300" id="33"/>
                                        <p:tgtEl>
                                          <p:spTgt spid="12"/>
                                        </p:tgtEl>
                                      </p:cBhvr>
                                    </p:animEffect>
                                  </p:childTnLst>
                                </p:cTn>
                              </p:par>
                              <p:par>
                                <p:cTn autoRev="1" fill="hold" grpId="1" id="34" nodeType="withEffect" presetClass="emph" presetID="6" presetSubtype="0">
                                  <p:stCondLst>
                                    <p:cond delay="1100"/>
                                  </p:stCondLst>
                                  <p:childTnLst>
                                    <p:animScale>
                                      <p:cBhvr>
                                        <p:cTn dur="150" fill="hold" id="35"/>
                                        <p:tgtEl>
                                          <p:spTgt spid="12"/>
                                        </p:tgtEl>
                                      </p:cBhvr>
                                      <p:by x="110000" y="110000"/>
                                    </p:animScale>
                                  </p:childTnLst>
                                </p:cTn>
                              </p:par>
                              <p:par>
                                <p:cTn fill="hold" grpId="0" id="36" nodeType="withEffect" presetClass="entr" presetID="53" presetSubtype="0">
                                  <p:stCondLst>
                                    <p:cond delay="900"/>
                                  </p:stCondLst>
                                  <p:childTnLst>
                                    <p:set>
                                      <p:cBhvr>
                                        <p:cTn dur="1" fill="hold" id="37">
                                          <p:stCondLst>
                                            <p:cond delay="0"/>
                                          </p:stCondLst>
                                        </p:cTn>
                                        <p:tgtEl>
                                          <p:spTgt spid="13"/>
                                        </p:tgtEl>
                                        <p:attrNameLst>
                                          <p:attrName>style.visibility</p:attrName>
                                        </p:attrNameLst>
                                      </p:cBhvr>
                                      <p:to>
                                        <p:strVal val="visible"/>
                                      </p:to>
                                    </p:set>
                                    <p:anim calcmode="lin" valueType="num">
                                      <p:cBhvr>
                                        <p:cTn dur="300" fill="hold" id="38"/>
                                        <p:tgtEl>
                                          <p:spTgt spid="13"/>
                                        </p:tgtEl>
                                        <p:attrNameLst>
                                          <p:attrName>ppt_w</p:attrName>
                                        </p:attrNameLst>
                                      </p:cBhvr>
                                      <p:tavLst>
                                        <p:tav tm="0">
                                          <p:val>
                                            <p:fltVal val="0"/>
                                          </p:val>
                                        </p:tav>
                                        <p:tav tm="100000">
                                          <p:val>
                                            <p:strVal val="#ppt_w"/>
                                          </p:val>
                                        </p:tav>
                                      </p:tavLst>
                                    </p:anim>
                                    <p:anim calcmode="lin" valueType="num">
                                      <p:cBhvr>
                                        <p:cTn dur="300" fill="hold" id="39"/>
                                        <p:tgtEl>
                                          <p:spTgt spid="13"/>
                                        </p:tgtEl>
                                        <p:attrNameLst>
                                          <p:attrName>ppt_h</p:attrName>
                                        </p:attrNameLst>
                                      </p:cBhvr>
                                      <p:tavLst>
                                        <p:tav tm="0">
                                          <p:val>
                                            <p:fltVal val="0"/>
                                          </p:val>
                                        </p:tav>
                                        <p:tav tm="100000">
                                          <p:val>
                                            <p:strVal val="#ppt_h"/>
                                          </p:val>
                                        </p:tav>
                                      </p:tavLst>
                                    </p:anim>
                                    <p:animEffect filter="fade" transition="in">
                                      <p:cBhvr>
                                        <p:cTn dur="300" id="40"/>
                                        <p:tgtEl>
                                          <p:spTgt spid="13"/>
                                        </p:tgtEl>
                                      </p:cBhvr>
                                    </p:animEffect>
                                  </p:childTnLst>
                                </p:cTn>
                              </p:par>
                              <p:par>
                                <p:cTn autoRev="1" fill="hold" grpId="1" id="41" nodeType="withEffect" presetClass="emph" presetID="6" presetSubtype="0">
                                  <p:stCondLst>
                                    <p:cond delay="1200"/>
                                  </p:stCondLst>
                                  <p:childTnLst>
                                    <p:animScale>
                                      <p:cBhvr>
                                        <p:cTn dur="150" fill="hold" id="42"/>
                                        <p:tgtEl>
                                          <p:spTgt spid="13"/>
                                        </p:tgtEl>
                                      </p:cBhvr>
                                      <p:by x="110000" y="110000"/>
                                    </p:animScale>
                                  </p:childTnLst>
                                </p:cTn>
                              </p:par>
                              <p:par>
                                <p:cTn fill="hold" grpId="0" id="43" nodeType="withEffect" presetClass="entr" presetID="2" presetSubtype="2">
                                  <p:stCondLst>
                                    <p:cond delay="1300"/>
                                  </p:stCondLst>
                                  <p:childTnLst>
                                    <p:set>
                                      <p:cBhvr>
                                        <p:cTn dur="1" fill="hold" id="44">
                                          <p:stCondLst>
                                            <p:cond delay="0"/>
                                          </p:stCondLst>
                                        </p:cTn>
                                        <p:tgtEl>
                                          <p:spTgt spid="15"/>
                                        </p:tgtEl>
                                        <p:attrNameLst>
                                          <p:attrName>style.visibility</p:attrName>
                                        </p:attrNameLst>
                                      </p:cBhvr>
                                      <p:to>
                                        <p:strVal val="visible"/>
                                      </p:to>
                                    </p:set>
                                    <p:anim calcmode="lin" valueType="num">
                                      <p:cBhvr additive="base">
                                        <p:cTn dur="500" fill="hold" id="45"/>
                                        <p:tgtEl>
                                          <p:spTgt spid="15"/>
                                        </p:tgtEl>
                                        <p:attrNameLst>
                                          <p:attrName>ppt_x</p:attrName>
                                        </p:attrNameLst>
                                      </p:cBhvr>
                                      <p:tavLst>
                                        <p:tav tm="0">
                                          <p:val>
                                            <p:strVal val="1+#ppt_w/2"/>
                                          </p:val>
                                        </p:tav>
                                        <p:tav tm="100000">
                                          <p:val>
                                            <p:strVal val="#ppt_x"/>
                                          </p:val>
                                        </p:tav>
                                      </p:tavLst>
                                    </p:anim>
                                    <p:anim calcmode="lin" valueType="num">
                                      <p:cBhvr additive="base">
                                        <p:cTn dur="500" fill="hold" id="46"/>
                                        <p:tgtEl>
                                          <p:spTgt spid="15"/>
                                        </p:tgtEl>
                                        <p:attrNameLst>
                                          <p:attrName>ppt_y</p:attrName>
                                        </p:attrNameLst>
                                      </p:cBhvr>
                                      <p:tavLst>
                                        <p:tav tm="0">
                                          <p:val>
                                            <p:strVal val="#ppt_y"/>
                                          </p:val>
                                        </p:tav>
                                        <p:tav tm="100000">
                                          <p:val>
                                            <p:strVal val="#ppt_y"/>
                                          </p:val>
                                        </p:tav>
                                      </p:tavLst>
                                    </p:anim>
                                  </p:childTnLst>
                                </p:cTn>
                              </p:par>
                              <p:par>
                                <p:cTn fill="hold" grpId="0" id="47" nodeType="withEffect" presetClass="entr" presetID="53" presetSubtype="0">
                                  <p:stCondLst>
                                    <p:cond delay="1600"/>
                                  </p:stCondLst>
                                  <p:childTnLst>
                                    <p:set>
                                      <p:cBhvr>
                                        <p:cTn dur="1" fill="hold" id="48">
                                          <p:stCondLst>
                                            <p:cond delay="0"/>
                                          </p:stCondLst>
                                        </p:cTn>
                                        <p:tgtEl>
                                          <p:spTgt spid="8"/>
                                        </p:tgtEl>
                                        <p:attrNameLst>
                                          <p:attrName>style.visibility</p:attrName>
                                        </p:attrNameLst>
                                      </p:cBhvr>
                                      <p:to>
                                        <p:strVal val="visible"/>
                                      </p:to>
                                    </p:set>
                                    <p:anim calcmode="lin" valueType="num">
                                      <p:cBhvr>
                                        <p:cTn dur="300" fill="hold" id="49"/>
                                        <p:tgtEl>
                                          <p:spTgt spid="8"/>
                                        </p:tgtEl>
                                        <p:attrNameLst>
                                          <p:attrName>ppt_w</p:attrName>
                                        </p:attrNameLst>
                                      </p:cBhvr>
                                      <p:tavLst>
                                        <p:tav tm="0">
                                          <p:val>
                                            <p:fltVal val="0"/>
                                          </p:val>
                                        </p:tav>
                                        <p:tav tm="100000">
                                          <p:val>
                                            <p:strVal val="#ppt_w"/>
                                          </p:val>
                                        </p:tav>
                                      </p:tavLst>
                                    </p:anim>
                                    <p:anim calcmode="lin" valueType="num">
                                      <p:cBhvr>
                                        <p:cTn dur="300" fill="hold" id="50"/>
                                        <p:tgtEl>
                                          <p:spTgt spid="8"/>
                                        </p:tgtEl>
                                        <p:attrNameLst>
                                          <p:attrName>ppt_h</p:attrName>
                                        </p:attrNameLst>
                                      </p:cBhvr>
                                      <p:tavLst>
                                        <p:tav tm="0">
                                          <p:val>
                                            <p:fltVal val="0"/>
                                          </p:val>
                                        </p:tav>
                                        <p:tav tm="100000">
                                          <p:val>
                                            <p:strVal val="#ppt_h"/>
                                          </p:val>
                                        </p:tav>
                                      </p:tavLst>
                                    </p:anim>
                                    <p:animEffect filter="fade" transition="in">
                                      <p:cBhvr>
                                        <p:cTn dur="300" id="51"/>
                                        <p:tgtEl>
                                          <p:spTgt spid="8"/>
                                        </p:tgtEl>
                                      </p:cBhvr>
                                    </p:animEffect>
                                  </p:childTnLst>
                                </p:cTn>
                              </p:par>
                              <p:par>
                                <p:cTn autoRev="1" fill="hold" grpId="1" id="52" nodeType="withEffect" presetClass="emph" presetID="6" presetSubtype="0">
                                  <p:stCondLst>
                                    <p:cond delay="1900"/>
                                  </p:stCondLst>
                                  <p:childTnLst>
                                    <p:animScale>
                                      <p:cBhvr>
                                        <p:cTn dur="150" fill="hold" id="53"/>
                                        <p:tgtEl>
                                          <p:spTgt spid="8"/>
                                        </p:tgtEl>
                                      </p:cBhvr>
                                      <p:by x="110000" y="110000"/>
                                    </p:animScale>
                                  </p:childTnLst>
                                </p:cTn>
                              </p:par>
                              <p:par>
                                <p:cTn fill="hold" grpId="0" id="54" nodeType="withEffect" presetClass="entr" presetID="53" presetSubtype="0">
                                  <p:stCondLst>
                                    <p:cond delay="1700"/>
                                  </p:stCondLst>
                                  <p:childTnLst>
                                    <p:set>
                                      <p:cBhvr>
                                        <p:cTn dur="1" fill="hold" id="55">
                                          <p:stCondLst>
                                            <p:cond delay="0"/>
                                          </p:stCondLst>
                                        </p:cTn>
                                        <p:tgtEl>
                                          <p:spTgt spid="9"/>
                                        </p:tgtEl>
                                        <p:attrNameLst>
                                          <p:attrName>style.visibility</p:attrName>
                                        </p:attrNameLst>
                                      </p:cBhvr>
                                      <p:to>
                                        <p:strVal val="visible"/>
                                      </p:to>
                                    </p:set>
                                    <p:anim calcmode="lin" valueType="num">
                                      <p:cBhvr>
                                        <p:cTn dur="300" fill="hold" id="56"/>
                                        <p:tgtEl>
                                          <p:spTgt spid="9"/>
                                        </p:tgtEl>
                                        <p:attrNameLst>
                                          <p:attrName>ppt_w</p:attrName>
                                        </p:attrNameLst>
                                      </p:cBhvr>
                                      <p:tavLst>
                                        <p:tav tm="0">
                                          <p:val>
                                            <p:fltVal val="0"/>
                                          </p:val>
                                        </p:tav>
                                        <p:tav tm="100000">
                                          <p:val>
                                            <p:strVal val="#ppt_w"/>
                                          </p:val>
                                        </p:tav>
                                      </p:tavLst>
                                    </p:anim>
                                    <p:anim calcmode="lin" valueType="num">
                                      <p:cBhvr>
                                        <p:cTn dur="300" fill="hold" id="57"/>
                                        <p:tgtEl>
                                          <p:spTgt spid="9"/>
                                        </p:tgtEl>
                                        <p:attrNameLst>
                                          <p:attrName>ppt_h</p:attrName>
                                        </p:attrNameLst>
                                      </p:cBhvr>
                                      <p:tavLst>
                                        <p:tav tm="0">
                                          <p:val>
                                            <p:fltVal val="0"/>
                                          </p:val>
                                        </p:tav>
                                        <p:tav tm="100000">
                                          <p:val>
                                            <p:strVal val="#ppt_h"/>
                                          </p:val>
                                        </p:tav>
                                      </p:tavLst>
                                    </p:anim>
                                    <p:animEffect filter="fade" transition="in">
                                      <p:cBhvr>
                                        <p:cTn dur="300" id="58"/>
                                        <p:tgtEl>
                                          <p:spTgt spid="9"/>
                                        </p:tgtEl>
                                      </p:cBhvr>
                                    </p:animEffect>
                                  </p:childTnLst>
                                </p:cTn>
                              </p:par>
                              <p:par>
                                <p:cTn autoRev="1" fill="hold" grpId="1" id="59" nodeType="withEffect" presetClass="emph" presetID="6" presetSubtype="0">
                                  <p:stCondLst>
                                    <p:cond delay="2000"/>
                                  </p:stCondLst>
                                  <p:childTnLst>
                                    <p:animScale>
                                      <p:cBhvr>
                                        <p:cTn dur="150" fill="hold" id="60"/>
                                        <p:tgtEl>
                                          <p:spTgt spid="9"/>
                                        </p:tgtEl>
                                      </p:cBhvr>
                                      <p:by x="110000" y="110000"/>
                                    </p:animScale>
                                  </p:childTnLst>
                                </p:cTn>
                              </p:par>
                              <p:par>
                                <p:cTn fill="hold" grpId="0" id="61" nodeType="withEffect" presetClass="entr" presetID="2" presetSubtype="2">
                                  <p:stCondLst>
                                    <p:cond delay="2100"/>
                                  </p:stCondLst>
                                  <p:childTnLst>
                                    <p:set>
                                      <p:cBhvr>
                                        <p:cTn dur="1" fill="hold" id="62">
                                          <p:stCondLst>
                                            <p:cond delay="0"/>
                                          </p:stCondLst>
                                        </p:cTn>
                                        <p:tgtEl>
                                          <p:spTgt spid="11"/>
                                        </p:tgtEl>
                                        <p:attrNameLst>
                                          <p:attrName>style.visibility</p:attrName>
                                        </p:attrNameLst>
                                      </p:cBhvr>
                                      <p:to>
                                        <p:strVal val="visible"/>
                                      </p:to>
                                    </p:set>
                                    <p:anim calcmode="lin" valueType="num">
                                      <p:cBhvr additive="base">
                                        <p:cTn dur="500" fill="hold" id="63"/>
                                        <p:tgtEl>
                                          <p:spTgt spid="11"/>
                                        </p:tgtEl>
                                        <p:attrNameLst>
                                          <p:attrName>ppt_x</p:attrName>
                                        </p:attrNameLst>
                                      </p:cBhvr>
                                      <p:tavLst>
                                        <p:tav tm="0">
                                          <p:val>
                                            <p:strVal val="1+#ppt_w/2"/>
                                          </p:val>
                                        </p:tav>
                                        <p:tav tm="100000">
                                          <p:val>
                                            <p:strVal val="#ppt_x"/>
                                          </p:val>
                                        </p:tav>
                                      </p:tavLst>
                                    </p:anim>
                                    <p:anim calcmode="lin" valueType="num">
                                      <p:cBhvr additive="base">
                                        <p:cTn dur="500" fill="hold" id="64"/>
                                        <p:tgtEl>
                                          <p:spTgt spid="11"/>
                                        </p:tgtEl>
                                        <p:attrNameLst>
                                          <p:attrName>ppt_y</p:attrName>
                                        </p:attrNameLst>
                                      </p:cBhvr>
                                      <p:tavLst>
                                        <p:tav tm="0">
                                          <p:val>
                                            <p:strVal val="#ppt_y"/>
                                          </p:val>
                                        </p:tav>
                                        <p:tav tm="100000">
                                          <p:val>
                                            <p:strVal val="#ppt_y"/>
                                          </p:val>
                                        </p:tav>
                                      </p:tavLst>
                                    </p:anim>
                                  </p:childTnLst>
                                </p:cTn>
                              </p:par>
                              <p:par>
                                <p:cTn fill="hold" grpId="0" id="65" nodeType="withEffect" presetClass="entr" presetID="53" presetSubtype="0">
                                  <p:stCondLst>
                                    <p:cond delay="2400"/>
                                  </p:stCondLst>
                                  <p:childTnLst>
                                    <p:set>
                                      <p:cBhvr>
                                        <p:cTn dur="1" fill="hold" id="66">
                                          <p:stCondLst>
                                            <p:cond delay="0"/>
                                          </p:stCondLst>
                                        </p:cTn>
                                        <p:tgtEl>
                                          <p:spTgt spid="16"/>
                                        </p:tgtEl>
                                        <p:attrNameLst>
                                          <p:attrName>style.visibility</p:attrName>
                                        </p:attrNameLst>
                                      </p:cBhvr>
                                      <p:to>
                                        <p:strVal val="visible"/>
                                      </p:to>
                                    </p:set>
                                    <p:anim calcmode="lin" valueType="num">
                                      <p:cBhvr>
                                        <p:cTn dur="300" fill="hold" id="67"/>
                                        <p:tgtEl>
                                          <p:spTgt spid="16"/>
                                        </p:tgtEl>
                                        <p:attrNameLst>
                                          <p:attrName>ppt_w</p:attrName>
                                        </p:attrNameLst>
                                      </p:cBhvr>
                                      <p:tavLst>
                                        <p:tav tm="0">
                                          <p:val>
                                            <p:fltVal val="0"/>
                                          </p:val>
                                        </p:tav>
                                        <p:tav tm="100000">
                                          <p:val>
                                            <p:strVal val="#ppt_w"/>
                                          </p:val>
                                        </p:tav>
                                      </p:tavLst>
                                    </p:anim>
                                    <p:anim calcmode="lin" valueType="num">
                                      <p:cBhvr>
                                        <p:cTn dur="300" fill="hold" id="68"/>
                                        <p:tgtEl>
                                          <p:spTgt spid="16"/>
                                        </p:tgtEl>
                                        <p:attrNameLst>
                                          <p:attrName>ppt_h</p:attrName>
                                        </p:attrNameLst>
                                      </p:cBhvr>
                                      <p:tavLst>
                                        <p:tav tm="0">
                                          <p:val>
                                            <p:fltVal val="0"/>
                                          </p:val>
                                        </p:tav>
                                        <p:tav tm="100000">
                                          <p:val>
                                            <p:strVal val="#ppt_h"/>
                                          </p:val>
                                        </p:tav>
                                      </p:tavLst>
                                    </p:anim>
                                    <p:animEffect filter="fade" transition="in">
                                      <p:cBhvr>
                                        <p:cTn dur="300" id="69"/>
                                        <p:tgtEl>
                                          <p:spTgt spid="16"/>
                                        </p:tgtEl>
                                      </p:cBhvr>
                                    </p:animEffect>
                                  </p:childTnLst>
                                </p:cTn>
                              </p:par>
                              <p:par>
                                <p:cTn autoRev="1" fill="hold" grpId="1" id="70" nodeType="withEffect" presetClass="emph" presetID="6" presetSubtype="0">
                                  <p:stCondLst>
                                    <p:cond delay="2700"/>
                                  </p:stCondLst>
                                  <p:childTnLst>
                                    <p:animScale>
                                      <p:cBhvr>
                                        <p:cTn dur="150" fill="hold" id="71"/>
                                        <p:tgtEl>
                                          <p:spTgt spid="16"/>
                                        </p:tgtEl>
                                      </p:cBhvr>
                                      <p:by x="110000" y="110000"/>
                                    </p:animScale>
                                  </p:childTnLst>
                                </p:cTn>
                              </p:par>
                              <p:par>
                                <p:cTn fill="hold" grpId="0" id="72" nodeType="withEffect" presetClass="entr" presetID="53" presetSubtype="0">
                                  <p:stCondLst>
                                    <p:cond delay="2500"/>
                                  </p:stCondLst>
                                  <p:childTnLst>
                                    <p:set>
                                      <p:cBhvr>
                                        <p:cTn dur="1" fill="hold" id="73">
                                          <p:stCondLst>
                                            <p:cond delay="0"/>
                                          </p:stCondLst>
                                        </p:cTn>
                                        <p:tgtEl>
                                          <p:spTgt spid="17"/>
                                        </p:tgtEl>
                                        <p:attrNameLst>
                                          <p:attrName>style.visibility</p:attrName>
                                        </p:attrNameLst>
                                      </p:cBhvr>
                                      <p:to>
                                        <p:strVal val="visible"/>
                                      </p:to>
                                    </p:set>
                                    <p:anim calcmode="lin" valueType="num">
                                      <p:cBhvr>
                                        <p:cTn dur="300" fill="hold" id="74"/>
                                        <p:tgtEl>
                                          <p:spTgt spid="17"/>
                                        </p:tgtEl>
                                        <p:attrNameLst>
                                          <p:attrName>ppt_w</p:attrName>
                                        </p:attrNameLst>
                                      </p:cBhvr>
                                      <p:tavLst>
                                        <p:tav tm="0">
                                          <p:val>
                                            <p:fltVal val="0"/>
                                          </p:val>
                                        </p:tav>
                                        <p:tav tm="100000">
                                          <p:val>
                                            <p:strVal val="#ppt_w"/>
                                          </p:val>
                                        </p:tav>
                                      </p:tavLst>
                                    </p:anim>
                                    <p:anim calcmode="lin" valueType="num">
                                      <p:cBhvr>
                                        <p:cTn dur="300" fill="hold" id="75"/>
                                        <p:tgtEl>
                                          <p:spTgt spid="17"/>
                                        </p:tgtEl>
                                        <p:attrNameLst>
                                          <p:attrName>ppt_h</p:attrName>
                                        </p:attrNameLst>
                                      </p:cBhvr>
                                      <p:tavLst>
                                        <p:tav tm="0">
                                          <p:val>
                                            <p:fltVal val="0"/>
                                          </p:val>
                                        </p:tav>
                                        <p:tav tm="100000">
                                          <p:val>
                                            <p:strVal val="#ppt_h"/>
                                          </p:val>
                                        </p:tav>
                                      </p:tavLst>
                                    </p:anim>
                                    <p:animEffect filter="fade" transition="in">
                                      <p:cBhvr>
                                        <p:cTn dur="300" id="76"/>
                                        <p:tgtEl>
                                          <p:spTgt spid="17"/>
                                        </p:tgtEl>
                                      </p:cBhvr>
                                    </p:animEffect>
                                  </p:childTnLst>
                                </p:cTn>
                              </p:par>
                              <p:par>
                                <p:cTn autoRev="1" fill="hold" grpId="1" id="77" nodeType="withEffect" presetClass="emph" presetID="6" presetSubtype="0">
                                  <p:stCondLst>
                                    <p:cond delay="2800"/>
                                  </p:stCondLst>
                                  <p:childTnLst>
                                    <p:animScale>
                                      <p:cBhvr>
                                        <p:cTn dur="150" fill="hold" id="78"/>
                                        <p:tgtEl>
                                          <p:spTgt spid="17"/>
                                        </p:tgtEl>
                                      </p:cBhvr>
                                      <p:by x="110000" y="110000"/>
                                    </p:animScale>
                                  </p:childTnLst>
                                </p:cTn>
                              </p:par>
                              <p:par>
                                <p:cTn fill="hold" grpId="0" id="79" nodeType="withEffect" presetClass="entr" presetID="2" presetSubtype="2">
                                  <p:stCondLst>
                                    <p:cond delay="2900"/>
                                  </p:stCondLst>
                                  <p:childTnLst>
                                    <p:set>
                                      <p:cBhvr>
                                        <p:cTn dur="1" fill="hold" id="80">
                                          <p:stCondLst>
                                            <p:cond delay="0"/>
                                          </p:stCondLst>
                                        </p:cTn>
                                        <p:tgtEl>
                                          <p:spTgt spid="19"/>
                                        </p:tgtEl>
                                        <p:attrNameLst>
                                          <p:attrName>style.visibility</p:attrName>
                                        </p:attrNameLst>
                                      </p:cBhvr>
                                      <p:to>
                                        <p:strVal val="visible"/>
                                      </p:to>
                                    </p:set>
                                    <p:anim calcmode="lin" valueType="num">
                                      <p:cBhvr additive="base">
                                        <p:cTn dur="500" fill="hold" id="81"/>
                                        <p:tgtEl>
                                          <p:spTgt spid="19"/>
                                        </p:tgtEl>
                                        <p:attrNameLst>
                                          <p:attrName>ppt_x</p:attrName>
                                        </p:attrNameLst>
                                      </p:cBhvr>
                                      <p:tavLst>
                                        <p:tav tm="0">
                                          <p:val>
                                            <p:strVal val="1+#ppt_w/2"/>
                                          </p:val>
                                        </p:tav>
                                        <p:tav tm="100000">
                                          <p:val>
                                            <p:strVal val="#ppt_x"/>
                                          </p:val>
                                        </p:tav>
                                      </p:tavLst>
                                    </p:anim>
                                    <p:anim calcmode="lin" valueType="num">
                                      <p:cBhvr additive="base">
                                        <p:cTn dur="500" fill="hold" id="82"/>
                                        <p:tgtEl>
                                          <p:spTgt spid="19"/>
                                        </p:tgtEl>
                                        <p:attrNameLst>
                                          <p:attrName>ppt_y</p:attrName>
                                        </p:attrNameLst>
                                      </p:cBhvr>
                                      <p:tavLst>
                                        <p:tav tm="0">
                                          <p:val>
                                            <p:strVal val="#ppt_y"/>
                                          </p:val>
                                        </p:tav>
                                        <p:tav tm="100000">
                                          <p:val>
                                            <p:strVal val="#ppt_y"/>
                                          </p:val>
                                        </p:tav>
                                      </p:tavLst>
                                    </p:anim>
                                  </p:childTnLst>
                                </p:cTn>
                              </p:par>
                              <p:par>
                                <p:cTn fill="hold" grpId="0" id="83" nodeType="withEffect" presetClass="entr" presetID="53" presetSubtype="0">
                                  <p:stCondLst>
                                    <p:cond delay="3200"/>
                                  </p:stCondLst>
                                  <p:childTnLst>
                                    <p:set>
                                      <p:cBhvr>
                                        <p:cTn dur="1" fill="hold" id="84">
                                          <p:stCondLst>
                                            <p:cond delay="0"/>
                                          </p:stCondLst>
                                        </p:cTn>
                                        <p:tgtEl>
                                          <p:spTgt spid="20"/>
                                        </p:tgtEl>
                                        <p:attrNameLst>
                                          <p:attrName>style.visibility</p:attrName>
                                        </p:attrNameLst>
                                      </p:cBhvr>
                                      <p:to>
                                        <p:strVal val="visible"/>
                                      </p:to>
                                    </p:set>
                                    <p:anim calcmode="lin" valueType="num">
                                      <p:cBhvr>
                                        <p:cTn dur="300" fill="hold" id="85"/>
                                        <p:tgtEl>
                                          <p:spTgt spid="20"/>
                                        </p:tgtEl>
                                        <p:attrNameLst>
                                          <p:attrName>ppt_w</p:attrName>
                                        </p:attrNameLst>
                                      </p:cBhvr>
                                      <p:tavLst>
                                        <p:tav tm="0">
                                          <p:val>
                                            <p:fltVal val="0"/>
                                          </p:val>
                                        </p:tav>
                                        <p:tav tm="100000">
                                          <p:val>
                                            <p:strVal val="#ppt_w"/>
                                          </p:val>
                                        </p:tav>
                                      </p:tavLst>
                                    </p:anim>
                                    <p:anim calcmode="lin" valueType="num">
                                      <p:cBhvr>
                                        <p:cTn dur="300" fill="hold" id="86"/>
                                        <p:tgtEl>
                                          <p:spTgt spid="20"/>
                                        </p:tgtEl>
                                        <p:attrNameLst>
                                          <p:attrName>ppt_h</p:attrName>
                                        </p:attrNameLst>
                                      </p:cBhvr>
                                      <p:tavLst>
                                        <p:tav tm="0">
                                          <p:val>
                                            <p:fltVal val="0"/>
                                          </p:val>
                                        </p:tav>
                                        <p:tav tm="100000">
                                          <p:val>
                                            <p:strVal val="#ppt_h"/>
                                          </p:val>
                                        </p:tav>
                                      </p:tavLst>
                                    </p:anim>
                                    <p:animEffect filter="fade" transition="in">
                                      <p:cBhvr>
                                        <p:cTn dur="300" id="87"/>
                                        <p:tgtEl>
                                          <p:spTgt spid="20"/>
                                        </p:tgtEl>
                                      </p:cBhvr>
                                    </p:animEffect>
                                  </p:childTnLst>
                                </p:cTn>
                              </p:par>
                              <p:par>
                                <p:cTn autoRev="1" fill="hold" grpId="1" id="88" nodeType="withEffect" presetClass="emph" presetID="6" presetSubtype="0">
                                  <p:stCondLst>
                                    <p:cond delay="3500"/>
                                  </p:stCondLst>
                                  <p:childTnLst>
                                    <p:animScale>
                                      <p:cBhvr>
                                        <p:cTn dur="150" fill="hold" id="89"/>
                                        <p:tgtEl>
                                          <p:spTgt spid="20"/>
                                        </p:tgtEl>
                                      </p:cBhvr>
                                      <p:by x="110000" y="110000"/>
                                    </p:animScale>
                                  </p:childTnLst>
                                </p:cTn>
                              </p:par>
                              <p:par>
                                <p:cTn fill="hold" grpId="0" id="90" nodeType="withEffect" presetClass="entr" presetID="53" presetSubtype="0">
                                  <p:stCondLst>
                                    <p:cond delay="3300"/>
                                  </p:stCondLst>
                                  <p:childTnLst>
                                    <p:set>
                                      <p:cBhvr>
                                        <p:cTn dur="1" fill="hold" id="91">
                                          <p:stCondLst>
                                            <p:cond delay="0"/>
                                          </p:stCondLst>
                                        </p:cTn>
                                        <p:tgtEl>
                                          <p:spTgt spid="21"/>
                                        </p:tgtEl>
                                        <p:attrNameLst>
                                          <p:attrName>style.visibility</p:attrName>
                                        </p:attrNameLst>
                                      </p:cBhvr>
                                      <p:to>
                                        <p:strVal val="visible"/>
                                      </p:to>
                                    </p:set>
                                    <p:anim calcmode="lin" valueType="num">
                                      <p:cBhvr>
                                        <p:cTn dur="300" fill="hold" id="92"/>
                                        <p:tgtEl>
                                          <p:spTgt spid="21"/>
                                        </p:tgtEl>
                                        <p:attrNameLst>
                                          <p:attrName>ppt_w</p:attrName>
                                        </p:attrNameLst>
                                      </p:cBhvr>
                                      <p:tavLst>
                                        <p:tav tm="0">
                                          <p:val>
                                            <p:fltVal val="0"/>
                                          </p:val>
                                        </p:tav>
                                        <p:tav tm="100000">
                                          <p:val>
                                            <p:strVal val="#ppt_w"/>
                                          </p:val>
                                        </p:tav>
                                      </p:tavLst>
                                    </p:anim>
                                    <p:anim calcmode="lin" valueType="num">
                                      <p:cBhvr>
                                        <p:cTn dur="300" fill="hold" id="93"/>
                                        <p:tgtEl>
                                          <p:spTgt spid="21"/>
                                        </p:tgtEl>
                                        <p:attrNameLst>
                                          <p:attrName>ppt_h</p:attrName>
                                        </p:attrNameLst>
                                      </p:cBhvr>
                                      <p:tavLst>
                                        <p:tav tm="0">
                                          <p:val>
                                            <p:fltVal val="0"/>
                                          </p:val>
                                        </p:tav>
                                        <p:tav tm="100000">
                                          <p:val>
                                            <p:strVal val="#ppt_h"/>
                                          </p:val>
                                        </p:tav>
                                      </p:tavLst>
                                    </p:anim>
                                    <p:animEffect filter="fade" transition="in">
                                      <p:cBhvr>
                                        <p:cTn dur="300" id="94"/>
                                        <p:tgtEl>
                                          <p:spTgt spid="21"/>
                                        </p:tgtEl>
                                      </p:cBhvr>
                                    </p:animEffect>
                                  </p:childTnLst>
                                </p:cTn>
                              </p:par>
                              <p:par>
                                <p:cTn autoRev="1" fill="hold" grpId="1" id="95" nodeType="withEffect" presetClass="emph" presetID="6" presetSubtype="0">
                                  <p:stCondLst>
                                    <p:cond delay="3600"/>
                                  </p:stCondLst>
                                  <p:childTnLst>
                                    <p:animScale>
                                      <p:cBhvr>
                                        <p:cTn dur="150" fill="hold" id="96"/>
                                        <p:tgtEl>
                                          <p:spTgt spid="21"/>
                                        </p:tgtEl>
                                      </p:cBhvr>
                                      <p:by x="110000" y="110000"/>
                                    </p:animScale>
                                  </p:childTnLst>
                                </p:cTn>
                              </p:par>
                              <p:par>
                                <p:cTn fill="hold" grpId="0" id="97" nodeType="withEffect" presetClass="entr" presetID="2" presetSubtype="2">
                                  <p:stCondLst>
                                    <p:cond delay="3700"/>
                                  </p:stCondLst>
                                  <p:childTnLst>
                                    <p:set>
                                      <p:cBhvr>
                                        <p:cTn dur="1" fill="hold" id="98">
                                          <p:stCondLst>
                                            <p:cond delay="0"/>
                                          </p:stCondLst>
                                        </p:cTn>
                                        <p:tgtEl>
                                          <p:spTgt spid="23"/>
                                        </p:tgtEl>
                                        <p:attrNameLst>
                                          <p:attrName>style.visibility</p:attrName>
                                        </p:attrNameLst>
                                      </p:cBhvr>
                                      <p:to>
                                        <p:strVal val="visible"/>
                                      </p:to>
                                    </p:set>
                                    <p:anim calcmode="lin" valueType="num">
                                      <p:cBhvr additive="base">
                                        <p:cTn dur="500" fill="hold" id="99"/>
                                        <p:tgtEl>
                                          <p:spTgt spid="23"/>
                                        </p:tgtEl>
                                        <p:attrNameLst>
                                          <p:attrName>ppt_x</p:attrName>
                                        </p:attrNameLst>
                                      </p:cBhvr>
                                      <p:tavLst>
                                        <p:tav tm="0">
                                          <p:val>
                                            <p:strVal val="1+#ppt_w/2"/>
                                          </p:val>
                                        </p:tav>
                                        <p:tav tm="100000">
                                          <p:val>
                                            <p:strVal val="#ppt_x"/>
                                          </p:val>
                                        </p:tav>
                                      </p:tavLst>
                                    </p:anim>
                                    <p:anim calcmode="lin" valueType="num">
                                      <p:cBhvr additive="base">
                                        <p:cTn dur="500" fill="hold" id="100"/>
                                        <p:tgtEl>
                                          <p:spTgt spid="23"/>
                                        </p:tgtEl>
                                        <p:attrNameLst>
                                          <p:attrName>ppt_y</p:attrName>
                                        </p:attrNameLst>
                                      </p:cBhvr>
                                      <p:tavLst>
                                        <p:tav tm="0">
                                          <p:val>
                                            <p:strVal val="#ppt_y"/>
                                          </p:val>
                                        </p:tav>
                                        <p:tav tm="100000">
                                          <p:val>
                                            <p:strVal val="#ppt_y"/>
                                          </p:val>
                                        </p:tav>
                                      </p:tavLst>
                                    </p:anim>
                                  </p:childTnLst>
                                </p:cTn>
                              </p:par>
                              <p:par>
                                <p:cTn fill="hold" grpId="0" id="101" nodeType="withEffect" presetClass="entr" presetID="53" presetSubtype="0">
                                  <p:stCondLst>
                                    <p:cond delay="200"/>
                                  </p:stCondLst>
                                  <p:childTnLst>
                                    <p:set>
                                      <p:cBhvr>
                                        <p:cTn dur="1" fill="hold" id="102">
                                          <p:stCondLst>
                                            <p:cond delay="0"/>
                                          </p:stCondLst>
                                        </p:cTn>
                                        <p:tgtEl>
                                          <p:spTgt spid="33"/>
                                        </p:tgtEl>
                                        <p:attrNameLst>
                                          <p:attrName>style.visibility</p:attrName>
                                        </p:attrNameLst>
                                      </p:cBhvr>
                                      <p:to>
                                        <p:strVal val="visible"/>
                                      </p:to>
                                    </p:set>
                                    <p:anim calcmode="lin" valueType="num">
                                      <p:cBhvr>
                                        <p:cTn dur="300" fill="hold" id="103"/>
                                        <p:tgtEl>
                                          <p:spTgt spid="33"/>
                                        </p:tgtEl>
                                        <p:attrNameLst>
                                          <p:attrName>ppt_w</p:attrName>
                                        </p:attrNameLst>
                                      </p:cBhvr>
                                      <p:tavLst>
                                        <p:tav tm="0">
                                          <p:val>
                                            <p:fltVal val="0"/>
                                          </p:val>
                                        </p:tav>
                                        <p:tav tm="100000">
                                          <p:val>
                                            <p:strVal val="#ppt_w"/>
                                          </p:val>
                                        </p:tav>
                                      </p:tavLst>
                                    </p:anim>
                                    <p:anim calcmode="lin" valueType="num">
                                      <p:cBhvr>
                                        <p:cTn dur="300" fill="hold" id="104"/>
                                        <p:tgtEl>
                                          <p:spTgt spid="33"/>
                                        </p:tgtEl>
                                        <p:attrNameLst>
                                          <p:attrName>ppt_h</p:attrName>
                                        </p:attrNameLst>
                                      </p:cBhvr>
                                      <p:tavLst>
                                        <p:tav tm="0">
                                          <p:val>
                                            <p:fltVal val="0"/>
                                          </p:val>
                                        </p:tav>
                                        <p:tav tm="100000">
                                          <p:val>
                                            <p:strVal val="#ppt_h"/>
                                          </p:val>
                                        </p:tav>
                                      </p:tavLst>
                                    </p:anim>
                                    <p:animEffect filter="fade" transition="in">
                                      <p:cBhvr>
                                        <p:cTn dur="300" id="105"/>
                                        <p:tgtEl>
                                          <p:spTgt spid="33"/>
                                        </p:tgtEl>
                                      </p:cBhvr>
                                    </p:animEffect>
                                  </p:childTnLst>
                                </p:cTn>
                              </p:par>
                              <p:par>
                                <p:cTn autoRev="1" fill="hold" grpId="1" id="106" nodeType="withEffect" presetClass="emph" presetID="6" presetSubtype="0">
                                  <p:stCondLst>
                                    <p:cond delay="500"/>
                                  </p:stCondLst>
                                  <p:childTnLst>
                                    <p:animScale>
                                      <p:cBhvr>
                                        <p:cTn dur="150" fill="hold" id="107"/>
                                        <p:tgtEl>
                                          <p:spTgt spid="33"/>
                                        </p:tgtEl>
                                      </p:cBhvr>
                                      <p:by x="110000" y="110000"/>
                                    </p:animScale>
                                  </p:childTnLst>
                                </p:cTn>
                              </p:par>
                              <p:par>
                                <p:cTn fill="hold" grpId="0" id="108" nodeType="withEffect" presetClass="entr" presetID="53" presetSubtype="0">
                                  <p:stCondLst>
                                    <p:cond delay="1000"/>
                                  </p:stCondLst>
                                  <p:childTnLst>
                                    <p:set>
                                      <p:cBhvr>
                                        <p:cTn dur="1" fill="hold" id="109">
                                          <p:stCondLst>
                                            <p:cond delay="0"/>
                                          </p:stCondLst>
                                        </p:cTn>
                                        <p:tgtEl>
                                          <p:spTgt spid="30"/>
                                        </p:tgtEl>
                                        <p:attrNameLst>
                                          <p:attrName>style.visibility</p:attrName>
                                        </p:attrNameLst>
                                      </p:cBhvr>
                                      <p:to>
                                        <p:strVal val="visible"/>
                                      </p:to>
                                    </p:set>
                                    <p:anim calcmode="lin" valueType="num">
                                      <p:cBhvr>
                                        <p:cTn dur="300" fill="hold" id="110"/>
                                        <p:tgtEl>
                                          <p:spTgt spid="30"/>
                                        </p:tgtEl>
                                        <p:attrNameLst>
                                          <p:attrName>ppt_w</p:attrName>
                                        </p:attrNameLst>
                                      </p:cBhvr>
                                      <p:tavLst>
                                        <p:tav tm="0">
                                          <p:val>
                                            <p:fltVal val="0"/>
                                          </p:val>
                                        </p:tav>
                                        <p:tav tm="100000">
                                          <p:val>
                                            <p:strVal val="#ppt_w"/>
                                          </p:val>
                                        </p:tav>
                                      </p:tavLst>
                                    </p:anim>
                                    <p:anim calcmode="lin" valueType="num">
                                      <p:cBhvr>
                                        <p:cTn dur="300" fill="hold" id="111"/>
                                        <p:tgtEl>
                                          <p:spTgt spid="30"/>
                                        </p:tgtEl>
                                        <p:attrNameLst>
                                          <p:attrName>ppt_h</p:attrName>
                                        </p:attrNameLst>
                                      </p:cBhvr>
                                      <p:tavLst>
                                        <p:tav tm="0">
                                          <p:val>
                                            <p:fltVal val="0"/>
                                          </p:val>
                                        </p:tav>
                                        <p:tav tm="100000">
                                          <p:val>
                                            <p:strVal val="#ppt_h"/>
                                          </p:val>
                                        </p:tav>
                                      </p:tavLst>
                                    </p:anim>
                                    <p:animEffect filter="fade" transition="in">
                                      <p:cBhvr>
                                        <p:cTn dur="300" id="112"/>
                                        <p:tgtEl>
                                          <p:spTgt spid="30"/>
                                        </p:tgtEl>
                                      </p:cBhvr>
                                    </p:animEffect>
                                  </p:childTnLst>
                                </p:cTn>
                              </p:par>
                              <p:par>
                                <p:cTn autoRev="1" fill="hold" grpId="1" id="113" nodeType="withEffect" presetClass="emph" presetID="6" presetSubtype="0">
                                  <p:stCondLst>
                                    <p:cond delay="1300"/>
                                  </p:stCondLst>
                                  <p:childTnLst>
                                    <p:animScale>
                                      <p:cBhvr>
                                        <p:cTn dur="150" fill="hold" id="114"/>
                                        <p:tgtEl>
                                          <p:spTgt spid="30"/>
                                        </p:tgtEl>
                                      </p:cBhvr>
                                      <p:by x="110000" y="110000"/>
                                    </p:animScale>
                                  </p:childTnLst>
                                </p:cTn>
                              </p:par>
                              <p:par>
                                <p:cTn fill="hold" grpId="0" id="115" nodeType="withEffect" presetClass="entr" presetID="53" presetSubtype="0">
                                  <p:stCondLst>
                                    <p:cond delay="1800"/>
                                  </p:stCondLst>
                                  <p:childTnLst>
                                    <p:set>
                                      <p:cBhvr>
                                        <p:cTn dur="1" fill="hold" id="116">
                                          <p:stCondLst>
                                            <p:cond delay="0"/>
                                          </p:stCondLst>
                                        </p:cTn>
                                        <p:tgtEl>
                                          <p:spTgt spid="32"/>
                                        </p:tgtEl>
                                        <p:attrNameLst>
                                          <p:attrName>style.visibility</p:attrName>
                                        </p:attrNameLst>
                                      </p:cBhvr>
                                      <p:to>
                                        <p:strVal val="visible"/>
                                      </p:to>
                                    </p:set>
                                    <p:anim calcmode="lin" valueType="num">
                                      <p:cBhvr>
                                        <p:cTn dur="300" fill="hold" id="117"/>
                                        <p:tgtEl>
                                          <p:spTgt spid="32"/>
                                        </p:tgtEl>
                                        <p:attrNameLst>
                                          <p:attrName>ppt_w</p:attrName>
                                        </p:attrNameLst>
                                      </p:cBhvr>
                                      <p:tavLst>
                                        <p:tav tm="0">
                                          <p:val>
                                            <p:fltVal val="0"/>
                                          </p:val>
                                        </p:tav>
                                        <p:tav tm="100000">
                                          <p:val>
                                            <p:strVal val="#ppt_w"/>
                                          </p:val>
                                        </p:tav>
                                      </p:tavLst>
                                    </p:anim>
                                    <p:anim calcmode="lin" valueType="num">
                                      <p:cBhvr>
                                        <p:cTn dur="300" fill="hold" id="118"/>
                                        <p:tgtEl>
                                          <p:spTgt spid="32"/>
                                        </p:tgtEl>
                                        <p:attrNameLst>
                                          <p:attrName>ppt_h</p:attrName>
                                        </p:attrNameLst>
                                      </p:cBhvr>
                                      <p:tavLst>
                                        <p:tav tm="0">
                                          <p:val>
                                            <p:fltVal val="0"/>
                                          </p:val>
                                        </p:tav>
                                        <p:tav tm="100000">
                                          <p:val>
                                            <p:strVal val="#ppt_h"/>
                                          </p:val>
                                        </p:tav>
                                      </p:tavLst>
                                    </p:anim>
                                    <p:animEffect filter="fade" transition="in">
                                      <p:cBhvr>
                                        <p:cTn dur="300" id="119"/>
                                        <p:tgtEl>
                                          <p:spTgt spid="32"/>
                                        </p:tgtEl>
                                      </p:cBhvr>
                                    </p:animEffect>
                                  </p:childTnLst>
                                </p:cTn>
                              </p:par>
                              <p:par>
                                <p:cTn autoRev="1" fill="hold" grpId="1" id="120" nodeType="withEffect" presetClass="emph" presetID="6" presetSubtype="0">
                                  <p:stCondLst>
                                    <p:cond delay="2100"/>
                                  </p:stCondLst>
                                  <p:childTnLst>
                                    <p:animScale>
                                      <p:cBhvr>
                                        <p:cTn dur="150" fill="hold" id="121"/>
                                        <p:tgtEl>
                                          <p:spTgt spid="32"/>
                                        </p:tgtEl>
                                      </p:cBhvr>
                                      <p:by x="110000" y="110000"/>
                                    </p:animScale>
                                  </p:childTnLst>
                                </p:cTn>
                              </p:par>
                              <p:par>
                                <p:cTn fill="hold" grpId="0" id="122" nodeType="withEffect" presetClass="entr" presetID="53" presetSubtype="0">
                                  <p:stCondLst>
                                    <p:cond delay="2600"/>
                                  </p:stCondLst>
                                  <p:childTnLst>
                                    <p:set>
                                      <p:cBhvr>
                                        <p:cTn dur="1" fill="hold" id="123">
                                          <p:stCondLst>
                                            <p:cond delay="0"/>
                                          </p:stCondLst>
                                        </p:cTn>
                                        <p:tgtEl>
                                          <p:spTgt spid="31"/>
                                        </p:tgtEl>
                                        <p:attrNameLst>
                                          <p:attrName>style.visibility</p:attrName>
                                        </p:attrNameLst>
                                      </p:cBhvr>
                                      <p:to>
                                        <p:strVal val="visible"/>
                                      </p:to>
                                    </p:set>
                                    <p:anim calcmode="lin" valueType="num">
                                      <p:cBhvr>
                                        <p:cTn dur="300" fill="hold" id="124"/>
                                        <p:tgtEl>
                                          <p:spTgt spid="31"/>
                                        </p:tgtEl>
                                        <p:attrNameLst>
                                          <p:attrName>ppt_w</p:attrName>
                                        </p:attrNameLst>
                                      </p:cBhvr>
                                      <p:tavLst>
                                        <p:tav tm="0">
                                          <p:val>
                                            <p:fltVal val="0"/>
                                          </p:val>
                                        </p:tav>
                                        <p:tav tm="100000">
                                          <p:val>
                                            <p:strVal val="#ppt_w"/>
                                          </p:val>
                                        </p:tav>
                                      </p:tavLst>
                                    </p:anim>
                                    <p:anim calcmode="lin" valueType="num">
                                      <p:cBhvr>
                                        <p:cTn dur="300" fill="hold" id="125"/>
                                        <p:tgtEl>
                                          <p:spTgt spid="31"/>
                                        </p:tgtEl>
                                        <p:attrNameLst>
                                          <p:attrName>ppt_h</p:attrName>
                                        </p:attrNameLst>
                                      </p:cBhvr>
                                      <p:tavLst>
                                        <p:tav tm="0">
                                          <p:val>
                                            <p:fltVal val="0"/>
                                          </p:val>
                                        </p:tav>
                                        <p:tav tm="100000">
                                          <p:val>
                                            <p:strVal val="#ppt_h"/>
                                          </p:val>
                                        </p:tav>
                                      </p:tavLst>
                                    </p:anim>
                                    <p:animEffect filter="fade" transition="in">
                                      <p:cBhvr>
                                        <p:cTn dur="300" id="126"/>
                                        <p:tgtEl>
                                          <p:spTgt spid="31"/>
                                        </p:tgtEl>
                                      </p:cBhvr>
                                    </p:animEffect>
                                  </p:childTnLst>
                                </p:cTn>
                              </p:par>
                              <p:par>
                                <p:cTn autoRev="1" fill="hold" grpId="1" id="127" nodeType="withEffect" presetClass="emph" presetID="6" presetSubtype="0">
                                  <p:stCondLst>
                                    <p:cond delay="2900"/>
                                  </p:stCondLst>
                                  <p:childTnLst>
                                    <p:animScale>
                                      <p:cBhvr>
                                        <p:cTn dur="150" fill="hold" id="128"/>
                                        <p:tgtEl>
                                          <p:spTgt spid="31"/>
                                        </p:tgtEl>
                                      </p:cBhvr>
                                      <p:by x="110000" y="110000"/>
                                    </p:animScale>
                                  </p:childTnLst>
                                </p:cTn>
                              </p:par>
                              <p:par>
                                <p:cTn fill="hold" grpId="0" id="129" nodeType="withEffect" presetClass="entr" presetID="53" presetSubtype="0">
                                  <p:stCondLst>
                                    <p:cond delay="3400"/>
                                  </p:stCondLst>
                                  <p:childTnLst>
                                    <p:set>
                                      <p:cBhvr>
                                        <p:cTn dur="1" fill="hold" id="130">
                                          <p:stCondLst>
                                            <p:cond delay="0"/>
                                          </p:stCondLst>
                                        </p:cTn>
                                        <p:tgtEl>
                                          <p:spTgt spid="29"/>
                                        </p:tgtEl>
                                        <p:attrNameLst>
                                          <p:attrName>style.visibility</p:attrName>
                                        </p:attrNameLst>
                                      </p:cBhvr>
                                      <p:to>
                                        <p:strVal val="visible"/>
                                      </p:to>
                                    </p:set>
                                    <p:anim calcmode="lin" valueType="num">
                                      <p:cBhvr>
                                        <p:cTn dur="300" fill="hold" id="131"/>
                                        <p:tgtEl>
                                          <p:spTgt spid="29"/>
                                        </p:tgtEl>
                                        <p:attrNameLst>
                                          <p:attrName>ppt_w</p:attrName>
                                        </p:attrNameLst>
                                      </p:cBhvr>
                                      <p:tavLst>
                                        <p:tav tm="0">
                                          <p:val>
                                            <p:fltVal val="0"/>
                                          </p:val>
                                        </p:tav>
                                        <p:tav tm="100000">
                                          <p:val>
                                            <p:strVal val="#ppt_w"/>
                                          </p:val>
                                        </p:tav>
                                      </p:tavLst>
                                    </p:anim>
                                    <p:anim calcmode="lin" valueType="num">
                                      <p:cBhvr>
                                        <p:cTn dur="300" fill="hold" id="132"/>
                                        <p:tgtEl>
                                          <p:spTgt spid="29"/>
                                        </p:tgtEl>
                                        <p:attrNameLst>
                                          <p:attrName>ppt_h</p:attrName>
                                        </p:attrNameLst>
                                      </p:cBhvr>
                                      <p:tavLst>
                                        <p:tav tm="0">
                                          <p:val>
                                            <p:fltVal val="0"/>
                                          </p:val>
                                        </p:tav>
                                        <p:tav tm="100000">
                                          <p:val>
                                            <p:strVal val="#ppt_h"/>
                                          </p:val>
                                        </p:tav>
                                      </p:tavLst>
                                    </p:anim>
                                    <p:animEffect filter="fade" transition="in">
                                      <p:cBhvr>
                                        <p:cTn dur="300" id="133"/>
                                        <p:tgtEl>
                                          <p:spTgt spid="29"/>
                                        </p:tgtEl>
                                      </p:cBhvr>
                                    </p:animEffect>
                                  </p:childTnLst>
                                </p:cTn>
                              </p:par>
                              <p:par>
                                <p:cTn autoRev="1" fill="hold" grpId="1" id="134" nodeType="withEffect" presetClass="emph" presetID="6" presetSubtype="0">
                                  <p:stCondLst>
                                    <p:cond delay="3700"/>
                                  </p:stCondLst>
                                  <p:childTnLst>
                                    <p:animScale>
                                      <p:cBhvr>
                                        <p:cTn dur="150" fill="hold" id="135"/>
                                        <p:tgtEl>
                                          <p:spTgt spid="29"/>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1" spid="5"/>
      <p:bldP grpId="0" spid="7"/>
      <p:bldP grpId="0" spid="8"/>
      <p:bldP grpId="1" spid="8"/>
      <p:bldP grpId="0" spid="9"/>
      <p:bldP grpId="1" spid="9"/>
      <p:bldP grpId="0" spid="11"/>
      <p:bldP grpId="0" spid="12"/>
      <p:bldP grpId="1" spid="12"/>
      <p:bldP grpId="0" spid="13"/>
      <p:bldP grpId="1" spid="13"/>
      <p:bldP grpId="0" spid="15"/>
      <p:bldP grpId="0" spid="16"/>
      <p:bldP grpId="1" spid="16"/>
      <p:bldP grpId="0" spid="17"/>
      <p:bldP grpId="1" spid="17"/>
      <p:bldP grpId="0" spid="19"/>
      <p:bldP grpId="0" spid="20"/>
      <p:bldP grpId="1" spid="20"/>
      <p:bldP grpId="0" spid="21"/>
      <p:bldP grpId="1" spid="21"/>
      <p:bldP grpId="0" spid="23"/>
      <p:bldP grpId="0" spid="29"/>
      <p:bldP grpId="1" spid="29"/>
      <p:bldP grpId="0" spid="30"/>
      <p:bldP grpId="1" spid="30"/>
      <p:bldP grpId="0" spid="31"/>
      <p:bldP grpId="1" spid="31"/>
      <p:bldP grpId="0" spid="32"/>
      <p:bldP grpId="1" spid="32"/>
      <p:bldP grpId="0" spid="33"/>
      <p:bldP grpId="1" spid="33"/>
      <p:bldP grpId="0" spid="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368389"/>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7" name="组合 26"/>
          <p:cNvGrpSpPr/>
          <p:nvPr/>
        </p:nvGrpSpPr>
        <p:grpSpPr>
          <a:xfrm>
            <a:off x="8632482" y="346839"/>
            <a:ext cx="156623" cy="156623"/>
            <a:chOff x="8689063" y="2493438"/>
            <a:chExt cx="156623" cy="156623"/>
          </a:xfrm>
        </p:grpSpPr>
        <p:sp>
          <p:nvSpPr>
            <p:cNvPr id="28" name="矩形 27"/>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8789105" y="346839"/>
            <a:ext cx="156623" cy="156623"/>
            <a:chOff x="8845686" y="2493438"/>
            <a:chExt cx="156623" cy="156623"/>
          </a:xfrm>
        </p:grpSpPr>
        <p:sp>
          <p:nvSpPr>
            <p:cNvPr id="44" name="矩形 43"/>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案例对比分析</a:t>
            </a:r>
          </a:p>
        </p:txBody>
      </p:sp>
      <p:sp>
        <p:nvSpPr>
          <p:cNvPr id="25" name="矩形 24"/>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26" name="矩形 2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0" name="矩形 29"/>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1" name="矩形 30"/>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技术与难点</a:t>
            </a:r>
          </a:p>
        </p:txBody>
      </p:sp>
      <p:sp>
        <p:nvSpPr>
          <p:cNvPr id="35"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6" name="矩形 35"/>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
        <p:nvSpPr>
          <p:cNvPr id="87" name="Rectangle 66"/>
          <p:cNvSpPr>
            <a:spLocks noChangeArrowheads="1"/>
          </p:cNvSpPr>
          <p:nvPr/>
        </p:nvSpPr>
        <p:spPr bwMode="auto">
          <a:xfrm>
            <a:off x="1691680" y="4039364"/>
            <a:ext cx="291117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88" name="圆角矩形 87"/>
          <p:cNvSpPr/>
          <p:nvPr/>
        </p:nvSpPr>
        <p:spPr>
          <a:xfrm>
            <a:off x="2779680" y="1299632"/>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案列一</a:t>
            </a:r>
          </a:p>
        </p:txBody>
      </p:sp>
      <p:graphicFrame>
        <p:nvGraphicFramePr>
          <p:cNvPr id="89" name="图表 88"/>
          <p:cNvGraphicFramePr/>
          <p:nvPr/>
        </p:nvGraphicFramePr>
        <p:xfrm>
          <a:off x="1658884" y="1807116"/>
          <a:ext cx="3099050" cy="2160240"/>
        </p:xfrm>
        <a:graphic>
          <a:graphicData uri="http://schemas.openxmlformats.org/drawingml/2006/chart">
            <c:chart xmlns:c="http://schemas.openxmlformats.org/drawingml/2006/chart" r:id="rId2"/>
          </a:graphicData>
        </a:graphic>
      </p:graphicFrame>
      <p:sp>
        <p:nvSpPr>
          <p:cNvPr id="90" name="椭圆 89"/>
          <p:cNvSpPr/>
          <p:nvPr/>
        </p:nvSpPr>
        <p:spPr>
          <a:xfrm>
            <a:off x="4942721" y="2557780"/>
            <a:ext cx="533400" cy="5334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矩形 90"/>
          <p:cNvSpPr/>
          <p:nvPr/>
        </p:nvSpPr>
        <p:spPr>
          <a:xfrm>
            <a:off x="4993760" y="2592705"/>
            <a:ext cx="447992" cy="457200"/>
          </a:xfrm>
          <a:prstGeom prst="rect">
            <a:avLst/>
          </a:prstGeom>
        </p:spPr>
        <p:txBody>
          <a:bodyPr anchor="ctr" anchorCtr="0" bIns="0" tIns="0" wrap="none">
            <a:spAutoFit/>
          </a:bodyPr>
          <a:lstStyle/>
          <a:p>
            <a:pPr algn="ctr">
              <a:lnSpc>
                <a:spcPct val="150000"/>
              </a:lnSpc>
            </a:pPr>
            <a:r>
              <a:rPr altLang="zh-CN" lang="en-US" smtClean="0" sz="2000">
                <a:ln w="6350">
                  <a:noFill/>
                </a:ln>
                <a:solidFill>
                  <a:srgbClr val="37B0E8"/>
                </a:solidFill>
                <a:latin charset="0" pitchFamily="34" typeface="Impact"/>
                <a:ea charset="-122" pitchFamily="34" typeface="微软雅黑"/>
              </a:rPr>
              <a:t>VS</a:t>
            </a:r>
          </a:p>
        </p:txBody>
      </p:sp>
      <p:cxnSp>
        <p:nvCxnSpPr>
          <p:cNvPr id="92" name="直接连接符 91"/>
          <p:cNvCxnSpPr>
            <a:stCxn id="90" idx="0"/>
          </p:cNvCxnSpPr>
          <p:nvPr/>
        </p:nvCxnSpPr>
        <p:spPr>
          <a:xfrm flipH="1" flipV="1">
            <a:off x="5209421" y="805428"/>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直接连接符 92"/>
          <p:cNvCxnSpPr>
            <a:endCxn id="90" idx="4"/>
          </p:cNvCxnSpPr>
          <p:nvPr/>
        </p:nvCxnSpPr>
        <p:spPr>
          <a:xfrm flipH="1" flipV="1">
            <a:off x="5209421" y="3091180"/>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4" name="Rectangle 66"/>
          <p:cNvSpPr>
            <a:spLocks noChangeArrowheads="1"/>
          </p:cNvSpPr>
          <p:nvPr/>
        </p:nvSpPr>
        <p:spPr bwMode="auto">
          <a:xfrm>
            <a:off x="5867400" y="4039364"/>
            <a:ext cx="291117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5" name="圆角矩形 94"/>
          <p:cNvSpPr/>
          <p:nvPr/>
        </p:nvSpPr>
        <p:spPr>
          <a:xfrm>
            <a:off x="6988196" y="1299632"/>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案列二</a:t>
            </a:r>
          </a:p>
        </p:txBody>
      </p:sp>
      <p:graphicFrame>
        <p:nvGraphicFramePr>
          <p:cNvPr id="96" name="图表 95"/>
          <p:cNvGraphicFramePr/>
          <p:nvPr/>
        </p:nvGraphicFramePr>
        <p:xfrm>
          <a:off x="5867400" y="1807116"/>
          <a:ext cx="3099050" cy="2160240"/>
        </p:xfrm>
        <a:graphic>
          <a:graphicData uri="http://schemas.openxmlformats.org/drawingml/2006/chart">
            <c:chart xmlns:c="http://schemas.openxmlformats.org/drawingml/2006/chart" r:id="rId3"/>
          </a:graphicData>
        </a:graphic>
      </p:graphicFrame>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1"/>
                                        </p:tgtEl>
                                        <p:attrNameLst>
                                          <p:attrName>style.visibility</p:attrName>
                                        </p:attrNameLst>
                                      </p:cBhvr>
                                      <p:to>
                                        <p:strVal val="visible"/>
                                      </p:to>
                                    </p:set>
                                    <p:anim calcmode="lin" valueType="num">
                                      <p:cBhvr>
                                        <p:cTn dur="300" fill="hold" id="7"/>
                                        <p:tgtEl>
                                          <p:spTgt spid="91"/>
                                        </p:tgtEl>
                                        <p:attrNameLst>
                                          <p:attrName>ppt_w</p:attrName>
                                        </p:attrNameLst>
                                      </p:cBhvr>
                                      <p:tavLst>
                                        <p:tav tm="0">
                                          <p:val>
                                            <p:fltVal val="0"/>
                                          </p:val>
                                        </p:tav>
                                        <p:tav tm="100000">
                                          <p:val>
                                            <p:strVal val="#ppt_w"/>
                                          </p:val>
                                        </p:tav>
                                      </p:tavLst>
                                    </p:anim>
                                    <p:anim calcmode="lin" valueType="num">
                                      <p:cBhvr>
                                        <p:cTn dur="300" fill="hold" id="8"/>
                                        <p:tgtEl>
                                          <p:spTgt spid="91"/>
                                        </p:tgtEl>
                                        <p:attrNameLst>
                                          <p:attrName>ppt_h</p:attrName>
                                        </p:attrNameLst>
                                      </p:cBhvr>
                                      <p:tavLst>
                                        <p:tav tm="0">
                                          <p:val>
                                            <p:fltVal val="0"/>
                                          </p:val>
                                        </p:tav>
                                        <p:tav tm="100000">
                                          <p:val>
                                            <p:strVal val="#ppt_h"/>
                                          </p:val>
                                        </p:tav>
                                      </p:tavLst>
                                    </p:anim>
                                    <p:animEffect filter="fade" transition="in">
                                      <p:cBhvr>
                                        <p:cTn dur="300" id="9"/>
                                        <p:tgtEl>
                                          <p:spTgt spid="91"/>
                                        </p:tgtEl>
                                      </p:cBhvr>
                                    </p:animEffect>
                                  </p:childTnLst>
                                </p:cTn>
                              </p:par>
                              <p:par>
                                <p:cTn autoRev="1" fill="hold" grpId="1" id="10" nodeType="withEffect" presetClass="emph" presetID="6" presetSubtype="0">
                                  <p:stCondLst>
                                    <p:cond delay="300"/>
                                  </p:stCondLst>
                                  <p:childTnLst>
                                    <p:animScale>
                                      <p:cBhvr>
                                        <p:cTn dur="150" fill="hold" id="11"/>
                                        <p:tgtEl>
                                          <p:spTgt spid="91"/>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90"/>
                                        </p:tgtEl>
                                        <p:attrNameLst>
                                          <p:attrName>style.visibility</p:attrName>
                                        </p:attrNameLst>
                                      </p:cBhvr>
                                      <p:to>
                                        <p:strVal val="visible"/>
                                      </p:to>
                                    </p:set>
                                    <p:anim calcmode="lin" valueType="num">
                                      <p:cBhvr>
                                        <p:cTn dur="300" fill="hold" id="14"/>
                                        <p:tgtEl>
                                          <p:spTgt spid="90"/>
                                        </p:tgtEl>
                                        <p:attrNameLst>
                                          <p:attrName>ppt_w</p:attrName>
                                        </p:attrNameLst>
                                      </p:cBhvr>
                                      <p:tavLst>
                                        <p:tav tm="0">
                                          <p:val>
                                            <p:fltVal val="0"/>
                                          </p:val>
                                        </p:tav>
                                        <p:tav tm="100000">
                                          <p:val>
                                            <p:strVal val="#ppt_w"/>
                                          </p:val>
                                        </p:tav>
                                      </p:tavLst>
                                    </p:anim>
                                    <p:anim calcmode="lin" valueType="num">
                                      <p:cBhvr>
                                        <p:cTn dur="300" fill="hold" id="15"/>
                                        <p:tgtEl>
                                          <p:spTgt spid="90"/>
                                        </p:tgtEl>
                                        <p:attrNameLst>
                                          <p:attrName>ppt_h</p:attrName>
                                        </p:attrNameLst>
                                      </p:cBhvr>
                                      <p:tavLst>
                                        <p:tav tm="0">
                                          <p:val>
                                            <p:fltVal val="0"/>
                                          </p:val>
                                        </p:tav>
                                        <p:tav tm="100000">
                                          <p:val>
                                            <p:strVal val="#ppt_h"/>
                                          </p:val>
                                        </p:tav>
                                      </p:tavLst>
                                    </p:anim>
                                    <p:animEffect filter="fade" transition="in">
                                      <p:cBhvr>
                                        <p:cTn dur="300" id="16"/>
                                        <p:tgtEl>
                                          <p:spTgt spid="90"/>
                                        </p:tgtEl>
                                      </p:cBhvr>
                                    </p:animEffect>
                                  </p:childTnLst>
                                </p:cTn>
                              </p:par>
                              <p:par>
                                <p:cTn autoRev="1" fill="hold" grpId="1" id="17" nodeType="withEffect" presetClass="emph" presetID="6" presetSubtype="0">
                                  <p:stCondLst>
                                    <p:cond delay="600"/>
                                  </p:stCondLst>
                                  <p:childTnLst>
                                    <p:animScale>
                                      <p:cBhvr>
                                        <p:cTn dur="150" fill="hold" id="18"/>
                                        <p:tgtEl>
                                          <p:spTgt spid="90"/>
                                        </p:tgtEl>
                                      </p:cBhvr>
                                      <p:by x="110000" y="110000"/>
                                    </p:animScale>
                                  </p:childTnLst>
                                </p:cTn>
                              </p:par>
                              <p:par>
                                <p:cTn fill="hold" id="19" nodeType="withEffect" presetClass="entr" presetID="22" presetSubtype="4">
                                  <p:stCondLst>
                                    <p:cond delay="900"/>
                                  </p:stCondLst>
                                  <p:childTnLst>
                                    <p:set>
                                      <p:cBhvr>
                                        <p:cTn dur="1" fill="hold" id="20">
                                          <p:stCondLst>
                                            <p:cond delay="0"/>
                                          </p:stCondLst>
                                        </p:cTn>
                                        <p:tgtEl>
                                          <p:spTgt spid="92"/>
                                        </p:tgtEl>
                                        <p:attrNameLst>
                                          <p:attrName>style.visibility</p:attrName>
                                        </p:attrNameLst>
                                      </p:cBhvr>
                                      <p:to>
                                        <p:strVal val="visible"/>
                                      </p:to>
                                    </p:set>
                                    <p:animEffect filter="wipe(down)" transition="in">
                                      <p:cBhvr>
                                        <p:cTn dur="500" id="21"/>
                                        <p:tgtEl>
                                          <p:spTgt spid="92"/>
                                        </p:tgtEl>
                                      </p:cBhvr>
                                    </p:animEffect>
                                  </p:childTnLst>
                                </p:cTn>
                              </p:par>
                              <p:par>
                                <p:cTn fill="hold" id="22" nodeType="withEffect" presetClass="entr" presetID="22" presetSubtype="1">
                                  <p:stCondLst>
                                    <p:cond delay="900"/>
                                  </p:stCondLst>
                                  <p:childTnLst>
                                    <p:set>
                                      <p:cBhvr>
                                        <p:cTn dur="1" fill="hold" id="23">
                                          <p:stCondLst>
                                            <p:cond delay="0"/>
                                          </p:stCondLst>
                                        </p:cTn>
                                        <p:tgtEl>
                                          <p:spTgt spid="93"/>
                                        </p:tgtEl>
                                        <p:attrNameLst>
                                          <p:attrName>style.visibility</p:attrName>
                                        </p:attrNameLst>
                                      </p:cBhvr>
                                      <p:to>
                                        <p:strVal val="visible"/>
                                      </p:to>
                                    </p:set>
                                    <p:animEffect filter="wipe(up)" transition="in">
                                      <p:cBhvr>
                                        <p:cTn dur="500" id="24"/>
                                        <p:tgtEl>
                                          <p:spTgt spid="93"/>
                                        </p:tgtEl>
                                      </p:cBhvr>
                                    </p:animEffect>
                                  </p:childTnLst>
                                </p:cTn>
                              </p:par>
                              <p:par>
                                <p:cTn fill="hold" grpId="0" id="25" nodeType="withEffect" presetClass="entr" presetID="2" presetSubtype="8">
                                  <p:stCondLst>
                                    <p:cond delay="1400"/>
                                  </p:stCondLst>
                                  <p:childTnLst>
                                    <p:set>
                                      <p:cBhvr>
                                        <p:cTn dur="1" fill="hold" id="26">
                                          <p:stCondLst>
                                            <p:cond delay="0"/>
                                          </p:stCondLst>
                                        </p:cTn>
                                        <p:tgtEl>
                                          <p:spTgt spid="88"/>
                                        </p:tgtEl>
                                        <p:attrNameLst>
                                          <p:attrName>style.visibility</p:attrName>
                                        </p:attrNameLst>
                                      </p:cBhvr>
                                      <p:to>
                                        <p:strVal val="visible"/>
                                      </p:to>
                                    </p:set>
                                    <p:anim calcmode="lin" valueType="num">
                                      <p:cBhvr additive="base">
                                        <p:cTn dur="500" fill="hold" id="27"/>
                                        <p:tgtEl>
                                          <p:spTgt spid="88"/>
                                        </p:tgtEl>
                                        <p:attrNameLst>
                                          <p:attrName>ppt_x</p:attrName>
                                        </p:attrNameLst>
                                      </p:cBhvr>
                                      <p:tavLst>
                                        <p:tav tm="0">
                                          <p:val>
                                            <p:strVal val="0-#ppt_w/2"/>
                                          </p:val>
                                        </p:tav>
                                        <p:tav tm="100000">
                                          <p:val>
                                            <p:strVal val="#ppt_x"/>
                                          </p:val>
                                        </p:tav>
                                      </p:tavLst>
                                    </p:anim>
                                    <p:anim calcmode="lin" valueType="num">
                                      <p:cBhvr additive="base">
                                        <p:cTn dur="500" fill="hold" id="28"/>
                                        <p:tgtEl>
                                          <p:spTgt spid="88"/>
                                        </p:tgtEl>
                                        <p:attrNameLst>
                                          <p:attrName>ppt_y</p:attrName>
                                        </p:attrNameLst>
                                      </p:cBhvr>
                                      <p:tavLst>
                                        <p:tav tm="0">
                                          <p:val>
                                            <p:strVal val="#ppt_y"/>
                                          </p:val>
                                        </p:tav>
                                        <p:tav tm="100000">
                                          <p:val>
                                            <p:strVal val="#ppt_y"/>
                                          </p:val>
                                        </p:tav>
                                      </p:tavLst>
                                    </p:anim>
                                  </p:childTnLst>
                                </p:cTn>
                              </p:par>
                              <p:par>
                                <p:cTn fill="hold" grpId="0" id="29" nodeType="withEffect" presetClass="entr" presetID="55" presetSubtype="0">
                                  <p:stCondLst>
                                    <p:cond delay="1400"/>
                                  </p:stCondLst>
                                  <p:childTnLst>
                                    <p:set>
                                      <p:cBhvr>
                                        <p:cTn dur="1" fill="hold" id="30">
                                          <p:stCondLst>
                                            <p:cond delay="0"/>
                                          </p:stCondLst>
                                        </p:cTn>
                                        <p:tgtEl>
                                          <p:spTgt spid="87"/>
                                        </p:tgtEl>
                                        <p:attrNameLst>
                                          <p:attrName>style.visibility</p:attrName>
                                        </p:attrNameLst>
                                      </p:cBhvr>
                                      <p:to>
                                        <p:strVal val="visible"/>
                                      </p:to>
                                    </p:set>
                                    <p:anim calcmode="lin" valueType="num">
                                      <p:cBhvr>
                                        <p:cTn dur="500" fill="hold" id="31"/>
                                        <p:tgtEl>
                                          <p:spTgt spid="87"/>
                                        </p:tgtEl>
                                        <p:attrNameLst>
                                          <p:attrName>ppt_w</p:attrName>
                                        </p:attrNameLst>
                                      </p:cBhvr>
                                      <p:tavLst>
                                        <p:tav tm="0">
                                          <p:val>
                                            <p:strVal val="#ppt_w*0.70"/>
                                          </p:val>
                                        </p:tav>
                                        <p:tav tm="100000">
                                          <p:val>
                                            <p:strVal val="#ppt_w"/>
                                          </p:val>
                                        </p:tav>
                                      </p:tavLst>
                                    </p:anim>
                                    <p:anim calcmode="lin" valueType="num">
                                      <p:cBhvr>
                                        <p:cTn dur="500" fill="hold" id="32"/>
                                        <p:tgtEl>
                                          <p:spTgt spid="87"/>
                                        </p:tgtEl>
                                        <p:attrNameLst>
                                          <p:attrName>ppt_h</p:attrName>
                                        </p:attrNameLst>
                                      </p:cBhvr>
                                      <p:tavLst>
                                        <p:tav tm="0">
                                          <p:val>
                                            <p:strVal val="#ppt_h"/>
                                          </p:val>
                                        </p:tav>
                                        <p:tav tm="100000">
                                          <p:val>
                                            <p:strVal val="#ppt_h"/>
                                          </p:val>
                                        </p:tav>
                                      </p:tavLst>
                                    </p:anim>
                                    <p:animEffect filter="fade" transition="in">
                                      <p:cBhvr>
                                        <p:cTn dur="500" id="33"/>
                                        <p:tgtEl>
                                          <p:spTgt spid="87"/>
                                        </p:tgtEl>
                                      </p:cBhvr>
                                    </p:animEffect>
                                  </p:childTnLst>
                                </p:cTn>
                              </p:par>
                              <p:par>
                                <p:cTn fill="hold" grpId="0" id="34" nodeType="withEffect" presetClass="entr" presetID="2" presetSubtype="8">
                                  <p:stCondLst>
                                    <p:cond delay="1400"/>
                                  </p:stCondLst>
                                  <p:childTnLst>
                                    <p:set>
                                      <p:cBhvr>
                                        <p:cTn dur="1" fill="hold" id="35">
                                          <p:stCondLst>
                                            <p:cond delay="0"/>
                                          </p:stCondLst>
                                        </p:cTn>
                                        <p:tgtEl>
                                          <p:spTgt spid="89"/>
                                        </p:tgtEl>
                                        <p:attrNameLst>
                                          <p:attrName>style.visibility</p:attrName>
                                        </p:attrNameLst>
                                      </p:cBhvr>
                                      <p:to>
                                        <p:strVal val="visible"/>
                                      </p:to>
                                    </p:set>
                                    <p:anim calcmode="lin" valueType="num">
                                      <p:cBhvr additive="base">
                                        <p:cTn dur="500" fill="hold" id="36"/>
                                        <p:tgtEl>
                                          <p:spTgt spid="89"/>
                                        </p:tgtEl>
                                        <p:attrNameLst>
                                          <p:attrName>ppt_x</p:attrName>
                                        </p:attrNameLst>
                                      </p:cBhvr>
                                      <p:tavLst>
                                        <p:tav tm="0">
                                          <p:val>
                                            <p:strVal val="0-#ppt_w/2"/>
                                          </p:val>
                                        </p:tav>
                                        <p:tav tm="100000">
                                          <p:val>
                                            <p:strVal val="#ppt_x"/>
                                          </p:val>
                                        </p:tav>
                                      </p:tavLst>
                                    </p:anim>
                                    <p:anim calcmode="lin" valueType="num">
                                      <p:cBhvr additive="base">
                                        <p:cTn dur="500" fill="hold" id="37"/>
                                        <p:tgtEl>
                                          <p:spTgt spid="89"/>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1400"/>
                                  </p:stCondLst>
                                  <p:childTnLst>
                                    <p:set>
                                      <p:cBhvr>
                                        <p:cTn dur="1" fill="hold" id="39">
                                          <p:stCondLst>
                                            <p:cond delay="0"/>
                                          </p:stCondLst>
                                        </p:cTn>
                                        <p:tgtEl>
                                          <p:spTgt spid="95"/>
                                        </p:tgtEl>
                                        <p:attrNameLst>
                                          <p:attrName>style.visibility</p:attrName>
                                        </p:attrNameLst>
                                      </p:cBhvr>
                                      <p:to>
                                        <p:strVal val="visible"/>
                                      </p:to>
                                    </p:set>
                                    <p:anim calcmode="lin" valueType="num">
                                      <p:cBhvr additive="base">
                                        <p:cTn dur="500" fill="hold" id="40"/>
                                        <p:tgtEl>
                                          <p:spTgt spid="95"/>
                                        </p:tgtEl>
                                        <p:attrNameLst>
                                          <p:attrName>ppt_x</p:attrName>
                                        </p:attrNameLst>
                                      </p:cBhvr>
                                      <p:tavLst>
                                        <p:tav tm="0">
                                          <p:val>
                                            <p:strVal val="1+#ppt_w/2"/>
                                          </p:val>
                                        </p:tav>
                                        <p:tav tm="100000">
                                          <p:val>
                                            <p:strVal val="#ppt_x"/>
                                          </p:val>
                                        </p:tav>
                                      </p:tavLst>
                                    </p:anim>
                                    <p:anim calcmode="lin" valueType="num">
                                      <p:cBhvr additive="base">
                                        <p:cTn dur="500" fill="hold" id="41"/>
                                        <p:tgtEl>
                                          <p:spTgt spid="95"/>
                                        </p:tgtEl>
                                        <p:attrNameLst>
                                          <p:attrName>ppt_y</p:attrName>
                                        </p:attrNameLst>
                                      </p:cBhvr>
                                      <p:tavLst>
                                        <p:tav tm="0">
                                          <p:val>
                                            <p:strVal val="#ppt_y"/>
                                          </p:val>
                                        </p:tav>
                                        <p:tav tm="100000">
                                          <p:val>
                                            <p:strVal val="#ppt_y"/>
                                          </p:val>
                                        </p:tav>
                                      </p:tavLst>
                                    </p:anim>
                                  </p:childTnLst>
                                </p:cTn>
                              </p:par>
                              <p:par>
                                <p:cTn fill="hold" grpId="0" id="42" nodeType="withEffect" presetClass="entr" presetID="55" presetSubtype="0">
                                  <p:stCondLst>
                                    <p:cond delay="1400"/>
                                  </p:stCondLst>
                                  <p:childTnLst>
                                    <p:set>
                                      <p:cBhvr>
                                        <p:cTn dur="1" fill="hold" id="43">
                                          <p:stCondLst>
                                            <p:cond delay="0"/>
                                          </p:stCondLst>
                                        </p:cTn>
                                        <p:tgtEl>
                                          <p:spTgt spid="94"/>
                                        </p:tgtEl>
                                        <p:attrNameLst>
                                          <p:attrName>style.visibility</p:attrName>
                                        </p:attrNameLst>
                                      </p:cBhvr>
                                      <p:to>
                                        <p:strVal val="visible"/>
                                      </p:to>
                                    </p:set>
                                    <p:anim calcmode="lin" valueType="num">
                                      <p:cBhvr>
                                        <p:cTn dur="500" fill="hold" id="44"/>
                                        <p:tgtEl>
                                          <p:spTgt spid="94"/>
                                        </p:tgtEl>
                                        <p:attrNameLst>
                                          <p:attrName>ppt_w</p:attrName>
                                        </p:attrNameLst>
                                      </p:cBhvr>
                                      <p:tavLst>
                                        <p:tav tm="0">
                                          <p:val>
                                            <p:strVal val="#ppt_w*0.70"/>
                                          </p:val>
                                        </p:tav>
                                        <p:tav tm="100000">
                                          <p:val>
                                            <p:strVal val="#ppt_w"/>
                                          </p:val>
                                        </p:tav>
                                      </p:tavLst>
                                    </p:anim>
                                    <p:anim calcmode="lin" valueType="num">
                                      <p:cBhvr>
                                        <p:cTn dur="500" fill="hold" id="45"/>
                                        <p:tgtEl>
                                          <p:spTgt spid="94"/>
                                        </p:tgtEl>
                                        <p:attrNameLst>
                                          <p:attrName>ppt_h</p:attrName>
                                        </p:attrNameLst>
                                      </p:cBhvr>
                                      <p:tavLst>
                                        <p:tav tm="0">
                                          <p:val>
                                            <p:strVal val="#ppt_h"/>
                                          </p:val>
                                        </p:tav>
                                        <p:tav tm="100000">
                                          <p:val>
                                            <p:strVal val="#ppt_h"/>
                                          </p:val>
                                        </p:tav>
                                      </p:tavLst>
                                    </p:anim>
                                    <p:animEffect filter="fade" transition="in">
                                      <p:cBhvr>
                                        <p:cTn dur="500" id="46"/>
                                        <p:tgtEl>
                                          <p:spTgt spid="94"/>
                                        </p:tgtEl>
                                      </p:cBhvr>
                                    </p:animEffect>
                                  </p:childTnLst>
                                </p:cTn>
                              </p:par>
                              <p:par>
                                <p:cTn fill="hold" grpId="0" id="47" nodeType="withEffect" presetClass="entr" presetID="2" presetSubtype="2">
                                  <p:stCondLst>
                                    <p:cond delay="1400"/>
                                  </p:stCondLst>
                                  <p:childTnLst>
                                    <p:set>
                                      <p:cBhvr>
                                        <p:cTn dur="1" fill="hold" id="48">
                                          <p:stCondLst>
                                            <p:cond delay="0"/>
                                          </p:stCondLst>
                                        </p:cTn>
                                        <p:tgtEl>
                                          <p:spTgt spid="96"/>
                                        </p:tgtEl>
                                        <p:attrNameLst>
                                          <p:attrName>style.visibility</p:attrName>
                                        </p:attrNameLst>
                                      </p:cBhvr>
                                      <p:to>
                                        <p:strVal val="visible"/>
                                      </p:to>
                                    </p:set>
                                    <p:anim calcmode="lin" valueType="num">
                                      <p:cBhvr additive="base">
                                        <p:cTn dur="500" fill="hold" id="49"/>
                                        <p:tgtEl>
                                          <p:spTgt spid="96"/>
                                        </p:tgtEl>
                                        <p:attrNameLst>
                                          <p:attrName>ppt_x</p:attrName>
                                        </p:attrNameLst>
                                      </p:cBhvr>
                                      <p:tavLst>
                                        <p:tav tm="0">
                                          <p:val>
                                            <p:strVal val="1+#ppt_w/2"/>
                                          </p:val>
                                        </p:tav>
                                        <p:tav tm="100000">
                                          <p:val>
                                            <p:strVal val="#ppt_x"/>
                                          </p:val>
                                        </p:tav>
                                      </p:tavLst>
                                    </p:anim>
                                    <p:anim calcmode="lin" valueType="num">
                                      <p:cBhvr additive="base">
                                        <p:cTn dur="500" fill="hold" id="50"/>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P grpId="0" spid="88"/>
      <p:bldP grpId="0" spid="90"/>
      <p:bldP grpId="1" spid="90"/>
      <p:bldP grpId="0" spid="91"/>
      <p:bldP grpId="1" spid="91"/>
      <p:bldP grpId="0" spid="94"/>
      <p:bldP grpId="0" spid="95"/>
      <p:bldGraphic grpId="0" spid="89">
        <p:bldAsOne/>
      </p:bldGraphic>
      <p:bldGraphic grpId="0" spid="96">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Rectangle 44"/>
          <p:cNvSpPr>
            <a:spLocks noChangeArrowheads="1"/>
          </p:cNvSpPr>
          <p:nvPr/>
        </p:nvSpPr>
        <p:spPr bwMode="auto">
          <a:xfrm>
            <a:off x="4546476" y="2237892"/>
            <a:ext cx="1427625"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研究目标</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成果形式</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应用前景</a:t>
            </a:r>
          </a:p>
        </p:txBody>
      </p:sp>
      <p:sp>
        <p:nvSpPr>
          <p:cNvPr id="7" name="Rectangle 44"/>
          <p:cNvSpPr>
            <a:spLocks noChangeArrowheads="1"/>
          </p:cNvSpPr>
          <p:nvPr/>
        </p:nvSpPr>
        <p:spPr bwMode="auto">
          <a:xfrm>
            <a:off x="4570472" y="1357990"/>
            <a:ext cx="237779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buClr>
                <a:srgbClr val="37B0E8"/>
              </a:buClr>
            </a:pPr>
            <a:r>
              <a:rPr altLang="zh-CN" b="1" lang="en-US" smtClean="0" sz="2400">
                <a:ln w="6350">
                  <a:noFill/>
                </a:ln>
                <a:solidFill>
                  <a:srgbClr val="37B0E8"/>
                </a:solidFill>
                <a:latin charset="-122" pitchFamily="34" typeface="微软雅黑"/>
                <a:ea charset="-122" pitchFamily="34" typeface="微软雅黑"/>
              </a:rPr>
              <a:t>04 | 成果与应用</a:t>
            </a:r>
          </a:p>
        </p:txBody>
      </p:sp>
      <p:sp>
        <p:nvSpPr>
          <p:cNvPr id="8" name="Freeform 11"/>
          <p:cNvSpPr>
            <a:spLocks noEditPoints="1"/>
          </p:cNvSpPr>
          <p:nvPr/>
        </p:nvSpPr>
        <p:spPr bwMode="auto">
          <a:xfrm>
            <a:off x="3251464" y="1715209"/>
            <a:ext cx="355216" cy="451300"/>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400"/>
                                  </p:stCondLst>
                                  <p:childTnLst>
                                    <p:animScale>
                                      <p:cBhvr>
                                        <p:cTn dur="150" fill="hold" id="18"/>
                                        <p:tgtEl>
                                          <p:spTgt spid="4"/>
                                        </p:tgtEl>
                                      </p:cBhvr>
                                      <p:by x="110000" y="110000"/>
                                    </p:animScale>
                                  </p:childTnLst>
                                </p:cTn>
                              </p:par>
                              <p:par>
                                <p:cTn fill="hold" grpId="0" id="19" nodeType="withEffect" presetClass="entr" presetID="2" presetSubtype="2">
                                  <p:stCondLst>
                                    <p:cond delay="50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1+#ppt_w/2"/>
                                          </p:val>
                                        </p:tav>
                                        <p:tav tm="100000">
                                          <p:val>
                                            <p:strVal val="#ppt_x"/>
                                          </p:val>
                                        </p:tav>
                                      </p:tavLst>
                                    </p:anim>
                                    <p:anim calcmode="lin" valueType="num">
                                      <p:cBhvr additive="base">
                                        <p:cTn dur="500" fill="hold" id="22"/>
                                        <p:tgtEl>
                                          <p:spTgt spid="5"/>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50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1+#ppt_w/2"/>
                                          </p:val>
                                        </p:tav>
                                        <p:tav tm="100000">
                                          <p:val>
                                            <p:strVal val="#ppt_x"/>
                                          </p:val>
                                        </p:tav>
                                      </p:tavLst>
                                    </p:anim>
                                    <p:anim calcmode="lin" valueType="num">
                                      <p:cBhvr additive="base">
                                        <p:cTn dur="500" fill="hold" id="26"/>
                                        <p:tgtEl>
                                          <p:spTgt spid="7"/>
                                        </p:tgtEl>
                                        <p:attrNameLst>
                                          <p:attrName>ppt_y</p:attrName>
                                        </p:attrNameLst>
                                      </p:cBhvr>
                                      <p:tavLst>
                                        <p:tav tm="0">
                                          <p:val>
                                            <p:strVal val="#ppt_y"/>
                                          </p:val>
                                        </p:tav>
                                        <p:tav tm="100000">
                                          <p:val>
                                            <p:strVal val="#ppt_y"/>
                                          </p:val>
                                        </p:tav>
                                      </p:tavLst>
                                    </p:anim>
                                  </p:childTnLst>
                                </p:cTn>
                              </p:par>
                              <p:par>
                                <p:cTn fill="hold" grpId="0" id="27" nodeType="withEffect" presetClass="entr" presetID="53" presetSubtype="0">
                                  <p:stCondLst>
                                    <p:cond delay="200"/>
                                  </p:stCondLst>
                                  <p:childTnLst>
                                    <p:set>
                                      <p:cBhvr>
                                        <p:cTn dur="1" fill="hold" id="28">
                                          <p:stCondLst>
                                            <p:cond delay="0"/>
                                          </p:stCondLst>
                                        </p:cTn>
                                        <p:tgtEl>
                                          <p:spTgt spid="8"/>
                                        </p:tgtEl>
                                        <p:attrNameLst>
                                          <p:attrName>style.visibility</p:attrName>
                                        </p:attrNameLst>
                                      </p:cBhvr>
                                      <p:to>
                                        <p:strVal val="visible"/>
                                      </p:to>
                                    </p:set>
                                    <p:anim calcmode="lin" valueType="num">
                                      <p:cBhvr>
                                        <p:cTn dur="300" fill="hold" id="29"/>
                                        <p:tgtEl>
                                          <p:spTgt spid="8"/>
                                        </p:tgtEl>
                                        <p:attrNameLst>
                                          <p:attrName>ppt_w</p:attrName>
                                        </p:attrNameLst>
                                      </p:cBhvr>
                                      <p:tavLst>
                                        <p:tav tm="0">
                                          <p:val>
                                            <p:fltVal val="0"/>
                                          </p:val>
                                        </p:tav>
                                        <p:tav tm="100000">
                                          <p:val>
                                            <p:strVal val="#ppt_w"/>
                                          </p:val>
                                        </p:tav>
                                      </p:tavLst>
                                    </p:anim>
                                    <p:anim calcmode="lin" valueType="num">
                                      <p:cBhvr>
                                        <p:cTn dur="300" fill="hold" id="30"/>
                                        <p:tgtEl>
                                          <p:spTgt spid="8"/>
                                        </p:tgtEl>
                                        <p:attrNameLst>
                                          <p:attrName>ppt_h</p:attrName>
                                        </p:attrNameLst>
                                      </p:cBhvr>
                                      <p:tavLst>
                                        <p:tav tm="0">
                                          <p:val>
                                            <p:fltVal val="0"/>
                                          </p:val>
                                        </p:tav>
                                        <p:tav tm="100000">
                                          <p:val>
                                            <p:strVal val="#ppt_h"/>
                                          </p:val>
                                        </p:tav>
                                      </p:tavLst>
                                    </p:anim>
                                    <p:animEffect filter="fade" transition="in">
                                      <p:cBhvr>
                                        <p:cTn dur="300" id="31"/>
                                        <p:tgtEl>
                                          <p:spTgt spid="8"/>
                                        </p:tgtEl>
                                      </p:cBhvr>
                                    </p:animEffect>
                                  </p:childTnLst>
                                </p:cTn>
                              </p:par>
                              <p:par>
                                <p:cTn autoRev="1" fill="hold" grpId="1" id="32" nodeType="withEffect" presetClass="emph" presetID="6" presetSubtype="0">
                                  <p:stCondLst>
                                    <p:cond delay="500"/>
                                  </p:stCondLst>
                                  <p:childTnLst>
                                    <p:animScale>
                                      <p:cBhvr>
                                        <p:cTn dur="150" fill="hold" id="33"/>
                                        <p:tgtEl>
                                          <p:spTgt spid="8"/>
                                        </p:tgtEl>
                                      </p:cBhvr>
                                      <p:by x="110000" y="11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0" spid="7"/>
      <p:bldP grpId="0" spid="8"/>
      <p:bldP grpId="1"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研究目标</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4"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5" name="矩形 34"/>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grpSp>
        <p:nvGrpSpPr>
          <p:cNvPr id="33" name="组合 32"/>
          <p:cNvGrpSpPr/>
          <p:nvPr/>
        </p:nvGrpSpPr>
        <p:grpSpPr>
          <a:xfrm>
            <a:off x="3790788" y="1303020"/>
            <a:ext cx="2894712" cy="2694270"/>
            <a:chOff x="974092" y="1272064"/>
            <a:chExt cx="3736975" cy="3478213"/>
          </a:xfrm>
          <a:solidFill>
            <a:srgbClr val="EAEAEA"/>
          </a:solidFill>
        </p:grpSpPr>
        <p:sp>
          <p:nvSpPr>
            <p:cNvPr id="36" name="Freeform 6"/>
            <p:cNvSpPr>
              <a:spLocks noEditPoints="1"/>
            </p:cNvSpPr>
            <p:nvPr/>
          </p:nvSpPr>
          <p:spPr bwMode="auto">
            <a:xfrm>
              <a:off x="2077405" y="1719739"/>
              <a:ext cx="1001713" cy="658813"/>
            </a:xfrm>
            <a:custGeom>
              <a:gdLst>
                <a:gd fmla="*/ 16 w 336" name="T0"/>
                <a:gd fmla="*/ 49 h 221" name="T1"/>
                <a:gd fmla="*/ 87 w 336" name="T2"/>
                <a:gd fmla="*/ 0 h 221" name="T3"/>
                <a:gd fmla="*/ 173 w 336" name="T4"/>
                <a:gd fmla="*/ 216 h 221" name="T5"/>
                <a:gd fmla="*/ 77 w 336" name="T6"/>
                <a:gd fmla="*/ 128 h 221" name="T7"/>
                <a:gd fmla="*/ 16 w 336" name="T8"/>
                <a:gd fmla="*/ 49 h 221" name="T9"/>
                <a:gd fmla="*/ 202 w 336" name="T10"/>
                <a:gd fmla="*/ 39 h 221" name="T11"/>
                <a:gd fmla="*/ 187 w 336" name="T12"/>
                <a:gd fmla="*/ 54 h 221" name="T13"/>
                <a:gd fmla="*/ 202 w 336" name="T14"/>
                <a:gd fmla="*/ 69 h 221" name="T15"/>
                <a:gd fmla="*/ 216 w 336" name="T16"/>
                <a:gd fmla="*/ 54 h 221" name="T17"/>
                <a:gd fmla="*/ 202 w 336" name="T18"/>
                <a:gd fmla="*/ 39 h 221" name="T19"/>
                <a:gd fmla="*/ 235 w 336" name="T20"/>
                <a:gd fmla="*/ 97 h 221" name="T21"/>
                <a:gd fmla="*/ 216 w 336" name="T22"/>
                <a:gd fmla="*/ 78 h 221" name="T23"/>
                <a:gd fmla="*/ 197 w 336" name="T24"/>
                <a:gd fmla="*/ 97 h 221" name="T25"/>
                <a:gd fmla="*/ 216 w 336" name="T26"/>
                <a:gd fmla="*/ 117 h 221" name="T27"/>
                <a:gd fmla="*/ 235 w 336" name="T28"/>
                <a:gd fmla="*/ 97 h 221" name="T29"/>
                <a:gd fmla="*/ 203 w 336" name="T30"/>
                <a:gd fmla="*/ 168 h 221" name="T31"/>
                <a:gd fmla="*/ 225 w 336" name="T32"/>
                <a:gd fmla="*/ 145 h 221" name="T33"/>
                <a:gd fmla="*/ 203 w 336" name="T34"/>
                <a:gd fmla="*/ 123 h 221" name="T35"/>
                <a:gd fmla="*/ 181 w 336" name="T36"/>
                <a:gd fmla="*/ 145 h 221" name="T37"/>
                <a:gd fmla="*/ 203 w 336" name="T38"/>
                <a:gd fmla="*/ 168 h 221" name="T39"/>
                <a:gd fmla="*/ 163 w 336" name="T40"/>
                <a:gd fmla="*/ 205 h 221" name="T41"/>
                <a:gd fmla="*/ 187 w 336" name="T42"/>
                <a:gd fmla="*/ 181 h 221" name="T43"/>
                <a:gd fmla="*/ 163 w 336" name="T44"/>
                <a:gd fmla="*/ 157 h 221" name="T45"/>
                <a:gd fmla="*/ 139 w 336" name="T46"/>
                <a:gd fmla="*/ 181 h 221" name="T47"/>
                <a:gd fmla="*/ 163 w 336" name="T48"/>
                <a:gd fmla="*/ 205 h 221" name="T49"/>
                <a:gd fmla="*/ 65 w 336" name="T50"/>
                <a:gd fmla="*/ 94 h 221" name="T51"/>
                <a:gd fmla="*/ 94 w 336" name="T52"/>
                <a:gd fmla="*/ 65 h 221" name="T53"/>
                <a:gd fmla="*/ 65 w 336" name="T54"/>
                <a:gd fmla="*/ 36 h 221" name="T55"/>
                <a:gd fmla="*/ 36 w 336" name="T56"/>
                <a:gd fmla="*/ 65 h 221" name="T57"/>
                <a:gd fmla="*/ 65 w 336" name="T58"/>
                <a:gd fmla="*/ 94 h 22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1" w="336">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7"/>
            <p:cNvSpPr/>
            <p:nvPr/>
          </p:nvSpPr>
          <p:spPr bwMode="auto">
            <a:xfrm>
              <a:off x="2691767" y="1272064"/>
              <a:ext cx="450850" cy="200025"/>
            </a:xfrm>
            <a:custGeom>
              <a:gdLst>
                <a:gd fmla="*/ 143 w 284" name="T0"/>
                <a:gd fmla="*/ 126 h 126" name="T1"/>
                <a:gd fmla="*/ 284 w 284" name="T2"/>
                <a:gd fmla="*/ 64 h 126" name="T3"/>
                <a:gd fmla="*/ 139 w 284" name="T4"/>
                <a:gd fmla="*/ 0 h 126" name="T5"/>
                <a:gd fmla="*/ 0 w 284" name="T6"/>
                <a:gd fmla="*/ 62 h 126" name="T7"/>
                <a:gd fmla="*/ 143 w 284" name="T8"/>
                <a:gd fmla="*/ 126 h 126" name="T9"/>
              </a:gdLst>
              <a:cxnLst>
                <a:cxn ang="0">
                  <a:pos x="T0" y="T1"/>
                </a:cxn>
                <a:cxn ang="0">
                  <a:pos x="T2" y="T3"/>
                </a:cxn>
                <a:cxn ang="0">
                  <a:pos x="T4" y="T5"/>
                </a:cxn>
                <a:cxn ang="0">
                  <a:pos x="T6" y="T7"/>
                </a:cxn>
                <a:cxn ang="0">
                  <a:pos x="T8" y="T9"/>
                </a:cxn>
              </a:cxnLst>
              <a:rect b="b" l="0" r="r" t="0"/>
              <a:pathLst>
                <a:path h="125" w="284">
                  <a:moveTo>
                    <a:pt x="143" y="126"/>
                  </a:moveTo>
                  <a:lnTo>
                    <a:pt x="284" y="64"/>
                  </a:lnTo>
                  <a:lnTo>
                    <a:pt x="139" y="0"/>
                  </a:lnTo>
                  <a:lnTo>
                    <a:pt x="0" y="62"/>
                  </a:lnTo>
                  <a:lnTo>
                    <a:pt x="143" y="1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Rectangle 8"/>
            <p:cNvSpPr>
              <a:spLocks noChangeArrowheads="1"/>
            </p:cNvSpPr>
            <p:nvPr/>
          </p:nvSpPr>
          <p:spPr bwMode="auto">
            <a:xfrm>
              <a:off x="2698117" y="1367314"/>
              <a:ext cx="14288" cy="146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45" name="Oval 9"/>
            <p:cNvSpPr>
              <a:spLocks noChangeArrowheads="1"/>
            </p:cNvSpPr>
            <p:nvPr/>
          </p:nvSpPr>
          <p:spPr bwMode="auto">
            <a:xfrm>
              <a:off x="2682242" y="1495902"/>
              <a:ext cx="46038"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10"/>
            <p:cNvSpPr/>
            <p:nvPr/>
          </p:nvSpPr>
          <p:spPr bwMode="auto">
            <a:xfrm>
              <a:off x="2701292" y="1522889"/>
              <a:ext cx="31750" cy="98425"/>
            </a:xfrm>
            <a:custGeom>
              <a:gdLst>
                <a:gd fmla="*/ 5 w 11" name="T0"/>
                <a:gd fmla="*/ 1 h 33" name="T1"/>
                <a:gd fmla="*/ 8 w 11" name="T2"/>
                <a:gd fmla="*/ 33 h 33" name="T3"/>
                <a:gd fmla="*/ 0 w 11" name="T4"/>
                <a:gd fmla="*/ 33 h 33" name="T5"/>
                <a:gd fmla="*/ 0 w 11" name="T6"/>
                <a:gd fmla="*/ 0 h 33" name="T7"/>
                <a:gd fmla="*/ 5 w 11" name="T8"/>
                <a:gd fmla="*/ 1 h 33" name="T9"/>
              </a:gdLst>
              <a:cxnLst>
                <a:cxn ang="0">
                  <a:pos x="T0" y="T1"/>
                </a:cxn>
                <a:cxn ang="0">
                  <a:pos x="T2" y="T3"/>
                </a:cxn>
                <a:cxn ang="0">
                  <a:pos x="T4" y="T5"/>
                </a:cxn>
                <a:cxn ang="0">
                  <a:pos x="T6" y="T7"/>
                </a:cxn>
                <a:cxn ang="0">
                  <a:pos x="T8" y="T9"/>
                </a:cxn>
              </a:cxnLst>
              <a:rect b="b" l="0" r="r" t="0"/>
              <a:pathLst>
                <a:path h="33" w="11">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1"/>
            <p:cNvSpPr/>
            <p:nvPr/>
          </p:nvSpPr>
          <p:spPr bwMode="auto">
            <a:xfrm>
              <a:off x="2674305" y="1522889"/>
              <a:ext cx="33338" cy="98425"/>
            </a:xfrm>
            <a:custGeom>
              <a:gdLst>
                <a:gd fmla="*/ 6 w 11" name="T0"/>
                <a:gd fmla="*/ 1 h 33" name="T1"/>
                <a:gd fmla="*/ 3 w 11" name="T2"/>
                <a:gd fmla="*/ 33 h 33" name="T3"/>
                <a:gd fmla="*/ 11 w 11" name="T4"/>
                <a:gd fmla="*/ 33 h 33" name="T5"/>
                <a:gd fmla="*/ 11 w 11" name="T6"/>
                <a:gd fmla="*/ 0 h 33" name="T7"/>
                <a:gd fmla="*/ 6 w 11" name="T8"/>
                <a:gd fmla="*/ 1 h 33" name="T9"/>
              </a:gdLst>
              <a:cxnLst>
                <a:cxn ang="0">
                  <a:pos x="T0" y="T1"/>
                </a:cxn>
                <a:cxn ang="0">
                  <a:pos x="T2" y="T3"/>
                </a:cxn>
                <a:cxn ang="0">
                  <a:pos x="T4" y="T5"/>
                </a:cxn>
                <a:cxn ang="0">
                  <a:pos x="T6" y="T7"/>
                </a:cxn>
                <a:cxn ang="0">
                  <a:pos x="T8" y="T9"/>
                </a:cxn>
              </a:cxnLst>
              <a:rect b="b" l="0" r="r" t="0"/>
              <a:pathLst>
                <a:path h="33" w="11">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12"/>
            <p:cNvSpPr/>
            <p:nvPr/>
          </p:nvSpPr>
          <p:spPr bwMode="auto">
            <a:xfrm>
              <a:off x="2793367" y="1433989"/>
              <a:ext cx="258763" cy="193675"/>
            </a:xfrm>
            <a:custGeom>
              <a:gdLst>
                <a:gd fmla="*/ 0 w 87" name="T0"/>
                <a:gd fmla="*/ 0 h 65" name="T1"/>
                <a:gd fmla="*/ 43 w 87" name="T2"/>
                <a:gd fmla="*/ 20 h 65" name="T3"/>
                <a:gd fmla="*/ 87 w 87" name="T4"/>
                <a:gd fmla="*/ 0 h 65" name="T5"/>
                <a:gd fmla="*/ 87 w 87" name="T6"/>
                <a:gd fmla="*/ 50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0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13"/>
            <p:cNvSpPr/>
            <p:nvPr/>
          </p:nvSpPr>
          <p:spPr bwMode="auto">
            <a:xfrm>
              <a:off x="3485517" y="2167414"/>
              <a:ext cx="450850" cy="203200"/>
            </a:xfrm>
            <a:custGeom>
              <a:gdLst>
                <a:gd fmla="*/ 143 w 284" name="T0"/>
                <a:gd fmla="*/ 128 h 128" name="T1"/>
                <a:gd fmla="*/ 284 w 284" name="T2"/>
                <a:gd fmla="*/ 64 h 128" name="T3"/>
                <a:gd fmla="*/ 139 w 284" name="T4"/>
                <a:gd fmla="*/ 0 h 128" name="T5"/>
                <a:gd fmla="*/ 0 w 284" name="T6"/>
                <a:gd fmla="*/ 62 h 128" name="T7"/>
                <a:gd fmla="*/ 143 w 284" name="T8"/>
                <a:gd fmla="*/ 128 h 128" name="T9"/>
              </a:gdLst>
              <a:cxnLst>
                <a:cxn ang="0">
                  <a:pos x="T0" y="T1"/>
                </a:cxn>
                <a:cxn ang="0">
                  <a:pos x="T2" y="T3"/>
                </a:cxn>
                <a:cxn ang="0">
                  <a:pos x="T4" y="T5"/>
                </a:cxn>
                <a:cxn ang="0">
                  <a:pos x="T6" y="T7"/>
                </a:cxn>
                <a:cxn ang="0">
                  <a:pos x="T8" y="T9"/>
                </a:cxn>
              </a:cxnLst>
              <a:rect b="b" l="0" r="r" t="0"/>
              <a:pathLst>
                <a:path h="128" w="284">
                  <a:moveTo>
                    <a:pt x="143" y="128"/>
                  </a:moveTo>
                  <a:lnTo>
                    <a:pt x="284" y="64"/>
                  </a:lnTo>
                  <a:lnTo>
                    <a:pt x="139" y="0"/>
                  </a:lnTo>
                  <a:lnTo>
                    <a:pt x="0" y="62"/>
                  </a:lnTo>
                  <a:lnTo>
                    <a:pt x="143" y="1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Rectangle 14"/>
            <p:cNvSpPr>
              <a:spLocks noChangeArrowheads="1"/>
            </p:cNvSpPr>
            <p:nvPr/>
          </p:nvSpPr>
          <p:spPr bwMode="auto">
            <a:xfrm>
              <a:off x="3491867" y="2262664"/>
              <a:ext cx="14288" cy="149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51" name="Oval 15"/>
            <p:cNvSpPr>
              <a:spLocks noChangeArrowheads="1"/>
            </p:cNvSpPr>
            <p:nvPr/>
          </p:nvSpPr>
          <p:spPr bwMode="auto">
            <a:xfrm>
              <a:off x="3475992" y="2394427"/>
              <a:ext cx="44450" cy="4445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16"/>
            <p:cNvSpPr/>
            <p:nvPr/>
          </p:nvSpPr>
          <p:spPr bwMode="auto">
            <a:xfrm>
              <a:off x="3495042" y="2418239"/>
              <a:ext cx="31750" cy="98425"/>
            </a:xfrm>
            <a:custGeom>
              <a:gdLst>
                <a:gd fmla="*/ 5 w 11" name="T0"/>
                <a:gd fmla="*/ 2 h 33" name="T1"/>
                <a:gd fmla="*/ 8 w 11" name="T2"/>
                <a:gd fmla="*/ 33 h 33" name="T3"/>
                <a:gd fmla="*/ 0 w 11" name="T4"/>
                <a:gd fmla="*/ 33 h 33" name="T5"/>
                <a:gd fmla="*/ 0 w 11" name="T6"/>
                <a:gd fmla="*/ 0 h 33" name="T7"/>
                <a:gd fmla="*/ 5 w 11" name="T8"/>
                <a:gd fmla="*/ 2 h 33" name="T9"/>
              </a:gdLst>
              <a:cxnLst>
                <a:cxn ang="0">
                  <a:pos x="T0" y="T1"/>
                </a:cxn>
                <a:cxn ang="0">
                  <a:pos x="T2" y="T3"/>
                </a:cxn>
                <a:cxn ang="0">
                  <a:pos x="T4" y="T5"/>
                </a:cxn>
                <a:cxn ang="0">
                  <a:pos x="T6" y="T7"/>
                </a:cxn>
                <a:cxn ang="0">
                  <a:pos x="T8" y="T9"/>
                </a:cxn>
              </a:cxnLst>
              <a:rect b="b" l="0" r="r" t="0"/>
              <a:pathLst>
                <a:path h="33" w="11">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17"/>
            <p:cNvSpPr/>
            <p:nvPr/>
          </p:nvSpPr>
          <p:spPr bwMode="auto">
            <a:xfrm>
              <a:off x="3468055" y="2418239"/>
              <a:ext cx="31750" cy="98425"/>
            </a:xfrm>
            <a:custGeom>
              <a:gdLst>
                <a:gd fmla="*/ 6 w 11" name="T0"/>
                <a:gd fmla="*/ 2 h 33" name="T1"/>
                <a:gd fmla="*/ 3 w 11" name="T2"/>
                <a:gd fmla="*/ 33 h 33" name="T3"/>
                <a:gd fmla="*/ 11 w 11" name="T4"/>
                <a:gd fmla="*/ 33 h 33" name="T5"/>
                <a:gd fmla="*/ 11 w 11" name="T6"/>
                <a:gd fmla="*/ 0 h 33" name="T7"/>
                <a:gd fmla="*/ 6 w 11" name="T8"/>
                <a:gd fmla="*/ 2 h 33" name="T9"/>
              </a:gdLst>
              <a:cxnLst>
                <a:cxn ang="0">
                  <a:pos x="T0" y="T1"/>
                </a:cxn>
                <a:cxn ang="0">
                  <a:pos x="T2" y="T3"/>
                </a:cxn>
                <a:cxn ang="0">
                  <a:pos x="T4" y="T5"/>
                </a:cxn>
                <a:cxn ang="0">
                  <a:pos x="T6" y="T7"/>
                </a:cxn>
                <a:cxn ang="0">
                  <a:pos x="T8" y="T9"/>
                </a:cxn>
              </a:cxnLst>
              <a:rect b="b" l="0" r="r" t="0"/>
              <a:pathLst>
                <a:path h="33" w="11">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18"/>
            <p:cNvSpPr/>
            <p:nvPr/>
          </p:nvSpPr>
          <p:spPr bwMode="auto">
            <a:xfrm>
              <a:off x="3587117" y="2327752"/>
              <a:ext cx="258763" cy="193675"/>
            </a:xfrm>
            <a:custGeom>
              <a:gdLst>
                <a:gd fmla="*/ 0 w 87" name="T0"/>
                <a:gd fmla="*/ 0 h 65" name="T1"/>
                <a:gd fmla="*/ 43 w 87" name="T2"/>
                <a:gd fmla="*/ 21 h 65" name="T3"/>
                <a:gd fmla="*/ 87 w 87" name="T4"/>
                <a:gd fmla="*/ 0 h 65" name="T5"/>
                <a:gd fmla="*/ 87 w 87" name="T6"/>
                <a:gd fmla="*/ 51 h 65" name="T7"/>
                <a:gd fmla="*/ 45 w 87" name="T8"/>
                <a:gd fmla="*/ 65 h 65" name="T9"/>
                <a:gd fmla="*/ 45 w 87" name="T10"/>
                <a:gd fmla="*/ 65 h 65" name="T11"/>
                <a:gd fmla="*/ 43 w 87" name="T12"/>
                <a:gd fmla="*/ 65 h 65" name="T13"/>
                <a:gd fmla="*/ 42 w 87" name="T14"/>
                <a:gd fmla="*/ 65 h 65" name="T15"/>
                <a:gd fmla="*/ 42 w 87" name="T16"/>
                <a:gd fmla="*/ 65 h 65" name="T17"/>
                <a:gd fmla="*/ 0 w 87" name="T18"/>
                <a:gd fmla="*/ 51 h 65" name="T19"/>
                <a:gd fmla="*/ 0 w 87" name="T20"/>
                <a:gd fmla="*/ 0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87">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19"/>
            <p:cNvSpPr>
              <a:spLocks noEditPoints="1"/>
            </p:cNvSpPr>
            <p:nvPr/>
          </p:nvSpPr>
          <p:spPr bwMode="auto">
            <a:xfrm>
              <a:off x="3676017" y="3137377"/>
              <a:ext cx="325438" cy="323850"/>
            </a:xfrm>
            <a:custGeom>
              <a:gdLst>
                <a:gd fmla="*/ 39 w 109" name="T0"/>
                <a:gd fmla="*/ 53 h 109" name="T1"/>
                <a:gd fmla="*/ 42 w 109" name="T2"/>
                <a:gd fmla="*/ 46 h 109" name="T3"/>
                <a:gd fmla="*/ 42 w 109" name="T4"/>
                <a:gd fmla="*/ 21 h 109" name="T5"/>
                <a:gd fmla="*/ 39 w 109" name="T6"/>
                <a:gd fmla="*/ 17 h 109" name="T7"/>
                <a:gd fmla="*/ 39 w 109" name="T8"/>
                <a:gd fmla="*/ 17 h 109" name="T9"/>
                <a:gd fmla="*/ 39 w 109" name="T10"/>
                <a:gd fmla="*/ 6 h 109" name="T11"/>
                <a:gd fmla="*/ 39 w 109" name="T12"/>
                <a:gd fmla="*/ 6 h 109" name="T13"/>
                <a:gd fmla="*/ 39 w 109" name="T14"/>
                <a:gd fmla="*/ 6 h 109" name="T15"/>
                <a:gd fmla="*/ 55 w 109" name="T16"/>
                <a:gd fmla="*/ 0 h 109" name="T17"/>
                <a:gd fmla="*/ 70 w 109" name="T18"/>
                <a:gd fmla="*/ 6 h 109" name="T19"/>
                <a:gd fmla="*/ 70 w 109" name="T20"/>
                <a:gd fmla="*/ 6 h 109" name="T21"/>
                <a:gd fmla="*/ 71 w 109" name="T22"/>
                <a:gd fmla="*/ 6 h 109" name="T23"/>
                <a:gd fmla="*/ 71 w 109" name="T24"/>
                <a:gd fmla="*/ 17 h 109" name="T25"/>
                <a:gd fmla="*/ 70 w 109" name="T26"/>
                <a:gd fmla="*/ 17 h 109" name="T27"/>
                <a:gd fmla="*/ 66 w 109" name="T28"/>
                <a:gd fmla="*/ 21 h 109" name="T29"/>
                <a:gd fmla="*/ 66 w 109" name="T30"/>
                <a:gd fmla="*/ 46 h 109" name="T31"/>
                <a:gd fmla="*/ 69 w 109" name="T32"/>
                <a:gd fmla="*/ 53 h 109" name="T33"/>
                <a:gd fmla="*/ 94 w 109" name="T34"/>
                <a:gd fmla="*/ 100 h 109" name="T35"/>
                <a:gd fmla="*/ 55 w 109" name="T36"/>
                <a:gd fmla="*/ 109 h 109" name="T37"/>
                <a:gd fmla="*/ 15 w 109" name="T38"/>
                <a:gd fmla="*/ 100 h 109" name="T39"/>
                <a:gd fmla="*/ 39 w 109" name="T40"/>
                <a:gd fmla="*/ 53 h 109" name="T41"/>
                <a:gd fmla="*/ 40 w 109" name="T42"/>
                <a:gd fmla="*/ 101 h 109" name="T43"/>
                <a:gd fmla="*/ 23 w 109" name="T44"/>
                <a:gd fmla="*/ 89 h 109" name="T45"/>
                <a:gd fmla="*/ 38 w 109" name="T46"/>
                <a:gd fmla="*/ 63 h 109" name="T47"/>
                <a:gd fmla="*/ 17 w 109" name="T48"/>
                <a:gd fmla="*/ 90 h 109" name="T49"/>
                <a:gd fmla="*/ 40 w 109" name="T50"/>
                <a:gd fmla="*/ 101 h 10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9" w="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20"/>
            <p:cNvSpPr>
              <a:spLocks noEditPoints="1"/>
            </p:cNvSpPr>
            <p:nvPr/>
          </p:nvSpPr>
          <p:spPr bwMode="auto">
            <a:xfrm>
              <a:off x="4218942" y="2242027"/>
              <a:ext cx="403225" cy="404813"/>
            </a:xfrm>
            <a:custGeom>
              <a:gdLst>
                <a:gd fmla="*/ 67 w 135" name="T0"/>
                <a:gd fmla="*/ 0 h 136" name="T1"/>
                <a:gd fmla="*/ 135 w 135" name="T2"/>
                <a:gd fmla="*/ 68 h 136" name="T3"/>
                <a:gd fmla="*/ 67 w 135" name="T4"/>
                <a:gd fmla="*/ 136 h 136" name="T5"/>
                <a:gd fmla="*/ 0 w 135" name="T6"/>
                <a:gd fmla="*/ 68 h 136" name="T7"/>
                <a:gd fmla="*/ 67 w 135" name="T8"/>
                <a:gd fmla="*/ 0 h 136" name="T9"/>
                <a:gd fmla="*/ 67 w 135" name="T10"/>
                <a:gd fmla="*/ 133 h 136" name="T11"/>
                <a:gd fmla="*/ 132 w 135" name="T12"/>
                <a:gd fmla="*/ 68 h 136" name="T13"/>
                <a:gd fmla="*/ 67 w 135" name="T14"/>
                <a:gd fmla="*/ 3 h 136" name="T15"/>
                <a:gd fmla="*/ 3 w 135" name="T16"/>
                <a:gd fmla="*/ 68 h 136" name="T17"/>
                <a:gd fmla="*/ 67 w 135"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21"/>
            <p:cNvSpPr/>
            <p:nvPr/>
          </p:nvSpPr>
          <p:spPr bwMode="auto">
            <a:xfrm>
              <a:off x="4180842" y="2249964"/>
              <a:ext cx="452438" cy="396875"/>
            </a:xfrm>
            <a:custGeom>
              <a:gdLst>
                <a:gd fmla="*/ 108 w 152" name="T0"/>
                <a:gd fmla="*/ 10 h 133" name="T1"/>
                <a:gd fmla="*/ 111 w 152" name="T2"/>
                <a:gd fmla="*/ 15 h 133" name="T3"/>
                <a:gd fmla="*/ 114 w 152" name="T4"/>
                <a:gd fmla="*/ 19 h 133" name="T5"/>
                <a:gd fmla="*/ 116 w 152" name="T6"/>
                <a:gd fmla="*/ 17 h 133" name="T7"/>
                <a:gd fmla="*/ 117 w 152" name="T8"/>
                <a:gd fmla="*/ 21 h 133" name="T9"/>
                <a:gd fmla="*/ 124 w 152" name="T10"/>
                <a:gd fmla="*/ 23 h 133" name="T11"/>
                <a:gd fmla="*/ 128 w 152" name="T12"/>
                <a:gd fmla="*/ 27 h 133" name="T13"/>
                <a:gd fmla="*/ 134 w 152" name="T14"/>
                <a:gd fmla="*/ 35 h 133" name="T15"/>
                <a:gd fmla="*/ 137 w 152" name="T16"/>
                <a:gd fmla="*/ 41 h 133" name="T17"/>
                <a:gd fmla="*/ 134 w 152" name="T18"/>
                <a:gd fmla="*/ 44 h 133" name="T19"/>
                <a:gd fmla="*/ 134 w 152" name="T20"/>
                <a:gd fmla="*/ 46 h 133" name="T21"/>
                <a:gd fmla="*/ 137 w 152" name="T22"/>
                <a:gd fmla="*/ 44 h 133" name="T23"/>
                <a:gd fmla="*/ 139 w 152" name="T24"/>
                <a:gd fmla="*/ 40 h 133" name="T25"/>
                <a:gd fmla="*/ 141 w 152" name="T26"/>
                <a:gd fmla="*/ 46 h 133" name="T27"/>
                <a:gd fmla="*/ 140 w 152" name="T28"/>
                <a:gd fmla="*/ 55 h 133" name="T29"/>
                <a:gd fmla="*/ 136 w 152" name="T30"/>
                <a:gd fmla="*/ 53 h 133" name="T31"/>
                <a:gd fmla="*/ 130 w 152" name="T32"/>
                <a:gd fmla="*/ 59 h 133" name="T33"/>
                <a:gd fmla="*/ 124 w 152" name="T34"/>
                <a:gd fmla="*/ 65 h 133" name="T35"/>
                <a:gd fmla="*/ 118 w 152" name="T36"/>
                <a:gd fmla="*/ 70 h 133" name="T37"/>
                <a:gd fmla="*/ 111 w 152" name="T38"/>
                <a:gd fmla="*/ 78 h 133" name="T39"/>
                <a:gd fmla="*/ 113 w 152" name="T40"/>
                <a:gd fmla="*/ 90 h 133" name="T41"/>
                <a:gd fmla="*/ 119 w 152" name="T42"/>
                <a:gd fmla="*/ 103 h 133" name="T43"/>
                <a:gd fmla="*/ 117 w 152" name="T44"/>
                <a:gd fmla="*/ 113 h 133" name="T45"/>
                <a:gd fmla="*/ 121 w 152" name="T46"/>
                <a:gd fmla="*/ 114 h 133" name="T47"/>
                <a:gd fmla="*/ 130 w 152" name="T48"/>
                <a:gd fmla="*/ 99 h 133" name="T49"/>
                <a:gd fmla="*/ 141 w 152" name="T50"/>
                <a:gd fmla="*/ 75 h 133" name="T51"/>
                <a:gd fmla="*/ 144 w 152" name="T52"/>
                <a:gd fmla="*/ 58 h 133" name="T53"/>
                <a:gd fmla="*/ 103 w 152" name="T54"/>
                <a:gd fmla="*/ 122 h 133" name="T55"/>
                <a:gd fmla="*/ 92 w 152" name="T56"/>
                <a:gd fmla="*/ 121 h 133" name="T57"/>
                <a:gd fmla="*/ 78 w 152" name="T58"/>
                <a:gd fmla="*/ 119 h 133" name="T59"/>
                <a:gd fmla="*/ 79 w 152" name="T60"/>
                <a:gd fmla="*/ 125 h 133" name="T61"/>
                <a:gd fmla="*/ 71 w 152" name="T62"/>
                <a:gd fmla="*/ 124 h 133" name="T63"/>
                <a:gd fmla="*/ 59 w 152" name="T64"/>
                <a:gd fmla="*/ 123 h 133" name="T65"/>
                <a:gd fmla="*/ 60 w 152" name="T66"/>
                <a:gd fmla="*/ 1 h 133" name="T67"/>
                <a:gd fmla="*/ 20 w 152" name="T68"/>
                <a:gd fmla="*/ 42 h 133" name="T69"/>
                <a:gd fmla="*/ 26 w 152" name="T70"/>
                <a:gd fmla="*/ 39 h 133" name="T71"/>
                <a:gd fmla="*/ 31 w 152" name="T72"/>
                <a:gd fmla="*/ 49 h 133" name="T73"/>
                <a:gd fmla="*/ 38 w 152" name="T74"/>
                <a:gd fmla="*/ 39 h 133" name="T75"/>
                <a:gd fmla="*/ 35 w 152" name="T76"/>
                <a:gd fmla="*/ 50 h 133" name="T77"/>
                <a:gd fmla="*/ 28 w 152" name="T78"/>
                <a:gd fmla="*/ 52 h 133" name="T79"/>
                <a:gd fmla="*/ 31 w 152" name="T80"/>
                <a:gd fmla="*/ 67 h 133" name="T81"/>
                <a:gd fmla="*/ 35 w 152" name="T82"/>
                <a:gd fmla="*/ 82 h 133" name="T83"/>
                <a:gd fmla="*/ 40 w 152" name="T84"/>
                <a:gd fmla="*/ 91 h 133" name="T85"/>
                <a:gd fmla="*/ 54 w 152" name="T86"/>
                <a:gd fmla="*/ 103 h 133" name="T87"/>
                <a:gd fmla="*/ 57 w 152" name="T88"/>
                <a:gd fmla="*/ 93 h 133" name="T89"/>
                <a:gd fmla="*/ 57 w 152" name="T90"/>
                <a:gd fmla="*/ 80 h 133" name="T91"/>
                <a:gd fmla="*/ 62 w 152" name="T92"/>
                <a:gd fmla="*/ 67 h 133" name="T93"/>
                <a:gd fmla="*/ 68 w 152" name="T94"/>
                <a:gd fmla="*/ 60 h 133" name="T95"/>
                <a:gd fmla="*/ 86 w 152" name="T96"/>
                <a:gd fmla="*/ 60 h 133" name="T97"/>
                <a:gd fmla="*/ 92 w 152" name="T98"/>
                <a:gd fmla="*/ 51 h 133" name="T99"/>
                <a:gd fmla="*/ 85 w 152" name="T100"/>
                <a:gd fmla="*/ 33 h 133" name="T101"/>
                <a:gd fmla="*/ 72 w 152" name="T102"/>
                <a:gd fmla="*/ 27 h 133" name="T103"/>
                <a:gd fmla="*/ 65 w 152" name="T104"/>
                <a:gd fmla="*/ 31 h 133" name="T105"/>
                <a:gd fmla="*/ 54 w 152" name="T106"/>
                <a:gd fmla="*/ 31 h 133" name="T107"/>
                <a:gd fmla="*/ 44 w 152" name="T108"/>
                <a:gd fmla="*/ 29 h 133" name="T109"/>
                <a:gd fmla="*/ 53 w 152" name="T110"/>
                <a:gd fmla="*/ 25 h 133" name="T111"/>
                <a:gd fmla="*/ 54 w 152" name="T112"/>
                <a:gd fmla="*/ 21 h 133" name="T113"/>
                <a:gd fmla="*/ 67 w 152" name="T114"/>
                <a:gd fmla="*/ 21 h 133" name="T115"/>
                <a:gd fmla="*/ 78 w 152" name="T116"/>
                <a:gd fmla="*/ 25 h 133" name="T117"/>
                <a:gd fmla="*/ 80 w 152" name="T118"/>
                <a:gd fmla="*/ 14 h 133" name="T119"/>
                <a:gd fmla="*/ 88 w 152" name="T120"/>
                <a:gd fmla="*/ 7 h 133" name="T121"/>
                <a:gd fmla="*/ 79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22"/>
            <p:cNvSpPr>
              <a:spLocks noEditPoints="1"/>
            </p:cNvSpPr>
            <p:nvPr/>
          </p:nvSpPr>
          <p:spPr bwMode="auto">
            <a:xfrm>
              <a:off x="1105855" y="3437414"/>
              <a:ext cx="404813" cy="406400"/>
            </a:xfrm>
            <a:custGeom>
              <a:gdLst>
                <a:gd fmla="*/ 68 w 136" name="T0"/>
                <a:gd fmla="*/ 0 h 136" name="T1"/>
                <a:gd fmla="*/ 136 w 136" name="T2"/>
                <a:gd fmla="*/ 68 h 136" name="T3"/>
                <a:gd fmla="*/ 68 w 136" name="T4"/>
                <a:gd fmla="*/ 136 h 136" name="T5"/>
                <a:gd fmla="*/ 0 w 136" name="T6"/>
                <a:gd fmla="*/ 68 h 136" name="T7"/>
                <a:gd fmla="*/ 68 w 136" name="T8"/>
                <a:gd fmla="*/ 0 h 136" name="T9"/>
                <a:gd fmla="*/ 68 w 136" name="T10"/>
                <a:gd fmla="*/ 133 h 136" name="T11"/>
                <a:gd fmla="*/ 133 w 136" name="T12"/>
                <a:gd fmla="*/ 68 h 136" name="T13"/>
                <a:gd fmla="*/ 68 w 136" name="T14"/>
                <a:gd fmla="*/ 3 h 136" name="T15"/>
                <a:gd fmla="*/ 3 w 136" name="T16"/>
                <a:gd fmla="*/ 68 h 136" name="T17"/>
                <a:gd fmla="*/ 68 w 136" name="T18"/>
                <a:gd fmla="*/ 133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23"/>
            <p:cNvSpPr/>
            <p:nvPr/>
          </p:nvSpPr>
          <p:spPr bwMode="auto">
            <a:xfrm>
              <a:off x="1066167" y="3446939"/>
              <a:ext cx="454025" cy="396875"/>
            </a:xfrm>
            <a:custGeom>
              <a:gdLst>
                <a:gd fmla="*/ 109 w 152" name="T0"/>
                <a:gd fmla="*/ 10 h 133" name="T1"/>
                <a:gd fmla="*/ 111 w 152" name="T2"/>
                <a:gd fmla="*/ 15 h 133" name="T3"/>
                <a:gd fmla="*/ 114 w 152" name="T4"/>
                <a:gd fmla="*/ 19 h 133" name="T5"/>
                <a:gd fmla="*/ 117 w 152" name="T6"/>
                <a:gd fmla="*/ 17 h 133" name="T7"/>
                <a:gd fmla="*/ 117 w 152" name="T8"/>
                <a:gd fmla="*/ 22 h 133" name="T9"/>
                <a:gd fmla="*/ 124 w 152" name="T10"/>
                <a:gd fmla="*/ 23 h 133" name="T11"/>
                <a:gd fmla="*/ 128 w 152" name="T12"/>
                <a:gd fmla="*/ 27 h 133" name="T13"/>
                <a:gd fmla="*/ 134 w 152" name="T14"/>
                <a:gd fmla="*/ 36 h 133" name="T15"/>
                <a:gd fmla="*/ 138 w 152" name="T16"/>
                <a:gd fmla="*/ 41 h 133" name="T17"/>
                <a:gd fmla="*/ 135 w 152" name="T18"/>
                <a:gd fmla="*/ 45 h 133" name="T19"/>
                <a:gd fmla="*/ 134 w 152" name="T20"/>
                <a:gd fmla="*/ 47 h 133" name="T21"/>
                <a:gd fmla="*/ 137 w 152" name="T22"/>
                <a:gd fmla="*/ 44 h 133" name="T23"/>
                <a:gd fmla="*/ 140 w 152" name="T24"/>
                <a:gd fmla="*/ 40 h 133" name="T25"/>
                <a:gd fmla="*/ 141 w 152" name="T26"/>
                <a:gd fmla="*/ 46 h 133" name="T27"/>
                <a:gd fmla="*/ 141 w 152" name="T28"/>
                <a:gd fmla="*/ 56 h 133" name="T29"/>
                <a:gd fmla="*/ 136 w 152" name="T30"/>
                <a:gd fmla="*/ 53 h 133" name="T31"/>
                <a:gd fmla="*/ 131 w 152" name="T32"/>
                <a:gd fmla="*/ 59 h 133" name="T33"/>
                <a:gd fmla="*/ 125 w 152" name="T34"/>
                <a:gd fmla="*/ 65 h 133" name="T35"/>
                <a:gd fmla="*/ 119 w 152" name="T36"/>
                <a:gd fmla="*/ 71 h 133" name="T37"/>
                <a:gd fmla="*/ 111 w 152" name="T38"/>
                <a:gd fmla="*/ 78 h 133" name="T39"/>
                <a:gd fmla="*/ 114 w 152" name="T40"/>
                <a:gd fmla="*/ 90 h 133" name="T41"/>
                <a:gd fmla="*/ 120 w 152" name="T42"/>
                <a:gd fmla="*/ 104 h 133" name="T43"/>
                <a:gd fmla="*/ 118 w 152" name="T44"/>
                <a:gd fmla="*/ 114 h 133" name="T45"/>
                <a:gd fmla="*/ 122 w 152" name="T46"/>
                <a:gd fmla="*/ 114 h 133" name="T47"/>
                <a:gd fmla="*/ 131 w 152" name="T48"/>
                <a:gd fmla="*/ 99 h 133" name="T49"/>
                <a:gd fmla="*/ 141 w 152" name="T50"/>
                <a:gd fmla="*/ 75 h 133" name="T51"/>
                <a:gd fmla="*/ 145 w 152" name="T52"/>
                <a:gd fmla="*/ 58 h 133" name="T53"/>
                <a:gd fmla="*/ 103 w 152" name="T54"/>
                <a:gd fmla="*/ 123 h 133" name="T55"/>
                <a:gd fmla="*/ 93 w 152" name="T56"/>
                <a:gd fmla="*/ 121 h 133" name="T57"/>
                <a:gd fmla="*/ 79 w 152" name="T58"/>
                <a:gd fmla="*/ 119 h 133" name="T59"/>
                <a:gd fmla="*/ 80 w 152" name="T60"/>
                <a:gd fmla="*/ 125 h 133" name="T61"/>
                <a:gd fmla="*/ 72 w 152" name="T62"/>
                <a:gd fmla="*/ 124 h 133" name="T63"/>
                <a:gd fmla="*/ 60 w 152" name="T64"/>
                <a:gd fmla="*/ 123 h 133" name="T65"/>
                <a:gd fmla="*/ 61 w 152" name="T66"/>
                <a:gd fmla="*/ 2 h 133" name="T67"/>
                <a:gd fmla="*/ 21 w 152" name="T68"/>
                <a:gd fmla="*/ 43 h 133" name="T69"/>
                <a:gd fmla="*/ 26 w 152" name="T70"/>
                <a:gd fmla="*/ 39 h 133" name="T71"/>
                <a:gd fmla="*/ 31 w 152" name="T72"/>
                <a:gd fmla="*/ 50 h 133" name="T73"/>
                <a:gd fmla="*/ 39 w 152" name="T74"/>
                <a:gd fmla="*/ 40 h 133" name="T75"/>
                <a:gd fmla="*/ 36 w 152" name="T76"/>
                <a:gd fmla="*/ 50 h 133" name="T77"/>
                <a:gd fmla="*/ 28 w 152" name="T78"/>
                <a:gd fmla="*/ 53 h 133" name="T79"/>
                <a:gd fmla="*/ 31 w 152" name="T80"/>
                <a:gd fmla="*/ 67 h 133" name="T81"/>
                <a:gd fmla="*/ 35 w 152" name="T82"/>
                <a:gd fmla="*/ 82 h 133" name="T83"/>
                <a:gd fmla="*/ 40 w 152" name="T84"/>
                <a:gd fmla="*/ 92 h 133" name="T85"/>
                <a:gd fmla="*/ 54 w 152" name="T86"/>
                <a:gd fmla="*/ 103 h 133" name="T87"/>
                <a:gd fmla="*/ 58 w 152" name="T88"/>
                <a:gd fmla="*/ 93 h 133" name="T89"/>
                <a:gd fmla="*/ 57 w 152" name="T90"/>
                <a:gd fmla="*/ 81 h 133" name="T91"/>
                <a:gd fmla="*/ 62 w 152" name="T92"/>
                <a:gd fmla="*/ 68 h 133" name="T93"/>
                <a:gd fmla="*/ 69 w 152" name="T94"/>
                <a:gd fmla="*/ 60 h 133" name="T95"/>
                <a:gd fmla="*/ 86 w 152" name="T96"/>
                <a:gd fmla="*/ 60 h 133" name="T97"/>
                <a:gd fmla="*/ 93 w 152" name="T98"/>
                <a:gd fmla="*/ 51 h 133" name="T99"/>
                <a:gd fmla="*/ 86 w 152" name="T100"/>
                <a:gd fmla="*/ 33 h 133" name="T101"/>
                <a:gd fmla="*/ 73 w 152" name="T102"/>
                <a:gd fmla="*/ 28 h 133" name="T103"/>
                <a:gd fmla="*/ 65 w 152" name="T104"/>
                <a:gd fmla="*/ 31 h 133" name="T105"/>
                <a:gd fmla="*/ 55 w 152" name="T106"/>
                <a:gd fmla="*/ 31 h 133" name="T107"/>
                <a:gd fmla="*/ 44 w 152" name="T108"/>
                <a:gd fmla="*/ 29 h 133" name="T109"/>
                <a:gd fmla="*/ 54 w 152" name="T110"/>
                <a:gd fmla="*/ 25 h 133" name="T111"/>
                <a:gd fmla="*/ 55 w 152" name="T112"/>
                <a:gd fmla="*/ 21 h 133" name="T113"/>
                <a:gd fmla="*/ 68 w 152" name="T114"/>
                <a:gd fmla="*/ 22 h 133" name="T115"/>
                <a:gd fmla="*/ 78 w 152" name="T116"/>
                <a:gd fmla="*/ 25 h 133" name="T117"/>
                <a:gd fmla="*/ 81 w 152" name="T118"/>
                <a:gd fmla="*/ 14 h 133" name="T119"/>
                <a:gd fmla="*/ 88 w 152" name="T120"/>
                <a:gd fmla="*/ 7 h 133" name="T121"/>
                <a:gd fmla="*/ 80 w 152" name="T122"/>
                <a:gd fmla="*/ 2 h 13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3" w="152">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24"/>
            <p:cNvSpPr>
              <a:spLocks noEditPoints="1"/>
            </p:cNvSpPr>
            <p:nvPr/>
          </p:nvSpPr>
          <p:spPr bwMode="auto">
            <a:xfrm>
              <a:off x="3323592" y="4204177"/>
              <a:ext cx="492125" cy="325438"/>
            </a:xfrm>
            <a:custGeom>
              <a:gdLst>
                <a:gd fmla="*/ 7 w 165" name="T0"/>
                <a:gd fmla="*/ 24 h 109" name="T1"/>
                <a:gd fmla="*/ 42 w 165" name="T2"/>
                <a:gd fmla="*/ 0 h 109" name="T3"/>
                <a:gd fmla="*/ 84 w 165" name="T4"/>
                <a:gd fmla="*/ 107 h 109" name="T5"/>
                <a:gd fmla="*/ 37 w 165" name="T6"/>
                <a:gd fmla="*/ 63 h 109" name="T7"/>
                <a:gd fmla="*/ 7 w 165" name="T8"/>
                <a:gd fmla="*/ 24 h 109" name="T9"/>
                <a:gd fmla="*/ 99 w 165" name="T10"/>
                <a:gd fmla="*/ 20 h 109" name="T11"/>
                <a:gd fmla="*/ 92 w 165" name="T12"/>
                <a:gd fmla="*/ 27 h 109" name="T13"/>
                <a:gd fmla="*/ 99 w 165" name="T14"/>
                <a:gd fmla="*/ 34 h 109" name="T15"/>
                <a:gd fmla="*/ 106 w 165" name="T16"/>
                <a:gd fmla="*/ 27 h 109" name="T17"/>
                <a:gd fmla="*/ 99 w 165" name="T18"/>
                <a:gd fmla="*/ 20 h 109" name="T19"/>
                <a:gd fmla="*/ 115 w 165" name="T20"/>
                <a:gd fmla="*/ 48 h 109" name="T21"/>
                <a:gd fmla="*/ 106 w 165" name="T22"/>
                <a:gd fmla="*/ 39 h 109" name="T23"/>
                <a:gd fmla="*/ 96 w 165" name="T24"/>
                <a:gd fmla="*/ 48 h 109" name="T25"/>
                <a:gd fmla="*/ 106 w 165" name="T26"/>
                <a:gd fmla="*/ 58 h 109" name="T27"/>
                <a:gd fmla="*/ 115 w 165" name="T28"/>
                <a:gd fmla="*/ 48 h 109" name="T29"/>
                <a:gd fmla="*/ 99 w 165" name="T30"/>
                <a:gd fmla="*/ 83 h 109" name="T31"/>
                <a:gd fmla="*/ 110 w 165" name="T32"/>
                <a:gd fmla="*/ 72 h 109" name="T33"/>
                <a:gd fmla="*/ 99 w 165" name="T34"/>
                <a:gd fmla="*/ 61 h 109" name="T35"/>
                <a:gd fmla="*/ 88 w 165" name="T36"/>
                <a:gd fmla="*/ 72 h 109" name="T37"/>
                <a:gd fmla="*/ 99 w 165" name="T38"/>
                <a:gd fmla="*/ 83 h 109" name="T39"/>
                <a:gd fmla="*/ 80 w 165" name="T40"/>
                <a:gd fmla="*/ 101 h 109" name="T41"/>
                <a:gd fmla="*/ 91 w 165" name="T42"/>
                <a:gd fmla="*/ 90 h 109" name="T43"/>
                <a:gd fmla="*/ 80 w 165" name="T44"/>
                <a:gd fmla="*/ 78 h 109" name="T45"/>
                <a:gd fmla="*/ 68 w 165" name="T46"/>
                <a:gd fmla="*/ 90 h 109" name="T47"/>
                <a:gd fmla="*/ 80 w 165" name="T48"/>
                <a:gd fmla="*/ 101 h 109" name="T49"/>
                <a:gd fmla="*/ 32 w 165" name="T50"/>
                <a:gd fmla="*/ 47 h 109" name="T51"/>
                <a:gd fmla="*/ 46 w 165" name="T52"/>
                <a:gd fmla="*/ 32 h 109" name="T53"/>
                <a:gd fmla="*/ 32 w 165" name="T54"/>
                <a:gd fmla="*/ 18 h 109" name="T55"/>
                <a:gd fmla="*/ 17 w 165" name="T56"/>
                <a:gd fmla="*/ 32 h 109" name="T57"/>
                <a:gd fmla="*/ 32 w 165" name="T58"/>
                <a:gd fmla="*/ 47 h 10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9" w="165">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25"/>
            <p:cNvSpPr>
              <a:spLocks noEditPoints="1"/>
            </p:cNvSpPr>
            <p:nvPr/>
          </p:nvSpPr>
          <p:spPr bwMode="auto">
            <a:xfrm>
              <a:off x="1239205" y="3966052"/>
              <a:ext cx="677863" cy="604838"/>
            </a:xfrm>
            <a:custGeom>
              <a:gdLst>
                <a:gd fmla="*/ 200 w 227" name="T0"/>
                <a:gd fmla="*/ 185 h 203" name="T1"/>
                <a:gd fmla="*/ 140 w 227" name="T2"/>
                <a:gd fmla="*/ 183 h 203" name="T3"/>
                <a:gd fmla="*/ 181 w 227" name="T4"/>
                <a:gd fmla="*/ 25 h 203" name="T5"/>
                <a:gd fmla="*/ 198 w 227" name="T6"/>
                <a:gd fmla="*/ 115 h 203" name="T7"/>
                <a:gd fmla="*/ 200 w 227" name="T8"/>
                <a:gd fmla="*/ 185 h 203" name="T9"/>
                <a:gd fmla="*/ 91 w 227" name="T10"/>
                <a:gd fmla="*/ 113 h 203" name="T11"/>
                <a:gd fmla="*/ 105 w 227" name="T12"/>
                <a:gd fmla="*/ 110 h 203" name="T13"/>
                <a:gd fmla="*/ 103 w 227" name="T14"/>
                <a:gd fmla="*/ 96 h 203" name="T15"/>
                <a:gd fmla="*/ 89 w 227" name="T16"/>
                <a:gd fmla="*/ 98 h 203" name="T17"/>
                <a:gd fmla="*/ 91 w 227" name="T18"/>
                <a:gd fmla="*/ 113 h 203" name="T19"/>
                <a:gd fmla="*/ 96 w 227" name="T20"/>
                <a:gd fmla="*/ 66 h 203" name="T21"/>
                <a:gd fmla="*/ 99 w 227" name="T22"/>
                <a:gd fmla="*/ 85 h 203" name="T23"/>
                <a:gd fmla="*/ 118 w 227" name="T24"/>
                <a:gd fmla="*/ 82 h 203" name="T25"/>
                <a:gd fmla="*/ 115 w 227" name="T26"/>
                <a:gd fmla="*/ 63 h 203" name="T27"/>
                <a:gd fmla="*/ 96 w 227" name="T28"/>
                <a:gd fmla="*/ 66 h 203" name="T29"/>
                <a:gd fmla="*/ 144 w 227" name="T30"/>
                <a:gd fmla="*/ 40 h 203" name="T31"/>
                <a:gd fmla="*/ 122 w 227" name="T32"/>
                <a:gd fmla="*/ 43 h 203" name="T33"/>
                <a:gd fmla="*/ 125 w 227" name="T34"/>
                <a:gd fmla="*/ 65 h 203" name="T35"/>
                <a:gd fmla="*/ 147 w 227" name="T36"/>
                <a:gd fmla="*/ 62 h 203" name="T37"/>
                <a:gd fmla="*/ 144 w 227" name="T38"/>
                <a:gd fmla="*/ 40 h 203" name="T39"/>
                <a:gd fmla="*/ 182 w 227" name="T40"/>
                <a:gd fmla="*/ 35 h 203" name="T41"/>
                <a:gd fmla="*/ 159 w 227" name="T42"/>
                <a:gd fmla="*/ 39 h 203" name="T43"/>
                <a:gd fmla="*/ 162 w 227" name="T44"/>
                <a:gd fmla="*/ 62 h 203" name="T45"/>
                <a:gd fmla="*/ 186 w 227" name="T46"/>
                <a:gd fmla="*/ 58 h 203" name="T47"/>
                <a:gd fmla="*/ 182 w 227" name="T48"/>
                <a:gd fmla="*/ 35 h 203" name="T49"/>
                <a:gd fmla="*/ 191 w 227" name="T50"/>
                <a:gd fmla="*/ 139 h 203" name="T51"/>
                <a:gd fmla="*/ 163 w 227" name="T52"/>
                <a:gd fmla="*/ 143 h 203" name="T53"/>
                <a:gd fmla="*/ 167 w 227" name="T54"/>
                <a:gd fmla="*/ 172 h 203" name="T55"/>
                <a:gd fmla="*/ 195 w 227" name="T56"/>
                <a:gd fmla="*/ 167 h 203" name="T57"/>
                <a:gd fmla="*/ 191 w 227" name="T58"/>
                <a:gd fmla="*/ 13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226">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26"/>
            <p:cNvSpPr/>
            <p:nvPr/>
          </p:nvSpPr>
          <p:spPr bwMode="auto">
            <a:xfrm>
              <a:off x="4082417" y="1713389"/>
              <a:ext cx="112713" cy="114300"/>
            </a:xfrm>
            <a:custGeom>
              <a:gdLst>
                <a:gd fmla="*/ 34 w 38" name="T0"/>
                <a:gd fmla="*/ 26 h 38" name="T1"/>
                <a:gd fmla="*/ 27 w 38" name="T2"/>
                <a:gd fmla="*/ 4 h 38" name="T3"/>
                <a:gd fmla="*/ 4 w 38" name="T4"/>
                <a:gd fmla="*/ 11 h 38" name="T5"/>
                <a:gd fmla="*/ 12 w 38" name="T6"/>
                <a:gd fmla="*/ 34 h 38" name="T7"/>
                <a:gd fmla="*/ 34 w 38" name="T8"/>
                <a:gd fmla="*/ 26 h 38" name="T9"/>
              </a:gdLst>
              <a:cxnLst>
                <a:cxn ang="0">
                  <a:pos x="T0" y="T1"/>
                </a:cxn>
                <a:cxn ang="0">
                  <a:pos x="T2" y="T3"/>
                </a:cxn>
                <a:cxn ang="0">
                  <a:pos x="T4" y="T5"/>
                </a:cxn>
                <a:cxn ang="0">
                  <a:pos x="T6" y="T7"/>
                </a:cxn>
                <a:cxn ang="0">
                  <a:pos x="T8" y="T9"/>
                </a:cxn>
              </a:cxnLst>
              <a:rect b="b" l="0" r="r" t="0"/>
              <a:pathLst>
                <a:path h="38" w="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27"/>
            <p:cNvSpPr/>
            <p:nvPr/>
          </p:nvSpPr>
          <p:spPr bwMode="auto">
            <a:xfrm>
              <a:off x="3855405" y="1781652"/>
              <a:ext cx="282575" cy="239713"/>
            </a:xfrm>
            <a:custGeom>
              <a:gdLst>
                <a:gd fmla="*/ 95 w 95" name="T0"/>
                <a:gd fmla="*/ 8 h 80" name="T1"/>
                <a:gd fmla="*/ 23 w 95" name="T2"/>
                <a:gd fmla="*/ 73 h 80" name="T3"/>
                <a:gd fmla="*/ 2 w 95" name="T4"/>
                <a:gd fmla="*/ 79 h 80" name="T5"/>
                <a:gd fmla="*/ 86 w 95" name="T6"/>
                <a:gd fmla="*/ 0 h 80" name="T7"/>
                <a:gd fmla="*/ 95 w 95" name="T8"/>
                <a:gd fmla="*/ 8 h 80" name="T9"/>
              </a:gdLst>
              <a:cxnLst>
                <a:cxn ang="0">
                  <a:pos x="T0" y="T1"/>
                </a:cxn>
                <a:cxn ang="0">
                  <a:pos x="T2" y="T3"/>
                </a:cxn>
                <a:cxn ang="0">
                  <a:pos x="T4" y="T5"/>
                </a:cxn>
                <a:cxn ang="0">
                  <a:pos x="T6" y="T7"/>
                </a:cxn>
                <a:cxn ang="0">
                  <a:pos x="T8" y="T9"/>
                </a:cxn>
              </a:cxnLst>
              <a:rect b="b" l="0" r="r" t="0"/>
              <a:pathLst>
                <a:path h="80" w="95">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28"/>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 fmla="*/ 6 w 30"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3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29"/>
            <p:cNvSpPr/>
            <p:nvPr/>
          </p:nvSpPr>
          <p:spPr bwMode="auto">
            <a:xfrm>
              <a:off x="4099880" y="1794352"/>
              <a:ext cx="47625" cy="349250"/>
            </a:xfrm>
            <a:custGeom>
              <a:gdLst>
                <a:gd fmla="*/ 6 w 30" name="T0"/>
                <a:gd fmla="*/ 2 h 220" name="T1"/>
                <a:gd fmla="*/ 0 w 30" name="T2"/>
                <a:gd fmla="*/ 182 h 220" name="T3"/>
                <a:gd fmla="*/ 11 w 30" name="T4"/>
                <a:gd fmla="*/ 220 h 220" name="T5"/>
                <a:gd fmla="*/ 22 w 30" name="T6"/>
                <a:gd fmla="*/ 182 h 220" name="T7"/>
                <a:gd fmla="*/ 30 w 30" name="T8"/>
                <a:gd fmla="*/ 4 h 220" name="T9"/>
                <a:gd fmla="*/ 6 w 30" name="T10"/>
                <a:gd fmla="*/ 0 h 220" name="T11"/>
              </a:gdLst>
              <a:cxnLst>
                <a:cxn ang="0">
                  <a:pos x="T0" y="T1"/>
                </a:cxn>
                <a:cxn ang="0">
                  <a:pos x="T2" y="T3"/>
                </a:cxn>
                <a:cxn ang="0">
                  <a:pos x="T4" y="T5"/>
                </a:cxn>
                <a:cxn ang="0">
                  <a:pos x="T6" y="T7"/>
                </a:cxn>
                <a:cxn ang="0">
                  <a:pos x="T8" y="T9"/>
                </a:cxn>
                <a:cxn ang="0">
                  <a:pos x="T10" y="T11"/>
                </a:cxn>
              </a:cxnLst>
              <a:rect b="b" l="0" r="r" t="0"/>
              <a:pathLst>
                <a:path h="220" w="30">
                  <a:moveTo>
                    <a:pt x="6" y="2"/>
                  </a:moveTo>
                  <a:lnTo>
                    <a:pt x="0" y="182"/>
                  </a:lnTo>
                  <a:lnTo>
                    <a:pt x="11" y="220"/>
                  </a:lnTo>
                  <a:lnTo>
                    <a:pt x="22" y="182"/>
                  </a:lnTo>
                  <a:lnTo>
                    <a:pt x="30" y="4"/>
                  </a:lnTo>
                  <a:lnTo>
                    <a:pt x="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30"/>
            <p:cNvSpPr/>
            <p:nvPr/>
          </p:nvSpPr>
          <p:spPr bwMode="auto">
            <a:xfrm>
              <a:off x="4144330" y="1689577"/>
              <a:ext cx="36513" cy="53975"/>
            </a:xfrm>
            <a:custGeom>
              <a:gdLst>
                <a:gd fmla="*/ 0 w 12" name="T0"/>
                <a:gd fmla="*/ 13 h 18" name="T1"/>
                <a:gd fmla="*/ 2 w 12" name="T2"/>
                <a:gd fmla="*/ 17 h 18" name="T3"/>
                <a:gd fmla="*/ 2 w 12" name="T4"/>
                <a:gd fmla="*/ 17 h 18" name="T5"/>
                <a:gd fmla="*/ 6 w 12" name="T6"/>
                <a:gd fmla="*/ 16 h 18" name="T7"/>
                <a:gd fmla="*/ 11 w 12" name="T8"/>
                <a:gd fmla="*/ 5 h 18" name="T9"/>
                <a:gd fmla="*/ 10 w 12" name="T10"/>
                <a:gd fmla="*/ 1 h 18" name="T11"/>
                <a:gd fmla="*/ 10 w 12" name="T12"/>
                <a:gd fmla="*/ 1 h 18" name="T13"/>
                <a:gd fmla="*/ 6 w 12" name="T14"/>
                <a:gd fmla="*/ 2 h 18" name="T15"/>
                <a:gd fmla="*/ 0 w 12" name="T16"/>
                <a:gd fmla="*/ 13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2">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31"/>
            <p:cNvSpPr/>
            <p:nvPr/>
          </p:nvSpPr>
          <p:spPr bwMode="auto">
            <a:xfrm>
              <a:off x="4225292" y="3542189"/>
              <a:ext cx="109538" cy="111125"/>
            </a:xfrm>
            <a:custGeom>
              <a:gdLst>
                <a:gd fmla="*/ 31 w 37" name="T0"/>
                <a:gd fmla="*/ 8 h 37" name="T1"/>
                <a:gd fmla="*/ 7 w 37" name="T2"/>
                <a:gd fmla="*/ 7 h 37" name="T3"/>
                <a:gd fmla="*/ 6 w 37" name="T4"/>
                <a:gd fmla="*/ 30 h 37" name="T5"/>
                <a:gd fmla="*/ 30 w 37" name="T6"/>
                <a:gd fmla="*/ 31 h 37" name="T7"/>
                <a:gd fmla="*/ 31 w 37" name="T8"/>
                <a:gd fmla="*/ 8 h 37" name="T9"/>
              </a:gdLst>
              <a:cxnLst>
                <a:cxn ang="0">
                  <a:pos x="T0" y="T1"/>
                </a:cxn>
                <a:cxn ang="0">
                  <a:pos x="T2" y="T3"/>
                </a:cxn>
                <a:cxn ang="0">
                  <a:pos x="T4" y="T5"/>
                </a:cxn>
                <a:cxn ang="0">
                  <a:pos x="T6" y="T7"/>
                </a:cxn>
                <a:cxn ang="0">
                  <a:pos x="T8" y="T9"/>
                </a:cxn>
              </a:cxnLst>
              <a:rect b="b" l="0" r="r" t="0"/>
              <a:pathLst>
                <a:path h="37" w="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32"/>
            <p:cNvSpPr/>
            <p:nvPr/>
          </p:nvSpPr>
          <p:spPr bwMode="auto">
            <a:xfrm>
              <a:off x="4280855" y="3613627"/>
              <a:ext cx="134938" cy="338138"/>
            </a:xfrm>
            <a:custGeom>
              <a:gdLst>
                <a:gd fmla="*/ 10 w 45" name="T0"/>
                <a:gd fmla="*/ 0 h 113" name="T1"/>
                <a:gd fmla="*/ 45 w 45" name="T2"/>
                <a:gd fmla="*/ 90 h 113" name="T3"/>
                <a:gd fmla="*/ 44 w 45" name="T4"/>
                <a:gd fmla="*/ 112 h 113" name="T5"/>
                <a:gd fmla="*/ 0 w 45" name="T6"/>
                <a:gd fmla="*/ 5 h 113" name="T7"/>
                <a:gd fmla="*/ 10 w 45" name="T8"/>
                <a:gd fmla="*/ 0 h 113" name="T9"/>
              </a:gdLst>
              <a:cxnLst>
                <a:cxn ang="0">
                  <a:pos x="T0" y="T1"/>
                </a:cxn>
                <a:cxn ang="0">
                  <a:pos x="T2" y="T3"/>
                </a:cxn>
                <a:cxn ang="0">
                  <a:pos x="T4" y="T5"/>
                </a:cxn>
                <a:cxn ang="0">
                  <a:pos x="T6" y="T7"/>
                </a:cxn>
                <a:cxn ang="0">
                  <a:pos x="T8" y="T9"/>
                </a:cxn>
              </a:cxnLst>
              <a:rect b="b" l="0" r="r" t="0"/>
              <a:pathLst>
                <a:path h="113" w="45">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33"/>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 fmla="*/ 4 w 209" name="T12"/>
                <a:gd fmla="*/ 22 h 94" name="T13"/>
              </a:gdLst>
              <a:cxnLst>
                <a:cxn ang="0">
                  <a:pos x="T0" y="T1"/>
                </a:cxn>
                <a:cxn ang="0">
                  <a:pos x="T2" y="T3"/>
                </a:cxn>
                <a:cxn ang="0">
                  <a:pos x="T4" y="T5"/>
                </a:cxn>
                <a:cxn ang="0">
                  <a:pos x="T6" y="T7"/>
                </a:cxn>
                <a:cxn ang="0">
                  <a:pos x="T8" y="T9"/>
                </a:cxn>
                <a:cxn ang="0">
                  <a:pos x="T10" y="T11"/>
                </a:cxn>
                <a:cxn ang="0">
                  <a:pos x="T12" y="T13"/>
                </a:cxn>
              </a:cxnLst>
              <a:rect b="b" l="0" r="r" t="0"/>
              <a:pathLst>
                <a:path h="94" w="209">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34"/>
            <p:cNvSpPr/>
            <p:nvPr/>
          </p:nvSpPr>
          <p:spPr bwMode="auto">
            <a:xfrm>
              <a:off x="4290380" y="3602514"/>
              <a:ext cx="331788" cy="149225"/>
            </a:xfrm>
            <a:custGeom>
              <a:gdLst>
                <a:gd fmla="*/ 4 w 209" name="T0"/>
                <a:gd fmla="*/ 22 h 94" name="T1"/>
                <a:gd fmla="*/ 169 w 209" name="T2"/>
                <a:gd fmla="*/ 92 h 94" name="T3"/>
                <a:gd fmla="*/ 209 w 209" name="T4"/>
                <a:gd fmla="*/ 94 h 94" name="T5"/>
                <a:gd fmla="*/ 177 w 209" name="T6"/>
                <a:gd fmla="*/ 71 h 94" name="T7"/>
                <a:gd fmla="*/ 13 w 209" name="T8"/>
                <a:gd fmla="*/ 0 h 94" name="T9"/>
                <a:gd fmla="*/ 0 w 209" name="T10"/>
                <a:gd fmla="*/ 20 h 94" name="T11"/>
              </a:gdLst>
              <a:cxnLst>
                <a:cxn ang="0">
                  <a:pos x="T0" y="T1"/>
                </a:cxn>
                <a:cxn ang="0">
                  <a:pos x="T2" y="T3"/>
                </a:cxn>
                <a:cxn ang="0">
                  <a:pos x="T4" y="T5"/>
                </a:cxn>
                <a:cxn ang="0">
                  <a:pos x="T6" y="T7"/>
                </a:cxn>
                <a:cxn ang="0">
                  <a:pos x="T8" y="T9"/>
                </a:cxn>
                <a:cxn ang="0">
                  <a:pos x="T10" y="T11"/>
                </a:cxn>
              </a:cxnLst>
              <a:rect b="b" l="0" r="r" t="0"/>
              <a:pathLst>
                <a:path h="94" w="209">
                  <a:moveTo>
                    <a:pt x="4" y="22"/>
                  </a:moveTo>
                  <a:lnTo>
                    <a:pt x="169" y="92"/>
                  </a:lnTo>
                  <a:lnTo>
                    <a:pt x="209" y="94"/>
                  </a:lnTo>
                  <a:lnTo>
                    <a:pt x="177" y="71"/>
                  </a:lnTo>
                  <a:lnTo>
                    <a:pt x="13" y="0"/>
                  </a:lnTo>
                  <a:lnTo>
                    <a:pt x="0" y="2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35"/>
            <p:cNvSpPr/>
            <p:nvPr/>
          </p:nvSpPr>
          <p:spPr bwMode="auto">
            <a:xfrm>
              <a:off x="4215767" y="3535839"/>
              <a:ext cx="44450" cy="46038"/>
            </a:xfrm>
            <a:custGeom>
              <a:gdLst>
                <a:gd fmla="*/ 9 w 15" name="T0"/>
                <a:gd fmla="*/ 14 h 15" name="T1"/>
                <a:gd fmla="*/ 14 w 15" name="T2"/>
                <a:gd fmla="*/ 14 h 15" name="T3"/>
                <a:gd fmla="*/ 14 w 15" name="T4"/>
                <a:gd fmla="*/ 14 h 15" name="T5"/>
                <a:gd fmla="*/ 14 w 15" name="T6"/>
                <a:gd fmla="*/ 10 h 15" name="T7"/>
                <a:gd fmla="*/ 6 w 15" name="T8"/>
                <a:gd fmla="*/ 1 h 15" name="T9"/>
                <a:gd fmla="*/ 1 w 15" name="T10"/>
                <a:gd fmla="*/ 1 h 15" name="T11"/>
                <a:gd fmla="*/ 1 w 15" name="T12"/>
                <a:gd fmla="*/ 1 h 15" name="T13"/>
                <a:gd fmla="*/ 1 w 15" name="T14"/>
                <a:gd fmla="*/ 5 h 15" name="T15"/>
                <a:gd fmla="*/ 9 w 15" name="T16"/>
                <a:gd fmla="*/ 14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36"/>
            <p:cNvSpPr/>
            <p:nvPr/>
          </p:nvSpPr>
          <p:spPr bwMode="auto">
            <a:xfrm>
              <a:off x="983617" y="2889727"/>
              <a:ext cx="109538" cy="109538"/>
            </a:xfrm>
            <a:custGeom>
              <a:gdLst>
                <a:gd fmla="*/ 31 w 37" name="T0"/>
                <a:gd fmla="*/ 7 h 37" name="T1"/>
                <a:gd fmla="*/ 7 w 37" name="T2"/>
                <a:gd fmla="*/ 6 h 37" name="T3"/>
                <a:gd fmla="*/ 6 w 37" name="T4"/>
                <a:gd fmla="*/ 30 h 37" name="T5"/>
                <a:gd fmla="*/ 30 w 37" name="T6"/>
                <a:gd fmla="*/ 31 h 37" name="T7"/>
                <a:gd fmla="*/ 31 w 37" name="T8"/>
                <a:gd fmla="*/ 7 h 37" name="T9"/>
              </a:gdLst>
              <a:cxnLst>
                <a:cxn ang="0">
                  <a:pos x="T0" y="T1"/>
                </a:cxn>
                <a:cxn ang="0">
                  <a:pos x="T2" y="T3"/>
                </a:cxn>
                <a:cxn ang="0">
                  <a:pos x="T4" y="T5"/>
                </a:cxn>
                <a:cxn ang="0">
                  <a:pos x="T6" y="T7"/>
                </a:cxn>
                <a:cxn ang="0">
                  <a:pos x="T8" y="T9"/>
                </a:cxn>
              </a:cxnLst>
              <a:rect b="b" l="0" r="r" t="0"/>
              <a:pathLst>
                <a:path h="37" w="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37"/>
            <p:cNvSpPr/>
            <p:nvPr/>
          </p:nvSpPr>
          <p:spPr bwMode="auto">
            <a:xfrm>
              <a:off x="1039180" y="2957989"/>
              <a:ext cx="138113" cy="339725"/>
            </a:xfrm>
            <a:custGeom>
              <a:gdLst>
                <a:gd fmla="*/ 10 w 46" name="T0"/>
                <a:gd fmla="*/ 0 h 114" name="T1"/>
                <a:gd fmla="*/ 46 w 46" name="T2"/>
                <a:gd fmla="*/ 91 h 114" name="T3"/>
                <a:gd fmla="*/ 44 w 46" name="T4"/>
                <a:gd fmla="*/ 113 h 114" name="T5"/>
                <a:gd fmla="*/ 0 w 46" name="T6"/>
                <a:gd fmla="*/ 6 h 114" name="T7"/>
                <a:gd fmla="*/ 10 w 46" name="T8"/>
                <a:gd fmla="*/ 0 h 114" name="T9"/>
              </a:gdLst>
              <a:cxnLst>
                <a:cxn ang="0">
                  <a:pos x="T0" y="T1"/>
                </a:cxn>
                <a:cxn ang="0">
                  <a:pos x="T2" y="T3"/>
                </a:cxn>
                <a:cxn ang="0">
                  <a:pos x="T4" y="T5"/>
                </a:cxn>
                <a:cxn ang="0">
                  <a:pos x="T6" y="T7"/>
                </a:cxn>
                <a:cxn ang="0">
                  <a:pos x="T8" y="T9"/>
                </a:cxn>
              </a:cxnLst>
              <a:rect b="b" l="0" r="r" t="0"/>
              <a:pathLst>
                <a:path h="114" w="46">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38"/>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 fmla="*/ 2 w 206" name="T12"/>
                <a:gd fmla="*/ 23 h 94" name="T13"/>
              </a:gdLst>
              <a:cxnLst>
                <a:cxn ang="0">
                  <a:pos x="T0" y="T1"/>
                </a:cxn>
                <a:cxn ang="0">
                  <a:pos x="T2" y="T3"/>
                </a:cxn>
                <a:cxn ang="0">
                  <a:pos x="T4" y="T5"/>
                </a:cxn>
                <a:cxn ang="0">
                  <a:pos x="T6" y="T7"/>
                </a:cxn>
                <a:cxn ang="0">
                  <a:pos x="T8" y="T9"/>
                </a:cxn>
                <a:cxn ang="0">
                  <a:pos x="T10" y="T11"/>
                </a:cxn>
                <a:cxn ang="0">
                  <a:pos x="T12" y="T13"/>
                </a:cxn>
              </a:cxnLst>
              <a:rect b="b" l="0" r="r" t="0"/>
              <a:pathLst>
                <a:path h="94" w="206">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39"/>
            <p:cNvSpPr/>
            <p:nvPr/>
          </p:nvSpPr>
          <p:spPr bwMode="auto">
            <a:xfrm>
              <a:off x="1051880" y="2945289"/>
              <a:ext cx="327025" cy="149225"/>
            </a:xfrm>
            <a:custGeom>
              <a:gdLst>
                <a:gd fmla="*/ 2 w 206" name="T0"/>
                <a:gd fmla="*/ 23 h 94" name="T1"/>
                <a:gd fmla="*/ 167 w 206" name="T2"/>
                <a:gd fmla="*/ 92 h 94" name="T3"/>
                <a:gd fmla="*/ 206 w 206" name="T4"/>
                <a:gd fmla="*/ 94 h 94" name="T5"/>
                <a:gd fmla="*/ 175 w 206" name="T6"/>
                <a:gd fmla="*/ 72 h 94" name="T7"/>
                <a:gd fmla="*/ 11 w 206" name="T8"/>
                <a:gd fmla="*/ 0 h 94" name="T9"/>
                <a:gd fmla="*/ 0 w 206" name="T10"/>
                <a:gd fmla="*/ 23 h 94" name="T11"/>
              </a:gdLst>
              <a:cxnLst>
                <a:cxn ang="0">
                  <a:pos x="T0" y="T1"/>
                </a:cxn>
                <a:cxn ang="0">
                  <a:pos x="T2" y="T3"/>
                </a:cxn>
                <a:cxn ang="0">
                  <a:pos x="T4" y="T5"/>
                </a:cxn>
                <a:cxn ang="0">
                  <a:pos x="T6" y="T7"/>
                </a:cxn>
                <a:cxn ang="0">
                  <a:pos x="T8" y="T9"/>
                </a:cxn>
                <a:cxn ang="0">
                  <a:pos x="T10" y="T11"/>
                </a:cxn>
              </a:cxnLst>
              <a:rect b="b" l="0" r="r" t="0"/>
              <a:pathLst>
                <a:path h="94" w="206">
                  <a:moveTo>
                    <a:pt x="2" y="23"/>
                  </a:moveTo>
                  <a:lnTo>
                    <a:pt x="167" y="92"/>
                  </a:lnTo>
                  <a:lnTo>
                    <a:pt x="206" y="94"/>
                  </a:lnTo>
                  <a:lnTo>
                    <a:pt x="175" y="72"/>
                  </a:lnTo>
                  <a:lnTo>
                    <a:pt x="11" y="0"/>
                  </a:lnTo>
                  <a:lnTo>
                    <a:pt x="0" y="23"/>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40"/>
            <p:cNvSpPr/>
            <p:nvPr/>
          </p:nvSpPr>
          <p:spPr bwMode="auto">
            <a:xfrm>
              <a:off x="974092" y="2880202"/>
              <a:ext cx="44450" cy="47625"/>
            </a:xfrm>
            <a:custGeom>
              <a:gdLst>
                <a:gd fmla="*/ 10 w 15" name="T0"/>
                <a:gd fmla="*/ 15 h 16" name="T1"/>
                <a:gd fmla="*/ 14 w 15" name="T2"/>
                <a:gd fmla="*/ 15 h 16" name="T3"/>
                <a:gd fmla="*/ 14 w 15" name="T4"/>
                <a:gd fmla="*/ 15 h 16" name="T5"/>
                <a:gd fmla="*/ 14 w 15" name="T6"/>
                <a:gd fmla="*/ 10 h 16" name="T7"/>
                <a:gd fmla="*/ 6 w 15" name="T8"/>
                <a:gd fmla="*/ 1 h 16" name="T9"/>
                <a:gd fmla="*/ 2 w 15" name="T10"/>
                <a:gd fmla="*/ 1 h 16" name="T11"/>
                <a:gd fmla="*/ 2 w 15" name="T12"/>
                <a:gd fmla="*/ 1 h 16" name="T13"/>
                <a:gd fmla="*/ 1 w 15" name="T14"/>
                <a:gd fmla="*/ 6 h 16" name="T15"/>
                <a:gd fmla="*/ 10 w 15" name="T16"/>
                <a:gd fmla="*/ 15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5">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41"/>
            <p:cNvSpPr/>
            <p:nvPr/>
          </p:nvSpPr>
          <p:spPr bwMode="auto">
            <a:xfrm>
              <a:off x="3156905" y="3935889"/>
              <a:ext cx="114300" cy="114300"/>
            </a:xfrm>
            <a:custGeom>
              <a:gdLst>
                <a:gd fmla="*/ 33 w 38" name="T0"/>
                <a:gd fmla="*/ 28 h 38" name="T1"/>
                <a:gd fmla="*/ 28 w 38" name="T2"/>
                <a:gd fmla="*/ 5 h 38" name="T3"/>
                <a:gd fmla="*/ 5 w 38" name="T4"/>
                <a:gd fmla="*/ 10 h 38" name="T5"/>
                <a:gd fmla="*/ 10 w 38" name="T6"/>
                <a:gd fmla="*/ 33 h 38" name="T7"/>
                <a:gd fmla="*/ 33 w 38" name="T8"/>
                <a:gd fmla="*/ 28 h 38" name="T9"/>
              </a:gdLst>
              <a:cxnLst>
                <a:cxn ang="0">
                  <a:pos x="T0" y="T1"/>
                </a:cxn>
                <a:cxn ang="0">
                  <a:pos x="T2" y="T3"/>
                </a:cxn>
                <a:cxn ang="0">
                  <a:pos x="T4" y="T5"/>
                </a:cxn>
                <a:cxn ang="0">
                  <a:pos x="T6" y="T7"/>
                </a:cxn>
                <a:cxn ang="0">
                  <a:pos x="T8" y="T9"/>
                </a:cxn>
              </a:cxnLst>
              <a:rect b="b" l="0" r="r" t="0"/>
              <a:pathLst>
                <a:path h="38" w="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42"/>
            <p:cNvSpPr/>
            <p:nvPr/>
          </p:nvSpPr>
          <p:spPr bwMode="auto">
            <a:xfrm>
              <a:off x="2904492" y="4002564"/>
              <a:ext cx="303213" cy="211138"/>
            </a:xfrm>
            <a:custGeom>
              <a:gdLst>
                <a:gd fmla="*/ 102 w 102" name="T0"/>
                <a:gd fmla="*/ 9 h 71" name="T1"/>
                <a:gd fmla="*/ 23 w 102" name="T2"/>
                <a:gd fmla="*/ 66 h 71" name="T3"/>
                <a:gd fmla="*/ 2 w 102" name="T4"/>
                <a:gd fmla="*/ 70 h 71" name="T5"/>
                <a:gd fmla="*/ 94 w 102" name="T6"/>
                <a:gd fmla="*/ 0 h 71" name="T7"/>
                <a:gd fmla="*/ 102 w 102" name="T8"/>
                <a:gd fmla="*/ 9 h 71" name="T9"/>
              </a:gdLst>
              <a:cxnLst>
                <a:cxn ang="0">
                  <a:pos x="T0" y="T1"/>
                </a:cxn>
                <a:cxn ang="0">
                  <a:pos x="T2" y="T3"/>
                </a:cxn>
                <a:cxn ang="0">
                  <a:pos x="T4" y="T5"/>
                </a:cxn>
                <a:cxn ang="0">
                  <a:pos x="T6" y="T7"/>
                </a:cxn>
                <a:cxn ang="0">
                  <a:pos x="T8" y="T9"/>
                </a:cxn>
              </a:cxnLst>
              <a:rect b="b" l="0" r="r" t="0"/>
              <a:pathLst>
                <a:path h="71" w="102">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43"/>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 fmla="*/ 26 w 49" name="T12"/>
                <a:gd fmla="*/ 2 h 220" name="T13"/>
              </a:gdLst>
              <a:cxnLst>
                <a:cxn ang="0">
                  <a:pos x="T0" y="T1"/>
                </a:cxn>
                <a:cxn ang="0">
                  <a:pos x="T2" y="T3"/>
                </a:cxn>
                <a:cxn ang="0">
                  <a:pos x="T4" y="T5"/>
                </a:cxn>
                <a:cxn ang="0">
                  <a:pos x="T6" y="T7"/>
                </a:cxn>
                <a:cxn ang="0">
                  <a:pos x="T8" y="T9"/>
                </a:cxn>
                <a:cxn ang="0">
                  <a:pos x="T10" y="T11"/>
                </a:cxn>
                <a:cxn ang="0">
                  <a:pos x="T12" y="T13"/>
                </a:cxn>
              </a:cxnLst>
              <a:rect b="b" l="0" r="r" t="0"/>
              <a:pathLst>
                <a:path h="220" w="49">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44"/>
            <p:cNvSpPr/>
            <p:nvPr/>
          </p:nvSpPr>
          <p:spPr bwMode="auto">
            <a:xfrm>
              <a:off x="3139442" y="4013677"/>
              <a:ext cx="77788" cy="349250"/>
            </a:xfrm>
            <a:custGeom>
              <a:gdLst>
                <a:gd fmla="*/ 26 w 49" name="T0"/>
                <a:gd fmla="*/ 2 h 220" name="T1"/>
                <a:gd fmla="*/ 0 w 49" name="T2"/>
                <a:gd fmla="*/ 182 h 220" name="T3"/>
                <a:gd fmla="*/ 7 w 49" name="T4"/>
                <a:gd fmla="*/ 220 h 220" name="T5"/>
                <a:gd fmla="*/ 22 w 49" name="T6"/>
                <a:gd fmla="*/ 184 h 220" name="T7"/>
                <a:gd fmla="*/ 49 w 49" name="T8"/>
                <a:gd fmla="*/ 8 h 220" name="T9"/>
                <a:gd fmla="*/ 26 w 49" name="T10"/>
                <a:gd fmla="*/ 0 h 220" name="T11"/>
              </a:gdLst>
              <a:cxnLst>
                <a:cxn ang="0">
                  <a:pos x="T0" y="T1"/>
                </a:cxn>
                <a:cxn ang="0">
                  <a:pos x="T2" y="T3"/>
                </a:cxn>
                <a:cxn ang="0">
                  <a:pos x="T4" y="T5"/>
                </a:cxn>
                <a:cxn ang="0">
                  <a:pos x="T6" y="T7"/>
                </a:cxn>
                <a:cxn ang="0">
                  <a:pos x="T8" y="T9"/>
                </a:cxn>
                <a:cxn ang="0">
                  <a:pos x="T10" y="T11"/>
                </a:cxn>
              </a:cxnLst>
              <a:rect b="b" l="0" r="r" t="0"/>
              <a:pathLst>
                <a:path h="220" w="49">
                  <a:moveTo>
                    <a:pt x="26" y="2"/>
                  </a:moveTo>
                  <a:lnTo>
                    <a:pt x="0" y="182"/>
                  </a:lnTo>
                  <a:lnTo>
                    <a:pt x="7" y="220"/>
                  </a:lnTo>
                  <a:lnTo>
                    <a:pt x="22" y="184"/>
                  </a:lnTo>
                  <a:lnTo>
                    <a:pt x="49" y="8"/>
                  </a:lnTo>
                  <a:lnTo>
                    <a:pt x="26" y="0"/>
                  </a:ln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45"/>
            <p:cNvSpPr/>
            <p:nvPr/>
          </p:nvSpPr>
          <p:spPr bwMode="auto">
            <a:xfrm>
              <a:off x="3220405" y="3918427"/>
              <a:ext cx="41275" cy="50800"/>
            </a:xfrm>
            <a:custGeom>
              <a:gdLst>
                <a:gd fmla="*/ 1 w 14" name="T0"/>
                <a:gd fmla="*/ 12 h 17" name="T1"/>
                <a:gd fmla="*/ 2 w 14" name="T2"/>
                <a:gd fmla="*/ 16 h 17" name="T3"/>
                <a:gd fmla="*/ 2 w 14" name="T4"/>
                <a:gd fmla="*/ 16 h 17" name="T5"/>
                <a:gd fmla="*/ 6 w 14" name="T6"/>
                <a:gd fmla="*/ 15 h 17" name="T7"/>
                <a:gd fmla="*/ 13 w 14" name="T8"/>
                <a:gd fmla="*/ 5 h 17" name="T9"/>
                <a:gd fmla="*/ 12 w 14" name="T10"/>
                <a:gd fmla="*/ 1 h 17" name="T11"/>
                <a:gd fmla="*/ 12 w 14" name="T12"/>
                <a:gd fmla="*/ 1 h 17" name="T13"/>
                <a:gd fmla="*/ 8 w 14" name="T14"/>
                <a:gd fmla="*/ 2 h 17" name="T15"/>
                <a:gd fmla="*/ 1 w 14" name="T16"/>
                <a:gd fmla="*/ 12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4">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46"/>
            <p:cNvSpPr>
              <a:spLocks noEditPoints="1"/>
            </p:cNvSpPr>
            <p:nvPr/>
          </p:nvSpPr>
          <p:spPr bwMode="auto">
            <a:xfrm>
              <a:off x="4379280" y="2873852"/>
              <a:ext cx="179388" cy="488950"/>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4 h 164" name="T15"/>
                <a:gd fmla="*/ 4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47"/>
            <p:cNvSpPr>
              <a:spLocks noEditPoints="1"/>
            </p:cNvSpPr>
            <p:nvPr/>
          </p:nvSpPr>
          <p:spPr bwMode="auto">
            <a:xfrm>
              <a:off x="4225292" y="3029427"/>
              <a:ext cx="485775" cy="179388"/>
            </a:xfrm>
            <a:custGeom>
              <a:gdLst>
                <a:gd fmla="*/ 0 w 163" name="T0"/>
                <a:gd fmla="*/ 30 h 60" name="T1"/>
                <a:gd fmla="*/ 82 w 163" name="T2"/>
                <a:gd fmla="*/ 0 h 60" name="T3"/>
                <a:gd fmla="*/ 163 w 163" name="T4"/>
                <a:gd fmla="*/ 30 h 60" name="T5"/>
                <a:gd fmla="*/ 82 w 163" name="T6"/>
                <a:gd fmla="*/ 60 h 60" name="T7"/>
                <a:gd fmla="*/ 0 w 163" name="T8"/>
                <a:gd fmla="*/ 30 h 60" name="T9"/>
                <a:gd fmla="*/ 150 w 163" name="T10"/>
                <a:gd fmla="*/ 30 h 60" name="T11"/>
                <a:gd fmla="*/ 82 w 163" name="T12"/>
                <a:gd fmla="*/ 5 h 60" name="T13"/>
                <a:gd fmla="*/ 13 w 163" name="T14"/>
                <a:gd fmla="*/ 30 h 60" name="T15"/>
                <a:gd fmla="*/ 82 w 163" name="T16"/>
                <a:gd fmla="*/ 56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48"/>
            <p:cNvSpPr>
              <a:spLocks noEditPoints="1"/>
            </p:cNvSpPr>
            <p:nvPr/>
          </p:nvSpPr>
          <p:spPr bwMode="auto">
            <a:xfrm>
              <a:off x="4260217" y="2913539"/>
              <a:ext cx="414338" cy="414338"/>
            </a:xfrm>
            <a:custGeom>
              <a:gdLst>
                <a:gd fmla="*/ 12 w 139" name="T0"/>
                <a:gd fmla="*/ 11 h 139" name="T1"/>
                <a:gd fmla="*/ 91 w 139" name="T2"/>
                <a:gd fmla="*/ 48 h 139" name="T3"/>
                <a:gd fmla="*/ 127 w 139" name="T4"/>
                <a:gd fmla="*/ 127 h 139" name="T5"/>
                <a:gd fmla="*/ 48 w 139" name="T6"/>
                <a:gd fmla="*/ 91 h 139" name="T7"/>
                <a:gd fmla="*/ 12 w 139" name="T8"/>
                <a:gd fmla="*/ 11 h 139" name="T9"/>
                <a:gd fmla="*/ 118 w 139" name="T10"/>
                <a:gd fmla="*/ 118 h 139" name="T11"/>
                <a:gd fmla="*/ 87 w 139" name="T12"/>
                <a:gd fmla="*/ 51 h 139" name="T13"/>
                <a:gd fmla="*/ 21 w 139" name="T14"/>
                <a:gd fmla="*/ 21 h 139" name="T15"/>
                <a:gd fmla="*/ 52 w 139" name="T16"/>
                <a:gd fmla="*/ 87 h 139" name="T17"/>
                <a:gd fmla="*/ 118 w 139" name="T18"/>
                <a:gd fmla="*/ 118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49"/>
            <p:cNvSpPr>
              <a:spLocks noEditPoints="1"/>
            </p:cNvSpPr>
            <p:nvPr/>
          </p:nvSpPr>
          <p:spPr bwMode="auto">
            <a:xfrm>
              <a:off x="4260217" y="2913539"/>
              <a:ext cx="414338" cy="414338"/>
            </a:xfrm>
            <a:custGeom>
              <a:gdLst>
                <a:gd fmla="*/ 12 w 139" name="T0"/>
                <a:gd fmla="*/ 127 h 139" name="T1"/>
                <a:gd fmla="*/ 48 w 139" name="T2"/>
                <a:gd fmla="*/ 48 h 139" name="T3"/>
                <a:gd fmla="*/ 127 w 139" name="T4"/>
                <a:gd fmla="*/ 11 h 139" name="T5"/>
                <a:gd fmla="*/ 91 w 139" name="T6"/>
                <a:gd fmla="*/ 91 h 139" name="T7"/>
                <a:gd fmla="*/ 12 w 139" name="T8"/>
                <a:gd fmla="*/ 127 h 139" name="T9"/>
                <a:gd fmla="*/ 118 w 139" name="T10"/>
                <a:gd fmla="*/ 21 h 139" name="T11"/>
                <a:gd fmla="*/ 52 w 139" name="T12"/>
                <a:gd fmla="*/ 51 h 139" name="T13"/>
                <a:gd fmla="*/ 21 w 139" name="T14"/>
                <a:gd fmla="*/ 118 h 139" name="T15"/>
                <a:gd fmla="*/ 87 w 139" name="T16"/>
                <a:gd fmla="*/ 87 h 139" name="T17"/>
                <a:gd fmla="*/ 118 w 139" name="T18"/>
                <a:gd fmla="*/ 21 h 1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9" w="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Oval 50"/>
            <p:cNvSpPr>
              <a:spLocks noChangeArrowheads="1"/>
            </p:cNvSpPr>
            <p:nvPr/>
          </p:nvSpPr>
          <p:spPr bwMode="auto">
            <a:xfrm>
              <a:off x="4430080" y="3083402"/>
              <a:ext cx="74613" cy="7461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51"/>
            <p:cNvSpPr>
              <a:spLocks noEditPoints="1"/>
            </p:cNvSpPr>
            <p:nvPr/>
          </p:nvSpPr>
          <p:spPr bwMode="auto">
            <a:xfrm>
              <a:off x="2345692" y="4261327"/>
              <a:ext cx="182563" cy="488950"/>
            </a:xfrm>
            <a:custGeom>
              <a:gdLst>
                <a:gd fmla="*/ 30 w 61" name="T0"/>
                <a:gd fmla="*/ 0 h 164" name="T1"/>
                <a:gd fmla="*/ 61 w 61" name="T2"/>
                <a:gd fmla="*/ 82 h 164" name="T3"/>
                <a:gd fmla="*/ 30 w 61" name="T4"/>
                <a:gd fmla="*/ 164 h 164" name="T5"/>
                <a:gd fmla="*/ 0 w 61" name="T6"/>
                <a:gd fmla="*/ 82 h 164" name="T7"/>
                <a:gd fmla="*/ 30 w 61" name="T8"/>
                <a:gd fmla="*/ 0 h 164" name="T9"/>
                <a:gd fmla="*/ 30 w 61" name="T10"/>
                <a:gd fmla="*/ 151 h 164" name="T11"/>
                <a:gd fmla="*/ 56 w 61" name="T12"/>
                <a:gd fmla="*/ 82 h 164" name="T13"/>
                <a:gd fmla="*/ 30 w 61" name="T14"/>
                <a:gd fmla="*/ 13 h 164" name="T15"/>
                <a:gd fmla="*/ 5 w 61" name="T16"/>
                <a:gd fmla="*/ 82 h 164" name="T17"/>
                <a:gd fmla="*/ 30 w 61"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1">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52"/>
            <p:cNvSpPr>
              <a:spLocks noEditPoints="1"/>
            </p:cNvSpPr>
            <p:nvPr/>
          </p:nvSpPr>
          <p:spPr bwMode="auto">
            <a:xfrm>
              <a:off x="2193292" y="4416902"/>
              <a:ext cx="487363" cy="179388"/>
            </a:xfrm>
            <a:custGeom>
              <a:gdLst>
                <a:gd fmla="*/ 0 w 163" name="T0"/>
                <a:gd fmla="*/ 30 h 60" name="T1"/>
                <a:gd fmla="*/ 81 w 163" name="T2"/>
                <a:gd fmla="*/ 0 h 60" name="T3"/>
                <a:gd fmla="*/ 163 w 163" name="T4"/>
                <a:gd fmla="*/ 30 h 60" name="T5"/>
                <a:gd fmla="*/ 81 w 163" name="T6"/>
                <a:gd fmla="*/ 60 h 60" name="T7"/>
                <a:gd fmla="*/ 0 w 163" name="T8"/>
                <a:gd fmla="*/ 30 h 60" name="T9"/>
                <a:gd fmla="*/ 150 w 163" name="T10"/>
                <a:gd fmla="*/ 30 h 60" name="T11"/>
                <a:gd fmla="*/ 81 w 163" name="T12"/>
                <a:gd fmla="*/ 5 h 60" name="T13"/>
                <a:gd fmla="*/ 13 w 163" name="T14"/>
                <a:gd fmla="*/ 30 h 60" name="T15"/>
                <a:gd fmla="*/ 81 w 163" name="T16"/>
                <a:gd fmla="*/ 55 h 60" name="T17"/>
                <a:gd fmla="*/ 150 w 163"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3">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53"/>
            <p:cNvSpPr>
              <a:spLocks noEditPoints="1"/>
            </p:cNvSpPr>
            <p:nvPr/>
          </p:nvSpPr>
          <p:spPr bwMode="auto">
            <a:xfrm>
              <a:off x="2229805" y="4297839"/>
              <a:ext cx="414338" cy="417513"/>
            </a:xfrm>
            <a:custGeom>
              <a:gdLst>
                <a:gd fmla="*/ 12 w 139" name="T0"/>
                <a:gd fmla="*/ 12 h 140" name="T1"/>
                <a:gd fmla="*/ 91 w 139" name="T2"/>
                <a:gd fmla="*/ 49 h 140" name="T3"/>
                <a:gd fmla="*/ 127 w 139" name="T4"/>
                <a:gd fmla="*/ 128 h 140" name="T5"/>
                <a:gd fmla="*/ 48 w 139" name="T6"/>
                <a:gd fmla="*/ 91 h 140" name="T7"/>
                <a:gd fmla="*/ 12 w 139" name="T8"/>
                <a:gd fmla="*/ 12 h 140" name="T9"/>
                <a:gd fmla="*/ 118 w 139" name="T10"/>
                <a:gd fmla="*/ 119 h 140" name="T11"/>
                <a:gd fmla="*/ 87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54"/>
            <p:cNvSpPr>
              <a:spLocks noEditPoints="1"/>
            </p:cNvSpPr>
            <p:nvPr/>
          </p:nvSpPr>
          <p:spPr bwMode="auto">
            <a:xfrm>
              <a:off x="2229805" y="4297839"/>
              <a:ext cx="414338" cy="417513"/>
            </a:xfrm>
            <a:custGeom>
              <a:gdLst>
                <a:gd fmla="*/ 12 w 139" name="T0"/>
                <a:gd fmla="*/ 128 h 140" name="T1"/>
                <a:gd fmla="*/ 48 w 139" name="T2"/>
                <a:gd fmla="*/ 49 h 140" name="T3"/>
                <a:gd fmla="*/ 127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7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Oval 55"/>
            <p:cNvSpPr>
              <a:spLocks noChangeArrowheads="1"/>
            </p:cNvSpPr>
            <p:nvPr/>
          </p:nvSpPr>
          <p:spPr bwMode="auto">
            <a:xfrm>
              <a:off x="2399667" y="4467702"/>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56"/>
            <p:cNvSpPr>
              <a:spLocks noEditPoints="1"/>
            </p:cNvSpPr>
            <p:nvPr/>
          </p:nvSpPr>
          <p:spPr bwMode="auto">
            <a:xfrm>
              <a:off x="1167767" y="2226152"/>
              <a:ext cx="179388" cy="490538"/>
            </a:xfrm>
            <a:custGeom>
              <a:gdLst>
                <a:gd fmla="*/ 30 w 60" name="T0"/>
                <a:gd fmla="*/ 0 h 164" name="T1"/>
                <a:gd fmla="*/ 60 w 60" name="T2"/>
                <a:gd fmla="*/ 82 h 164" name="T3"/>
                <a:gd fmla="*/ 30 w 60" name="T4"/>
                <a:gd fmla="*/ 164 h 164" name="T5"/>
                <a:gd fmla="*/ 0 w 60" name="T6"/>
                <a:gd fmla="*/ 82 h 164" name="T7"/>
                <a:gd fmla="*/ 30 w 60" name="T8"/>
                <a:gd fmla="*/ 0 h 164" name="T9"/>
                <a:gd fmla="*/ 30 w 60" name="T10"/>
                <a:gd fmla="*/ 151 h 164" name="T11"/>
                <a:gd fmla="*/ 55 w 60" name="T12"/>
                <a:gd fmla="*/ 82 h 164" name="T13"/>
                <a:gd fmla="*/ 30 w 60" name="T14"/>
                <a:gd fmla="*/ 13 h 164" name="T15"/>
                <a:gd fmla="*/ 5 w 60" name="T16"/>
                <a:gd fmla="*/ 82 h 164" name="T17"/>
                <a:gd fmla="*/ 30 w 60" name="T18"/>
                <a:gd fmla="*/ 151 h 1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4" w="60">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57"/>
            <p:cNvSpPr>
              <a:spLocks noEditPoints="1"/>
            </p:cNvSpPr>
            <p:nvPr/>
          </p:nvSpPr>
          <p:spPr bwMode="auto">
            <a:xfrm>
              <a:off x="1012192" y="2381727"/>
              <a:ext cx="490538" cy="179388"/>
            </a:xfrm>
            <a:custGeom>
              <a:gdLst>
                <a:gd fmla="*/ 0 w 164" name="T0"/>
                <a:gd fmla="*/ 30 h 60" name="T1"/>
                <a:gd fmla="*/ 82 w 164" name="T2"/>
                <a:gd fmla="*/ 0 h 60" name="T3"/>
                <a:gd fmla="*/ 164 w 164" name="T4"/>
                <a:gd fmla="*/ 30 h 60" name="T5"/>
                <a:gd fmla="*/ 82 w 164" name="T6"/>
                <a:gd fmla="*/ 60 h 60" name="T7"/>
                <a:gd fmla="*/ 0 w 164" name="T8"/>
                <a:gd fmla="*/ 30 h 60" name="T9"/>
                <a:gd fmla="*/ 150 w 164" name="T10"/>
                <a:gd fmla="*/ 30 h 60" name="T11"/>
                <a:gd fmla="*/ 82 w 164" name="T12"/>
                <a:gd fmla="*/ 5 h 60" name="T13"/>
                <a:gd fmla="*/ 13 w 164" name="T14"/>
                <a:gd fmla="*/ 30 h 60" name="T15"/>
                <a:gd fmla="*/ 82 w 164" name="T16"/>
                <a:gd fmla="*/ 55 h 60" name="T17"/>
                <a:gd fmla="*/ 150 w 164" name="T18"/>
                <a:gd fmla="*/ 3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64">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58"/>
            <p:cNvSpPr>
              <a:spLocks noEditPoints="1"/>
            </p:cNvSpPr>
            <p:nvPr/>
          </p:nvSpPr>
          <p:spPr bwMode="auto">
            <a:xfrm>
              <a:off x="1048705" y="2262664"/>
              <a:ext cx="414338" cy="417513"/>
            </a:xfrm>
            <a:custGeom>
              <a:gdLst>
                <a:gd fmla="*/ 12 w 139" name="T0"/>
                <a:gd fmla="*/ 12 h 140" name="T1"/>
                <a:gd fmla="*/ 91 w 139" name="T2"/>
                <a:gd fmla="*/ 49 h 140" name="T3"/>
                <a:gd fmla="*/ 128 w 139" name="T4"/>
                <a:gd fmla="*/ 128 h 140" name="T5"/>
                <a:gd fmla="*/ 48 w 139" name="T6"/>
                <a:gd fmla="*/ 91 h 140" name="T7"/>
                <a:gd fmla="*/ 12 w 139" name="T8"/>
                <a:gd fmla="*/ 12 h 140" name="T9"/>
                <a:gd fmla="*/ 118 w 139" name="T10"/>
                <a:gd fmla="*/ 119 h 140" name="T11"/>
                <a:gd fmla="*/ 88 w 139" name="T12"/>
                <a:gd fmla="*/ 52 h 140" name="T13"/>
                <a:gd fmla="*/ 21 w 139" name="T14"/>
                <a:gd fmla="*/ 22 h 140" name="T15"/>
                <a:gd fmla="*/ 52 w 139" name="T16"/>
                <a:gd fmla="*/ 88 h 140" name="T17"/>
                <a:gd fmla="*/ 118 w 139" name="T18"/>
                <a:gd fmla="*/ 119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59"/>
            <p:cNvSpPr>
              <a:spLocks noEditPoints="1"/>
            </p:cNvSpPr>
            <p:nvPr/>
          </p:nvSpPr>
          <p:spPr bwMode="auto">
            <a:xfrm>
              <a:off x="1048705" y="2262664"/>
              <a:ext cx="414338" cy="417513"/>
            </a:xfrm>
            <a:custGeom>
              <a:gdLst>
                <a:gd fmla="*/ 12 w 139" name="T0"/>
                <a:gd fmla="*/ 128 h 140" name="T1"/>
                <a:gd fmla="*/ 48 w 139" name="T2"/>
                <a:gd fmla="*/ 49 h 140" name="T3"/>
                <a:gd fmla="*/ 128 w 139" name="T4"/>
                <a:gd fmla="*/ 12 h 140" name="T5"/>
                <a:gd fmla="*/ 91 w 139" name="T6"/>
                <a:gd fmla="*/ 91 h 140" name="T7"/>
                <a:gd fmla="*/ 12 w 139" name="T8"/>
                <a:gd fmla="*/ 128 h 140" name="T9"/>
                <a:gd fmla="*/ 118 w 139" name="T10"/>
                <a:gd fmla="*/ 22 h 140" name="T11"/>
                <a:gd fmla="*/ 52 w 139" name="T12"/>
                <a:gd fmla="*/ 52 h 140" name="T13"/>
                <a:gd fmla="*/ 21 w 139" name="T14"/>
                <a:gd fmla="*/ 119 h 140" name="T15"/>
                <a:gd fmla="*/ 88 w 139" name="T16"/>
                <a:gd fmla="*/ 88 h 140" name="T17"/>
                <a:gd fmla="*/ 118 w 139" name="T18"/>
                <a:gd fmla="*/ 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Oval 60"/>
            <p:cNvSpPr>
              <a:spLocks noChangeArrowheads="1"/>
            </p:cNvSpPr>
            <p:nvPr/>
          </p:nvSpPr>
          <p:spPr bwMode="auto">
            <a:xfrm>
              <a:off x="1218567" y="2432527"/>
              <a:ext cx="74613" cy="777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61"/>
            <p:cNvSpPr>
              <a:spLocks noEditPoints="1"/>
            </p:cNvSpPr>
            <p:nvPr/>
          </p:nvSpPr>
          <p:spPr bwMode="auto">
            <a:xfrm>
              <a:off x="1605917" y="3358039"/>
              <a:ext cx="409575" cy="411163"/>
            </a:xfrm>
            <a:custGeom>
              <a:gdLst>
                <a:gd fmla="*/ 44 w 137" name="T0"/>
                <a:gd fmla="*/ 14 h 138" name="T1"/>
                <a:gd fmla="*/ 124 w 137" name="T2"/>
                <a:gd fmla="*/ 44 h 138" name="T3"/>
                <a:gd fmla="*/ 94 w 137" name="T4"/>
                <a:gd fmla="*/ 124 h 138" name="T5"/>
                <a:gd fmla="*/ 14 w 137" name="T6"/>
                <a:gd fmla="*/ 94 h 138" name="T7"/>
                <a:gd fmla="*/ 44 w 137" name="T8"/>
                <a:gd fmla="*/ 14 h 138" name="T9"/>
                <a:gd fmla="*/ 89 w 137" name="T10"/>
                <a:gd fmla="*/ 114 h 138" name="T11"/>
                <a:gd fmla="*/ 113 w 137" name="T12"/>
                <a:gd fmla="*/ 49 h 138" name="T13"/>
                <a:gd fmla="*/ 48 w 137" name="T14"/>
                <a:gd fmla="*/ 24 h 138" name="T15"/>
                <a:gd fmla="*/ 24 w 137" name="T16"/>
                <a:gd fmla="*/ 89 h 138" name="T17"/>
                <a:gd fmla="*/ 89 w 137" name="T18"/>
                <a:gd fmla="*/ 114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137">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62"/>
            <p:cNvSpPr/>
            <p:nvPr/>
          </p:nvSpPr>
          <p:spPr bwMode="auto">
            <a:xfrm>
              <a:off x="1853567" y="3700939"/>
              <a:ext cx="119063" cy="179388"/>
            </a:xfrm>
            <a:custGeom>
              <a:gdLst>
                <a:gd fmla="*/ 47 w 75" name="T0"/>
                <a:gd fmla="*/ 113 h 113" name="T1"/>
                <a:gd fmla="*/ 75 w 75" name="T2"/>
                <a:gd fmla="*/ 99 h 113" name="T3"/>
                <a:gd fmla="*/ 28 w 75" name="T4"/>
                <a:gd fmla="*/ 0 h 113" name="T5"/>
                <a:gd fmla="*/ 0 w 75" name="T6"/>
                <a:gd fmla="*/ 11 h 113" name="T7"/>
                <a:gd fmla="*/ 47 w 75" name="T8"/>
                <a:gd fmla="*/ 113 h 113" name="T9"/>
              </a:gdLst>
              <a:cxnLst>
                <a:cxn ang="0">
                  <a:pos x="T0" y="T1"/>
                </a:cxn>
                <a:cxn ang="0">
                  <a:pos x="T2" y="T3"/>
                </a:cxn>
                <a:cxn ang="0">
                  <a:pos x="T4" y="T5"/>
                </a:cxn>
                <a:cxn ang="0">
                  <a:pos x="T6" y="T7"/>
                </a:cxn>
                <a:cxn ang="0">
                  <a:pos x="T8" y="T9"/>
                </a:cxn>
              </a:cxnLst>
              <a:rect b="b" l="0" r="r" t="0"/>
              <a:pathLst>
                <a:path h="113" w="75">
                  <a:moveTo>
                    <a:pt x="47" y="113"/>
                  </a:moveTo>
                  <a:lnTo>
                    <a:pt x="75" y="99"/>
                  </a:lnTo>
                  <a:lnTo>
                    <a:pt x="28" y="0"/>
                  </a:lnTo>
                  <a:lnTo>
                    <a:pt x="0" y="11"/>
                  </a:lnTo>
                  <a:lnTo>
                    <a:pt x="47" y="1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63"/>
            <p:cNvSpPr/>
            <p:nvPr/>
          </p:nvSpPr>
          <p:spPr bwMode="auto">
            <a:xfrm>
              <a:off x="1871030" y="3751739"/>
              <a:ext cx="158750" cy="238125"/>
            </a:xfrm>
            <a:custGeom>
              <a:gdLst>
                <a:gd fmla="*/ 26 w 53" name="T0"/>
                <a:gd fmla="*/ 71 h 80" name="T1"/>
                <a:gd fmla="*/ 43 w 53" name="T2"/>
                <a:gd fmla="*/ 77 h 80" name="T3"/>
                <a:gd fmla="*/ 43 w 53" name="T4"/>
                <a:gd fmla="*/ 77 h 80" name="T5"/>
                <a:gd fmla="*/ 50 w 53" name="T6"/>
                <a:gd fmla="*/ 60 h 80" name="T7"/>
                <a:gd fmla="*/ 27 w 53" name="T8"/>
                <a:gd fmla="*/ 9 h 80" name="T9"/>
                <a:gd fmla="*/ 10 w 53" name="T10"/>
                <a:gd fmla="*/ 3 h 80" name="T11"/>
                <a:gd fmla="*/ 10 w 53" name="T12"/>
                <a:gd fmla="*/ 3 h 80" name="T13"/>
                <a:gd fmla="*/ 3 w 53" name="T14"/>
                <a:gd fmla="*/ 20 h 80" name="T15"/>
                <a:gd fmla="*/ 26 w 53" name="T16"/>
                <a:gd fmla="*/ 7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52">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64"/>
            <p:cNvSpPr>
              <a:spLocks noEditPoints="1"/>
            </p:cNvSpPr>
            <p:nvPr/>
          </p:nvSpPr>
          <p:spPr bwMode="auto">
            <a:xfrm>
              <a:off x="3488692" y="3554889"/>
              <a:ext cx="401638" cy="404813"/>
            </a:xfrm>
            <a:custGeom>
              <a:gdLst>
                <a:gd fmla="*/ 105 w 135" name="T0"/>
                <a:gd fmla="*/ 21 h 136" name="T1"/>
                <a:gd fmla="*/ 114 w 135" name="T2"/>
                <a:gd fmla="*/ 106 h 136" name="T3"/>
                <a:gd fmla="*/ 29 w 135" name="T4"/>
                <a:gd fmla="*/ 115 h 136" name="T5"/>
                <a:gd fmla="*/ 21 w 135" name="T6"/>
                <a:gd fmla="*/ 30 h 136" name="T7"/>
                <a:gd fmla="*/ 105 w 135" name="T8"/>
                <a:gd fmla="*/ 21 h 136" name="T9"/>
                <a:gd fmla="*/ 36 w 135" name="T10"/>
                <a:gd fmla="*/ 106 h 136" name="T11"/>
                <a:gd fmla="*/ 106 w 135" name="T12"/>
                <a:gd fmla="*/ 99 h 136" name="T13"/>
                <a:gd fmla="*/ 98 w 135" name="T14"/>
                <a:gd fmla="*/ 30 h 136" name="T15"/>
                <a:gd fmla="*/ 29 w 135" name="T16"/>
                <a:gd fmla="*/ 37 h 136" name="T17"/>
                <a:gd fmla="*/ 36 w 135" name="T18"/>
                <a:gd fmla="*/ 106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135">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65"/>
            <p:cNvSpPr/>
            <p:nvPr/>
          </p:nvSpPr>
          <p:spPr bwMode="auto">
            <a:xfrm>
              <a:off x="3458530" y="3867627"/>
              <a:ext cx="149225" cy="166688"/>
            </a:xfrm>
            <a:custGeom>
              <a:gdLst>
                <a:gd fmla="*/ 0 w 94" name="T0"/>
                <a:gd fmla="*/ 85 h 105" name="T1"/>
                <a:gd fmla="*/ 24 w 94" name="T2"/>
                <a:gd fmla="*/ 105 h 105" name="T3"/>
                <a:gd fmla="*/ 94 w 94" name="T4"/>
                <a:gd fmla="*/ 19 h 105" name="T5"/>
                <a:gd fmla="*/ 69 w 94" name="T6"/>
                <a:gd fmla="*/ 0 h 105" name="T7"/>
                <a:gd fmla="*/ 0 w 94" name="T8"/>
                <a:gd fmla="*/ 85 h 105" name="T9"/>
              </a:gdLst>
              <a:cxnLst>
                <a:cxn ang="0">
                  <a:pos x="T0" y="T1"/>
                </a:cxn>
                <a:cxn ang="0">
                  <a:pos x="T2" y="T3"/>
                </a:cxn>
                <a:cxn ang="0">
                  <a:pos x="T4" y="T5"/>
                </a:cxn>
                <a:cxn ang="0">
                  <a:pos x="T6" y="T7"/>
                </a:cxn>
                <a:cxn ang="0">
                  <a:pos x="T8" y="T9"/>
                </a:cxn>
              </a:cxnLst>
              <a:rect b="b" l="0" r="r" t="0"/>
              <a:pathLst>
                <a:path h="105" w="94">
                  <a:moveTo>
                    <a:pt x="0" y="85"/>
                  </a:moveTo>
                  <a:lnTo>
                    <a:pt x="24" y="105"/>
                  </a:lnTo>
                  <a:lnTo>
                    <a:pt x="94" y="19"/>
                  </a:lnTo>
                  <a:lnTo>
                    <a:pt x="69" y="0"/>
                  </a:lnTo>
                  <a:lnTo>
                    <a:pt x="0"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66"/>
            <p:cNvSpPr/>
            <p:nvPr/>
          </p:nvSpPr>
          <p:spPr bwMode="auto">
            <a:xfrm>
              <a:off x="3380742" y="3912077"/>
              <a:ext cx="190500" cy="214313"/>
            </a:xfrm>
            <a:custGeom>
              <a:gdLst>
                <a:gd fmla="*/ 5 w 64" name="T0"/>
                <a:gd fmla="*/ 49 h 72" name="T1"/>
                <a:gd fmla="*/ 6 w 64" name="T2"/>
                <a:gd fmla="*/ 68 h 72" name="T3"/>
                <a:gd fmla="*/ 6 w 64" name="T4"/>
                <a:gd fmla="*/ 68 h 72" name="T5"/>
                <a:gd fmla="*/ 25 w 64" name="T6"/>
                <a:gd fmla="*/ 66 h 72" name="T7"/>
                <a:gd fmla="*/ 60 w 64" name="T8"/>
                <a:gd fmla="*/ 23 h 72" name="T9"/>
                <a:gd fmla="*/ 58 w 64" name="T10"/>
                <a:gd fmla="*/ 4 h 72" name="T11"/>
                <a:gd fmla="*/ 58 w 64" name="T12"/>
                <a:gd fmla="*/ 4 h 72" name="T13"/>
                <a:gd fmla="*/ 40 w 64" name="T14"/>
                <a:gd fmla="*/ 6 h 72" name="T15"/>
                <a:gd fmla="*/ 5 w 64" name="T16"/>
                <a:gd fmla="*/ 49 h 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 w="64">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67"/>
            <p:cNvSpPr>
              <a:spLocks noEditPoints="1"/>
            </p:cNvSpPr>
            <p:nvPr/>
          </p:nvSpPr>
          <p:spPr bwMode="auto">
            <a:xfrm>
              <a:off x="1439230" y="2632552"/>
              <a:ext cx="325438" cy="623888"/>
            </a:xfrm>
            <a:custGeom>
              <a:gdLst>
                <a:gd fmla="*/ 205 w 205" name="T0"/>
                <a:gd fmla="*/ 0 h 393" name="T1"/>
                <a:gd fmla="*/ 205 w 205" name="T2"/>
                <a:gd fmla="*/ 393 h 393" name="T3"/>
                <a:gd fmla="*/ 0 w 205" name="T4"/>
                <a:gd fmla="*/ 393 h 393" name="T5"/>
                <a:gd fmla="*/ 205 w 205" name="T6"/>
                <a:gd fmla="*/ 0 h 393" name="T7"/>
                <a:gd fmla="*/ 175 w 205" name="T8"/>
                <a:gd fmla="*/ 152 h 393" name="T9"/>
                <a:gd fmla="*/ 68 w 205" name="T10"/>
                <a:gd fmla="*/ 340 h 393" name="T11"/>
                <a:gd fmla="*/ 175 w 205" name="T12"/>
                <a:gd fmla="*/ 340 h 393" name="T13"/>
                <a:gd fmla="*/ 175 w 205" name="T14"/>
                <a:gd fmla="*/ 152 h 3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3" w="205">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Rectangle 68"/>
            <p:cNvSpPr>
              <a:spLocks noChangeArrowheads="1"/>
            </p:cNvSpPr>
            <p:nvPr/>
          </p:nvSpPr>
          <p:spPr bwMode="auto">
            <a:xfrm>
              <a:off x="1847217" y="2645252"/>
              <a:ext cx="84138" cy="6111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05" name="Freeform 69"/>
            <p:cNvSpPr>
              <a:spLocks noEditPoints="1"/>
            </p:cNvSpPr>
            <p:nvPr/>
          </p:nvSpPr>
          <p:spPr bwMode="auto">
            <a:xfrm>
              <a:off x="2858455" y="4478814"/>
              <a:ext cx="388938" cy="173038"/>
            </a:xfrm>
            <a:custGeom>
              <a:gdLst>
                <a:gd fmla="*/ 245 w 245" name="T0"/>
                <a:gd fmla="*/ 0 h 109" name="T1"/>
                <a:gd fmla="*/ 57 w 245" name="T2"/>
                <a:gd fmla="*/ 109 h 109" name="T3"/>
                <a:gd fmla="*/ 0 w 245" name="T4"/>
                <a:gd fmla="*/ 10 h 109" name="T5"/>
                <a:gd fmla="*/ 245 w 245" name="T6"/>
                <a:gd fmla="*/ 0 h 109" name="T7"/>
                <a:gd fmla="*/ 164 w 245" name="T8"/>
                <a:gd fmla="*/ 28 h 109" name="T9"/>
                <a:gd fmla="*/ 44 w 245" name="T10"/>
                <a:gd fmla="*/ 28 h 109" name="T11"/>
                <a:gd fmla="*/ 74 w 245" name="T12"/>
                <a:gd fmla="*/ 79 h 109" name="T13"/>
                <a:gd fmla="*/ 164 w 245" name="T14"/>
                <a:gd fmla="*/ 28 h 10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9" w="245">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70"/>
            <p:cNvSpPr/>
            <p:nvPr/>
          </p:nvSpPr>
          <p:spPr bwMode="auto">
            <a:xfrm>
              <a:off x="2972755" y="4523264"/>
              <a:ext cx="315913" cy="209550"/>
            </a:xfrm>
            <a:custGeom>
              <a:gdLst>
                <a:gd fmla="*/ 0 w 199" name="T0"/>
                <a:gd fmla="*/ 106 h 132" name="T1"/>
                <a:gd fmla="*/ 15 w 199" name="T2"/>
                <a:gd fmla="*/ 132 h 132" name="T3"/>
                <a:gd fmla="*/ 199 w 199" name="T4"/>
                <a:gd fmla="*/ 25 h 132" name="T5"/>
                <a:gd fmla="*/ 184 w 199" name="T6"/>
                <a:gd fmla="*/ 0 h 132" name="T7"/>
                <a:gd fmla="*/ 0 w 199" name="T8"/>
                <a:gd fmla="*/ 106 h 132" name="T9"/>
              </a:gdLst>
              <a:cxnLst>
                <a:cxn ang="0">
                  <a:pos x="T0" y="T1"/>
                </a:cxn>
                <a:cxn ang="0">
                  <a:pos x="T2" y="T3"/>
                </a:cxn>
                <a:cxn ang="0">
                  <a:pos x="T4" y="T5"/>
                </a:cxn>
                <a:cxn ang="0">
                  <a:pos x="T6" y="T7"/>
                </a:cxn>
                <a:cxn ang="0">
                  <a:pos x="T8" y="T9"/>
                </a:cxn>
              </a:cxnLst>
              <a:rect b="b" l="0" r="r" t="0"/>
              <a:pathLst>
                <a:path h="132" w="199">
                  <a:moveTo>
                    <a:pt x="0" y="106"/>
                  </a:moveTo>
                  <a:lnTo>
                    <a:pt x="15" y="132"/>
                  </a:lnTo>
                  <a:lnTo>
                    <a:pt x="199" y="25"/>
                  </a:lnTo>
                  <a:lnTo>
                    <a:pt x="184" y="0"/>
                  </a:lnTo>
                  <a:lnTo>
                    <a:pt x="0" y="10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71"/>
            <p:cNvSpPr/>
            <p:nvPr/>
          </p:nvSpPr>
          <p:spPr bwMode="auto">
            <a:xfrm>
              <a:off x="2101217" y="1316514"/>
              <a:ext cx="277813" cy="254000"/>
            </a:xfrm>
            <a:custGeom>
              <a:gdLst>
                <a:gd fmla="*/ 48 w 93" name="T0"/>
                <a:gd fmla="*/ 85 h 85" name="T1"/>
                <a:gd fmla="*/ 93 w 93" name="T2"/>
                <a:gd fmla="*/ 85 h 85" name="T3"/>
                <a:gd fmla="*/ 93 w 93" name="T4"/>
                <a:gd fmla="*/ 17 h 85" name="T5"/>
                <a:gd fmla="*/ 47 w 93" name="T6"/>
                <a:gd fmla="*/ 17 h 85" name="T7"/>
                <a:gd fmla="*/ 0 w 93" name="T8"/>
                <a:gd fmla="*/ 17 h 85" name="T9"/>
                <a:gd fmla="*/ 0 w 93" name="T10"/>
                <a:gd fmla="*/ 85 h 85" name="T11"/>
                <a:gd fmla="*/ 48 w 93" name="T12"/>
                <a:gd fmla="*/ 85 h 85" name="T13"/>
              </a:gdLst>
              <a:cxnLst>
                <a:cxn ang="0">
                  <a:pos x="T0" y="T1"/>
                </a:cxn>
                <a:cxn ang="0">
                  <a:pos x="T2" y="T3"/>
                </a:cxn>
                <a:cxn ang="0">
                  <a:pos x="T4" y="T5"/>
                </a:cxn>
                <a:cxn ang="0">
                  <a:pos x="T6" y="T7"/>
                </a:cxn>
                <a:cxn ang="0">
                  <a:pos x="T8" y="T9"/>
                </a:cxn>
                <a:cxn ang="0">
                  <a:pos x="T10" y="T11"/>
                </a:cxn>
                <a:cxn ang="0">
                  <a:pos x="T12" y="T13"/>
                </a:cxn>
              </a:cxnLst>
              <a:rect b="b" l="0" r="r" t="0"/>
              <a:pathLst>
                <a:path h="85" w="93">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72"/>
            <p:cNvSpPr/>
            <p:nvPr/>
          </p:nvSpPr>
          <p:spPr bwMode="auto">
            <a:xfrm>
              <a:off x="1898017" y="2259489"/>
              <a:ext cx="274638" cy="257175"/>
            </a:xfrm>
            <a:custGeom>
              <a:gdLst>
                <a:gd fmla="*/ 47 w 92" name="T0"/>
                <a:gd fmla="*/ 86 h 86" name="T1"/>
                <a:gd fmla="*/ 92 w 92" name="T2"/>
                <a:gd fmla="*/ 85 h 86" name="T3"/>
                <a:gd fmla="*/ 92 w 92" name="T4"/>
                <a:gd fmla="*/ 17 h 86" name="T5"/>
                <a:gd fmla="*/ 46 w 92" name="T6"/>
                <a:gd fmla="*/ 17 h 86" name="T7"/>
                <a:gd fmla="*/ 0 w 92" name="T8"/>
                <a:gd fmla="*/ 17 h 86" name="T9"/>
                <a:gd fmla="*/ 0 w 92" name="T10"/>
                <a:gd fmla="*/ 85 h 86" name="T11"/>
                <a:gd fmla="*/ 47 w 92"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2">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73"/>
            <p:cNvSpPr/>
            <p:nvPr/>
          </p:nvSpPr>
          <p:spPr bwMode="auto">
            <a:xfrm>
              <a:off x="3715705" y="2686527"/>
              <a:ext cx="342900" cy="330200"/>
            </a:xfrm>
            <a:custGeom>
              <a:gdLst>
                <a:gd fmla="*/ 37 w 115" name="T0"/>
                <a:gd fmla="*/ 83 h 111" name="T1"/>
                <a:gd fmla="*/ 73 w 115" name="T2"/>
                <a:gd fmla="*/ 111 h 111" name="T3"/>
                <a:gd fmla="*/ 115 w 115" name="T4"/>
                <a:gd fmla="*/ 58 h 111" name="T5"/>
                <a:gd fmla="*/ 79 w 115" name="T6"/>
                <a:gd fmla="*/ 29 h 111" name="T7"/>
                <a:gd fmla="*/ 43 w 115" name="T8"/>
                <a:gd fmla="*/ 0 h 111" name="T9"/>
                <a:gd fmla="*/ 0 w 115" name="T10"/>
                <a:gd fmla="*/ 53 h 111" name="T11"/>
                <a:gd fmla="*/ 37 w 115" name="T12"/>
                <a:gd fmla="*/ 83 h 111" name="T13"/>
              </a:gdLst>
              <a:cxnLst>
                <a:cxn ang="0">
                  <a:pos x="T0" y="T1"/>
                </a:cxn>
                <a:cxn ang="0">
                  <a:pos x="T2" y="T3"/>
                </a:cxn>
                <a:cxn ang="0">
                  <a:pos x="T4" y="T5"/>
                </a:cxn>
                <a:cxn ang="0">
                  <a:pos x="T6" y="T7"/>
                </a:cxn>
                <a:cxn ang="0">
                  <a:pos x="T8" y="T9"/>
                </a:cxn>
                <a:cxn ang="0">
                  <a:pos x="T10" y="T11"/>
                </a:cxn>
                <a:cxn ang="0">
                  <a:pos x="T12" y="T13"/>
                </a:cxn>
              </a:cxnLst>
              <a:rect b="b" l="0" r="r" t="0"/>
              <a:pathLst>
                <a:path h="110" w="115">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74"/>
            <p:cNvSpPr/>
            <p:nvPr/>
          </p:nvSpPr>
          <p:spPr bwMode="auto">
            <a:xfrm>
              <a:off x="2528255" y="3959702"/>
              <a:ext cx="277813" cy="257175"/>
            </a:xfrm>
            <a:custGeom>
              <a:gdLst>
                <a:gd fmla="*/ 48 w 93" name="T0"/>
                <a:gd fmla="*/ 86 h 86" name="T1"/>
                <a:gd fmla="*/ 93 w 93" name="T2"/>
                <a:gd fmla="*/ 86 h 86" name="T3"/>
                <a:gd fmla="*/ 93 w 93" name="T4"/>
                <a:gd fmla="*/ 18 h 86" name="T5"/>
                <a:gd fmla="*/ 46 w 93" name="T6"/>
                <a:gd fmla="*/ 18 h 86" name="T7"/>
                <a:gd fmla="*/ 0 w 93" name="T8"/>
                <a:gd fmla="*/ 18 h 86" name="T9"/>
                <a:gd fmla="*/ 0 w 93" name="T10"/>
                <a:gd fmla="*/ 86 h 86" name="T11"/>
                <a:gd fmla="*/ 48 w 93"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93">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75"/>
            <p:cNvSpPr/>
            <p:nvPr/>
          </p:nvSpPr>
          <p:spPr bwMode="auto">
            <a:xfrm>
              <a:off x="3472817" y="1797527"/>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76"/>
            <p:cNvSpPr/>
            <p:nvPr/>
          </p:nvSpPr>
          <p:spPr bwMode="auto">
            <a:xfrm>
              <a:off x="3472817" y="1821339"/>
              <a:ext cx="93663" cy="20638"/>
            </a:xfrm>
            <a:custGeom>
              <a:gdLst>
                <a:gd fmla="*/ 0 w 31" name="T0"/>
                <a:gd fmla="*/ 4 h 7" name="T1"/>
                <a:gd fmla="*/ 5 w 31" name="T2"/>
                <a:gd fmla="*/ 7 h 7" name="T3"/>
                <a:gd fmla="*/ 26 w 31" name="T4"/>
                <a:gd fmla="*/ 7 h 7" name="T5"/>
                <a:gd fmla="*/ 31 w 31" name="T6"/>
                <a:gd fmla="*/ 4 h 7" name="T7"/>
                <a:gd fmla="*/ 31 w 31" name="T8"/>
                <a:gd fmla="*/ 4 h 7" name="T9"/>
                <a:gd fmla="*/ 26 w 31" name="T10"/>
                <a:gd fmla="*/ 0 h 7" name="T11"/>
                <a:gd fmla="*/ 5 w 31" name="T12"/>
                <a:gd fmla="*/ 0 h 7" name="T13"/>
                <a:gd fmla="*/ 0 w 31"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1">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77"/>
            <p:cNvSpPr/>
            <p:nvPr/>
          </p:nvSpPr>
          <p:spPr bwMode="auto">
            <a:xfrm>
              <a:off x="3491867" y="1845152"/>
              <a:ext cx="55563" cy="20638"/>
            </a:xfrm>
            <a:custGeom>
              <a:gdLst>
                <a:gd fmla="*/ 0 w 19" name="T0"/>
                <a:gd fmla="*/ 4 h 7" name="T1"/>
                <a:gd fmla="*/ 3 w 19" name="T2"/>
                <a:gd fmla="*/ 7 h 7" name="T3"/>
                <a:gd fmla="*/ 16 w 19" name="T4"/>
                <a:gd fmla="*/ 7 h 7" name="T5"/>
                <a:gd fmla="*/ 19 w 19" name="T6"/>
                <a:gd fmla="*/ 4 h 7" name="T7"/>
                <a:gd fmla="*/ 19 w 19" name="T8"/>
                <a:gd fmla="*/ 4 h 7" name="T9"/>
                <a:gd fmla="*/ 16 w 19" name="T10"/>
                <a:gd fmla="*/ 0 h 7" name="T11"/>
                <a:gd fmla="*/ 3 w 19" name="T12"/>
                <a:gd fmla="*/ 0 h 7" name="T13"/>
                <a:gd fmla="*/ 0 w 19"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78"/>
            <p:cNvSpPr>
              <a:spLocks noEditPoints="1"/>
            </p:cNvSpPr>
            <p:nvPr/>
          </p:nvSpPr>
          <p:spPr bwMode="auto">
            <a:xfrm>
              <a:off x="3323592" y="1438752"/>
              <a:ext cx="396875" cy="352425"/>
            </a:xfrm>
            <a:custGeom>
              <a:gdLst>
                <a:gd fmla="*/ 65 w 133" name="T0"/>
                <a:gd fmla="*/ 0 h 118" name="T1"/>
                <a:gd fmla="*/ 65 w 133" name="T2"/>
                <a:gd fmla="*/ 0 h 118" name="T3"/>
                <a:gd fmla="*/ 66 w 133" name="T4"/>
                <a:gd fmla="*/ 0 h 118" name="T5"/>
                <a:gd fmla="*/ 68 w 133" name="T6"/>
                <a:gd fmla="*/ 0 h 118" name="T7"/>
                <a:gd fmla="*/ 68 w 133" name="T8"/>
                <a:gd fmla="*/ 0 h 118" name="T9"/>
                <a:gd fmla="*/ 99 w 133" name="T10"/>
                <a:gd fmla="*/ 82 h 118" name="T11"/>
                <a:gd fmla="*/ 82 w 133" name="T12"/>
                <a:gd fmla="*/ 118 h 118" name="T13"/>
                <a:gd fmla="*/ 66 w 133" name="T14"/>
                <a:gd fmla="*/ 118 h 118" name="T15"/>
                <a:gd fmla="*/ 64 w 133" name="T16"/>
                <a:gd fmla="*/ 118 h 118" name="T17"/>
                <a:gd fmla="*/ 49 w 133" name="T18"/>
                <a:gd fmla="*/ 118 h 118" name="T19"/>
                <a:gd fmla="*/ 33 w 133" name="T20"/>
                <a:gd fmla="*/ 82 h 118" name="T21"/>
                <a:gd fmla="*/ 65 w 133" name="T22"/>
                <a:gd fmla="*/ 0 h 118" name="T23"/>
                <a:gd fmla="*/ 33 w 133" name="T24"/>
                <a:gd fmla="*/ 60 h 118" name="T25"/>
                <a:gd fmla="*/ 52 w 133" name="T26"/>
                <a:gd fmla="*/ 13 h 118" name="T27"/>
                <a:gd fmla="*/ 33 w 133" name="T28"/>
                <a:gd fmla="*/ 60 h 1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8"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79"/>
            <p:cNvSpPr/>
            <p:nvPr/>
          </p:nvSpPr>
          <p:spPr bwMode="auto">
            <a:xfrm>
              <a:off x="1609092" y="2086452"/>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80"/>
            <p:cNvSpPr/>
            <p:nvPr/>
          </p:nvSpPr>
          <p:spPr bwMode="auto">
            <a:xfrm>
              <a:off x="1609092" y="2110264"/>
              <a:ext cx="95250" cy="20638"/>
            </a:xfrm>
            <a:custGeom>
              <a:gdLst>
                <a:gd fmla="*/ 0 w 32" name="T0"/>
                <a:gd fmla="*/ 3 h 7" name="T1"/>
                <a:gd fmla="*/ 6 w 32" name="T2"/>
                <a:gd fmla="*/ 7 h 7" name="T3"/>
                <a:gd fmla="*/ 27 w 32" name="T4"/>
                <a:gd fmla="*/ 7 h 7" name="T5"/>
                <a:gd fmla="*/ 32 w 32" name="T6"/>
                <a:gd fmla="*/ 3 h 7" name="T7"/>
                <a:gd fmla="*/ 32 w 32" name="T8"/>
                <a:gd fmla="*/ 3 h 7" name="T9"/>
                <a:gd fmla="*/ 27 w 32" name="T10"/>
                <a:gd fmla="*/ 0 h 7" name="T11"/>
                <a:gd fmla="*/ 6 w 32" name="T12"/>
                <a:gd fmla="*/ 0 h 7" name="T13"/>
                <a:gd fmla="*/ 0 w 32"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32">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81"/>
            <p:cNvSpPr/>
            <p:nvPr/>
          </p:nvSpPr>
          <p:spPr bwMode="auto">
            <a:xfrm>
              <a:off x="1629730" y="2134077"/>
              <a:ext cx="57150" cy="20638"/>
            </a:xfrm>
            <a:custGeom>
              <a:gdLst>
                <a:gd fmla="*/ 0 w 19" name="T0"/>
                <a:gd fmla="*/ 3 h 7" name="T1"/>
                <a:gd fmla="*/ 3 w 19" name="T2"/>
                <a:gd fmla="*/ 7 h 7" name="T3"/>
                <a:gd fmla="*/ 15 w 19" name="T4"/>
                <a:gd fmla="*/ 7 h 7" name="T5"/>
                <a:gd fmla="*/ 19 w 19" name="T6"/>
                <a:gd fmla="*/ 3 h 7" name="T7"/>
                <a:gd fmla="*/ 19 w 19" name="T8"/>
                <a:gd fmla="*/ 3 h 7" name="T9"/>
                <a:gd fmla="*/ 15 w 19" name="T10"/>
                <a:gd fmla="*/ 0 h 7" name="T11"/>
                <a:gd fmla="*/ 3 w 19" name="T12"/>
                <a:gd fmla="*/ 0 h 7" name="T13"/>
                <a:gd fmla="*/ 0 w 19" name="T14"/>
                <a:gd fmla="*/ 3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9">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82"/>
            <p:cNvSpPr>
              <a:spLocks noEditPoints="1"/>
            </p:cNvSpPr>
            <p:nvPr/>
          </p:nvSpPr>
          <p:spPr bwMode="auto">
            <a:xfrm>
              <a:off x="1459867" y="1726089"/>
              <a:ext cx="396875" cy="354013"/>
            </a:xfrm>
            <a:custGeom>
              <a:gdLst>
                <a:gd fmla="*/ 66 w 133" name="T0"/>
                <a:gd fmla="*/ 0 h 119" name="T1"/>
                <a:gd fmla="*/ 66 w 133" name="T2"/>
                <a:gd fmla="*/ 0 h 119" name="T3"/>
                <a:gd fmla="*/ 67 w 133" name="T4"/>
                <a:gd fmla="*/ 0 h 119" name="T5"/>
                <a:gd fmla="*/ 68 w 133" name="T6"/>
                <a:gd fmla="*/ 0 h 119" name="T7"/>
                <a:gd fmla="*/ 68 w 133" name="T8"/>
                <a:gd fmla="*/ 0 h 119" name="T9"/>
                <a:gd fmla="*/ 100 w 133" name="T10"/>
                <a:gd fmla="*/ 83 h 119" name="T11"/>
                <a:gd fmla="*/ 82 w 133" name="T12"/>
                <a:gd fmla="*/ 119 h 119" name="T13"/>
                <a:gd fmla="*/ 67 w 133" name="T14"/>
                <a:gd fmla="*/ 119 h 119" name="T15"/>
                <a:gd fmla="*/ 64 w 133" name="T16"/>
                <a:gd fmla="*/ 119 h 119" name="T17"/>
                <a:gd fmla="*/ 50 w 133" name="T18"/>
                <a:gd fmla="*/ 119 h 119" name="T19"/>
                <a:gd fmla="*/ 33 w 133" name="T20"/>
                <a:gd fmla="*/ 83 h 119" name="T21"/>
                <a:gd fmla="*/ 66 w 133" name="T22"/>
                <a:gd fmla="*/ 0 h 119" name="T23"/>
                <a:gd fmla="*/ 34 w 133" name="T24"/>
                <a:gd fmla="*/ 61 h 119" name="T25"/>
                <a:gd fmla="*/ 53 w 133" name="T26"/>
                <a:gd fmla="*/ 13 h 119" name="T27"/>
                <a:gd fmla="*/ 34 w 133" name="T28"/>
                <a:gd fmla="*/ 61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83"/>
            <p:cNvSpPr/>
            <p:nvPr/>
          </p:nvSpPr>
          <p:spPr bwMode="auto">
            <a:xfrm>
              <a:off x="4001455" y="4210527"/>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84"/>
            <p:cNvSpPr/>
            <p:nvPr/>
          </p:nvSpPr>
          <p:spPr bwMode="auto">
            <a:xfrm>
              <a:off x="4001455" y="4234339"/>
              <a:ext cx="92075" cy="23813"/>
            </a:xfrm>
            <a:custGeom>
              <a:gdLst>
                <a:gd fmla="*/ 0 w 31" name="T0"/>
                <a:gd fmla="*/ 4 h 8" name="T1"/>
                <a:gd fmla="*/ 5 w 31" name="T2"/>
                <a:gd fmla="*/ 8 h 8" name="T3"/>
                <a:gd fmla="*/ 26 w 31" name="T4"/>
                <a:gd fmla="*/ 8 h 8" name="T5"/>
                <a:gd fmla="*/ 31 w 31" name="T6"/>
                <a:gd fmla="*/ 4 h 8" name="T7"/>
                <a:gd fmla="*/ 31 w 31" name="T8"/>
                <a:gd fmla="*/ 4 h 8" name="T9"/>
                <a:gd fmla="*/ 26 w 31" name="T10"/>
                <a:gd fmla="*/ 0 h 8" name="T11"/>
                <a:gd fmla="*/ 5 w 31" name="T12"/>
                <a:gd fmla="*/ 0 h 8" name="T13"/>
                <a:gd fmla="*/ 0 w 31"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31">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85"/>
            <p:cNvSpPr/>
            <p:nvPr/>
          </p:nvSpPr>
          <p:spPr bwMode="auto">
            <a:xfrm>
              <a:off x="4018917" y="4258152"/>
              <a:ext cx="57150" cy="23813"/>
            </a:xfrm>
            <a:custGeom>
              <a:gdLst>
                <a:gd fmla="*/ 0 w 19" name="T0"/>
                <a:gd fmla="*/ 4 h 8" name="T1"/>
                <a:gd fmla="*/ 3 w 19" name="T2"/>
                <a:gd fmla="*/ 8 h 8" name="T3"/>
                <a:gd fmla="*/ 16 w 19" name="T4"/>
                <a:gd fmla="*/ 8 h 8" name="T5"/>
                <a:gd fmla="*/ 19 w 19" name="T6"/>
                <a:gd fmla="*/ 4 h 8" name="T7"/>
                <a:gd fmla="*/ 19 w 19" name="T8"/>
                <a:gd fmla="*/ 4 h 8" name="T9"/>
                <a:gd fmla="*/ 16 w 19" name="T10"/>
                <a:gd fmla="*/ 0 h 8" name="T11"/>
                <a:gd fmla="*/ 3 w 19" name="T12"/>
                <a:gd fmla="*/ 0 h 8" name="T13"/>
                <a:gd fmla="*/ 0 w 19"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9">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86"/>
            <p:cNvSpPr>
              <a:spLocks noEditPoints="1"/>
            </p:cNvSpPr>
            <p:nvPr/>
          </p:nvSpPr>
          <p:spPr bwMode="auto">
            <a:xfrm>
              <a:off x="3852230" y="3853339"/>
              <a:ext cx="396875" cy="354013"/>
            </a:xfrm>
            <a:custGeom>
              <a:gdLst>
                <a:gd fmla="*/ 65 w 133" name="T0"/>
                <a:gd fmla="*/ 0 h 119" name="T1"/>
                <a:gd fmla="*/ 65 w 133" name="T2"/>
                <a:gd fmla="*/ 0 h 119" name="T3"/>
                <a:gd fmla="*/ 66 w 133" name="T4"/>
                <a:gd fmla="*/ 0 h 119" name="T5"/>
                <a:gd fmla="*/ 68 w 133" name="T6"/>
                <a:gd fmla="*/ 0 h 119" name="T7"/>
                <a:gd fmla="*/ 68 w 133" name="T8"/>
                <a:gd fmla="*/ 0 h 119" name="T9"/>
                <a:gd fmla="*/ 99 w 133" name="T10"/>
                <a:gd fmla="*/ 82 h 119" name="T11"/>
                <a:gd fmla="*/ 82 w 133" name="T12"/>
                <a:gd fmla="*/ 119 h 119" name="T13"/>
                <a:gd fmla="*/ 66 w 133" name="T14"/>
                <a:gd fmla="*/ 119 h 119" name="T15"/>
                <a:gd fmla="*/ 64 w 133" name="T16"/>
                <a:gd fmla="*/ 119 h 119" name="T17"/>
                <a:gd fmla="*/ 49 w 133" name="T18"/>
                <a:gd fmla="*/ 119 h 119" name="T19"/>
                <a:gd fmla="*/ 33 w 133" name="T20"/>
                <a:gd fmla="*/ 82 h 119" name="T21"/>
                <a:gd fmla="*/ 65 w 133" name="T22"/>
                <a:gd fmla="*/ 0 h 119" name="T23"/>
                <a:gd fmla="*/ 34 w 133" name="T24"/>
                <a:gd fmla="*/ 60 h 119" name="T25"/>
                <a:gd fmla="*/ 52 w 133" name="T26"/>
                <a:gd fmla="*/ 13 h 119" name="T27"/>
                <a:gd fmla="*/ 34 w 133" name="T28"/>
                <a:gd fmla="*/ 60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33">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87"/>
            <p:cNvSpPr>
              <a:spLocks noEditPoints="1"/>
            </p:cNvSpPr>
            <p:nvPr/>
          </p:nvSpPr>
          <p:spPr bwMode="auto">
            <a:xfrm>
              <a:off x="2972755" y="1868964"/>
              <a:ext cx="434975" cy="438150"/>
            </a:xfrm>
            <a:custGeom>
              <a:gdLst>
                <a:gd fmla="*/ 53 w 146" name="T0"/>
                <a:gd fmla="*/ 71 h 147" name="T1"/>
                <a:gd fmla="*/ 56 w 146" name="T2"/>
                <a:gd fmla="*/ 63 h 147" name="T3"/>
                <a:gd fmla="*/ 56 w 146" name="T4"/>
                <a:gd fmla="*/ 28 h 147" name="T5"/>
                <a:gd fmla="*/ 52 w 146" name="T6"/>
                <a:gd fmla="*/ 24 h 147" name="T7"/>
                <a:gd fmla="*/ 52 w 146" name="T8"/>
                <a:gd fmla="*/ 24 h 147" name="T9"/>
                <a:gd fmla="*/ 52 w 146" name="T10"/>
                <a:gd fmla="*/ 9 h 147" name="T11"/>
                <a:gd fmla="*/ 52 w 146" name="T12"/>
                <a:gd fmla="*/ 9 h 147" name="T13"/>
                <a:gd fmla="*/ 52 w 146" name="T14"/>
                <a:gd fmla="*/ 8 h 147" name="T15"/>
                <a:gd fmla="*/ 73 w 146" name="T16"/>
                <a:gd fmla="*/ 0 h 147" name="T17"/>
                <a:gd fmla="*/ 94 w 146" name="T18"/>
                <a:gd fmla="*/ 8 h 147" name="T19"/>
                <a:gd fmla="*/ 94 w 146" name="T20"/>
                <a:gd fmla="*/ 9 h 147" name="T21"/>
                <a:gd fmla="*/ 95 w 146" name="T22"/>
                <a:gd fmla="*/ 9 h 147" name="T23"/>
                <a:gd fmla="*/ 95 w 146" name="T24"/>
                <a:gd fmla="*/ 24 h 147" name="T25"/>
                <a:gd fmla="*/ 94 w 146" name="T26"/>
                <a:gd fmla="*/ 24 h 147" name="T27"/>
                <a:gd fmla="*/ 88 w 146" name="T28"/>
                <a:gd fmla="*/ 28 h 147" name="T29"/>
                <a:gd fmla="*/ 88 w 146" name="T30"/>
                <a:gd fmla="*/ 63 h 147" name="T31"/>
                <a:gd fmla="*/ 93 w 146" name="T32"/>
                <a:gd fmla="*/ 71 h 147" name="T33"/>
                <a:gd fmla="*/ 126 w 146" name="T34"/>
                <a:gd fmla="*/ 135 h 147" name="T35"/>
                <a:gd fmla="*/ 73 w 146" name="T36"/>
                <a:gd fmla="*/ 147 h 147" name="T37"/>
                <a:gd fmla="*/ 20 w 146" name="T38"/>
                <a:gd fmla="*/ 135 h 147" name="T39"/>
                <a:gd fmla="*/ 53 w 146" name="T40"/>
                <a:gd fmla="*/ 71 h 147" name="T41"/>
                <a:gd fmla="*/ 54 w 146" name="T42"/>
                <a:gd fmla="*/ 136 h 147" name="T43"/>
                <a:gd fmla="*/ 30 w 146" name="T44"/>
                <a:gd fmla="*/ 119 h 147" name="T45"/>
                <a:gd fmla="*/ 50 w 146" name="T46"/>
                <a:gd fmla="*/ 85 h 147" name="T47"/>
                <a:gd fmla="*/ 23 w 146" name="T48"/>
                <a:gd fmla="*/ 121 h 147" name="T49"/>
                <a:gd fmla="*/ 54 w 146" name="T50"/>
                <a:gd fmla="*/ 136 h 14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7" w="146">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88"/>
            <p:cNvSpPr>
              <a:spLocks noEditPoints="1"/>
            </p:cNvSpPr>
            <p:nvPr/>
          </p:nvSpPr>
          <p:spPr bwMode="auto">
            <a:xfrm>
              <a:off x="2009142" y="3762852"/>
              <a:ext cx="431800" cy="441325"/>
            </a:xfrm>
            <a:custGeom>
              <a:gdLst>
                <a:gd fmla="*/ 52 w 145" name="T0"/>
                <a:gd fmla="*/ 71 h 148" name="T1"/>
                <a:gd fmla="*/ 55 w 145" name="T2"/>
                <a:gd fmla="*/ 63 h 148" name="T3"/>
                <a:gd fmla="*/ 55 w 145" name="T4"/>
                <a:gd fmla="*/ 28 h 148" name="T5"/>
                <a:gd fmla="*/ 52 w 145" name="T6"/>
                <a:gd fmla="*/ 24 h 148" name="T7"/>
                <a:gd fmla="*/ 51 w 145" name="T8"/>
                <a:gd fmla="*/ 24 h 148" name="T9"/>
                <a:gd fmla="*/ 51 w 145" name="T10"/>
                <a:gd fmla="*/ 9 h 148" name="T11"/>
                <a:gd fmla="*/ 52 w 145" name="T12"/>
                <a:gd fmla="*/ 9 h 148" name="T13"/>
                <a:gd fmla="*/ 52 w 145" name="T14"/>
                <a:gd fmla="*/ 8 h 148" name="T15"/>
                <a:gd fmla="*/ 73 w 145" name="T16"/>
                <a:gd fmla="*/ 0 h 148" name="T17"/>
                <a:gd fmla="*/ 94 w 145" name="T18"/>
                <a:gd fmla="*/ 8 h 148" name="T19"/>
                <a:gd fmla="*/ 94 w 145" name="T20"/>
                <a:gd fmla="*/ 9 h 148" name="T21"/>
                <a:gd fmla="*/ 94 w 145" name="T22"/>
                <a:gd fmla="*/ 9 h 148" name="T23"/>
                <a:gd fmla="*/ 94 w 145" name="T24"/>
                <a:gd fmla="*/ 24 h 148" name="T25"/>
                <a:gd fmla="*/ 94 w 145" name="T26"/>
                <a:gd fmla="*/ 24 h 148" name="T27"/>
                <a:gd fmla="*/ 88 w 145" name="T28"/>
                <a:gd fmla="*/ 29 h 148" name="T29"/>
                <a:gd fmla="*/ 88 w 145" name="T30"/>
                <a:gd fmla="*/ 63 h 148" name="T31"/>
                <a:gd fmla="*/ 92 w 145" name="T32"/>
                <a:gd fmla="*/ 71 h 148" name="T33"/>
                <a:gd fmla="*/ 126 w 145" name="T34"/>
                <a:gd fmla="*/ 135 h 148" name="T35"/>
                <a:gd fmla="*/ 72 w 145" name="T36"/>
                <a:gd fmla="*/ 147 h 148" name="T37"/>
                <a:gd fmla="*/ 19 w 145" name="T38"/>
                <a:gd fmla="*/ 135 h 148" name="T39"/>
                <a:gd fmla="*/ 52 w 145" name="T40"/>
                <a:gd fmla="*/ 71 h 148" name="T41"/>
                <a:gd fmla="*/ 53 w 145" name="T42"/>
                <a:gd fmla="*/ 136 h 148" name="T43"/>
                <a:gd fmla="*/ 30 w 145" name="T44"/>
                <a:gd fmla="*/ 120 h 148" name="T45"/>
                <a:gd fmla="*/ 50 w 145" name="T46"/>
                <a:gd fmla="*/ 85 h 148" name="T47"/>
                <a:gd fmla="*/ 23 w 145" name="T48"/>
                <a:gd fmla="*/ 121 h 148" name="T49"/>
                <a:gd fmla="*/ 53 w 145" name="T50"/>
                <a:gd fmla="*/ 136 h 14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8" w="145">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5" name="组合 124"/>
          <p:cNvGrpSpPr/>
          <p:nvPr/>
        </p:nvGrpSpPr>
        <p:grpSpPr>
          <a:xfrm>
            <a:off x="4340131" y="1886568"/>
            <a:ext cx="1706563" cy="1704975"/>
            <a:chOff x="3805238" y="2005013"/>
            <a:chExt cx="1706563" cy="1704975"/>
          </a:xfrm>
        </p:grpSpPr>
        <p:sp>
          <p:nvSpPr>
            <p:cNvPr id="126" name="Oval 7"/>
            <p:cNvSpPr>
              <a:spLocks noChangeArrowheads="1"/>
            </p:cNvSpPr>
            <p:nvPr/>
          </p:nvSpPr>
          <p:spPr bwMode="auto">
            <a:xfrm>
              <a:off x="3805238" y="2005013"/>
              <a:ext cx="1706563" cy="1704975"/>
            </a:xfrm>
            <a:prstGeom prst="ellipse">
              <a:avLst/>
            </a:prstGeom>
            <a:solidFill>
              <a:srgbClr val="586B7F"/>
            </a:solidFill>
            <a:ln>
              <a:noFill/>
            </a:ln>
          </p:spPr>
          <p:txBody>
            <a:bodyPr anchor="t" anchorCtr="0" bIns="45720" compatLnSpc="1" lIns="91440" numCol="1" rIns="91440" tIns="45720" vert="horz" wrap="square"/>
            <a:lstStyle/>
            <a:p>
              <a:endParaRPr altLang="en-US" lang="zh-CN"/>
            </a:p>
          </p:txBody>
        </p:sp>
        <p:sp>
          <p:nvSpPr>
            <p:cNvPr id="127" name="Oval 8"/>
            <p:cNvSpPr>
              <a:spLocks noChangeArrowheads="1"/>
            </p:cNvSpPr>
            <p:nvPr/>
          </p:nvSpPr>
          <p:spPr bwMode="auto">
            <a:xfrm>
              <a:off x="3973513" y="2173288"/>
              <a:ext cx="1368425" cy="1368425"/>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128" name="Oval 9"/>
            <p:cNvSpPr>
              <a:spLocks noChangeArrowheads="1"/>
            </p:cNvSpPr>
            <p:nvPr/>
          </p:nvSpPr>
          <p:spPr bwMode="auto">
            <a:xfrm>
              <a:off x="4102100" y="2305050"/>
              <a:ext cx="1109663" cy="1104900"/>
            </a:xfrm>
            <a:prstGeom prst="ellipse">
              <a:avLst/>
            </a:prstGeom>
            <a:solidFill>
              <a:srgbClr val="586B7F"/>
            </a:solidFill>
            <a:ln>
              <a:noFill/>
            </a:ln>
          </p:spPr>
          <p:txBody>
            <a:bodyPr anchor="t" anchorCtr="0" bIns="45720" compatLnSpc="1" lIns="91440" numCol="1" rIns="91440" tIns="45720" vert="horz" wrap="square"/>
            <a:lstStyle/>
            <a:p>
              <a:endParaRPr altLang="en-US" lang="zh-CN"/>
            </a:p>
          </p:txBody>
        </p:sp>
        <p:sp>
          <p:nvSpPr>
            <p:cNvPr id="129" name="Oval 10"/>
            <p:cNvSpPr>
              <a:spLocks noChangeArrowheads="1"/>
            </p:cNvSpPr>
            <p:nvPr/>
          </p:nvSpPr>
          <p:spPr bwMode="auto">
            <a:xfrm>
              <a:off x="4210050" y="2409825"/>
              <a:ext cx="895350" cy="89535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130" name="Oval 11"/>
            <p:cNvSpPr>
              <a:spLocks noChangeArrowheads="1"/>
            </p:cNvSpPr>
            <p:nvPr/>
          </p:nvSpPr>
          <p:spPr bwMode="auto">
            <a:xfrm>
              <a:off x="4416425" y="2616200"/>
              <a:ext cx="479425" cy="482600"/>
            </a:xfrm>
            <a:prstGeom prst="ellipse">
              <a:avLst/>
            </a:prstGeom>
            <a:solidFill>
              <a:srgbClr val="586B7F"/>
            </a:solidFill>
            <a:ln>
              <a:noFill/>
            </a:ln>
          </p:spPr>
          <p:txBody>
            <a:bodyPr anchor="t" anchorCtr="0" bIns="45720" compatLnSpc="1" lIns="91440" numCol="1" rIns="91440" tIns="45720" vert="horz" wrap="square"/>
            <a:lstStyle/>
            <a:p>
              <a:endParaRPr altLang="en-US" lang="zh-CN"/>
            </a:p>
          </p:txBody>
        </p:sp>
      </p:grpSp>
      <p:grpSp>
        <p:nvGrpSpPr>
          <p:cNvPr id="131" name="组合 130"/>
          <p:cNvGrpSpPr/>
          <p:nvPr/>
        </p:nvGrpSpPr>
        <p:grpSpPr>
          <a:xfrm>
            <a:off x="4095656" y="1451593"/>
            <a:ext cx="1095375" cy="1285875"/>
            <a:chOff x="3560763" y="1570038"/>
            <a:chExt cx="1095375" cy="1285875"/>
          </a:xfrm>
        </p:grpSpPr>
        <p:sp>
          <p:nvSpPr>
            <p:cNvPr id="132" name="Freeform 12"/>
            <p:cNvSpPr/>
            <p:nvPr/>
          </p:nvSpPr>
          <p:spPr bwMode="auto">
            <a:xfrm>
              <a:off x="4446588" y="2611438"/>
              <a:ext cx="209550" cy="244475"/>
            </a:xfrm>
            <a:custGeom>
              <a:gdLst>
                <a:gd fmla="*/ 21 w 56" name="T0"/>
                <a:gd fmla="*/ 8 h 65" name="T1"/>
                <a:gd fmla="*/ 56 w 56" name="T2"/>
                <a:gd fmla="*/ 65 h 65" name="T3"/>
                <a:gd fmla="*/ 6 w 56" name="T4"/>
                <a:gd fmla="*/ 21 h 65" name="T5"/>
                <a:gd fmla="*/ 21 w 56" name="T6"/>
                <a:gd fmla="*/ 8 h 65" name="T7"/>
              </a:gdLst>
              <a:cxnLst>
                <a:cxn ang="0">
                  <a:pos x="T0" y="T1"/>
                </a:cxn>
                <a:cxn ang="0">
                  <a:pos x="T2" y="T3"/>
                </a:cxn>
                <a:cxn ang="0">
                  <a:pos x="T4" y="T5"/>
                </a:cxn>
                <a:cxn ang="0">
                  <a:pos x="T6" y="T7"/>
                </a:cxn>
              </a:cxnLst>
              <a:rect b="b" l="0" r="r" t="0"/>
              <a:pathLst>
                <a:path h="65" w="56">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13"/>
            <p:cNvSpPr/>
            <p:nvPr/>
          </p:nvSpPr>
          <p:spPr bwMode="auto">
            <a:xfrm>
              <a:off x="3714750" y="1724025"/>
              <a:ext cx="908050" cy="1057275"/>
            </a:xfrm>
            <a:custGeom>
              <a:gdLst>
                <a:gd fmla="*/ 212 w 242" name="T0"/>
                <a:gd fmla="*/ 219 h 282" name="T1"/>
                <a:gd fmla="*/ 0 w 242" name="T2"/>
                <a:gd fmla="*/ 0 h 282" name="T3"/>
                <a:gd fmla="*/ 177 w 242" name="T4"/>
                <a:gd fmla="*/ 248 h 282" name="T5"/>
                <a:gd fmla="*/ 212 w 242" name="T6"/>
                <a:gd fmla="*/ 219 h 282" name="T7"/>
              </a:gdLst>
              <a:cxnLst>
                <a:cxn ang="0">
                  <a:pos x="T0" y="T1"/>
                </a:cxn>
                <a:cxn ang="0">
                  <a:pos x="T2" y="T3"/>
                </a:cxn>
                <a:cxn ang="0">
                  <a:pos x="T4" y="T5"/>
                </a:cxn>
                <a:cxn ang="0">
                  <a:pos x="T6" y="T7"/>
                </a:cxn>
              </a:cxnLst>
              <a:rect b="b" l="0" r="r" t="0"/>
              <a:pathLst>
                <a:path h="282" w="241">
                  <a:moveTo>
                    <a:pt x="212" y="219"/>
                  </a:moveTo>
                  <a:cubicBezTo>
                    <a:pt x="0" y="0"/>
                    <a:pt x="0" y="0"/>
                    <a:pt x="0" y="0"/>
                  </a:cubicBezTo>
                  <a:cubicBezTo>
                    <a:pt x="177" y="248"/>
                    <a:pt x="177" y="248"/>
                    <a:pt x="177" y="248"/>
                  </a:cubicBezTo>
                  <a:cubicBezTo>
                    <a:pt x="201" y="282"/>
                    <a:pt x="242" y="250"/>
                    <a:pt x="212" y="219"/>
                  </a:cubicBezTo>
                  <a:close/>
                </a:path>
              </a:pathLst>
            </a:custGeom>
            <a:solidFill>
              <a:srgbClr val="1672AA"/>
            </a:solidFill>
            <a:ln>
              <a:noFill/>
            </a:ln>
          </p:spPr>
          <p:txBody>
            <a:bodyPr anchor="t" anchorCtr="0" bIns="45720" compatLnSpc="1" lIns="91440" numCol="1" rIns="91440" tIns="45720" vert="horz" wrap="square"/>
            <a:lstStyle/>
            <a:p>
              <a:endParaRPr altLang="en-US" lang="zh-CN"/>
            </a:p>
          </p:txBody>
        </p:sp>
        <p:sp>
          <p:nvSpPr>
            <p:cNvPr id="134" name="Freeform 14"/>
            <p:cNvSpPr/>
            <p:nvPr/>
          </p:nvSpPr>
          <p:spPr bwMode="auto">
            <a:xfrm>
              <a:off x="3714750" y="1724025"/>
              <a:ext cx="850900" cy="966788"/>
            </a:xfrm>
            <a:custGeom>
              <a:gdLst>
                <a:gd fmla="*/ 0 w 227" name="T0"/>
                <a:gd fmla="*/ 0 h 258" name="T1"/>
                <a:gd fmla="*/ 214 w 227" name="T2"/>
                <a:gd fmla="*/ 258 h 258" name="T3"/>
                <a:gd fmla="*/ 212 w 227" name="T4"/>
                <a:gd fmla="*/ 219 h 258" name="T5"/>
                <a:gd fmla="*/ 0 w 227" name="T6"/>
                <a:gd fmla="*/ 0 h 258" name="T7"/>
              </a:gdLst>
              <a:cxnLst>
                <a:cxn ang="0">
                  <a:pos x="T0" y="T1"/>
                </a:cxn>
                <a:cxn ang="0">
                  <a:pos x="T2" y="T3"/>
                </a:cxn>
                <a:cxn ang="0">
                  <a:pos x="T4" y="T5"/>
                </a:cxn>
                <a:cxn ang="0">
                  <a:pos x="T6" y="T7"/>
                </a:cxn>
              </a:cxnLst>
              <a:rect b="b" l="0" r="r" t="0"/>
              <a:pathLst>
                <a:path h="258" w="226">
                  <a:moveTo>
                    <a:pt x="0" y="0"/>
                  </a:moveTo>
                  <a:cubicBezTo>
                    <a:pt x="214" y="258"/>
                    <a:pt x="214" y="258"/>
                    <a:pt x="214" y="258"/>
                  </a:cubicBezTo>
                  <a:cubicBezTo>
                    <a:pt x="224" y="250"/>
                    <a:pt x="227" y="235"/>
                    <a:pt x="212" y="219"/>
                  </a:cubicBezTo>
                  <a:lnTo>
                    <a:pt x="0" y="0"/>
                  </a:lnTo>
                  <a:close/>
                </a:path>
              </a:pathLst>
            </a:custGeom>
            <a:solidFill>
              <a:srgbClr val="37B0E8"/>
            </a:solidFill>
            <a:ln w="6350">
              <a:noFill/>
            </a:ln>
          </p:spPr>
          <p:txBody>
            <a:bodyPr anchor="t" anchorCtr="0" bIns="45720" compatLnSpc="1" lIns="91440" numCol="1" rIns="91440" tIns="45720" vert="horz" wrap="square"/>
            <a:lstStyle/>
            <a:p>
              <a:endParaRPr altLang="en-US" lang="zh-CN"/>
            </a:p>
          </p:txBody>
        </p:sp>
        <p:sp>
          <p:nvSpPr>
            <p:cNvPr id="135" name="Freeform 15"/>
            <p:cNvSpPr/>
            <p:nvPr/>
          </p:nvSpPr>
          <p:spPr bwMode="auto">
            <a:xfrm>
              <a:off x="3714750" y="1570038"/>
              <a:ext cx="244475" cy="382588"/>
            </a:xfrm>
            <a:custGeom>
              <a:gdLst>
                <a:gd fmla="*/ 50 w 65" name="T0"/>
                <a:gd fmla="*/ 102 h 102" name="T1"/>
                <a:gd fmla="*/ 50 w 65" name="T2"/>
                <a:gd fmla="*/ 20 h 102" name="T3"/>
                <a:gd fmla="*/ 0 w 65" name="T4"/>
                <a:gd fmla="*/ 41 h 102" name="T5"/>
                <a:gd fmla="*/ 50 w 65" name="T6"/>
                <a:gd fmla="*/ 102 h 102" name="T7"/>
              </a:gdLst>
              <a:cxnLst>
                <a:cxn ang="0">
                  <a:pos x="T0" y="T1"/>
                </a:cxn>
                <a:cxn ang="0">
                  <a:pos x="T2" y="T3"/>
                </a:cxn>
                <a:cxn ang="0">
                  <a:pos x="T4" y="T5"/>
                </a:cxn>
                <a:cxn ang="0">
                  <a:pos x="T6" y="T7"/>
                </a:cxn>
              </a:cxnLst>
              <a:rect b="b" l="0" r="r" t="0"/>
              <a:pathLst>
                <a:path h="102" w="65">
                  <a:moveTo>
                    <a:pt x="50" y="102"/>
                  </a:moveTo>
                  <a:cubicBezTo>
                    <a:pt x="56" y="86"/>
                    <a:pt x="65" y="40"/>
                    <a:pt x="50" y="20"/>
                  </a:cubicBezTo>
                  <a:cubicBezTo>
                    <a:pt x="35" y="0"/>
                    <a:pt x="6" y="4"/>
                    <a:pt x="0" y="41"/>
                  </a:cubicBezTo>
                  <a:lnTo>
                    <a:pt x="50" y="102"/>
                  </a:lnTo>
                  <a:close/>
                </a:path>
              </a:pathLst>
            </a:custGeom>
            <a:solidFill>
              <a:srgbClr val="54667A"/>
            </a:solidFill>
            <a:ln>
              <a:noFill/>
            </a:ln>
          </p:spPr>
          <p:txBody>
            <a:bodyPr anchor="t" anchorCtr="0" bIns="45720" compatLnSpc="1" lIns="91440" numCol="1" rIns="91440" tIns="45720" vert="horz" wrap="square"/>
            <a:lstStyle/>
            <a:p>
              <a:endParaRPr altLang="en-US" lang="zh-CN"/>
            </a:p>
          </p:txBody>
        </p:sp>
        <p:sp>
          <p:nvSpPr>
            <p:cNvPr id="136" name="Freeform 16"/>
            <p:cNvSpPr/>
            <p:nvPr/>
          </p:nvSpPr>
          <p:spPr bwMode="auto">
            <a:xfrm>
              <a:off x="3560763" y="1724025"/>
              <a:ext cx="341313" cy="234950"/>
            </a:xfrm>
            <a:custGeom>
              <a:gdLst>
                <a:gd fmla="*/ 91 w 91" name="T0"/>
                <a:gd fmla="*/ 61 h 63" name="T1"/>
                <a:gd fmla="*/ 16 w 91" name="T2"/>
                <a:gd fmla="*/ 40 h 63" name="T3"/>
                <a:gd fmla="*/ 41 w 91" name="T4"/>
                <a:gd fmla="*/ 0 h 63" name="T5"/>
                <a:gd fmla="*/ 91 w 91" name="T6"/>
                <a:gd fmla="*/ 61 h 63" name="T7"/>
              </a:gdLst>
              <a:cxnLst>
                <a:cxn ang="0">
                  <a:pos x="T0" y="T1"/>
                </a:cxn>
                <a:cxn ang="0">
                  <a:pos x="T2" y="T3"/>
                </a:cxn>
                <a:cxn ang="0">
                  <a:pos x="T4" y="T5"/>
                </a:cxn>
                <a:cxn ang="0">
                  <a:pos x="T6" y="T7"/>
                </a:cxn>
              </a:cxnLst>
              <a:rect b="b" l="0" r="r" t="0"/>
              <a:pathLst>
                <a:path h="62" w="91">
                  <a:moveTo>
                    <a:pt x="91" y="61"/>
                  </a:moveTo>
                  <a:cubicBezTo>
                    <a:pt x="75" y="63"/>
                    <a:pt x="33" y="59"/>
                    <a:pt x="16" y="40"/>
                  </a:cubicBezTo>
                  <a:cubicBezTo>
                    <a:pt x="0" y="22"/>
                    <a:pt x="8" y="0"/>
                    <a:pt x="41" y="0"/>
                  </a:cubicBezTo>
                  <a:lnTo>
                    <a:pt x="91" y="61"/>
                  </a:ln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sp>
        <p:nvSpPr>
          <p:cNvPr id="137" name="任意多边形 136"/>
          <p:cNvSpPr/>
          <p:nvPr/>
        </p:nvSpPr>
        <p:spPr>
          <a:xfrm>
            <a:off x="3635896" y="2173905"/>
            <a:ext cx="979948" cy="342900"/>
          </a:xfrm>
          <a:custGeom>
            <a:gdLst>
              <a:gd fmla="*/ 1257300 w 1257300" name="connsiteX0"/>
              <a:gd fmla="*/ 342900 h 342900" name="connsiteY0"/>
              <a:gd fmla="*/ 914400 w 1257300" name="connsiteX1"/>
              <a:gd fmla="*/ 0 h 342900" name="connsiteY1"/>
              <a:gd fmla="*/ 0 w 1257300" name="connsiteX2"/>
              <a:gd fmla="*/ 0 h 342900" name="connsiteY2"/>
            </a:gdLst>
            <a:cxnLst>
              <a:cxn ang="0">
                <a:pos x="connsiteX0" y="connsiteY0"/>
              </a:cxn>
              <a:cxn ang="0">
                <a:pos x="connsiteX1" y="connsiteY1"/>
              </a:cxn>
              <a:cxn ang="0">
                <a:pos x="connsiteX2" y="connsiteY2"/>
              </a:cxn>
            </a:cxnLst>
            <a:rect b="b" l="l" r="r" t="t"/>
            <a:pathLst>
              <a:path h="342900" w="1257300">
                <a:moveTo>
                  <a:pt x="1257300" y="342900"/>
                </a:moveTo>
                <a:lnTo>
                  <a:pt x="914400" y="0"/>
                </a:lnTo>
                <a:lnTo>
                  <a:pt x="0" y="0"/>
                </a:lnTo>
              </a:path>
            </a:pathLst>
          </a:custGeom>
          <a:ln w="6350">
            <a:solidFill>
              <a:srgbClr val="122F4A"/>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38" name="Rectangle 66"/>
          <p:cNvSpPr>
            <a:spLocks noChangeArrowheads="1"/>
          </p:cNvSpPr>
          <p:nvPr/>
        </p:nvSpPr>
        <p:spPr bwMode="auto">
          <a:xfrm>
            <a:off x="1788175" y="2384739"/>
            <a:ext cx="16658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39" name="圆角矩形 138"/>
          <p:cNvSpPr/>
          <p:nvPr/>
        </p:nvSpPr>
        <p:spPr>
          <a:xfrm>
            <a:off x="2498979" y="2054316"/>
            <a:ext cx="955046"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目标一</a:t>
            </a:r>
          </a:p>
        </p:txBody>
      </p:sp>
      <p:sp>
        <p:nvSpPr>
          <p:cNvPr id="140" name="任意多边形 139"/>
          <p:cNvSpPr/>
          <p:nvPr/>
        </p:nvSpPr>
        <p:spPr>
          <a:xfrm flipV="1">
            <a:off x="4468589" y="3353520"/>
            <a:ext cx="722202" cy="406461"/>
          </a:xfrm>
          <a:custGeom>
            <a:gdLst>
              <a:gd fmla="*/ 1257300 w 1257300" name="connsiteX0"/>
              <a:gd fmla="*/ 342900 h 342900" name="connsiteY0"/>
              <a:gd fmla="*/ 914400 w 1257300" name="connsiteX1"/>
              <a:gd fmla="*/ 0 h 342900" name="connsiteY1"/>
              <a:gd fmla="*/ 0 w 1257300" name="connsiteX2"/>
              <a:gd fmla="*/ 0 h 342900" name="connsiteY2"/>
              <a:gd fmla="*/ 1381053 w 1381053" name="connsiteX0-1"/>
              <a:gd fmla="*/ 454236 h 454236" name="connsiteY0-2"/>
              <a:gd fmla="*/ 914400 w 1381053" name="connsiteX1-3"/>
              <a:gd fmla="*/ 0 h 454236" name="connsiteY1-4"/>
              <a:gd fmla="*/ 0 w 1381053" name="connsiteX2-5"/>
              <a:gd fmla="*/ 0 h 454236" name="connsiteY2-6"/>
            </a:gdLst>
            <a:cxnLst>
              <a:cxn ang="0">
                <a:pos x="connsiteX0-1" y="connsiteY0-2"/>
              </a:cxn>
              <a:cxn ang="0">
                <a:pos x="connsiteX1-3" y="connsiteY1-4"/>
              </a:cxn>
              <a:cxn ang="0">
                <a:pos x="connsiteX2-5" y="connsiteY2-6"/>
              </a:cxn>
            </a:cxnLst>
            <a:rect b="b" l="l" r="r" t="t"/>
            <a:pathLst>
              <a:path h="454236" w="1381053">
                <a:moveTo>
                  <a:pt x="1381053" y="454236"/>
                </a:moveTo>
                <a:lnTo>
                  <a:pt x="914400" y="0"/>
                </a:lnTo>
                <a:lnTo>
                  <a:pt x="0" y="0"/>
                </a:lnTo>
              </a:path>
            </a:pathLst>
          </a:custGeom>
          <a:ln w="6350">
            <a:solidFill>
              <a:srgbClr val="122F4A"/>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41" name="Rectangle 66"/>
          <p:cNvSpPr>
            <a:spLocks noChangeArrowheads="1"/>
          </p:cNvSpPr>
          <p:nvPr/>
        </p:nvSpPr>
        <p:spPr bwMode="auto">
          <a:xfrm>
            <a:off x="2651761" y="3967293"/>
            <a:ext cx="16658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42" name="圆角矩形 141"/>
          <p:cNvSpPr/>
          <p:nvPr/>
        </p:nvSpPr>
        <p:spPr>
          <a:xfrm>
            <a:off x="3362565" y="3636870"/>
            <a:ext cx="955046"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目标三</a:t>
            </a:r>
          </a:p>
        </p:txBody>
      </p:sp>
      <p:sp>
        <p:nvSpPr>
          <p:cNvPr id="143" name="任意多边形 142"/>
          <p:cNvSpPr/>
          <p:nvPr/>
        </p:nvSpPr>
        <p:spPr>
          <a:xfrm flipH="1">
            <a:off x="5504149" y="1861431"/>
            <a:ext cx="1250950" cy="342900"/>
          </a:xfrm>
          <a:custGeom>
            <a:gdLst>
              <a:gd fmla="*/ 1257300 w 1257300" name="connsiteX0"/>
              <a:gd fmla="*/ 342900 h 342900" name="connsiteY0"/>
              <a:gd fmla="*/ 914400 w 1257300" name="connsiteX1"/>
              <a:gd fmla="*/ 0 h 342900" name="connsiteY1"/>
              <a:gd fmla="*/ 0 w 1257300" name="connsiteX2"/>
              <a:gd fmla="*/ 0 h 342900" name="connsiteY2"/>
            </a:gdLst>
            <a:cxnLst>
              <a:cxn ang="0">
                <a:pos x="connsiteX0" y="connsiteY0"/>
              </a:cxn>
              <a:cxn ang="0">
                <a:pos x="connsiteX1" y="connsiteY1"/>
              </a:cxn>
              <a:cxn ang="0">
                <a:pos x="connsiteX2" y="connsiteY2"/>
              </a:cxn>
            </a:cxnLst>
            <a:rect b="b" l="l" r="r" t="t"/>
            <a:pathLst>
              <a:path h="342900" w="1257300">
                <a:moveTo>
                  <a:pt x="1257300" y="342900"/>
                </a:moveTo>
                <a:lnTo>
                  <a:pt x="914400" y="0"/>
                </a:lnTo>
                <a:lnTo>
                  <a:pt x="0" y="0"/>
                </a:lnTo>
              </a:path>
            </a:pathLst>
          </a:custGeom>
          <a:ln w="6350">
            <a:solidFill>
              <a:srgbClr val="122F4A"/>
            </a:solidFill>
            <a:headEnd len="sm" type="oval" w="sm"/>
            <a:tailEnd len="sm" type="oval"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tx1"/>
              </a:solidFill>
            </a:endParaRPr>
          </a:p>
        </p:txBody>
      </p:sp>
      <p:sp>
        <p:nvSpPr>
          <p:cNvPr id="144" name="Rectangle 66"/>
          <p:cNvSpPr>
            <a:spLocks noChangeArrowheads="1"/>
          </p:cNvSpPr>
          <p:nvPr/>
        </p:nvSpPr>
        <p:spPr bwMode="auto">
          <a:xfrm>
            <a:off x="6936956" y="2061209"/>
            <a:ext cx="16658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145" name="圆角矩形 144"/>
          <p:cNvSpPr/>
          <p:nvPr/>
        </p:nvSpPr>
        <p:spPr>
          <a:xfrm>
            <a:off x="6933063" y="1730786"/>
            <a:ext cx="955046"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目标二</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25"/>
                                        </p:tgtEl>
                                        <p:attrNameLst>
                                          <p:attrName>style.visibility</p:attrName>
                                        </p:attrNameLst>
                                      </p:cBhvr>
                                      <p:to>
                                        <p:strVal val="visible"/>
                                      </p:to>
                                    </p:set>
                                    <p:anim calcmode="lin" valueType="num">
                                      <p:cBhvr>
                                        <p:cTn dur="300" fill="hold" id="7"/>
                                        <p:tgtEl>
                                          <p:spTgt spid="125"/>
                                        </p:tgtEl>
                                        <p:attrNameLst>
                                          <p:attrName>ppt_w</p:attrName>
                                        </p:attrNameLst>
                                      </p:cBhvr>
                                      <p:tavLst>
                                        <p:tav tm="0">
                                          <p:val>
                                            <p:fltVal val="0"/>
                                          </p:val>
                                        </p:tav>
                                        <p:tav tm="100000">
                                          <p:val>
                                            <p:strVal val="#ppt_w"/>
                                          </p:val>
                                        </p:tav>
                                      </p:tavLst>
                                    </p:anim>
                                    <p:anim calcmode="lin" valueType="num">
                                      <p:cBhvr>
                                        <p:cTn dur="300" fill="hold" id="8"/>
                                        <p:tgtEl>
                                          <p:spTgt spid="125"/>
                                        </p:tgtEl>
                                        <p:attrNameLst>
                                          <p:attrName>ppt_h</p:attrName>
                                        </p:attrNameLst>
                                      </p:cBhvr>
                                      <p:tavLst>
                                        <p:tav tm="0">
                                          <p:val>
                                            <p:fltVal val="0"/>
                                          </p:val>
                                        </p:tav>
                                        <p:tav tm="100000">
                                          <p:val>
                                            <p:strVal val="#ppt_h"/>
                                          </p:val>
                                        </p:tav>
                                      </p:tavLst>
                                    </p:anim>
                                    <p:animEffect filter="fade" transition="in">
                                      <p:cBhvr>
                                        <p:cTn dur="300" id="9"/>
                                        <p:tgtEl>
                                          <p:spTgt spid="125"/>
                                        </p:tgtEl>
                                      </p:cBhvr>
                                    </p:animEffect>
                                  </p:childTnLst>
                                </p:cTn>
                              </p:par>
                              <p:par>
                                <p:cTn autoRev="1" fill="hold" id="10" nodeType="withEffect" presetClass="emph" presetID="6" presetSubtype="0">
                                  <p:stCondLst>
                                    <p:cond delay="300"/>
                                  </p:stCondLst>
                                  <p:childTnLst>
                                    <p:animScale>
                                      <p:cBhvr>
                                        <p:cTn dur="150" fill="hold" id="11"/>
                                        <p:tgtEl>
                                          <p:spTgt spid="125"/>
                                        </p:tgtEl>
                                      </p:cBhvr>
                                      <p:by x="110000" y="110000"/>
                                    </p:animScale>
                                  </p:childTnLst>
                                </p:cTn>
                              </p:par>
                              <p:par>
                                <p:cTn fill="hold" id="12" nodeType="withEffect" presetClass="entr" presetID="10" presetSubtype="0">
                                  <p:stCondLst>
                                    <p:cond delay="300"/>
                                  </p:stCondLst>
                                  <p:childTnLst>
                                    <p:set>
                                      <p:cBhvr>
                                        <p:cTn dur="1" fill="hold" id="13">
                                          <p:stCondLst>
                                            <p:cond delay="0"/>
                                          </p:stCondLst>
                                        </p:cTn>
                                        <p:tgtEl>
                                          <p:spTgt spid="33"/>
                                        </p:tgtEl>
                                        <p:attrNameLst>
                                          <p:attrName>style.visibility</p:attrName>
                                        </p:attrNameLst>
                                      </p:cBhvr>
                                      <p:to>
                                        <p:strVal val="visible"/>
                                      </p:to>
                                    </p:set>
                                    <p:animEffect filter="fade" transition="in">
                                      <p:cBhvr>
                                        <p:cTn dur="750" id="14"/>
                                        <p:tgtEl>
                                          <p:spTgt spid="33"/>
                                        </p:tgtEl>
                                      </p:cBhvr>
                                    </p:animEffect>
                                  </p:childTnLst>
                                </p:cTn>
                              </p:par>
                              <p:par>
                                <p:cTn fill="hold" id="15" nodeType="withEffect" presetClass="entr" presetID="10" presetSubtype="0">
                                  <p:stCondLst>
                                    <p:cond delay="600"/>
                                  </p:stCondLst>
                                  <p:childTnLst>
                                    <p:set>
                                      <p:cBhvr>
                                        <p:cTn dur="1" fill="hold" id="16">
                                          <p:stCondLst>
                                            <p:cond delay="0"/>
                                          </p:stCondLst>
                                        </p:cTn>
                                        <p:tgtEl>
                                          <p:spTgt spid="131"/>
                                        </p:tgtEl>
                                        <p:attrNameLst>
                                          <p:attrName>style.visibility</p:attrName>
                                        </p:attrNameLst>
                                      </p:cBhvr>
                                      <p:to>
                                        <p:strVal val="visible"/>
                                      </p:to>
                                    </p:set>
                                    <p:animEffect filter="fade" transition="in">
                                      <p:cBhvr>
                                        <p:cTn dur="100" id="17"/>
                                        <p:tgtEl>
                                          <p:spTgt spid="131"/>
                                        </p:tgtEl>
                                      </p:cBhvr>
                                    </p:animEffect>
                                  </p:childTnLst>
                                </p:cTn>
                              </p:par>
                              <p:par>
                                <p:cTn accel="50000" decel="50000" fill="hold" id="18" nodeType="withEffect" presetClass="path" presetID="0" presetSubtype="0">
                                  <p:stCondLst>
                                    <p:cond delay="600"/>
                                  </p:stCondLst>
                                  <p:childTnLst>
                                    <p:animMotion origin="layout" path="M 3.05556E-06 -4.45199E-06 L 0.0033 0.00741 L -0.28542 -0.63723" pathEditMode="relative" ptsTypes="AAA" rAng="0">
                                      <p:cBhvr>
                                        <p:cTn dur="500" fill="hold" id="19" spd="-100000"/>
                                        <p:tgtEl>
                                          <p:spTgt spid="131"/>
                                        </p:tgtEl>
                                        <p:attrNameLst>
                                          <p:attrName>ppt_x</p:attrName>
                                          <p:attrName>ppt_y</p:attrName>
                                        </p:attrNameLst>
                                      </p:cBhvr>
                                      <p:rCtr x="-14115" y="-31491"/>
                                    </p:animMotion>
                                  </p:childTnLst>
                                </p:cTn>
                              </p:par>
                              <p:par>
                                <p:cTn fill="hold" grpId="0" id="20" nodeType="withEffect" presetClass="entr" presetID="22" presetSubtype="8">
                                  <p:stCondLst>
                                    <p:cond delay="1100"/>
                                  </p:stCondLst>
                                  <p:childTnLst>
                                    <p:set>
                                      <p:cBhvr>
                                        <p:cTn dur="1" fill="hold" id="21">
                                          <p:stCondLst>
                                            <p:cond delay="0"/>
                                          </p:stCondLst>
                                        </p:cTn>
                                        <p:tgtEl>
                                          <p:spTgt spid="143"/>
                                        </p:tgtEl>
                                        <p:attrNameLst>
                                          <p:attrName>style.visibility</p:attrName>
                                        </p:attrNameLst>
                                      </p:cBhvr>
                                      <p:to>
                                        <p:strVal val="visible"/>
                                      </p:to>
                                    </p:set>
                                    <p:animEffect filter="wipe(left)" transition="in">
                                      <p:cBhvr>
                                        <p:cTn dur="500" id="22"/>
                                        <p:tgtEl>
                                          <p:spTgt spid="143"/>
                                        </p:tgtEl>
                                      </p:cBhvr>
                                    </p:animEffect>
                                  </p:childTnLst>
                                </p:cTn>
                              </p:par>
                              <p:par>
                                <p:cTn fill="hold" grpId="0" id="23" nodeType="withEffect" presetClass="entr" presetID="2" presetSubtype="2">
                                  <p:stCondLst>
                                    <p:cond delay="1600"/>
                                  </p:stCondLst>
                                  <p:childTnLst>
                                    <p:set>
                                      <p:cBhvr>
                                        <p:cTn dur="1" fill="hold" id="24">
                                          <p:stCondLst>
                                            <p:cond delay="0"/>
                                          </p:stCondLst>
                                        </p:cTn>
                                        <p:tgtEl>
                                          <p:spTgt spid="145"/>
                                        </p:tgtEl>
                                        <p:attrNameLst>
                                          <p:attrName>style.visibility</p:attrName>
                                        </p:attrNameLst>
                                      </p:cBhvr>
                                      <p:to>
                                        <p:strVal val="visible"/>
                                      </p:to>
                                    </p:set>
                                    <p:anim calcmode="lin" valueType="num">
                                      <p:cBhvr additive="base">
                                        <p:cTn dur="500" fill="hold" id="25"/>
                                        <p:tgtEl>
                                          <p:spTgt spid="145"/>
                                        </p:tgtEl>
                                        <p:attrNameLst>
                                          <p:attrName>ppt_x</p:attrName>
                                        </p:attrNameLst>
                                      </p:cBhvr>
                                      <p:tavLst>
                                        <p:tav tm="0">
                                          <p:val>
                                            <p:strVal val="1+#ppt_w/2"/>
                                          </p:val>
                                        </p:tav>
                                        <p:tav tm="100000">
                                          <p:val>
                                            <p:strVal val="#ppt_x"/>
                                          </p:val>
                                        </p:tav>
                                      </p:tavLst>
                                    </p:anim>
                                    <p:anim calcmode="lin" valueType="num">
                                      <p:cBhvr additive="base">
                                        <p:cTn dur="500" fill="hold" id="26"/>
                                        <p:tgtEl>
                                          <p:spTgt spid="145"/>
                                        </p:tgtEl>
                                        <p:attrNameLst>
                                          <p:attrName>ppt_y</p:attrName>
                                        </p:attrNameLst>
                                      </p:cBhvr>
                                      <p:tavLst>
                                        <p:tav tm="0">
                                          <p:val>
                                            <p:strVal val="#ppt_y"/>
                                          </p:val>
                                        </p:tav>
                                        <p:tav tm="100000">
                                          <p:val>
                                            <p:strVal val="#ppt_y"/>
                                          </p:val>
                                        </p:tav>
                                      </p:tavLst>
                                    </p:anim>
                                  </p:childTnLst>
                                </p:cTn>
                              </p:par>
                              <p:par>
                                <p:cTn fill="hold" grpId="0" id="27" nodeType="withEffect" presetClass="entr" presetID="55" presetSubtype="0">
                                  <p:stCondLst>
                                    <p:cond delay="2000"/>
                                  </p:stCondLst>
                                  <p:childTnLst>
                                    <p:set>
                                      <p:cBhvr>
                                        <p:cTn dur="1" fill="hold" id="28">
                                          <p:stCondLst>
                                            <p:cond delay="0"/>
                                          </p:stCondLst>
                                        </p:cTn>
                                        <p:tgtEl>
                                          <p:spTgt spid="144"/>
                                        </p:tgtEl>
                                        <p:attrNameLst>
                                          <p:attrName>style.visibility</p:attrName>
                                        </p:attrNameLst>
                                      </p:cBhvr>
                                      <p:to>
                                        <p:strVal val="visible"/>
                                      </p:to>
                                    </p:set>
                                    <p:anim calcmode="lin" valueType="num">
                                      <p:cBhvr>
                                        <p:cTn dur="500" fill="hold" id="29"/>
                                        <p:tgtEl>
                                          <p:spTgt spid="144"/>
                                        </p:tgtEl>
                                        <p:attrNameLst>
                                          <p:attrName>ppt_w</p:attrName>
                                        </p:attrNameLst>
                                      </p:cBhvr>
                                      <p:tavLst>
                                        <p:tav tm="0">
                                          <p:val>
                                            <p:strVal val="#ppt_w*0.70"/>
                                          </p:val>
                                        </p:tav>
                                        <p:tav tm="100000">
                                          <p:val>
                                            <p:strVal val="#ppt_w"/>
                                          </p:val>
                                        </p:tav>
                                      </p:tavLst>
                                    </p:anim>
                                    <p:anim calcmode="lin" valueType="num">
                                      <p:cBhvr>
                                        <p:cTn dur="500" fill="hold" id="30"/>
                                        <p:tgtEl>
                                          <p:spTgt spid="144"/>
                                        </p:tgtEl>
                                        <p:attrNameLst>
                                          <p:attrName>ppt_h</p:attrName>
                                        </p:attrNameLst>
                                      </p:cBhvr>
                                      <p:tavLst>
                                        <p:tav tm="0">
                                          <p:val>
                                            <p:strVal val="#ppt_h"/>
                                          </p:val>
                                        </p:tav>
                                        <p:tav tm="100000">
                                          <p:val>
                                            <p:strVal val="#ppt_h"/>
                                          </p:val>
                                        </p:tav>
                                      </p:tavLst>
                                    </p:anim>
                                    <p:animEffect filter="fade" transition="in">
                                      <p:cBhvr>
                                        <p:cTn dur="500" id="31"/>
                                        <p:tgtEl>
                                          <p:spTgt spid="144"/>
                                        </p:tgtEl>
                                      </p:cBhvr>
                                    </p:animEffect>
                                  </p:childTnLst>
                                </p:cTn>
                              </p:par>
                              <p:par>
                                <p:cTn fill="hold" grpId="0" id="32" nodeType="withEffect" presetClass="entr" presetID="22" presetSubtype="2">
                                  <p:stCondLst>
                                    <p:cond delay="1100"/>
                                  </p:stCondLst>
                                  <p:childTnLst>
                                    <p:set>
                                      <p:cBhvr>
                                        <p:cTn dur="1" fill="hold" id="33">
                                          <p:stCondLst>
                                            <p:cond delay="0"/>
                                          </p:stCondLst>
                                        </p:cTn>
                                        <p:tgtEl>
                                          <p:spTgt spid="137"/>
                                        </p:tgtEl>
                                        <p:attrNameLst>
                                          <p:attrName>style.visibility</p:attrName>
                                        </p:attrNameLst>
                                      </p:cBhvr>
                                      <p:to>
                                        <p:strVal val="visible"/>
                                      </p:to>
                                    </p:set>
                                    <p:animEffect filter="wipe(right)" transition="in">
                                      <p:cBhvr>
                                        <p:cTn dur="500" id="34"/>
                                        <p:tgtEl>
                                          <p:spTgt spid="137"/>
                                        </p:tgtEl>
                                      </p:cBhvr>
                                    </p:animEffect>
                                  </p:childTnLst>
                                </p:cTn>
                              </p:par>
                              <p:par>
                                <p:cTn fill="hold" grpId="0" id="35" nodeType="withEffect" presetClass="entr" presetID="2" presetSubtype="8">
                                  <p:stCondLst>
                                    <p:cond delay="1600"/>
                                  </p:stCondLst>
                                  <p:childTnLst>
                                    <p:set>
                                      <p:cBhvr>
                                        <p:cTn dur="1" fill="hold" id="36">
                                          <p:stCondLst>
                                            <p:cond delay="0"/>
                                          </p:stCondLst>
                                        </p:cTn>
                                        <p:tgtEl>
                                          <p:spTgt spid="139"/>
                                        </p:tgtEl>
                                        <p:attrNameLst>
                                          <p:attrName>style.visibility</p:attrName>
                                        </p:attrNameLst>
                                      </p:cBhvr>
                                      <p:to>
                                        <p:strVal val="visible"/>
                                      </p:to>
                                    </p:set>
                                    <p:anim calcmode="lin" valueType="num">
                                      <p:cBhvr additive="base">
                                        <p:cTn dur="500" fill="hold" id="37"/>
                                        <p:tgtEl>
                                          <p:spTgt spid="139"/>
                                        </p:tgtEl>
                                        <p:attrNameLst>
                                          <p:attrName>ppt_x</p:attrName>
                                        </p:attrNameLst>
                                      </p:cBhvr>
                                      <p:tavLst>
                                        <p:tav tm="0">
                                          <p:val>
                                            <p:strVal val="0-#ppt_w/2"/>
                                          </p:val>
                                        </p:tav>
                                        <p:tav tm="100000">
                                          <p:val>
                                            <p:strVal val="#ppt_x"/>
                                          </p:val>
                                        </p:tav>
                                      </p:tavLst>
                                    </p:anim>
                                    <p:anim calcmode="lin" valueType="num">
                                      <p:cBhvr additive="base">
                                        <p:cTn dur="500" fill="hold" id="38"/>
                                        <p:tgtEl>
                                          <p:spTgt spid="139"/>
                                        </p:tgtEl>
                                        <p:attrNameLst>
                                          <p:attrName>ppt_y</p:attrName>
                                        </p:attrNameLst>
                                      </p:cBhvr>
                                      <p:tavLst>
                                        <p:tav tm="0">
                                          <p:val>
                                            <p:strVal val="#ppt_y"/>
                                          </p:val>
                                        </p:tav>
                                        <p:tav tm="100000">
                                          <p:val>
                                            <p:strVal val="#ppt_y"/>
                                          </p:val>
                                        </p:tav>
                                      </p:tavLst>
                                    </p:anim>
                                  </p:childTnLst>
                                </p:cTn>
                              </p:par>
                              <p:par>
                                <p:cTn fill="hold" grpId="0" id="39" nodeType="withEffect" presetClass="entr" presetID="55" presetSubtype="0">
                                  <p:stCondLst>
                                    <p:cond delay="2000"/>
                                  </p:stCondLst>
                                  <p:childTnLst>
                                    <p:set>
                                      <p:cBhvr>
                                        <p:cTn dur="1" fill="hold" id="40">
                                          <p:stCondLst>
                                            <p:cond delay="0"/>
                                          </p:stCondLst>
                                        </p:cTn>
                                        <p:tgtEl>
                                          <p:spTgt spid="138"/>
                                        </p:tgtEl>
                                        <p:attrNameLst>
                                          <p:attrName>style.visibility</p:attrName>
                                        </p:attrNameLst>
                                      </p:cBhvr>
                                      <p:to>
                                        <p:strVal val="visible"/>
                                      </p:to>
                                    </p:set>
                                    <p:anim calcmode="lin" valueType="num">
                                      <p:cBhvr>
                                        <p:cTn dur="500" fill="hold" id="41"/>
                                        <p:tgtEl>
                                          <p:spTgt spid="138"/>
                                        </p:tgtEl>
                                        <p:attrNameLst>
                                          <p:attrName>ppt_w</p:attrName>
                                        </p:attrNameLst>
                                      </p:cBhvr>
                                      <p:tavLst>
                                        <p:tav tm="0">
                                          <p:val>
                                            <p:strVal val="#ppt_w*0.70"/>
                                          </p:val>
                                        </p:tav>
                                        <p:tav tm="100000">
                                          <p:val>
                                            <p:strVal val="#ppt_w"/>
                                          </p:val>
                                        </p:tav>
                                      </p:tavLst>
                                    </p:anim>
                                    <p:anim calcmode="lin" valueType="num">
                                      <p:cBhvr>
                                        <p:cTn dur="500" fill="hold" id="42"/>
                                        <p:tgtEl>
                                          <p:spTgt spid="138"/>
                                        </p:tgtEl>
                                        <p:attrNameLst>
                                          <p:attrName>ppt_h</p:attrName>
                                        </p:attrNameLst>
                                      </p:cBhvr>
                                      <p:tavLst>
                                        <p:tav tm="0">
                                          <p:val>
                                            <p:strVal val="#ppt_h"/>
                                          </p:val>
                                        </p:tav>
                                        <p:tav tm="100000">
                                          <p:val>
                                            <p:strVal val="#ppt_h"/>
                                          </p:val>
                                        </p:tav>
                                      </p:tavLst>
                                    </p:anim>
                                    <p:animEffect filter="fade" transition="in">
                                      <p:cBhvr>
                                        <p:cTn dur="500" id="43"/>
                                        <p:tgtEl>
                                          <p:spTgt spid="138"/>
                                        </p:tgtEl>
                                      </p:cBhvr>
                                    </p:animEffect>
                                  </p:childTnLst>
                                </p:cTn>
                              </p:par>
                              <p:par>
                                <p:cTn fill="hold" grpId="0" id="44" nodeType="withEffect" presetClass="entr" presetID="22" presetSubtype="2">
                                  <p:stCondLst>
                                    <p:cond delay="1100"/>
                                  </p:stCondLst>
                                  <p:childTnLst>
                                    <p:set>
                                      <p:cBhvr>
                                        <p:cTn dur="1" fill="hold" id="45">
                                          <p:stCondLst>
                                            <p:cond delay="0"/>
                                          </p:stCondLst>
                                        </p:cTn>
                                        <p:tgtEl>
                                          <p:spTgt spid="140"/>
                                        </p:tgtEl>
                                        <p:attrNameLst>
                                          <p:attrName>style.visibility</p:attrName>
                                        </p:attrNameLst>
                                      </p:cBhvr>
                                      <p:to>
                                        <p:strVal val="visible"/>
                                      </p:to>
                                    </p:set>
                                    <p:animEffect filter="wipe(right)" transition="in">
                                      <p:cBhvr>
                                        <p:cTn dur="500" id="46"/>
                                        <p:tgtEl>
                                          <p:spTgt spid="140"/>
                                        </p:tgtEl>
                                      </p:cBhvr>
                                    </p:animEffect>
                                  </p:childTnLst>
                                </p:cTn>
                              </p:par>
                              <p:par>
                                <p:cTn fill="hold" grpId="0" id="47" nodeType="withEffect" presetClass="entr" presetID="2" presetSubtype="8">
                                  <p:stCondLst>
                                    <p:cond delay="1600"/>
                                  </p:stCondLst>
                                  <p:childTnLst>
                                    <p:set>
                                      <p:cBhvr>
                                        <p:cTn dur="1" fill="hold" id="48">
                                          <p:stCondLst>
                                            <p:cond delay="0"/>
                                          </p:stCondLst>
                                        </p:cTn>
                                        <p:tgtEl>
                                          <p:spTgt spid="142"/>
                                        </p:tgtEl>
                                        <p:attrNameLst>
                                          <p:attrName>style.visibility</p:attrName>
                                        </p:attrNameLst>
                                      </p:cBhvr>
                                      <p:to>
                                        <p:strVal val="visible"/>
                                      </p:to>
                                    </p:set>
                                    <p:anim calcmode="lin" valueType="num">
                                      <p:cBhvr additive="base">
                                        <p:cTn dur="500" fill="hold" id="49"/>
                                        <p:tgtEl>
                                          <p:spTgt spid="142"/>
                                        </p:tgtEl>
                                        <p:attrNameLst>
                                          <p:attrName>ppt_x</p:attrName>
                                        </p:attrNameLst>
                                      </p:cBhvr>
                                      <p:tavLst>
                                        <p:tav tm="0">
                                          <p:val>
                                            <p:strVal val="0-#ppt_w/2"/>
                                          </p:val>
                                        </p:tav>
                                        <p:tav tm="100000">
                                          <p:val>
                                            <p:strVal val="#ppt_x"/>
                                          </p:val>
                                        </p:tav>
                                      </p:tavLst>
                                    </p:anim>
                                    <p:anim calcmode="lin" valueType="num">
                                      <p:cBhvr additive="base">
                                        <p:cTn dur="500" fill="hold" id="50"/>
                                        <p:tgtEl>
                                          <p:spTgt spid="142"/>
                                        </p:tgtEl>
                                        <p:attrNameLst>
                                          <p:attrName>ppt_y</p:attrName>
                                        </p:attrNameLst>
                                      </p:cBhvr>
                                      <p:tavLst>
                                        <p:tav tm="0">
                                          <p:val>
                                            <p:strVal val="#ppt_y"/>
                                          </p:val>
                                        </p:tav>
                                        <p:tav tm="100000">
                                          <p:val>
                                            <p:strVal val="#ppt_y"/>
                                          </p:val>
                                        </p:tav>
                                      </p:tavLst>
                                    </p:anim>
                                  </p:childTnLst>
                                </p:cTn>
                              </p:par>
                              <p:par>
                                <p:cTn fill="hold" grpId="0" id="51" nodeType="withEffect" presetClass="entr" presetID="55" presetSubtype="0">
                                  <p:stCondLst>
                                    <p:cond delay="2000"/>
                                  </p:stCondLst>
                                  <p:childTnLst>
                                    <p:set>
                                      <p:cBhvr>
                                        <p:cTn dur="1" fill="hold" id="52">
                                          <p:stCondLst>
                                            <p:cond delay="0"/>
                                          </p:stCondLst>
                                        </p:cTn>
                                        <p:tgtEl>
                                          <p:spTgt spid="141"/>
                                        </p:tgtEl>
                                        <p:attrNameLst>
                                          <p:attrName>style.visibility</p:attrName>
                                        </p:attrNameLst>
                                      </p:cBhvr>
                                      <p:to>
                                        <p:strVal val="visible"/>
                                      </p:to>
                                    </p:set>
                                    <p:anim calcmode="lin" valueType="num">
                                      <p:cBhvr>
                                        <p:cTn dur="500" fill="hold" id="53"/>
                                        <p:tgtEl>
                                          <p:spTgt spid="141"/>
                                        </p:tgtEl>
                                        <p:attrNameLst>
                                          <p:attrName>ppt_w</p:attrName>
                                        </p:attrNameLst>
                                      </p:cBhvr>
                                      <p:tavLst>
                                        <p:tav tm="0">
                                          <p:val>
                                            <p:strVal val="#ppt_w*0.70"/>
                                          </p:val>
                                        </p:tav>
                                        <p:tav tm="100000">
                                          <p:val>
                                            <p:strVal val="#ppt_w"/>
                                          </p:val>
                                        </p:tav>
                                      </p:tavLst>
                                    </p:anim>
                                    <p:anim calcmode="lin" valueType="num">
                                      <p:cBhvr>
                                        <p:cTn dur="500" fill="hold" id="54"/>
                                        <p:tgtEl>
                                          <p:spTgt spid="141"/>
                                        </p:tgtEl>
                                        <p:attrNameLst>
                                          <p:attrName>ppt_h</p:attrName>
                                        </p:attrNameLst>
                                      </p:cBhvr>
                                      <p:tavLst>
                                        <p:tav tm="0">
                                          <p:val>
                                            <p:strVal val="#ppt_h"/>
                                          </p:val>
                                        </p:tav>
                                        <p:tav tm="100000">
                                          <p:val>
                                            <p:strVal val="#ppt_h"/>
                                          </p:val>
                                        </p:tav>
                                      </p:tavLst>
                                    </p:anim>
                                    <p:animEffect filter="fade" transition="in">
                                      <p:cBhvr>
                                        <p:cTn dur="500" id="55"/>
                                        <p:tgtEl>
                                          <p:spTgt spid="1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P grpId="0" spid="138"/>
      <p:bldP grpId="0" spid="139"/>
      <p:bldP grpId="0" spid="140"/>
      <p:bldP grpId="0" spid="141"/>
      <p:bldP grpId="0" spid="142"/>
      <p:bldP grpId="0" spid="143"/>
      <p:bldP grpId="0" spid="144"/>
      <p:bldP grpId="0" spid="1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成果形式</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4"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5" name="矩形 34"/>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
        <p:nvSpPr>
          <p:cNvPr id="33" name="Freeform 43"/>
          <p:cNvSpPr/>
          <p:nvPr/>
        </p:nvSpPr>
        <p:spPr bwMode="auto">
          <a:xfrm>
            <a:off x="1923673" y="2905894"/>
            <a:ext cx="3246437" cy="1465262"/>
          </a:xfrm>
          <a:custGeom>
            <a:gdLst>
              <a:gd fmla="*/ 1050 w 1301" name="T0"/>
              <a:gd fmla="*/ 0 h 585" name="T1"/>
              <a:gd fmla="*/ 0 w 1301" name="T2"/>
              <a:gd fmla="*/ 0 h 585" name="T3"/>
              <a:gd fmla="*/ 0 w 1301" name="T4"/>
              <a:gd fmla="*/ 585 h 585" name="T5"/>
              <a:gd fmla="*/ 1301 w 1301" name="T6"/>
              <a:gd fmla="*/ 585 h 585" name="T7"/>
              <a:gd fmla="*/ 1301 w 1301" name="T8"/>
              <a:gd fmla="*/ 252 h 585" name="T9"/>
              <a:gd fmla="*/ 1050 w 1301" name="T10"/>
              <a:gd fmla="*/ 0 h 585" name="T11"/>
            </a:gdLst>
            <a:cxnLst>
              <a:cxn ang="0">
                <a:pos x="T0" y="T1"/>
              </a:cxn>
              <a:cxn ang="0">
                <a:pos x="T2" y="T3"/>
              </a:cxn>
              <a:cxn ang="0">
                <a:pos x="T4" y="T5"/>
              </a:cxn>
              <a:cxn ang="0">
                <a:pos x="T6" y="T7"/>
              </a:cxn>
              <a:cxn ang="0">
                <a:pos x="T8" y="T9"/>
              </a:cxn>
              <a:cxn ang="0">
                <a:pos x="T10" y="T11"/>
              </a:cxn>
            </a:cxnLst>
            <a:rect b="b" l="0" r="r" t="0"/>
            <a:pathLst>
              <a:path h="585" w="1301">
                <a:moveTo>
                  <a:pt x="1050" y="0"/>
                </a:moveTo>
                <a:cubicBezTo>
                  <a:pt x="0" y="0"/>
                  <a:pt x="0" y="0"/>
                  <a:pt x="0" y="0"/>
                </a:cubicBezTo>
                <a:cubicBezTo>
                  <a:pt x="0" y="585"/>
                  <a:pt x="0" y="585"/>
                  <a:pt x="0" y="585"/>
                </a:cubicBezTo>
                <a:cubicBezTo>
                  <a:pt x="1301" y="585"/>
                  <a:pt x="1301" y="585"/>
                  <a:pt x="1301" y="585"/>
                </a:cubicBezTo>
                <a:cubicBezTo>
                  <a:pt x="1301" y="252"/>
                  <a:pt x="1301" y="252"/>
                  <a:pt x="1301" y="252"/>
                </a:cubicBezTo>
                <a:cubicBezTo>
                  <a:pt x="1166" y="243"/>
                  <a:pt x="1058" y="135"/>
                  <a:pt x="1050" y="0"/>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36" name="Freeform 44"/>
          <p:cNvSpPr/>
          <p:nvPr/>
        </p:nvSpPr>
        <p:spPr bwMode="auto">
          <a:xfrm>
            <a:off x="5257423" y="2905894"/>
            <a:ext cx="3246437" cy="1465262"/>
          </a:xfrm>
          <a:custGeom>
            <a:gdLst>
              <a:gd fmla="*/ 251 w 1301" name="T0"/>
              <a:gd fmla="*/ 0 h 585" name="T1"/>
              <a:gd fmla="*/ 0 w 1301" name="T2"/>
              <a:gd fmla="*/ 252 h 585" name="T3"/>
              <a:gd fmla="*/ 0 w 1301" name="T4"/>
              <a:gd fmla="*/ 585 h 585" name="T5"/>
              <a:gd fmla="*/ 1301 w 1301" name="T6"/>
              <a:gd fmla="*/ 585 h 585" name="T7"/>
              <a:gd fmla="*/ 1301 w 1301" name="T8"/>
              <a:gd fmla="*/ 0 h 585" name="T9"/>
              <a:gd fmla="*/ 251 w 1301" name="T10"/>
              <a:gd fmla="*/ 0 h 585" name="T11"/>
            </a:gdLst>
            <a:cxnLst>
              <a:cxn ang="0">
                <a:pos x="T0" y="T1"/>
              </a:cxn>
              <a:cxn ang="0">
                <a:pos x="T2" y="T3"/>
              </a:cxn>
              <a:cxn ang="0">
                <a:pos x="T4" y="T5"/>
              </a:cxn>
              <a:cxn ang="0">
                <a:pos x="T6" y="T7"/>
              </a:cxn>
              <a:cxn ang="0">
                <a:pos x="T8" y="T9"/>
              </a:cxn>
              <a:cxn ang="0">
                <a:pos x="T10" y="T11"/>
              </a:cxn>
            </a:cxnLst>
            <a:rect b="b" l="0" r="r" t="0"/>
            <a:pathLst>
              <a:path h="585" w="1301">
                <a:moveTo>
                  <a:pt x="251" y="0"/>
                </a:moveTo>
                <a:cubicBezTo>
                  <a:pt x="243" y="135"/>
                  <a:pt x="135" y="243"/>
                  <a:pt x="0" y="252"/>
                </a:cubicBezTo>
                <a:cubicBezTo>
                  <a:pt x="0" y="585"/>
                  <a:pt x="0" y="585"/>
                  <a:pt x="0" y="585"/>
                </a:cubicBezTo>
                <a:cubicBezTo>
                  <a:pt x="1301" y="585"/>
                  <a:pt x="1301" y="585"/>
                  <a:pt x="1301" y="585"/>
                </a:cubicBezTo>
                <a:cubicBezTo>
                  <a:pt x="1301" y="0"/>
                  <a:pt x="1301" y="0"/>
                  <a:pt x="1301" y="0"/>
                </a:cubicBezTo>
                <a:lnTo>
                  <a:pt x="251" y="0"/>
                </a:ln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38" name="Freeform 45"/>
          <p:cNvSpPr/>
          <p:nvPr/>
        </p:nvSpPr>
        <p:spPr bwMode="auto">
          <a:xfrm>
            <a:off x="1923673" y="1358081"/>
            <a:ext cx="3246437" cy="1465263"/>
          </a:xfrm>
          <a:custGeom>
            <a:gdLst>
              <a:gd fmla="*/ 1301 w 1301" name="T0"/>
              <a:gd fmla="*/ 333 h 585" name="T1"/>
              <a:gd fmla="*/ 1301 w 1301" name="T2"/>
              <a:gd fmla="*/ 0 h 585" name="T3"/>
              <a:gd fmla="*/ 0 w 1301" name="T4"/>
              <a:gd fmla="*/ 0 h 585" name="T5"/>
              <a:gd fmla="*/ 0 w 1301" name="T6"/>
              <a:gd fmla="*/ 585 h 585" name="T7"/>
              <a:gd fmla="*/ 1050 w 1301" name="T8"/>
              <a:gd fmla="*/ 585 h 585" name="T9"/>
              <a:gd fmla="*/ 1301 w 1301" name="T10"/>
              <a:gd fmla="*/ 333 h 585" name="T11"/>
            </a:gdLst>
            <a:cxnLst>
              <a:cxn ang="0">
                <a:pos x="T0" y="T1"/>
              </a:cxn>
              <a:cxn ang="0">
                <a:pos x="T2" y="T3"/>
              </a:cxn>
              <a:cxn ang="0">
                <a:pos x="T4" y="T5"/>
              </a:cxn>
              <a:cxn ang="0">
                <a:pos x="T6" y="T7"/>
              </a:cxn>
              <a:cxn ang="0">
                <a:pos x="T8" y="T9"/>
              </a:cxn>
              <a:cxn ang="0">
                <a:pos x="T10" y="T11"/>
              </a:cxn>
            </a:cxnLst>
            <a:rect b="b" l="0" r="r" t="0"/>
            <a:pathLst>
              <a:path h="585" w="1301">
                <a:moveTo>
                  <a:pt x="1301" y="333"/>
                </a:moveTo>
                <a:cubicBezTo>
                  <a:pt x="1301" y="0"/>
                  <a:pt x="1301" y="0"/>
                  <a:pt x="1301" y="0"/>
                </a:cubicBezTo>
                <a:cubicBezTo>
                  <a:pt x="0" y="0"/>
                  <a:pt x="0" y="0"/>
                  <a:pt x="0" y="0"/>
                </a:cubicBezTo>
                <a:cubicBezTo>
                  <a:pt x="0" y="585"/>
                  <a:pt x="0" y="585"/>
                  <a:pt x="0" y="585"/>
                </a:cubicBezTo>
                <a:cubicBezTo>
                  <a:pt x="1050" y="585"/>
                  <a:pt x="1050" y="585"/>
                  <a:pt x="1050" y="585"/>
                </a:cubicBezTo>
                <a:cubicBezTo>
                  <a:pt x="1058" y="450"/>
                  <a:pt x="1166" y="341"/>
                  <a:pt x="1301" y="333"/>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44" name="Freeform 46"/>
          <p:cNvSpPr/>
          <p:nvPr/>
        </p:nvSpPr>
        <p:spPr bwMode="auto">
          <a:xfrm>
            <a:off x="5257423" y="1358081"/>
            <a:ext cx="3246437" cy="1465263"/>
          </a:xfrm>
          <a:custGeom>
            <a:gdLst>
              <a:gd fmla="*/ 0 w 1301" name="T0"/>
              <a:gd fmla="*/ 0 h 585" name="T1"/>
              <a:gd fmla="*/ 0 w 1301" name="T2"/>
              <a:gd fmla="*/ 333 h 585" name="T3"/>
              <a:gd fmla="*/ 251 w 1301" name="T4"/>
              <a:gd fmla="*/ 585 h 585" name="T5"/>
              <a:gd fmla="*/ 1301 w 1301" name="T6"/>
              <a:gd fmla="*/ 585 h 585" name="T7"/>
              <a:gd fmla="*/ 1301 w 1301" name="T8"/>
              <a:gd fmla="*/ 0 h 585" name="T9"/>
              <a:gd fmla="*/ 0 w 1301" name="T10"/>
              <a:gd fmla="*/ 0 h 585" name="T11"/>
            </a:gdLst>
            <a:cxnLst>
              <a:cxn ang="0">
                <a:pos x="T0" y="T1"/>
              </a:cxn>
              <a:cxn ang="0">
                <a:pos x="T2" y="T3"/>
              </a:cxn>
              <a:cxn ang="0">
                <a:pos x="T4" y="T5"/>
              </a:cxn>
              <a:cxn ang="0">
                <a:pos x="T6" y="T7"/>
              </a:cxn>
              <a:cxn ang="0">
                <a:pos x="T8" y="T9"/>
              </a:cxn>
              <a:cxn ang="0">
                <a:pos x="T10" y="T11"/>
              </a:cxn>
            </a:cxnLst>
            <a:rect b="b" l="0" r="r" t="0"/>
            <a:pathLst>
              <a:path h="585" w="1301">
                <a:moveTo>
                  <a:pt x="0" y="0"/>
                </a:moveTo>
                <a:cubicBezTo>
                  <a:pt x="0" y="333"/>
                  <a:pt x="0" y="333"/>
                  <a:pt x="0" y="333"/>
                </a:cubicBezTo>
                <a:cubicBezTo>
                  <a:pt x="135" y="341"/>
                  <a:pt x="243" y="450"/>
                  <a:pt x="251" y="585"/>
                </a:cubicBezTo>
                <a:cubicBezTo>
                  <a:pt x="1301" y="585"/>
                  <a:pt x="1301" y="585"/>
                  <a:pt x="1301" y="585"/>
                </a:cubicBezTo>
                <a:cubicBezTo>
                  <a:pt x="1301" y="0"/>
                  <a:pt x="1301" y="0"/>
                  <a:pt x="1301" y="0"/>
                </a:cubicBezTo>
                <a:lnTo>
                  <a:pt x="0" y="0"/>
                </a:ln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45" name="Rectangle 34"/>
          <p:cNvSpPr>
            <a:spLocks noChangeArrowheads="1"/>
          </p:cNvSpPr>
          <p:nvPr/>
        </p:nvSpPr>
        <p:spPr bwMode="auto">
          <a:xfrm>
            <a:off x="1923673" y="1358081"/>
            <a:ext cx="3246437" cy="260350"/>
          </a:xfrm>
          <a:prstGeom prst="rect">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46" name="Rectangle 35"/>
          <p:cNvSpPr>
            <a:spLocks noChangeArrowheads="1"/>
          </p:cNvSpPr>
          <p:nvPr/>
        </p:nvSpPr>
        <p:spPr bwMode="auto">
          <a:xfrm>
            <a:off x="3071014" y="1415231"/>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mtClean="0" sz="1000">
                <a:solidFill>
                  <a:schemeClr val="bg1"/>
                </a:solidFill>
                <a:latin charset="-122" pitchFamily="34" typeface="微软雅黑"/>
                <a:ea charset="-122" pitchFamily="34" typeface="微软雅黑"/>
              </a:rPr>
              <a:t>此处添加关键词</a:t>
            </a:r>
          </a:p>
        </p:txBody>
      </p:sp>
      <p:sp>
        <p:nvSpPr>
          <p:cNvPr id="47" name="Rectangle 36"/>
          <p:cNvSpPr>
            <a:spLocks noChangeArrowheads="1"/>
          </p:cNvSpPr>
          <p:nvPr/>
        </p:nvSpPr>
        <p:spPr bwMode="auto">
          <a:xfrm>
            <a:off x="5257423" y="1358081"/>
            <a:ext cx="3246437" cy="260350"/>
          </a:xfrm>
          <a:prstGeom prst="rect">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48" name="Rectangle 37"/>
          <p:cNvSpPr>
            <a:spLocks noChangeArrowheads="1"/>
          </p:cNvSpPr>
          <p:nvPr/>
        </p:nvSpPr>
        <p:spPr bwMode="auto">
          <a:xfrm>
            <a:off x="6463923" y="1415231"/>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z="1000">
                <a:solidFill>
                  <a:schemeClr val="bg1"/>
                </a:solidFill>
                <a:latin charset="-122" pitchFamily="34" typeface="微软雅黑"/>
                <a:ea charset="-122" pitchFamily="34" typeface="微软雅黑"/>
              </a:rPr>
              <a:t>此处添加关键词</a:t>
            </a:r>
          </a:p>
        </p:txBody>
      </p:sp>
      <p:sp>
        <p:nvSpPr>
          <p:cNvPr id="49" name="Rectangle 38"/>
          <p:cNvSpPr>
            <a:spLocks noChangeArrowheads="1"/>
          </p:cNvSpPr>
          <p:nvPr/>
        </p:nvSpPr>
        <p:spPr bwMode="auto">
          <a:xfrm>
            <a:off x="1923673" y="4110806"/>
            <a:ext cx="3246437" cy="260350"/>
          </a:xfrm>
          <a:prstGeom prst="rect">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50" name="Rectangle 39"/>
          <p:cNvSpPr>
            <a:spLocks noChangeArrowheads="1"/>
          </p:cNvSpPr>
          <p:nvPr/>
        </p:nvSpPr>
        <p:spPr bwMode="auto">
          <a:xfrm>
            <a:off x="3130173" y="4167956"/>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z="1000">
                <a:solidFill>
                  <a:schemeClr val="bg1"/>
                </a:solidFill>
                <a:latin charset="-122" pitchFamily="34" typeface="微软雅黑"/>
                <a:ea charset="-122" pitchFamily="34" typeface="微软雅黑"/>
              </a:rPr>
              <a:t>此处添加关键词</a:t>
            </a:r>
          </a:p>
        </p:txBody>
      </p:sp>
      <p:sp>
        <p:nvSpPr>
          <p:cNvPr id="51" name="Rectangle 40"/>
          <p:cNvSpPr>
            <a:spLocks noChangeArrowheads="1"/>
          </p:cNvSpPr>
          <p:nvPr/>
        </p:nvSpPr>
        <p:spPr bwMode="auto">
          <a:xfrm>
            <a:off x="5257423" y="4110806"/>
            <a:ext cx="3246437" cy="260350"/>
          </a:xfrm>
          <a:prstGeom prst="rect">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52" name="Rectangle 41"/>
          <p:cNvSpPr>
            <a:spLocks noChangeArrowheads="1"/>
          </p:cNvSpPr>
          <p:nvPr/>
        </p:nvSpPr>
        <p:spPr bwMode="auto">
          <a:xfrm>
            <a:off x="6463923" y="4167956"/>
            <a:ext cx="88900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en-US" lang="zh-CN" sz="1000">
                <a:solidFill>
                  <a:schemeClr val="bg1"/>
                </a:solidFill>
                <a:latin charset="-122" pitchFamily="34" typeface="微软雅黑"/>
                <a:ea charset="-122" pitchFamily="34" typeface="微软雅黑"/>
              </a:rPr>
              <a:t>此处添加关键词</a:t>
            </a:r>
          </a:p>
        </p:txBody>
      </p:sp>
      <p:sp>
        <p:nvSpPr>
          <p:cNvPr id="53" name="Oval 42"/>
          <p:cNvSpPr>
            <a:spLocks noChangeArrowheads="1"/>
          </p:cNvSpPr>
          <p:nvPr/>
        </p:nvSpPr>
        <p:spPr bwMode="auto">
          <a:xfrm>
            <a:off x="4611310" y="2259781"/>
            <a:ext cx="1204913" cy="1209675"/>
          </a:xfrm>
          <a:prstGeom prst="ellipse">
            <a:avLst/>
          </a:prstGeom>
          <a:solidFill>
            <a:srgbClr val="54667A"/>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54" name="Text Box 47"/>
          <p:cNvSpPr txBox="1">
            <a:spLocks noChangeArrowheads="1"/>
          </p:cNvSpPr>
          <p:nvPr/>
        </p:nvSpPr>
        <p:spPr bwMode="auto">
          <a:xfrm>
            <a:off x="4763427" y="2932335"/>
            <a:ext cx="89408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b="1" lang="zh-CN" smtClean="0" sz="1400">
                <a:solidFill>
                  <a:schemeClr val="bg1"/>
                </a:solidFill>
                <a:ea charset="-122" pitchFamily="34" typeface="微软雅黑"/>
              </a:rPr>
              <a:t>成果形式</a:t>
            </a:r>
          </a:p>
        </p:txBody>
      </p:sp>
      <p:sp>
        <p:nvSpPr>
          <p:cNvPr id="55" name="Rectangle 48"/>
          <p:cNvSpPr>
            <a:spLocks noChangeArrowheads="1"/>
          </p:cNvSpPr>
          <p:nvPr/>
        </p:nvSpPr>
        <p:spPr bwMode="auto">
          <a:xfrm>
            <a:off x="2045910" y="1712094"/>
            <a:ext cx="2565400"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6" name="Rectangle 49"/>
          <p:cNvSpPr>
            <a:spLocks noChangeArrowheads="1"/>
          </p:cNvSpPr>
          <p:nvPr/>
        </p:nvSpPr>
        <p:spPr bwMode="auto">
          <a:xfrm>
            <a:off x="2045910" y="3036069"/>
            <a:ext cx="259238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7" name="Rectangle 50"/>
          <p:cNvSpPr>
            <a:spLocks noChangeArrowheads="1"/>
          </p:cNvSpPr>
          <p:nvPr/>
        </p:nvSpPr>
        <p:spPr bwMode="auto">
          <a:xfrm>
            <a:off x="5855910" y="1712094"/>
            <a:ext cx="259238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58" name="Rectangle 51"/>
          <p:cNvSpPr>
            <a:spLocks noChangeArrowheads="1"/>
          </p:cNvSpPr>
          <p:nvPr/>
        </p:nvSpPr>
        <p:spPr bwMode="auto">
          <a:xfrm>
            <a:off x="5855910" y="3036069"/>
            <a:ext cx="2592388" cy="1005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just"/>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grpSp>
        <p:nvGrpSpPr>
          <p:cNvPr id="59" name="组合 58"/>
          <p:cNvGrpSpPr/>
          <p:nvPr/>
        </p:nvGrpSpPr>
        <p:grpSpPr>
          <a:xfrm>
            <a:off x="5059983" y="2450240"/>
            <a:ext cx="307566" cy="455654"/>
            <a:chOff x="4062413" y="2374900"/>
            <a:chExt cx="814388" cy="1206501"/>
          </a:xfrm>
          <a:solidFill>
            <a:schemeClr val="bg1"/>
          </a:solidFill>
        </p:grpSpPr>
        <p:sp>
          <p:nvSpPr>
            <p:cNvPr id="60" name="Freeform 11"/>
            <p:cNvSpPr/>
            <p:nvPr/>
          </p:nvSpPr>
          <p:spPr bwMode="auto">
            <a:xfrm>
              <a:off x="4479926" y="2925763"/>
              <a:ext cx="265113" cy="123825"/>
            </a:xfrm>
            <a:custGeom>
              <a:gdLst>
                <a:gd fmla="*/ 167 w 167" name="T0"/>
                <a:gd fmla="*/ 28 h 78" name="T1"/>
                <a:gd fmla="*/ 9 w 167" name="T2"/>
                <a:gd fmla="*/ 78 h 78" name="T3"/>
                <a:gd fmla="*/ 0 w 167" name="T4"/>
                <a:gd fmla="*/ 50 h 78" name="T5"/>
                <a:gd fmla="*/ 158 w 167" name="T6"/>
                <a:gd fmla="*/ 0 h 78" name="T7"/>
                <a:gd fmla="*/ 167 w 167" name="T8"/>
                <a:gd fmla="*/ 28 h 78" name="T9"/>
              </a:gdLst>
              <a:cxnLst>
                <a:cxn ang="0">
                  <a:pos x="T0" y="T1"/>
                </a:cxn>
                <a:cxn ang="0">
                  <a:pos x="T2" y="T3"/>
                </a:cxn>
                <a:cxn ang="0">
                  <a:pos x="T4" y="T5"/>
                </a:cxn>
                <a:cxn ang="0">
                  <a:pos x="T6" y="T7"/>
                </a:cxn>
                <a:cxn ang="0">
                  <a:pos x="T8" y="T9"/>
                </a:cxn>
              </a:cxnLst>
              <a:rect b="b" l="0" r="r" t="0"/>
              <a:pathLst>
                <a:path h="78" w="167">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1"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2" name="Freeform 13"/>
            <p:cNvSpPr/>
            <p:nvPr/>
          </p:nvSpPr>
          <p:spPr bwMode="auto">
            <a:xfrm>
              <a:off x="4568826" y="3005138"/>
              <a:ext cx="123825" cy="93663"/>
            </a:xfrm>
            <a:custGeom>
              <a:gdLst>
                <a:gd fmla="*/ 0 w 78" name="T0"/>
                <a:gd fmla="*/ 19 h 59" name="T1"/>
                <a:gd fmla="*/ 12 w 78" name="T2"/>
                <a:gd fmla="*/ 59 h 59" name="T3"/>
                <a:gd fmla="*/ 78 w 78" name="T4"/>
                <a:gd fmla="*/ 37 h 59" name="T5"/>
                <a:gd fmla="*/ 66 w 78" name="T6"/>
                <a:gd fmla="*/ 0 h 59" name="T7"/>
                <a:gd fmla="*/ 0 w 78" name="T8"/>
                <a:gd fmla="*/ 19 h 59" name="T9"/>
              </a:gdLst>
              <a:cxnLst>
                <a:cxn ang="0">
                  <a:pos x="T0" y="T1"/>
                </a:cxn>
                <a:cxn ang="0">
                  <a:pos x="T2" y="T3"/>
                </a:cxn>
                <a:cxn ang="0">
                  <a:pos x="T4" y="T5"/>
                </a:cxn>
                <a:cxn ang="0">
                  <a:pos x="T6" y="T7"/>
                </a:cxn>
                <a:cxn ang="0">
                  <a:pos x="T8" y="T9"/>
                </a:cxn>
              </a:cxnLst>
              <a:rect b="b" l="0" r="r" t="0"/>
              <a:pathLst>
                <a:path h="59" w="78">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3" name="Freeform 14"/>
            <p:cNvSpPr/>
            <p:nvPr/>
          </p:nvSpPr>
          <p:spPr bwMode="auto">
            <a:xfrm>
              <a:off x="4362451" y="2374900"/>
              <a:ext cx="123825" cy="90488"/>
            </a:xfrm>
            <a:custGeom>
              <a:gdLst>
                <a:gd fmla="*/ 0 w 78" name="T0"/>
                <a:gd fmla="*/ 19 h 57" name="T1"/>
                <a:gd fmla="*/ 12 w 78" name="T2"/>
                <a:gd fmla="*/ 57 h 57" name="T3"/>
                <a:gd fmla="*/ 78 w 78" name="T4"/>
                <a:gd fmla="*/ 38 h 57" name="T5"/>
                <a:gd fmla="*/ 67 w 78" name="T6"/>
                <a:gd fmla="*/ 0 h 57" name="T7"/>
                <a:gd fmla="*/ 0 w 78" name="T8"/>
                <a:gd fmla="*/ 19 h 57" name="T9"/>
              </a:gdLst>
              <a:cxnLst>
                <a:cxn ang="0">
                  <a:pos x="T0" y="T1"/>
                </a:cxn>
                <a:cxn ang="0">
                  <a:pos x="T2" y="T3"/>
                </a:cxn>
                <a:cxn ang="0">
                  <a:pos x="T4" y="T5"/>
                </a:cxn>
                <a:cxn ang="0">
                  <a:pos x="T6" y="T7"/>
                </a:cxn>
                <a:cxn ang="0">
                  <a:pos x="T8" y="T9"/>
                </a:cxn>
              </a:cxnLst>
              <a:rect b="b" l="0" r="r" t="0"/>
              <a:pathLst>
                <a:path h="57" w="78">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4" name="Freeform 15"/>
            <p:cNvSpPr/>
            <p:nvPr/>
          </p:nvSpPr>
          <p:spPr bwMode="auto">
            <a:xfrm>
              <a:off x="4356101" y="2427288"/>
              <a:ext cx="330200" cy="561975"/>
            </a:xfrm>
            <a:custGeom>
              <a:gdLst>
                <a:gd fmla="*/ 46 w 88" name="T0"/>
                <a:gd fmla="*/ 0 h 150" name="T1"/>
                <a:gd fmla="*/ 0 w 88" name="T2"/>
                <a:gd fmla="*/ 14 h 150" name="T3"/>
                <a:gd fmla="*/ 5 w 88" name="T4"/>
                <a:gd fmla="*/ 29 h 150" name="T5"/>
                <a:gd fmla="*/ 30 w 88" name="T6"/>
                <a:gd fmla="*/ 57 h 150" name="T7"/>
                <a:gd fmla="*/ 20 w 88" name="T8"/>
                <a:gd fmla="*/ 79 h 150" name="T9"/>
                <a:gd fmla="*/ 42 w 88" name="T10"/>
                <a:gd fmla="*/ 150 h 150" name="T11"/>
                <a:gd fmla="*/ 88 w 88" name="T12"/>
                <a:gd fmla="*/ 135 h 150" name="T13"/>
                <a:gd fmla="*/ 46 w 88" name="T14"/>
                <a:gd fmla="*/ 0 h 15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0" w="88">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5"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6"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7" name="Freeform 18"/>
            <p:cNvSpPr/>
            <p:nvPr/>
          </p:nvSpPr>
          <p:spPr bwMode="auto">
            <a:xfrm>
              <a:off x="4062413" y="2647950"/>
              <a:ext cx="255588" cy="679450"/>
            </a:xfrm>
            <a:custGeom>
              <a:gdLst>
                <a:gd fmla="*/ 50 w 68" name="T0"/>
                <a:gd fmla="*/ 181 h 181" name="T1"/>
                <a:gd fmla="*/ 50 w 68" name="T2"/>
                <a:gd fmla="*/ 174 h 181" name="T3"/>
                <a:gd fmla="*/ 68 w 68" name="T4"/>
                <a:gd fmla="*/ 146 h 181" name="T5"/>
                <a:gd fmla="*/ 39 w 68" name="T6"/>
                <a:gd fmla="*/ 91 h 181" name="T7"/>
                <a:gd fmla="*/ 68 w 68" name="T8"/>
                <a:gd fmla="*/ 24 h 181" name="T9"/>
                <a:gd fmla="*/ 51 w 68" name="T10"/>
                <a:gd fmla="*/ 0 h 181" name="T11"/>
                <a:gd fmla="*/ 1 w 68" name="T12"/>
                <a:gd fmla="*/ 91 h 181" name="T13"/>
                <a:gd fmla="*/ 50 w 68" name="T14"/>
                <a:gd fmla="*/ 181 h 18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1" w="68">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sp>
          <p:nvSpPr>
            <p:cNvPr id="68" name="Freeform 19"/>
            <p:cNvSpPr/>
            <p:nvPr/>
          </p:nvSpPr>
          <p:spPr bwMode="auto">
            <a:xfrm>
              <a:off x="4114801" y="3255963"/>
              <a:ext cx="762000" cy="325438"/>
            </a:xfrm>
            <a:custGeom>
              <a:gdLst>
                <a:gd fmla="*/ 126 w 203" name="T0"/>
                <a:gd fmla="*/ 60 h 87" name="T1"/>
                <a:gd fmla="*/ 146 w 203" name="T2"/>
                <a:gd fmla="*/ 38 h 87" name="T3"/>
                <a:gd fmla="*/ 183 w 203" name="T4"/>
                <a:gd fmla="*/ 38 h 87" name="T5"/>
                <a:gd fmla="*/ 183 w 203" name="T6"/>
                <a:gd fmla="*/ 0 h 87" name="T7"/>
                <a:gd fmla="*/ 93 w 203" name="T8"/>
                <a:gd fmla="*/ 0 h 87" name="T9"/>
                <a:gd fmla="*/ 96 w 203" name="T10"/>
                <a:gd fmla="*/ 12 h 87" name="T11"/>
                <a:gd fmla="*/ 66 w 203" name="T12"/>
                <a:gd fmla="*/ 42 h 87" name="T13"/>
                <a:gd fmla="*/ 61 w 203" name="T14"/>
                <a:gd fmla="*/ 41 h 87" name="T15"/>
                <a:gd fmla="*/ 23 w 203" name="T16"/>
                <a:gd fmla="*/ 65 h 87" name="T17"/>
                <a:gd fmla="*/ 0 w 203" name="T18"/>
                <a:gd fmla="*/ 66 h 87" name="T19"/>
                <a:gd fmla="*/ 0 w 203" name="T20"/>
                <a:gd fmla="*/ 87 h 87" name="T21"/>
                <a:gd fmla="*/ 23 w 203" name="T22"/>
                <a:gd fmla="*/ 87 h 87" name="T23"/>
                <a:gd fmla="*/ 203 w 203" name="T24"/>
                <a:gd fmla="*/ 87 h 87" name="T25"/>
                <a:gd fmla="*/ 203 w 203" name="T26"/>
                <a:gd fmla="*/ 60 h 87" name="T27"/>
                <a:gd fmla="*/ 126 w 203" name="T28"/>
                <a:gd fmla="*/ 60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203">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bg1"/>
                </a:solidFill>
                <a:latin charset="0" pitchFamily="34" typeface="Impact"/>
                <a:ea charset="-122" pitchFamily="34" typeface="微软雅黑"/>
              </a:endParaRPr>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childTnLst>
                                </p:cTn>
                              </p:par>
                              <p:par>
                                <p:cTn fill="hold" grpId="0" id="9" nodeType="withEffect" presetClass="entr" presetID="23" presetSubtype="16">
                                  <p:stCondLst>
                                    <p:cond delay="100"/>
                                  </p:stCondLst>
                                  <p:childTnLst>
                                    <p:set>
                                      <p:cBhvr>
                                        <p:cTn dur="1" fill="hold" id="10">
                                          <p:stCondLst>
                                            <p:cond delay="0"/>
                                          </p:stCondLst>
                                        </p:cTn>
                                        <p:tgtEl>
                                          <p:spTgt spid="54"/>
                                        </p:tgtEl>
                                        <p:attrNameLst>
                                          <p:attrName>style.visibility</p:attrName>
                                        </p:attrNameLst>
                                      </p:cBhvr>
                                      <p:to>
                                        <p:strVal val="visible"/>
                                      </p:to>
                                    </p:set>
                                    <p:anim calcmode="lin" valueType="num">
                                      <p:cBhvr>
                                        <p:cTn dur="500" fill="hold" id="11"/>
                                        <p:tgtEl>
                                          <p:spTgt spid="54"/>
                                        </p:tgtEl>
                                        <p:attrNameLst>
                                          <p:attrName>ppt_w</p:attrName>
                                        </p:attrNameLst>
                                      </p:cBhvr>
                                      <p:tavLst>
                                        <p:tav tm="0">
                                          <p:val>
                                            <p:fltVal val="0"/>
                                          </p:val>
                                        </p:tav>
                                        <p:tav tm="100000">
                                          <p:val>
                                            <p:strVal val="#ppt_w"/>
                                          </p:val>
                                        </p:tav>
                                      </p:tavLst>
                                    </p:anim>
                                    <p:anim calcmode="lin" valueType="num">
                                      <p:cBhvr>
                                        <p:cTn dur="500" fill="hold" id="12"/>
                                        <p:tgtEl>
                                          <p:spTgt spid="54"/>
                                        </p:tgtEl>
                                        <p:attrNameLst>
                                          <p:attrName>ppt_h</p:attrName>
                                        </p:attrNameLst>
                                      </p:cBhvr>
                                      <p:tavLst>
                                        <p:tav tm="0">
                                          <p:val>
                                            <p:fltVal val="0"/>
                                          </p:val>
                                        </p:tav>
                                        <p:tav tm="100000">
                                          <p:val>
                                            <p:strVal val="#ppt_h"/>
                                          </p:val>
                                        </p:tav>
                                      </p:tavLst>
                                    </p:anim>
                                  </p:childTnLst>
                                </p:cTn>
                              </p:par>
                              <p:par>
                                <p:cTn fill="hold" id="13" nodeType="withEffect" presetClass="entr" presetID="53" presetSubtype="0">
                                  <p:stCondLst>
                                    <p:cond delay="100"/>
                                  </p:stCondLst>
                                  <p:childTnLst>
                                    <p:set>
                                      <p:cBhvr>
                                        <p:cTn dur="1" fill="hold" id="14">
                                          <p:stCondLst>
                                            <p:cond delay="0"/>
                                          </p:stCondLst>
                                        </p:cTn>
                                        <p:tgtEl>
                                          <p:spTgt spid="59"/>
                                        </p:tgtEl>
                                        <p:attrNameLst>
                                          <p:attrName>style.visibility</p:attrName>
                                        </p:attrNameLst>
                                      </p:cBhvr>
                                      <p:to>
                                        <p:strVal val="visible"/>
                                      </p:to>
                                    </p:set>
                                    <p:anim calcmode="lin" valueType="num">
                                      <p:cBhvr>
                                        <p:cTn dur="300" fill="hold" id="15"/>
                                        <p:tgtEl>
                                          <p:spTgt spid="59"/>
                                        </p:tgtEl>
                                        <p:attrNameLst>
                                          <p:attrName>ppt_w</p:attrName>
                                        </p:attrNameLst>
                                      </p:cBhvr>
                                      <p:tavLst>
                                        <p:tav tm="0">
                                          <p:val>
                                            <p:fltVal val="0"/>
                                          </p:val>
                                        </p:tav>
                                        <p:tav tm="100000">
                                          <p:val>
                                            <p:strVal val="#ppt_w"/>
                                          </p:val>
                                        </p:tav>
                                      </p:tavLst>
                                    </p:anim>
                                    <p:anim calcmode="lin" valueType="num">
                                      <p:cBhvr>
                                        <p:cTn dur="300" fill="hold" id="16"/>
                                        <p:tgtEl>
                                          <p:spTgt spid="59"/>
                                        </p:tgtEl>
                                        <p:attrNameLst>
                                          <p:attrName>ppt_h</p:attrName>
                                        </p:attrNameLst>
                                      </p:cBhvr>
                                      <p:tavLst>
                                        <p:tav tm="0">
                                          <p:val>
                                            <p:fltVal val="0"/>
                                          </p:val>
                                        </p:tav>
                                        <p:tav tm="100000">
                                          <p:val>
                                            <p:strVal val="#ppt_h"/>
                                          </p:val>
                                        </p:tav>
                                      </p:tavLst>
                                    </p:anim>
                                    <p:animEffect filter="fade" transition="in">
                                      <p:cBhvr>
                                        <p:cTn dur="300" id="17"/>
                                        <p:tgtEl>
                                          <p:spTgt spid="59"/>
                                        </p:tgtEl>
                                      </p:cBhvr>
                                    </p:animEffect>
                                  </p:childTnLst>
                                </p:cTn>
                              </p:par>
                              <p:par>
                                <p:cTn autoRev="1" fill="hold" id="18" nodeType="withEffect" presetClass="emph" presetID="6" presetSubtype="0">
                                  <p:stCondLst>
                                    <p:cond delay="400"/>
                                  </p:stCondLst>
                                  <p:childTnLst>
                                    <p:animScale>
                                      <p:cBhvr>
                                        <p:cTn dur="150" fill="hold" id="19"/>
                                        <p:tgtEl>
                                          <p:spTgt spid="59"/>
                                        </p:tgtEl>
                                      </p:cBhvr>
                                      <p:by x="110000" y="110000"/>
                                    </p:animScale>
                                  </p:childTnLst>
                                </p:cTn>
                              </p:par>
                              <p:par>
                                <p:cTn fill="hold" grpId="0" id="20" nodeType="withEffect" presetClass="entr" presetID="12" presetSubtype="8">
                                  <p:stCondLst>
                                    <p:cond delay="600"/>
                                  </p:stCondLst>
                                  <p:childTnLst>
                                    <p:set>
                                      <p:cBhvr>
                                        <p:cTn dur="1" fill="hold" id="21">
                                          <p:stCondLst>
                                            <p:cond delay="0"/>
                                          </p:stCondLst>
                                        </p:cTn>
                                        <p:tgtEl>
                                          <p:spTgt spid="47"/>
                                        </p:tgtEl>
                                        <p:attrNameLst>
                                          <p:attrName>style.visibility</p:attrName>
                                        </p:attrNameLst>
                                      </p:cBhvr>
                                      <p:to>
                                        <p:strVal val="visible"/>
                                      </p:to>
                                    </p:set>
                                    <p:animEffect filter="slide(fromLeft)" transition="in">
                                      <p:cBhvr>
                                        <p:cTn dur="500" id="22"/>
                                        <p:tgtEl>
                                          <p:spTgt spid="47"/>
                                        </p:tgtEl>
                                      </p:cBhvr>
                                    </p:animEffect>
                                  </p:childTnLst>
                                </p:cTn>
                              </p:par>
                              <p:par>
                                <p:cTn fill="hold" grpId="0" id="23" nodeType="withEffect" presetClass="entr" presetID="12" presetSubtype="8">
                                  <p:stCondLst>
                                    <p:cond delay="600"/>
                                  </p:stCondLst>
                                  <p:childTnLst>
                                    <p:set>
                                      <p:cBhvr>
                                        <p:cTn dur="1" fill="hold" id="24">
                                          <p:stCondLst>
                                            <p:cond delay="0"/>
                                          </p:stCondLst>
                                        </p:cTn>
                                        <p:tgtEl>
                                          <p:spTgt spid="48"/>
                                        </p:tgtEl>
                                        <p:attrNameLst>
                                          <p:attrName>style.visibility</p:attrName>
                                        </p:attrNameLst>
                                      </p:cBhvr>
                                      <p:to>
                                        <p:strVal val="visible"/>
                                      </p:to>
                                    </p:set>
                                    <p:animEffect filter="slide(fromLeft)" transition="in">
                                      <p:cBhvr>
                                        <p:cTn dur="500" id="25"/>
                                        <p:tgtEl>
                                          <p:spTgt spid="48"/>
                                        </p:tgtEl>
                                      </p:cBhvr>
                                    </p:animEffect>
                                  </p:childTnLst>
                                </p:cTn>
                              </p:par>
                              <p:par>
                                <p:cTn fill="hold" grpId="0" id="26" nodeType="withEffect" presetClass="entr" presetID="12" presetSubtype="8">
                                  <p:stCondLst>
                                    <p:cond delay="600"/>
                                  </p:stCondLst>
                                  <p:childTnLst>
                                    <p:set>
                                      <p:cBhvr>
                                        <p:cTn dur="1" fill="hold" id="27">
                                          <p:stCondLst>
                                            <p:cond delay="0"/>
                                          </p:stCondLst>
                                        </p:cTn>
                                        <p:tgtEl>
                                          <p:spTgt spid="44"/>
                                        </p:tgtEl>
                                        <p:attrNameLst>
                                          <p:attrName>style.visibility</p:attrName>
                                        </p:attrNameLst>
                                      </p:cBhvr>
                                      <p:to>
                                        <p:strVal val="visible"/>
                                      </p:to>
                                    </p:set>
                                    <p:animEffect filter="slide(fromLeft)" transition="in">
                                      <p:cBhvr>
                                        <p:cTn dur="500" id="28"/>
                                        <p:tgtEl>
                                          <p:spTgt spid="44"/>
                                        </p:tgtEl>
                                      </p:cBhvr>
                                    </p:animEffect>
                                  </p:childTnLst>
                                </p:cTn>
                              </p:par>
                              <p:par>
                                <p:cTn fill="hold" grpId="0" id="29" nodeType="withEffect" presetClass="entr" presetID="12" presetSubtype="8">
                                  <p:stCondLst>
                                    <p:cond delay="600"/>
                                  </p:stCondLst>
                                  <p:childTnLst>
                                    <p:set>
                                      <p:cBhvr>
                                        <p:cTn dur="1" fill="hold" id="30">
                                          <p:stCondLst>
                                            <p:cond delay="0"/>
                                          </p:stCondLst>
                                        </p:cTn>
                                        <p:tgtEl>
                                          <p:spTgt spid="57"/>
                                        </p:tgtEl>
                                        <p:attrNameLst>
                                          <p:attrName>style.visibility</p:attrName>
                                        </p:attrNameLst>
                                      </p:cBhvr>
                                      <p:to>
                                        <p:strVal val="visible"/>
                                      </p:to>
                                    </p:set>
                                    <p:animEffect filter="slide(fromLeft)" transition="in">
                                      <p:cBhvr>
                                        <p:cTn dur="500" id="31"/>
                                        <p:tgtEl>
                                          <p:spTgt spid="57"/>
                                        </p:tgtEl>
                                      </p:cBhvr>
                                    </p:animEffect>
                                  </p:childTnLst>
                                </p:cTn>
                              </p:par>
                              <p:par>
                                <p:cTn fill="hold" grpId="0" id="32" nodeType="withEffect" presetClass="entr" presetID="12" presetSubtype="2">
                                  <p:stCondLst>
                                    <p:cond delay="600"/>
                                  </p:stCondLst>
                                  <p:childTnLst>
                                    <p:set>
                                      <p:cBhvr>
                                        <p:cTn dur="1" fill="hold" id="33">
                                          <p:stCondLst>
                                            <p:cond delay="0"/>
                                          </p:stCondLst>
                                        </p:cTn>
                                        <p:tgtEl>
                                          <p:spTgt spid="45"/>
                                        </p:tgtEl>
                                        <p:attrNameLst>
                                          <p:attrName>style.visibility</p:attrName>
                                        </p:attrNameLst>
                                      </p:cBhvr>
                                      <p:to>
                                        <p:strVal val="visible"/>
                                      </p:to>
                                    </p:set>
                                    <p:animEffect filter="slide(fromRight)" transition="in">
                                      <p:cBhvr>
                                        <p:cTn dur="500" id="34"/>
                                        <p:tgtEl>
                                          <p:spTgt spid="45"/>
                                        </p:tgtEl>
                                      </p:cBhvr>
                                    </p:animEffect>
                                  </p:childTnLst>
                                </p:cTn>
                              </p:par>
                              <p:par>
                                <p:cTn fill="hold" grpId="0" id="35" nodeType="withEffect" presetClass="entr" presetID="12" presetSubtype="2">
                                  <p:stCondLst>
                                    <p:cond delay="600"/>
                                  </p:stCondLst>
                                  <p:childTnLst>
                                    <p:set>
                                      <p:cBhvr>
                                        <p:cTn dur="1" fill="hold" id="36">
                                          <p:stCondLst>
                                            <p:cond delay="0"/>
                                          </p:stCondLst>
                                        </p:cTn>
                                        <p:tgtEl>
                                          <p:spTgt spid="46"/>
                                        </p:tgtEl>
                                        <p:attrNameLst>
                                          <p:attrName>style.visibility</p:attrName>
                                        </p:attrNameLst>
                                      </p:cBhvr>
                                      <p:to>
                                        <p:strVal val="visible"/>
                                      </p:to>
                                    </p:set>
                                    <p:animEffect filter="slide(fromRight)" transition="in">
                                      <p:cBhvr>
                                        <p:cTn dur="500" id="37"/>
                                        <p:tgtEl>
                                          <p:spTgt spid="46"/>
                                        </p:tgtEl>
                                      </p:cBhvr>
                                    </p:animEffect>
                                  </p:childTnLst>
                                </p:cTn>
                              </p:par>
                              <p:par>
                                <p:cTn fill="hold" grpId="0" id="38" nodeType="withEffect" presetClass="entr" presetID="12" presetSubtype="2">
                                  <p:stCondLst>
                                    <p:cond delay="600"/>
                                  </p:stCondLst>
                                  <p:childTnLst>
                                    <p:set>
                                      <p:cBhvr>
                                        <p:cTn dur="1" fill="hold" id="39">
                                          <p:stCondLst>
                                            <p:cond delay="0"/>
                                          </p:stCondLst>
                                        </p:cTn>
                                        <p:tgtEl>
                                          <p:spTgt spid="38"/>
                                        </p:tgtEl>
                                        <p:attrNameLst>
                                          <p:attrName>style.visibility</p:attrName>
                                        </p:attrNameLst>
                                      </p:cBhvr>
                                      <p:to>
                                        <p:strVal val="visible"/>
                                      </p:to>
                                    </p:set>
                                    <p:animEffect filter="slide(fromRight)" transition="in">
                                      <p:cBhvr>
                                        <p:cTn dur="500" id="40"/>
                                        <p:tgtEl>
                                          <p:spTgt spid="38"/>
                                        </p:tgtEl>
                                      </p:cBhvr>
                                    </p:animEffect>
                                  </p:childTnLst>
                                </p:cTn>
                              </p:par>
                              <p:par>
                                <p:cTn fill="hold" grpId="0" id="41" nodeType="withEffect" presetClass="entr" presetID="12" presetSubtype="2">
                                  <p:stCondLst>
                                    <p:cond delay="600"/>
                                  </p:stCondLst>
                                  <p:childTnLst>
                                    <p:set>
                                      <p:cBhvr>
                                        <p:cTn dur="1" fill="hold" id="42">
                                          <p:stCondLst>
                                            <p:cond delay="0"/>
                                          </p:stCondLst>
                                        </p:cTn>
                                        <p:tgtEl>
                                          <p:spTgt spid="55"/>
                                        </p:tgtEl>
                                        <p:attrNameLst>
                                          <p:attrName>style.visibility</p:attrName>
                                        </p:attrNameLst>
                                      </p:cBhvr>
                                      <p:to>
                                        <p:strVal val="visible"/>
                                      </p:to>
                                    </p:set>
                                    <p:animEffect filter="slide(fromRight)" transition="in">
                                      <p:cBhvr>
                                        <p:cTn dur="500" id="43"/>
                                        <p:tgtEl>
                                          <p:spTgt spid="55"/>
                                        </p:tgtEl>
                                      </p:cBhvr>
                                    </p:animEffect>
                                  </p:childTnLst>
                                </p:cTn>
                              </p:par>
                              <p:par>
                                <p:cTn fill="hold" grpId="0" id="44" nodeType="withEffect" presetClass="entr" presetID="12" presetSubtype="8">
                                  <p:stCondLst>
                                    <p:cond delay="600"/>
                                  </p:stCondLst>
                                  <p:childTnLst>
                                    <p:set>
                                      <p:cBhvr>
                                        <p:cTn dur="1" fill="hold" id="45">
                                          <p:stCondLst>
                                            <p:cond delay="0"/>
                                          </p:stCondLst>
                                        </p:cTn>
                                        <p:tgtEl>
                                          <p:spTgt spid="51"/>
                                        </p:tgtEl>
                                        <p:attrNameLst>
                                          <p:attrName>style.visibility</p:attrName>
                                        </p:attrNameLst>
                                      </p:cBhvr>
                                      <p:to>
                                        <p:strVal val="visible"/>
                                      </p:to>
                                    </p:set>
                                    <p:animEffect filter="slide(fromLeft)" transition="in">
                                      <p:cBhvr>
                                        <p:cTn dur="500" id="46"/>
                                        <p:tgtEl>
                                          <p:spTgt spid="51"/>
                                        </p:tgtEl>
                                      </p:cBhvr>
                                    </p:animEffect>
                                  </p:childTnLst>
                                </p:cTn>
                              </p:par>
                              <p:par>
                                <p:cTn fill="hold" grpId="0" id="47" nodeType="withEffect" presetClass="entr" presetID="12" presetSubtype="8">
                                  <p:stCondLst>
                                    <p:cond delay="600"/>
                                  </p:stCondLst>
                                  <p:childTnLst>
                                    <p:set>
                                      <p:cBhvr>
                                        <p:cTn dur="1" fill="hold" id="48">
                                          <p:stCondLst>
                                            <p:cond delay="0"/>
                                          </p:stCondLst>
                                        </p:cTn>
                                        <p:tgtEl>
                                          <p:spTgt spid="52"/>
                                        </p:tgtEl>
                                        <p:attrNameLst>
                                          <p:attrName>style.visibility</p:attrName>
                                        </p:attrNameLst>
                                      </p:cBhvr>
                                      <p:to>
                                        <p:strVal val="visible"/>
                                      </p:to>
                                    </p:set>
                                    <p:animEffect filter="slide(fromLeft)" transition="in">
                                      <p:cBhvr>
                                        <p:cTn dur="500" id="49"/>
                                        <p:tgtEl>
                                          <p:spTgt spid="52"/>
                                        </p:tgtEl>
                                      </p:cBhvr>
                                    </p:animEffect>
                                  </p:childTnLst>
                                </p:cTn>
                              </p:par>
                              <p:par>
                                <p:cTn fill="hold" grpId="0" id="50" nodeType="withEffect" presetClass="entr" presetID="12" presetSubtype="8">
                                  <p:stCondLst>
                                    <p:cond delay="600"/>
                                  </p:stCondLst>
                                  <p:childTnLst>
                                    <p:set>
                                      <p:cBhvr>
                                        <p:cTn dur="1" fill="hold" id="51">
                                          <p:stCondLst>
                                            <p:cond delay="0"/>
                                          </p:stCondLst>
                                        </p:cTn>
                                        <p:tgtEl>
                                          <p:spTgt spid="36"/>
                                        </p:tgtEl>
                                        <p:attrNameLst>
                                          <p:attrName>style.visibility</p:attrName>
                                        </p:attrNameLst>
                                      </p:cBhvr>
                                      <p:to>
                                        <p:strVal val="visible"/>
                                      </p:to>
                                    </p:set>
                                    <p:animEffect filter="slide(fromLeft)" transition="in">
                                      <p:cBhvr>
                                        <p:cTn dur="500" id="52"/>
                                        <p:tgtEl>
                                          <p:spTgt spid="36"/>
                                        </p:tgtEl>
                                      </p:cBhvr>
                                    </p:animEffect>
                                  </p:childTnLst>
                                </p:cTn>
                              </p:par>
                              <p:par>
                                <p:cTn fill="hold" grpId="0" id="53" nodeType="withEffect" presetClass="entr" presetID="12" presetSubtype="8">
                                  <p:stCondLst>
                                    <p:cond delay="600"/>
                                  </p:stCondLst>
                                  <p:childTnLst>
                                    <p:set>
                                      <p:cBhvr>
                                        <p:cTn dur="1" fill="hold" id="54">
                                          <p:stCondLst>
                                            <p:cond delay="0"/>
                                          </p:stCondLst>
                                        </p:cTn>
                                        <p:tgtEl>
                                          <p:spTgt spid="58"/>
                                        </p:tgtEl>
                                        <p:attrNameLst>
                                          <p:attrName>style.visibility</p:attrName>
                                        </p:attrNameLst>
                                      </p:cBhvr>
                                      <p:to>
                                        <p:strVal val="visible"/>
                                      </p:to>
                                    </p:set>
                                    <p:animEffect filter="slide(fromLeft)" transition="in">
                                      <p:cBhvr>
                                        <p:cTn dur="500" id="55"/>
                                        <p:tgtEl>
                                          <p:spTgt spid="58"/>
                                        </p:tgtEl>
                                      </p:cBhvr>
                                    </p:animEffect>
                                  </p:childTnLst>
                                </p:cTn>
                              </p:par>
                              <p:par>
                                <p:cTn fill="hold" grpId="0" id="56" nodeType="withEffect" presetClass="entr" presetID="12" presetSubtype="2">
                                  <p:stCondLst>
                                    <p:cond delay="600"/>
                                  </p:stCondLst>
                                  <p:childTnLst>
                                    <p:set>
                                      <p:cBhvr>
                                        <p:cTn dur="1" fill="hold" id="57">
                                          <p:stCondLst>
                                            <p:cond delay="0"/>
                                          </p:stCondLst>
                                        </p:cTn>
                                        <p:tgtEl>
                                          <p:spTgt spid="49"/>
                                        </p:tgtEl>
                                        <p:attrNameLst>
                                          <p:attrName>style.visibility</p:attrName>
                                        </p:attrNameLst>
                                      </p:cBhvr>
                                      <p:to>
                                        <p:strVal val="visible"/>
                                      </p:to>
                                    </p:set>
                                    <p:animEffect filter="slide(fromRight)" transition="in">
                                      <p:cBhvr>
                                        <p:cTn dur="500" id="58"/>
                                        <p:tgtEl>
                                          <p:spTgt spid="49"/>
                                        </p:tgtEl>
                                      </p:cBhvr>
                                    </p:animEffect>
                                  </p:childTnLst>
                                </p:cTn>
                              </p:par>
                              <p:par>
                                <p:cTn fill="hold" grpId="0" id="59" nodeType="withEffect" presetClass="entr" presetID="12" presetSubtype="2">
                                  <p:stCondLst>
                                    <p:cond delay="600"/>
                                  </p:stCondLst>
                                  <p:childTnLst>
                                    <p:set>
                                      <p:cBhvr>
                                        <p:cTn dur="1" fill="hold" id="60">
                                          <p:stCondLst>
                                            <p:cond delay="0"/>
                                          </p:stCondLst>
                                        </p:cTn>
                                        <p:tgtEl>
                                          <p:spTgt spid="50"/>
                                        </p:tgtEl>
                                        <p:attrNameLst>
                                          <p:attrName>style.visibility</p:attrName>
                                        </p:attrNameLst>
                                      </p:cBhvr>
                                      <p:to>
                                        <p:strVal val="visible"/>
                                      </p:to>
                                    </p:set>
                                    <p:animEffect filter="slide(fromRight)" transition="in">
                                      <p:cBhvr>
                                        <p:cTn dur="500" id="61"/>
                                        <p:tgtEl>
                                          <p:spTgt spid="50"/>
                                        </p:tgtEl>
                                      </p:cBhvr>
                                    </p:animEffect>
                                  </p:childTnLst>
                                </p:cTn>
                              </p:par>
                              <p:par>
                                <p:cTn fill="hold" grpId="0" id="62" nodeType="withEffect" presetClass="entr" presetID="12" presetSubtype="2">
                                  <p:stCondLst>
                                    <p:cond delay="600"/>
                                  </p:stCondLst>
                                  <p:childTnLst>
                                    <p:set>
                                      <p:cBhvr>
                                        <p:cTn dur="1" fill="hold" id="63">
                                          <p:stCondLst>
                                            <p:cond delay="0"/>
                                          </p:stCondLst>
                                        </p:cTn>
                                        <p:tgtEl>
                                          <p:spTgt spid="33"/>
                                        </p:tgtEl>
                                        <p:attrNameLst>
                                          <p:attrName>style.visibility</p:attrName>
                                        </p:attrNameLst>
                                      </p:cBhvr>
                                      <p:to>
                                        <p:strVal val="visible"/>
                                      </p:to>
                                    </p:set>
                                    <p:animEffect filter="slide(fromRight)" transition="in">
                                      <p:cBhvr>
                                        <p:cTn dur="500" id="64"/>
                                        <p:tgtEl>
                                          <p:spTgt spid="33"/>
                                        </p:tgtEl>
                                      </p:cBhvr>
                                    </p:animEffect>
                                  </p:childTnLst>
                                </p:cTn>
                              </p:par>
                              <p:par>
                                <p:cTn fill="hold" grpId="0" id="65" nodeType="withEffect" presetClass="entr" presetID="12" presetSubtype="2">
                                  <p:stCondLst>
                                    <p:cond delay="600"/>
                                  </p:stCondLst>
                                  <p:childTnLst>
                                    <p:set>
                                      <p:cBhvr>
                                        <p:cTn dur="1" fill="hold" id="66">
                                          <p:stCondLst>
                                            <p:cond delay="0"/>
                                          </p:stCondLst>
                                        </p:cTn>
                                        <p:tgtEl>
                                          <p:spTgt spid="56"/>
                                        </p:tgtEl>
                                        <p:attrNameLst>
                                          <p:attrName>style.visibility</p:attrName>
                                        </p:attrNameLst>
                                      </p:cBhvr>
                                      <p:to>
                                        <p:strVal val="visible"/>
                                      </p:to>
                                    </p:set>
                                    <p:animEffect filter="slide(fromRight)" transition="in">
                                      <p:cBhvr>
                                        <p:cTn dur="500" id="67"/>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6"/>
      <p:bldP grpId="0" spid="38"/>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2764422"/>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应用前景</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4"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5" name="矩形 34"/>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
        <p:nvSpPr>
          <p:cNvPr id="33" name="Freeform 6"/>
          <p:cNvSpPr/>
          <p:nvPr/>
        </p:nvSpPr>
        <p:spPr bwMode="auto">
          <a:xfrm>
            <a:off x="2007506" y="2872778"/>
            <a:ext cx="1577432" cy="1579341"/>
          </a:xfrm>
          <a:custGeom>
            <a:gdLst>
              <a:gd fmla="*/ 0 w 373" name="T0"/>
              <a:gd fmla="*/ 342 h 373" name="T1"/>
              <a:gd fmla="*/ 31 w 373" name="T2"/>
              <a:gd fmla="*/ 373 h 373" name="T3"/>
              <a:gd fmla="*/ 373 w 373" name="T4"/>
              <a:gd fmla="*/ 373 h 373" name="T5"/>
              <a:gd fmla="*/ 373 w 373" name="T6"/>
              <a:gd fmla="*/ 0 h 373" name="T7"/>
              <a:gd fmla="*/ 0 w 373" name="T8"/>
              <a:gd fmla="*/ 0 h 373" name="T9"/>
              <a:gd fmla="*/ 0 w 373" name="T10"/>
              <a:gd fmla="*/ 342 h 373" name="T11"/>
            </a:gdLst>
            <a:cxnLst>
              <a:cxn ang="0">
                <a:pos x="T0" y="T1"/>
              </a:cxn>
              <a:cxn ang="0">
                <a:pos x="T2" y="T3"/>
              </a:cxn>
              <a:cxn ang="0">
                <a:pos x="T4" y="T5"/>
              </a:cxn>
              <a:cxn ang="0">
                <a:pos x="T6" y="T7"/>
              </a:cxn>
              <a:cxn ang="0">
                <a:pos x="T8" y="T9"/>
              </a:cxn>
              <a:cxn ang="0">
                <a:pos x="T10" y="T11"/>
              </a:cxn>
            </a:cxnLst>
            <a:rect b="b" l="0" r="r" t="0"/>
            <a:pathLst>
              <a:path h="373" w="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36" name="Rectangle 9"/>
          <p:cNvSpPr>
            <a:spLocks noChangeArrowheads="1"/>
          </p:cNvSpPr>
          <p:nvPr/>
        </p:nvSpPr>
        <p:spPr bwMode="auto">
          <a:xfrm>
            <a:off x="5234940" y="2872778"/>
            <a:ext cx="1577432" cy="1579341"/>
          </a:xfrm>
          <a:prstGeom prst="rect">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38" name="Rectangle 8"/>
          <p:cNvSpPr>
            <a:spLocks noChangeArrowheads="1"/>
          </p:cNvSpPr>
          <p:nvPr/>
        </p:nvSpPr>
        <p:spPr bwMode="auto">
          <a:xfrm>
            <a:off x="3619313" y="1262881"/>
            <a:ext cx="1577432" cy="1579342"/>
          </a:xfrm>
          <a:prstGeom prst="rect">
            <a:avLst/>
          </a:pr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44" name="Rectangle 48"/>
          <p:cNvSpPr>
            <a:spLocks noChangeArrowheads="1"/>
          </p:cNvSpPr>
          <p:nvPr/>
        </p:nvSpPr>
        <p:spPr bwMode="auto">
          <a:xfrm>
            <a:off x="3687949" y="1951459"/>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mtClean="0" sz="1000">
                <a:solidFill>
                  <a:schemeClr val="bg1"/>
                </a:solidFill>
                <a:latin charset="0" pitchFamily="34" typeface="Arial"/>
                <a:ea charset="-122" pitchFamily="34" typeface="微软雅黑"/>
              </a:rPr>
              <a:t>此处可输入相关说明文本内容，或者复制文本内容后粘贴，并选择只保留文字。</a:t>
            </a:r>
          </a:p>
        </p:txBody>
      </p:sp>
      <p:sp>
        <p:nvSpPr>
          <p:cNvPr id="45" name="Rectangle 48"/>
          <p:cNvSpPr>
            <a:spLocks noChangeArrowheads="1"/>
          </p:cNvSpPr>
          <p:nvPr/>
        </p:nvSpPr>
        <p:spPr bwMode="auto">
          <a:xfrm>
            <a:off x="2079590" y="3535635"/>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mtClean="0"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a:t>
            </a:r>
          </a:p>
        </p:txBody>
      </p:sp>
      <p:sp>
        <p:nvSpPr>
          <p:cNvPr id="46" name="Rectangle 48"/>
          <p:cNvSpPr>
            <a:spLocks noChangeArrowheads="1"/>
          </p:cNvSpPr>
          <p:nvPr/>
        </p:nvSpPr>
        <p:spPr bwMode="auto">
          <a:xfrm>
            <a:off x="5303576" y="3535635"/>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mtClean="0"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a:t>
            </a:r>
          </a:p>
        </p:txBody>
      </p:sp>
      <p:sp>
        <p:nvSpPr>
          <p:cNvPr id="47" name="圆角矩形 46"/>
          <p:cNvSpPr/>
          <p:nvPr/>
        </p:nvSpPr>
        <p:spPr>
          <a:xfrm>
            <a:off x="2349019" y="3175595"/>
            <a:ext cx="955046"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应用领域一</a:t>
            </a:r>
          </a:p>
        </p:txBody>
      </p:sp>
      <p:sp>
        <p:nvSpPr>
          <p:cNvPr id="48" name="圆角矩形 47"/>
          <p:cNvSpPr/>
          <p:nvPr/>
        </p:nvSpPr>
        <p:spPr>
          <a:xfrm>
            <a:off x="3930506" y="1519411"/>
            <a:ext cx="955046"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应用领域二</a:t>
            </a:r>
          </a:p>
        </p:txBody>
      </p:sp>
      <p:sp>
        <p:nvSpPr>
          <p:cNvPr id="49" name="圆角矩形 48"/>
          <p:cNvSpPr/>
          <p:nvPr/>
        </p:nvSpPr>
        <p:spPr>
          <a:xfrm>
            <a:off x="5546133" y="3175595"/>
            <a:ext cx="955046"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应用领域三</a:t>
            </a:r>
          </a:p>
        </p:txBody>
      </p:sp>
      <p:sp>
        <p:nvSpPr>
          <p:cNvPr id="50" name="Freeform 5"/>
          <p:cNvSpPr/>
          <p:nvPr/>
        </p:nvSpPr>
        <p:spPr bwMode="auto">
          <a:xfrm>
            <a:off x="6846748" y="1262881"/>
            <a:ext cx="1577432" cy="1579342"/>
          </a:xfrm>
          <a:custGeom>
            <a:gdLst>
              <a:gd fmla="*/ 373 w 373" name="T0"/>
              <a:gd fmla="*/ 31 h 373" name="T1"/>
              <a:gd fmla="*/ 342 w 373" name="T2"/>
              <a:gd fmla="*/ 0 h 373" name="T3"/>
              <a:gd fmla="*/ 0 w 373" name="T4"/>
              <a:gd fmla="*/ 0 h 373" name="T5"/>
              <a:gd fmla="*/ 0 w 373" name="T6"/>
              <a:gd fmla="*/ 373 h 373" name="T7"/>
              <a:gd fmla="*/ 373 w 373" name="T8"/>
              <a:gd fmla="*/ 373 h 373" name="T9"/>
              <a:gd fmla="*/ 373 w 373" name="T10"/>
              <a:gd fmla="*/ 31 h 373" name="T11"/>
            </a:gdLst>
            <a:cxnLst>
              <a:cxn ang="0">
                <a:pos x="T0" y="T1"/>
              </a:cxn>
              <a:cxn ang="0">
                <a:pos x="T2" y="T3"/>
              </a:cxn>
              <a:cxn ang="0">
                <a:pos x="T4" y="T5"/>
              </a:cxn>
              <a:cxn ang="0">
                <a:pos x="T6" y="T7"/>
              </a:cxn>
              <a:cxn ang="0">
                <a:pos x="T8" y="T9"/>
              </a:cxn>
              <a:cxn ang="0">
                <a:pos x="T10" y="T11"/>
              </a:cxn>
            </a:cxnLst>
            <a:rect b="b" l="0" r="r" t="0"/>
            <a:pathLst>
              <a:path h="373" w="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descr="160621-20121008052951-1" id="51" name="Rectangle 7"/>
          <p:cNvSpPr>
            <a:spLocks noChangeArrowheads="1"/>
          </p:cNvSpPr>
          <p:nvPr/>
        </p:nvSpPr>
        <p:spPr bwMode="auto">
          <a:xfrm>
            <a:off x="5234940" y="1262881"/>
            <a:ext cx="1577432" cy="1579342"/>
          </a:xfrm>
          <a:prstGeom prst="rect">
            <a:avLst/>
          </a:prstGeom>
          <a:blipFill dpi="0" rotWithShape="1">
            <a:blip r:embed="rId2">
              <a:extLst>
                <a:ext uri="{28A0092B-C50C-407E-A947-70E740481C1C}">
                  <a14:useLocalDpi val="0"/>
                </a:ext>
              </a:extLst>
            </a:blip>
            <a:stretch>
              <a:fillRect/>
            </a:stretch>
          </a:blipFill>
          <a:ln>
            <a:noFill/>
          </a:ln>
        </p:spPr>
        <p:txBody>
          <a:bodyPr/>
          <a:lstStyle/>
          <a:p>
            <a:endParaRPr altLang="en-US" lang="zh-CN"/>
          </a:p>
        </p:txBody>
      </p:sp>
      <p:sp>
        <p:nvSpPr>
          <p:cNvPr descr="001e90bc453a118d6b4237" id="52" name="Rectangle 10"/>
          <p:cNvSpPr>
            <a:spLocks noChangeArrowheads="1"/>
          </p:cNvSpPr>
          <p:nvPr/>
        </p:nvSpPr>
        <p:spPr bwMode="auto">
          <a:xfrm>
            <a:off x="3619313" y="2872778"/>
            <a:ext cx="1577432" cy="1579341"/>
          </a:xfrm>
          <a:prstGeom prst="rect">
            <a:avLst/>
          </a:prstGeom>
          <a:blipFill dpi="0" rotWithShape="1">
            <a:blip r:embed="rId3">
              <a:extLst>
                <a:ext uri="{28A0092B-C50C-407E-A947-70E740481C1C}">
                  <a14:useLocalDpi val="0"/>
                </a:ext>
              </a:extLst>
            </a:blip>
            <a:stretch>
              <a:fillRect l="-9138" r="-9138"/>
            </a:stretch>
          </a:blipFill>
          <a:ln>
            <a:noFill/>
          </a:ln>
        </p:spPr>
        <p:txBody>
          <a:bodyPr/>
          <a:lstStyle/>
          <a:p>
            <a:endParaRPr altLang="en-US" lang="zh-CN"/>
          </a:p>
        </p:txBody>
      </p:sp>
      <p:sp>
        <p:nvSpPr>
          <p:cNvPr descr="160621-20121008053041-4" id="53" name="Freeform 15"/>
          <p:cNvSpPr/>
          <p:nvPr/>
        </p:nvSpPr>
        <p:spPr bwMode="auto">
          <a:xfrm>
            <a:off x="2007506" y="1262881"/>
            <a:ext cx="1577432" cy="1579342"/>
          </a:xfrm>
          <a:custGeom>
            <a:gdLst>
              <a:gd fmla="*/ 31 w 373" name="T0"/>
              <a:gd fmla="*/ 0 h 373" name="T1"/>
              <a:gd fmla="*/ 0 w 373" name="T2"/>
              <a:gd fmla="*/ 31 h 373" name="T3"/>
              <a:gd fmla="*/ 0 w 373" name="T4"/>
              <a:gd fmla="*/ 373 h 373" name="T5"/>
              <a:gd fmla="*/ 373 w 373" name="T6"/>
              <a:gd fmla="*/ 373 h 373" name="T7"/>
              <a:gd fmla="*/ 373 w 373" name="T8"/>
              <a:gd fmla="*/ 0 h 373" name="T9"/>
              <a:gd fmla="*/ 31 w 373" name="T10"/>
              <a:gd fmla="*/ 0 h 373" name="T11"/>
            </a:gdLst>
            <a:cxnLst>
              <a:cxn ang="0">
                <a:pos x="T0" y="T1"/>
              </a:cxn>
              <a:cxn ang="0">
                <a:pos x="T2" y="T3"/>
              </a:cxn>
              <a:cxn ang="0">
                <a:pos x="T4" y="T5"/>
              </a:cxn>
              <a:cxn ang="0">
                <a:pos x="T6" y="T7"/>
              </a:cxn>
              <a:cxn ang="0">
                <a:pos x="T8" y="T9"/>
              </a:cxn>
              <a:cxn ang="0">
                <a:pos x="T10" y="T11"/>
              </a:cxn>
            </a:cxnLst>
            <a:rect b="b" l="0" r="r" t="0"/>
            <a:pathLst>
              <a:path h="373" w="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4">
              <a:extLst>
                <a:ext uri="{28A0092B-C50C-407E-A947-70E740481C1C}">
                  <a14:useLocalDpi val="0"/>
                </a:ext>
              </a:extLst>
            </a:blip>
            <a:stretch>
              <a:fillRect/>
            </a:stretch>
          </a:blipFill>
          <a:ln>
            <a:noFill/>
          </a:ln>
        </p:spPr>
        <p:txBody>
          <a:bodyPr/>
          <a:lstStyle/>
          <a:p>
            <a:endParaRPr altLang="en-US" lang="zh-CN"/>
          </a:p>
        </p:txBody>
      </p:sp>
      <p:sp>
        <p:nvSpPr>
          <p:cNvPr descr="160621-20121008053104-6" id="54" name="Freeform 16"/>
          <p:cNvSpPr/>
          <p:nvPr/>
        </p:nvSpPr>
        <p:spPr bwMode="auto">
          <a:xfrm>
            <a:off x="6846748" y="2872778"/>
            <a:ext cx="1577432" cy="1579341"/>
          </a:xfrm>
          <a:custGeom>
            <a:gdLst>
              <a:gd fmla="*/ 342 w 373" name="T0"/>
              <a:gd fmla="*/ 373 h 373" name="T1"/>
              <a:gd fmla="*/ 373 w 373" name="T2"/>
              <a:gd fmla="*/ 342 h 373" name="T3"/>
              <a:gd fmla="*/ 373 w 373" name="T4"/>
              <a:gd fmla="*/ 0 h 373" name="T5"/>
              <a:gd fmla="*/ 0 w 373" name="T6"/>
              <a:gd fmla="*/ 0 h 373" name="T7"/>
              <a:gd fmla="*/ 0 w 373" name="T8"/>
              <a:gd fmla="*/ 373 h 373" name="T9"/>
              <a:gd fmla="*/ 342 w 373" name="T10"/>
              <a:gd fmla="*/ 373 h 373" name="T11"/>
            </a:gdLst>
            <a:cxnLst>
              <a:cxn ang="0">
                <a:pos x="T0" y="T1"/>
              </a:cxn>
              <a:cxn ang="0">
                <a:pos x="T2" y="T3"/>
              </a:cxn>
              <a:cxn ang="0">
                <a:pos x="T4" y="T5"/>
              </a:cxn>
              <a:cxn ang="0">
                <a:pos x="T6" y="T7"/>
              </a:cxn>
              <a:cxn ang="0">
                <a:pos x="T8" y="T9"/>
              </a:cxn>
              <a:cxn ang="0">
                <a:pos x="T10" y="T11"/>
              </a:cxn>
            </a:cxnLst>
            <a:rect b="b" l="0" r="r" t="0"/>
            <a:pathLst>
              <a:path h="373" w="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5">
              <a:extLst>
                <a:ext uri="{28A0092B-C50C-407E-A947-70E740481C1C}">
                  <a14:useLocalDpi val="0"/>
                </a:ext>
              </a:extLst>
            </a:blip>
            <a:stretch>
              <a:fillRect l="-19373" r="-19373"/>
            </a:stretch>
          </a:blipFill>
          <a:ln>
            <a:noFill/>
          </a:ln>
        </p:spPr>
        <p:txBody>
          <a:bodyPr/>
          <a:lstStyle/>
          <a:p>
            <a:endParaRPr altLang="en-US" lang="zh-CN"/>
          </a:p>
        </p:txBody>
      </p:sp>
      <p:sp>
        <p:nvSpPr>
          <p:cNvPr id="55" name="Rectangle 48"/>
          <p:cNvSpPr>
            <a:spLocks noChangeArrowheads="1"/>
          </p:cNvSpPr>
          <p:nvPr/>
        </p:nvSpPr>
        <p:spPr bwMode="auto">
          <a:xfrm>
            <a:off x="6908785" y="1951459"/>
            <a:ext cx="1440160" cy="7010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r>
              <a:rPr altLang="en-US" lang="zh-CN" smtClean="0" sz="1000">
                <a:solidFill>
                  <a:schemeClr val="bg1"/>
                </a:solidFill>
                <a:latin charset="0" pitchFamily="34" typeface="Arial"/>
                <a:ea charset="-122" pitchFamily="34" typeface="微软雅黑"/>
              </a:rPr>
              <a:t>此处可输入相关说明文本内容，或者复制文本内容后粘贴，并选择只保留文字。</a:t>
            </a:r>
          </a:p>
        </p:txBody>
      </p:sp>
      <p:sp>
        <p:nvSpPr>
          <p:cNvPr id="56" name="圆角矩形 55"/>
          <p:cNvSpPr/>
          <p:nvPr/>
        </p:nvSpPr>
        <p:spPr>
          <a:xfrm>
            <a:off x="7149756" y="1519411"/>
            <a:ext cx="955046"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应用领域四</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30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anim calcmode="lin" valueType="num">
                                      <p:cBhvr>
                                        <p:cTn dur="500" fill="hold" id="8"/>
                                        <p:tgtEl>
                                          <p:spTgt spid="47"/>
                                        </p:tgtEl>
                                        <p:attrNameLst>
                                          <p:attrName>ppt_x</p:attrName>
                                        </p:attrNameLst>
                                      </p:cBhvr>
                                      <p:tavLst>
                                        <p:tav tm="0">
                                          <p:val>
                                            <p:strVal val="#ppt_x"/>
                                          </p:val>
                                        </p:tav>
                                        <p:tav tm="100000">
                                          <p:val>
                                            <p:strVal val="#ppt_x"/>
                                          </p:val>
                                        </p:tav>
                                      </p:tavLst>
                                    </p:anim>
                                    <p:anim calcmode="lin" valueType="num">
                                      <p:cBhvr>
                                        <p:cTn dur="500" fill="hold" id="9"/>
                                        <p:tgtEl>
                                          <p:spTgt spid="4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300"/>
                                  </p:stCondLst>
                                  <p:childTnLst>
                                    <p:set>
                                      <p:cBhvr>
                                        <p:cTn dur="1" fill="hold" id="11">
                                          <p:stCondLst>
                                            <p:cond delay="0"/>
                                          </p:stCondLst>
                                        </p:cTn>
                                        <p:tgtEl>
                                          <p:spTgt spid="45"/>
                                        </p:tgtEl>
                                        <p:attrNameLst>
                                          <p:attrName>style.visibility</p:attrName>
                                        </p:attrNameLst>
                                      </p:cBhvr>
                                      <p:to>
                                        <p:strVal val="visible"/>
                                      </p:to>
                                    </p:set>
                                    <p:animEffect filter="fade" transition="in">
                                      <p:cBhvr>
                                        <p:cTn dur="500" id="12"/>
                                        <p:tgtEl>
                                          <p:spTgt spid="45"/>
                                        </p:tgtEl>
                                      </p:cBhvr>
                                    </p:animEffect>
                                    <p:anim calcmode="lin" valueType="num">
                                      <p:cBhvr>
                                        <p:cTn dur="500" fill="hold" id="13"/>
                                        <p:tgtEl>
                                          <p:spTgt spid="45"/>
                                        </p:tgtEl>
                                        <p:attrNameLst>
                                          <p:attrName>ppt_x</p:attrName>
                                        </p:attrNameLst>
                                      </p:cBhvr>
                                      <p:tavLst>
                                        <p:tav tm="0">
                                          <p:val>
                                            <p:strVal val="#ppt_x"/>
                                          </p:val>
                                        </p:tav>
                                        <p:tav tm="100000">
                                          <p:val>
                                            <p:strVal val="#ppt_x"/>
                                          </p:val>
                                        </p:tav>
                                      </p:tavLst>
                                    </p:anim>
                                    <p:anim calcmode="lin" valueType="num">
                                      <p:cBhvr>
                                        <p:cTn dur="500" fill="hold" id="14"/>
                                        <p:tgtEl>
                                          <p:spTgt spid="45"/>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500"/>
                                  </p:stCondLst>
                                  <p:childTnLst>
                                    <p:set>
                                      <p:cBhvr>
                                        <p:cTn dur="1" fill="hold" id="16">
                                          <p:stCondLst>
                                            <p:cond delay="0"/>
                                          </p:stCondLst>
                                        </p:cTn>
                                        <p:tgtEl>
                                          <p:spTgt spid="48"/>
                                        </p:tgtEl>
                                        <p:attrNameLst>
                                          <p:attrName>style.visibility</p:attrName>
                                        </p:attrNameLst>
                                      </p:cBhvr>
                                      <p:to>
                                        <p:strVal val="visible"/>
                                      </p:to>
                                    </p:set>
                                    <p:animEffect filter="fade" transition="in">
                                      <p:cBhvr>
                                        <p:cTn dur="500" id="17"/>
                                        <p:tgtEl>
                                          <p:spTgt spid="48"/>
                                        </p:tgtEl>
                                      </p:cBhvr>
                                    </p:animEffect>
                                    <p:anim calcmode="lin" valueType="num">
                                      <p:cBhvr>
                                        <p:cTn dur="500" fill="hold" id="18"/>
                                        <p:tgtEl>
                                          <p:spTgt spid="48"/>
                                        </p:tgtEl>
                                        <p:attrNameLst>
                                          <p:attrName>ppt_x</p:attrName>
                                        </p:attrNameLst>
                                      </p:cBhvr>
                                      <p:tavLst>
                                        <p:tav tm="0">
                                          <p:val>
                                            <p:strVal val="#ppt_x"/>
                                          </p:val>
                                        </p:tav>
                                        <p:tav tm="100000">
                                          <p:val>
                                            <p:strVal val="#ppt_x"/>
                                          </p:val>
                                        </p:tav>
                                      </p:tavLst>
                                    </p:anim>
                                    <p:anim calcmode="lin" valueType="num">
                                      <p:cBhvr>
                                        <p:cTn dur="500" fill="hold" id="19"/>
                                        <p:tgtEl>
                                          <p:spTgt spid="48"/>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500"/>
                                  </p:stCondLst>
                                  <p:childTnLst>
                                    <p:set>
                                      <p:cBhvr>
                                        <p:cTn dur="1" fill="hold" id="21">
                                          <p:stCondLst>
                                            <p:cond delay="0"/>
                                          </p:stCondLst>
                                        </p:cTn>
                                        <p:tgtEl>
                                          <p:spTgt spid="44"/>
                                        </p:tgtEl>
                                        <p:attrNameLst>
                                          <p:attrName>style.visibility</p:attrName>
                                        </p:attrNameLst>
                                      </p:cBhvr>
                                      <p:to>
                                        <p:strVal val="visible"/>
                                      </p:to>
                                    </p:set>
                                    <p:animEffect filter="fade" transition="in">
                                      <p:cBhvr>
                                        <p:cTn dur="500" id="22"/>
                                        <p:tgtEl>
                                          <p:spTgt spid="44"/>
                                        </p:tgtEl>
                                      </p:cBhvr>
                                    </p:animEffect>
                                    <p:anim calcmode="lin" valueType="num">
                                      <p:cBhvr>
                                        <p:cTn dur="500" fill="hold" id="23"/>
                                        <p:tgtEl>
                                          <p:spTgt spid="44"/>
                                        </p:tgtEl>
                                        <p:attrNameLst>
                                          <p:attrName>ppt_x</p:attrName>
                                        </p:attrNameLst>
                                      </p:cBhvr>
                                      <p:tavLst>
                                        <p:tav tm="0">
                                          <p:val>
                                            <p:strVal val="#ppt_x"/>
                                          </p:val>
                                        </p:tav>
                                        <p:tav tm="100000">
                                          <p:val>
                                            <p:strVal val="#ppt_x"/>
                                          </p:val>
                                        </p:tav>
                                      </p:tavLst>
                                    </p:anim>
                                    <p:anim calcmode="lin" valueType="num">
                                      <p:cBhvr>
                                        <p:cTn dur="500" fill="hold" id="24"/>
                                        <p:tgtEl>
                                          <p:spTgt spid="44"/>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700"/>
                                  </p:stCondLst>
                                  <p:childTnLst>
                                    <p:set>
                                      <p:cBhvr>
                                        <p:cTn dur="1" fill="hold" id="26">
                                          <p:stCondLst>
                                            <p:cond delay="0"/>
                                          </p:stCondLst>
                                        </p:cTn>
                                        <p:tgtEl>
                                          <p:spTgt spid="49"/>
                                        </p:tgtEl>
                                        <p:attrNameLst>
                                          <p:attrName>style.visibility</p:attrName>
                                        </p:attrNameLst>
                                      </p:cBhvr>
                                      <p:to>
                                        <p:strVal val="visible"/>
                                      </p:to>
                                    </p:set>
                                    <p:animEffect filter="fade" transition="in">
                                      <p:cBhvr>
                                        <p:cTn dur="500" id="27"/>
                                        <p:tgtEl>
                                          <p:spTgt spid="49"/>
                                        </p:tgtEl>
                                      </p:cBhvr>
                                    </p:animEffect>
                                    <p:anim calcmode="lin" valueType="num">
                                      <p:cBhvr>
                                        <p:cTn dur="500" fill="hold" id="28"/>
                                        <p:tgtEl>
                                          <p:spTgt spid="49"/>
                                        </p:tgtEl>
                                        <p:attrNameLst>
                                          <p:attrName>ppt_x</p:attrName>
                                        </p:attrNameLst>
                                      </p:cBhvr>
                                      <p:tavLst>
                                        <p:tav tm="0">
                                          <p:val>
                                            <p:strVal val="#ppt_x"/>
                                          </p:val>
                                        </p:tav>
                                        <p:tav tm="100000">
                                          <p:val>
                                            <p:strVal val="#ppt_x"/>
                                          </p:val>
                                        </p:tav>
                                      </p:tavLst>
                                    </p:anim>
                                    <p:anim calcmode="lin" valueType="num">
                                      <p:cBhvr>
                                        <p:cTn dur="500" fill="hold" id="29"/>
                                        <p:tgtEl>
                                          <p:spTgt spid="4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700"/>
                                  </p:stCondLst>
                                  <p:childTnLst>
                                    <p:set>
                                      <p:cBhvr>
                                        <p:cTn dur="1" fill="hold" id="31">
                                          <p:stCondLst>
                                            <p:cond delay="0"/>
                                          </p:stCondLst>
                                        </p:cTn>
                                        <p:tgtEl>
                                          <p:spTgt spid="46"/>
                                        </p:tgtEl>
                                        <p:attrNameLst>
                                          <p:attrName>style.visibility</p:attrName>
                                        </p:attrNameLst>
                                      </p:cBhvr>
                                      <p:to>
                                        <p:strVal val="visible"/>
                                      </p:to>
                                    </p:set>
                                    <p:animEffect filter="fade" transition="in">
                                      <p:cBhvr>
                                        <p:cTn dur="500" id="32"/>
                                        <p:tgtEl>
                                          <p:spTgt spid="46"/>
                                        </p:tgtEl>
                                      </p:cBhvr>
                                    </p:animEffect>
                                    <p:anim calcmode="lin" valueType="num">
                                      <p:cBhvr>
                                        <p:cTn dur="500" fill="hold" id="33"/>
                                        <p:tgtEl>
                                          <p:spTgt spid="46"/>
                                        </p:tgtEl>
                                        <p:attrNameLst>
                                          <p:attrName>ppt_x</p:attrName>
                                        </p:attrNameLst>
                                      </p:cBhvr>
                                      <p:tavLst>
                                        <p:tav tm="0">
                                          <p:val>
                                            <p:strVal val="#ppt_x"/>
                                          </p:val>
                                        </p:tav>
                                        <p:tav tm="100000">
                                          <p:val>
                                            <p:strVal val="#ppt_x"/>
                                          </p:val>
                                        </p:tav>
                                      </p:tavLst>
                                    </p:anim>
                                    <p:anim calcmode="lin" valueType="num">
                                      <p:cBhvr>
                                        <p:cTn dur="500" fill="hold" id="34"/>
                                        <p:tgtEl>
                                          <p:spTgt spid="46"/>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900"/>
                                  </p:stCondLst>
                                  <p:childTnLst>
                                    <p:set>
                                      <p:cBhvr>
                                        <p:cTn dur="1" fill="hold" id="36">
                                          <p:stCondLst>
                                            <p:cond delay="0"/>
                                          </p:stCondLst>
                                        </p:cTn>
                                        <p:tgtEl>
                                          <p:spTgt spid="56"/>
                                        </p:tgtEl>
                                        <p:attrNameLst>
                                          <p:attrName>style.visibility</p:attrName>
                                        </p:attrNameLst>
                                      </p:cBhvr>
                                      <p:to>
                                        <p:strVal val="visible"/>
                                      </p:to>
                                    </p:set>
                                    <p:animEffect filter="fade" transition="in">
                                      <p:cBhvr>
                                        <p:cTn dur="500" id="37"/>
                                        <p:tgtEl>
                                          <p:spTgt spid="56"/>
                                        </p:tgtEl>
                                      </p:cBhvr>
                                    </p:animEffect>
                                    <p:anim calcmode="lin" valueType="num">
                                      <p:cBhvr>
                                        <p:cTn dur="500" fill="hold" id="38"/>
                                        <p:tgtEl>
                                          <p:spTgt spid="56"/>
                                        </p:tgtEl>
                                        <p:attrNameLst>
                                          <p:attrName>ppt_x</p:attrName>
                                        </p:attrNameLst>
                                      </p:cBhvr>
                                      <p:tavLst>
                                        <p:tav tm="0">
                                          <p:val>
                                            <p:strVal val="#ppt_x"/>
                                          </p:val>
                                        </p:tav>
                                        <p:tav tm="100000">
                                          <p:val>
                                            <p:strVal val="#ppt_x"/>
                                          </p:val>
                                        </p:tav>
                                      </p:tavLst>
                                    </p:anim>
                                    <p:anim calcmode="lin" valueType="num">
                                      <p:cBhvr>
                                        <p:cTn dur="500" fill="hold" id="39"/>
                                        <p:tgtEl>
                                          <p:spTgt spid="56"/>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900"/>
                                  </p:stCondLst>
                                  <p:childTnLst>
                                    <p:set>
                                      <p:cBhvr>
                                        <p:cTn dur="1" fill="hold" id="41">
                                          <p:stCondLst>
                                            <p:cond delay="0"/>
                                          </p:stCondLst>
                                        </p:cTn>
                                        <p:tgtEl>
                                          <p:spTgt spid="55"/>
                                        </p:tgtEl>
                                        <p:attrNameLst>
                                          <p:attrName>style.visibility</p:attrName>
                                        </p:attrNameLst>
                                      </p:cBhvr>
                                      <p:to>
                                        <p:strVal val="visible"/>
                                      </p:to>
                                    </p:set>
                                    <p:animEffect filter="fade" transition="in">
                                      <p:cBhvr>
                                        <p:cTn dur="500" id="42"/>
                                        <p:tgtEl>
                                          <p:spTgt spid="55"/>
                                        </p:tgtEl>
                                      </p:cBhvr>
                                    </p:animEffect>
                                    <p:anim calcmode="lin" valueType="num">
                                      <p:cBhvr>
                                        <p:cTn dur="500" fill="hold" id="43"/>
                                        <p:tgtEl>
                                          <p:spTgt spid="55"/>
                                        </p:tgtEl>
                                        <p:attrNameLst>
                                          <p:attrName>ppt_x</p:attrName>
                                        </p:attrNameLst>
                                      </p:cBhvr>
                                      <p:tavLst>
                                        <p:tav tm="0">
                                          <p:val>
                                            <p:strVal val="#ppt_x"/>
                                          </p:val>
                                        </p:tav>
                                        <p:tav tm="100000">
                                          <p:val>
                                            <p:strVal val="#ppt_x"/>
                                          </p:val>
                                        </p:tav>
                                      </p:tavLst>
                                    </p:anim>
                                    <p:anim calcmode="lin" valueType="num">
                                      <p:cBhvr>
                                        <p:cTn dur="500" fill="hold" id="44"/>
                                        <p:tgtEl>
                                          <p:spTgt spid="55"/>
                                        </p:tgtEl>
                                        <p:attrNameLst>
                                          <p:attrName>ppt_y</p:attrName>
                                        </p:attrNameLst>
                                      </p:cBhvr>
                                      <p:tavLst>
                                        <p:tav tm="0">
                                          <p:val>
                                            <p:strVal val="#ppt_y+.1"/>
                                          </p:val>
                                        </p:tav>
                                        <p:tav tm="100000">
                                          <p:val>
                                            <p:strVal val="#ppt_y"/>
                                          </p:val>
                                        </p:tav>
                                      </p:tavLst>
                                    </p:anim>
                                  </p:childTnLst>
                                </p:cTn>
                              </p:par>
                              <p:par>
                                <p:cTn fill="hold" grpId="0" id="45" nodeType="withEffect" presetClass="entr" presetID="53" presetSubtype="0">
                                  <p:stCondLst>
                                    <p:cond delay="0"/>
                                  </p:stCondLst>
                                  <p:childTnLst>
                                    <p:set>
                                      <p:cBhvr>
                                        <p:cTn dur="1" fill="hold" id="46">
                                          <p:stCondLst>
                                            <p:cond delay="0"/>
                                          </p:stCondLst>
                                        </p:cTn>
                                        <p:tgtEl>
                                          <p:spTgt spid="53"/>
                                        </p:tgtEl>
                                        <p:attrNameLst>
                                          <p:attrName>style.visibility</p:attrName>
                                        </p:attrNameLst>
                                      </p:cBhvr>
                                      <p:to>
                                        <p:strVal val="visible"/>
                                      </p:to>
                                    </p:set>
                                    <p:anim calcmode="lin" valueType="num">
                                      <p:cBhvr>
                                        <p:cTn dur="500" fill="hold" id="47"/>
                                        <p:tgtEl>
                                          <p:spTgt spid="53"/>
                                        </p:tgtEl>
                                        <p:attrNameLst>
                                          <p:attrName>ppt_w</p:attrName>
                                        </p:attrNameLst>
                                      </p:cBhvr>
                                      <p:tavLst>
                                        <p:tav tm="0">
                                          <p:val>
                                            <p:fltVal val="0"/>
                                          </p:val>
                                        </p:tav>
                                        <p:tav tm="100000">
                                          <p:val>
                                            <p:strVal val="#ppt_w"/>
                                          </p:val>
                                        </p:tav>
                                      </p:tavLst>
                                    </p:anim>
                                    <p:anim calcmode="lin" valueType="num">
                                      <p:cBhvr>
                                        <p:cTn dur="500" fill="hold" id="48"/>
                                        <p:tgtEl>
                                          <p:spTgt spid="53"/>
                                        </p:tgtEl>
                                        <p:attrNameLst>
                                          <p:attrName>ppt_h</p:attrName>
                                        </p:attrNameLst>
                                      </p:cBhvr>
                                      <p:tavLst>
                                        <p:tav tm="0">
                                          <p:val>
                                            <p:fltVal val="0"/>
                                          </p:val>
                                        </p:tav>
                                        <p:tav tm="100000">
                                          <p:val>
                                            <p:strVal val="#ppt_h"/>
                                          </p:val>
                                        </p:tav>
                                      </p:tavLst>
                                    </p:anim>
                                    <p:animEffect filter="fade" transition="in">
                                      <p:cBhvr>
                                        <p:cTn dur="500" id="49"/>
                                        <p:tgtEl>
                                          <p:spTgt spid="53"/>
                                        </p:tgtEl>
                                      </p:cBhvr>
                                    </p:animEffect>
                                  </p:childTnLst>
                                </p:cTn>
                              </p:par>
                              <p:par>
                                <p:cTn fill="hold" grpId="0" id="50" nodeType="withEffect" presetClass="entr" presetID="53" presetSubtype="0">
                                  <p:stCondLst>
                                    <p:cond delay="100"/>
                                  </p:stCondLst>
                                  <p:childTnLst>
                                    <p:set>
                                      <p:cBhvr>
                                        <p:cTn dur="1" fill="hold" id="51">
                                          <p:stCondLst>
                                            <p:cond delay="0"/>
                                          </p:stCondLst>
                                        </p:cTn>
                                        <p:tgtEl>
                                          <p:spTgt spid="33"/>
                                        </p:tgtEl>
                                        <p:attrNameLst>
                                          <p:attrName>style.visibility</p:attrName>
                                        </p:attrNameLst>
                                      </p:cBhvr>
                                      <p:to>
                                        <p:strVal val="visible"/>
                                      </p:to>
                                    </p:set>
                                    <p:anim calcmode="lin" valueType="num">
                                      <p:cBhvr>
                                        <p:cTn dur="500" fill="hold" id="52"/>
                                        <p:tgtEl>
                                          <p:spTgt spid="33"/>
                                        </p:tgtEl>
                                        <p:attrNameLst>
                                          <p:attrName>ppt_w</p:attrName>
                                        </p:attrNameLst>
                                      </p:cBhvr>
                                      <p:tavLst>
                                        <p:tav tm="0">
                                          <p:val>
                                            <p:fltVal val="0"/>
                                          </p:val>
                                        </p:tav>
                                        <p:tav tm="100000">
                                          <p:val>
                                            <p:strVal val="#ppt_w"/>
                                          </p:val>
                                        </p:tav>
                                      </p:tavLst>
                                    </p:anim>
                                    <p:anim calcmode="lin" valueType="num">
                                      <p:cBhvr>
                                        <p:cTn dur="500" fill="hold" id="53"/>
                                        <p:tgtEl>
                                          <p:spTgt spid="33"/>
                                        </p:tgtEl>
                                        <p:attrNameLst>
                                          <p:attrName>ppt_h</p:attrName>
                                        </p:attrNameLst>
                                      </p:cBhvr>
                                      <p:tavLst>
                                        <p:tav tm="0">
                                          <p:val>
                                            <p:fltVal val="0"/>
                                          </p:val>
                                        </p:tav>
                                        <p:tav tm="100000">
                                          <p:val>
                                            <p:strVal val="#ppt_h"/>
                                          </p:val>
                                        </p:tav>
                                      </p:tavLst>
                                    </p:anim>
                                    <p:animEffect filter="fade" transition="in">
                                      <p:cBhvr>
                                        <p:cTn dur="500" id="54"/>
                                        <p:tgtEl>
                                          <p:spTgt spid="33"/>
                                        </p:tgtEl>
                                      </p:cBhvr>
                                    </p:animEffect>
                                  </p:childTnLst>
                                </p:cTn>
                              </p:par>
                              <p:par>
                                <p:cTn fill="hold" grpId="0" id="55" nodeType="withEffect" presetClass="entr" presetID="53" presetSubtype="0">
                                  <p:stCondLst>
                                    <p:cond delay="300"/>
                                  </p:stCondLst>
                                  <p:childTnLst>
                                    <p:set>
                                      <p:cBhvr>
                                        <p:cTn dur="1" fill="hold" id="56">
                                          <p:stCondLst>
                                            <p:cond delay="0"/>
                                          </p:stCondLst>
                                        </p:cTn>
                                        <p:tgtEl>
                                          <p:spTgt spid="38"/>
                                        </p:tgtEl>
                                        <p:attrNameLst>
                                          <p:attrName>style.visibility</p:attrName>
                                        </p:attrNameLst>
                                      </p:cBhvr>
                                      <p:to>
                                        <p:strVal val="visible"/>
                                      </p:to>
                                    </p:set>
                                    <p:anim calcmode="lin" valueType="num">
                                      <p:cBhvr>
                                        <p:cTn dur="500" fill="hold" id="57"/>
                                        <p:tgtEl>
                                          <p:spTgt spid="38"/>
                                        </p:tgtEl>
                                        <p:attrNameLst>
                                          <p:attrName>ppt_w</p:attrName>
                                        </p:attrNameLst>
                                      </p:cBhvr>
                                      <p:tavLst>
                                        <p:tav tm="0">
                                          <p:val>
                                            <p:fltVal val="0"/>
                                          </p:val>
                                        </p:tav>
                                        <p:tav tm="100000">
                                          <p:val>
                                            <p:strVal val="#ppt_w"/>
                                          </p:val>
                                        </p:tav>
                                      </p:tavLst>
                                    </p:anim>
                                    <p:anim calcmode="lin" valueType="num">
                                      <p:cBhvr>
                                        <p:cTn dur="500" fill="hold" id="58"/>
                                        <p:tgtEl>
                                          <p:spTgt spid="38"/>
                                        </p:tgtEl>
                                        <p:attrNameLst>
                                          <p:attrName>ppt_h</p:attrName>
                                        </p:attrNameLst>
                                      </p:cBhvr>
                                      <p:tavLst>
                                        <p:tav tm="0">
                                          <p:val>
                                            <p:fltVal val="0"/>
                                          </p:val>
                                        </p:tav>
                                        <p:tav tm="100000">
                                          <p:val>
                                            <p:strVal val="#ppt_h"/>
                                          </p:val>
                                        </p:tav>
                                      </p:tavLst>
                                    </p:anim>
                                    <p:animEffect filter="fade" transition="in">
                                      <p:cBhvr>
                                        <p:cTn dur="500" id="59"/>
                                        <p:tgtEl>
                                          <p:spTgt spid="38"/>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52"/>
                                        </p:tgtEl>
                                        <p:attrNameLst>
                                          <p:attrName>style.visibility</p:attrName>
                                        </p:attrNameLst>
                                      </p:cBhvr>
                                      <p:to>
                                        <p:strVal val="visible"/>
                                      </p:to>
                                    </p:set>
                                    <p:anim calcmode="lin" valueType="num">
                                      <p:cBhvr>
                                        <p:cTn dur="500" fill="hold" id="62"/>
                                        <p:tgtEl>
                                          <p:spTgt spid="52"/>
                                        </p:tgtEl>
                                        <p:attrNameLst>
                                          <p:attrName>ppt_w</p:attrName>
                                        </p:attrNameLst>
                                      </p:cBhvr>
                                      <p:tavLst>
                                        <p:tav tm="0">
                                          <p:val>
                                            <p:fltVal val="0"/>
                                          </p:val>
                                        </p:tav>
                                        <p:tav tm="100000">
                                          <p:val>
                                            <p:strVal val="#ppt_w"/>
                                          </p:val>
                                        </p:tav>
                                      </p:tavLst>
                                    </p:anim>
                                    <p:anim calcmode="lin" valueType="num">
                                      <p:cBhvr>
                                        <p:cTn dur="500" fill="hold" id="63"/>
                                        <p:tgtEl>
                                          <p:spTgt spid="52"/>
                                        </p:tgtEl>
                                        <p:attrNameLst>
                                          <p:attrName>ppt_h</p:attrName>
                                        </p:attrNameLst>
                                      </p:cBhvr>
                                      <p:tavLst>
                                        <p:tav tm="0">
                                          <p:val>
                                            <p:fltVal val="0"/>
                                          </p:val>
                                        </p:tav>
                                        <p:tav tm="100000">
                                          <p:val>
                                            <p:strVal val="#ppt_h"/>
                                          </p:val>
                                        </p:tav>
                                      </p:tavLst>
                                    </p:anim>
                                    <p:animEffect filter="fade" transition="in">
                                      <p:cBhvr>
                                        <p:cTn dur="500" id="64"/>
                                        <p:tgtEl>
                                          <p:spTgt spid="52"/>
                                        </p:tgtEl>
                                      </p:cBhvr>
                                    </p:animEffect>
                                  </p:childTnLst>
                                </p:cTn>
                              </p:par>
                              <p:par>
                                <p:cTn fill="hold" grpId="0" id="65" nodeType="withEffect" presetClass="entr" presetID="53" presetSubtype="0">
                                  <p:stCondLst>
                                    <p:cond delay="400"/>
                                  </p:stCondLst>
                                  <p:childTnLst>
                                    <p:set>
                                      <p:cBhvr>
                                        <p:cTn dur="1" fill="hold" id="66">
                                          <p:stCondLst>
                                            <p:cond delay="0"/>
                                          </p:stCondLst>
                                        </p:cTn>
                                        <p:tgtEl>
                                          <p:spTgt spid="51"/>
                                        </p:tgtEl>
                                        <p:attrNameLst>
                                          <p:attrName>style.visibility</p:attrName>
                                        </p:attrNameLst>
                                      </p:cBhvr>
                                      <p:to>
                                        <p:strVal val="visible"/>
                                      </p:to>
                                    </p:set>
                                    <p:anim calcmode="lin" valueType="num">
                                      <p:cBhvr>
                                        <p:cTn dur="500" fill="hold" id="67"/>
                                        <p:tgtEl>
                                          <p:spTgt spid="51"/>
                                        </p:tgtEl>
                                        <p:attrNameLst>
                                          <p:attrName>ppt_w</p:attrName>
                                        </p:attrNameLst>
                                      </p:cBhvr>
                                      <p:tavLst>
                                        <p:tav tm="0">
                                          <p:val>
                                            <p:fltVal val="0"/>
                                          </p:val>
                                        </p:tav>
                                        <p:tav tm="100000">
                                          <p:val>
                                            <p:strVal val="#ppt_w"/>
                                          </p:val>
                                        </p:tav>
                                      </p:tavLst>
                                    </p:anim>
                                    <p:anim calcmode="lin" valueType="num">
                                      <p:cBhvr>
                                        <p:cTn dur="500" fill="hold" id="68"/>
                                        <p:tgtEl>
                                          <p:spTgt spid="51"/>
                                        </p:tgtEl>
                                        <p:attrNameLst>
                                          <p:attrName>ppt_h</p:attrName>
                                        </p:attrNameLst>
                                      </p:cBhvr>
                                      <p:tavLst>
                                        <p:tav tm="0">
                                          <p:val>
                                            <p:fltVal val="0"/>
                                          </p:val>
                                        </p:tav>
                                        <p:tav tm="100000">
                                          <p:val>
                                            <p:strVal val="#ppt_h"/>
                                          </p:val>
                                        </p:tav>
                                      </p:tavLst>
                                    </p:anim>
                                    <p:animEffect filter="fade" transition="in">
                                      <p:cBhvr>
                                        <p:cTn dur="500" id="69"/>
                                        <p:tgtEl>
                                          <p:spTgt spid="51"/>
                                        </p:tgtEl>
                                      </p:cBhvr>
                                    </p:animEffect>
                                  </p:childTnLst>
                                </p:cTn>
                              </p:par>
                              <p:par>
                                <p:cTn fill="hold" grpId="0" id="70" nodeType="withEffect" presetClass="entr" presetID="53" presetSubtype="0">
                                  <p:stCondLst>
                                    <p:cond delay="500"/>
                                  </p:stCondLst>
                                  <p:childTnLst>
                                    <p:set>
                                      <p:cBhvr>
                                        <p:cTn dur="1" fill="hold" id="71">
                                          <p:stCondLst>
                                            <p:cond delay="0"/>
                                          </p:stCondLst>
                                        </p:cTn>
                                        <p:tgtEl>
                                          <p:spTgt spid="36"/>
                                        </p:tgtEl>
                                        <p:attrNameLst>
                                          <p:attrName>style.visibility</p:attrName>
                                        </p:attrNameLst>
                                      </p:cBhvr>
                                      <p:to>
                                        <p:strVal val="visible"/>
                                      </p:to>
                                    </p:set>
                                    <p:anim calcmode="lin" valueType="num">
                                      <p:cBhvr>
                                        <p:cTn dur="500" fill="hold" id="72"/>
                                        <p:tgtEl>
                                          <p:spTgt spid="36"/>
                                        </p:tgtEl>
                                        <p:attrNameLst>
                                          <p:attrName>ppt_w</p:attrName>
                                        </p:attrNameLst>
                                      </p:cBhvr>
                                      <p:tavLst>
                                        <p:tav tm="0">
                                          <p:val>
                                            <p:fltVal val="0"/>
                                          </p:val>
                                        </p:tav>
                                        <p:tav tm="100000">
                                          <p:val>
                                            <p:strVal val="#ppt_w"/>
                                          </p:val>
                                        </p:tav>
                                      </p:tavLst>
                                    </p:anim>
                                    <p:anim calcmode="lin" valueType="num">
                                      <p:cBhvr>
                                        <p:cTn dur="500" fill="hold" id="73"/>
                                        <p:tgtEl>
                                          <p:spTgt spid="36"/>
                                        </p:tgtEl>
                                        <p:attrNameLst>
                                          <p:attrName>ppt_h</p:attrName>
                                        </p:attrNameLst>
                                      </p:cBhvr>
                                      <p:tavLst>
                                        <p:tav tm="0">
                                          <p:val>
                                            <p:fltVal val="0"/>
                                          </p:val>
                                        </p:tav>
                                        <p:tav tm="100000">
                                          <p:val>
                                            <p:strVal val="#ppt_h"/>
                                          </p:val>
                                        </p:tav>
                                      </p:tavLst>
                                    </p:anim>
                                    <p:animEffect filter="fade" transition="in">
                                      <p:cBhvr>
                                        <p:cTn dur="500" id="74"/>
                                        <p:tgtEl>
                                          <p:spTgt spid="36"/>
                                        </p:tgtEl>
                                      </p:cBhvr>
                                    </p:animEffect>
                                  </p:childTnLst>
                                </p:cTn>
                              </p:par>
                              <p:par>
                                <p:cTn fill="hold" grpId="0" id="75" nodeType="withEffect" presetClass="entr" presetID="53" presetSubtype="0">
                                  <p:stCondLst>
                                    <p:cond delay="700"/>
                                  </p:stCondLst>
                                  <p:childTnLst>
                                    <p:set>
                                      <p:cBhvr>
                                        <p:cTn dur="1" fill="hold" id="76">
                                          <p:stCondLst>
                                            <p:cond delay="0"/>
                                          </p:stCondLst>
                                        </p:cTn>
                                        <p:tgtEl>
                                          <p:spTgt spid="50"/>
                                        </p:tgtEl>
                                        <p:attrNameLst>
                                          <p:attrName>style.visibility</p:attrName>
                                        </p:attrNameLst>
                                      </p:cBhvr>
                                      <p:to>
                                        <p:strVal val="visible"/>
                                      </p:to>
                                    </p:set>
                                    <p:anim calcmode="lin" valueType="num">
                                      <p:cBhvr>
                                        <p:cTn dur="500" fill="hold" id="77"/>
                                        <p:tgtEl>
                                          <p:spTgt spid="50"/>
                                        </p:tgtEl>
                                        <p:attrNameLst>
                                          <p:attrName>ppt_w</p:attrName>
                                        </p:attrNameLst>
                                      </p:cBhvr>
                                      <p:tavLst>
                                        <p:tav tm="0">
                                          <p:val>
                                            <p:fltVal val="0"/>
                                          </p:val>
                                        </p:tav>
                                        <p:tav tm="100000">
                                          <p:val>
                                            <p:strVal val="#ppt_w"/>
                                          </p:val>
                                        </p:tav>
                                      </p:tavLst>
                                    </p:anim>
                                    <p:anim calcmode="lin" valueType="num">
                                      <p:cBhvr>
                                        <p:cTn dur="500" fill="hold" id="78"/>
                                        <p:tgtEl>
                                          <p:spTgt spid="50"/>
                                        </p:tgtEl>
                                        <p:attrNameLst>
                                          <p:attrName>ppt_h</p:attrName>
                                        </p:attrNameLst>
                                      </p:cBhvr>
                                      <p:tavLst>
                                        <p:tav tm="0">
                                          <p:val>
                                            <p:fltVal val="0"/>
                                          </p:val>
                                        </p:tav>
                                        <p:tav tm="100000">
                                          <p:val>
                                            <p:strVal val="#ppt_h"/>
                                          </p:val>
                                        </p:tav>
                                      </p:tavLst>
                                    </p:anim>
                                    <p:animEffect filter="fade" transition="in">
                                      <p:cBhvr>
                                        <p:cTn dur="500" id="79"/>
                                        <p:tgtEl>
                                          <p:spTgt spid="50"/>
                                        </p:tgtEl>
                                      </p:cBhvr>
                                    </p:animEffect>
                                  </p:childTnLst>
                                </p:cTn>
                              </p:par>
                              <p:par>
                                <p:cTn fill="hold" grpId="0" id="80" nodeType="withEffect" presetClass="entr" presetID="53" presetSubtype="0">
                                  <p:stCondLst>
                                    <p:cond delay="600"/>
                                  </p:stCondLst>
                                  <p:childTnLst>
                                    <p:set>
                                      <p:cBhvr>
                                        <p:cTn dur="1" fill="hold" id="81">
                                          <p:stCondLst>
                                            <p:cond delay="0"/>
                                          </p:stCondLst>
                                        </p:cTn>
                                        <p:tgtEl>
                                          <p:spTgt spid="54"/>
                                        </p:tgtEl>
                                        <p:attrNameLst>
                                          <p:attrName>style.visibility</p:attrName>
                                        </p:attrNameLst>
                                      </p:cBhvr>
                                      <p:to>
                                        <p:strVal val="visible"/>
                                      </p:to>
                                    </p:set>
                                    <p:anim calcmode="lin" valueType="num">
                                      <p:cBhvr>
                                        <p:cTn dur="500" fill="hold" id="82"/>
                                        <p:tgtEl>
                                          <p:spTgt spid="54"/>
                                        </p:tgtEl>
                                        <p:attrNameLst>
                                          <p:attrName>ppt_w</p:attrName>
                                        </p:attrNameLst>
                                      </p:cBhvr>
                                      <p:tavLst>
                                        <p:tav tm="0">
                                          <p:val>
                                            <p:fltVal val="0"/>
                                          </p:val>
                                        </p:tav>
                                        <p:tav tm="100000">
                                          <p:val>
                                            <p:strVal val="#ppt_w"/>
                                          </p:val>
                                        </p:tav>
                                      </p:tavLst>
                                    </p:anim>
                                    <p:anim calcmode="lin" valueType="num">
                                      <p:cBhvr>
                                        <p:cTn dur="500" fill="hold" id="83"/>
                                        <p:tgtEl>
                                          <p:spTgt spid="54"/>
                                        </p:tgtEl>
                                        <p:attrNameLst>
                                          <p:attrName>ppt_h</p:attrName>
                                        </p:attrNameLst>
                                      </p:cBhvr>
                                      <p:tavLst>
                                        <p:tav tm="0">
                                          <p:val>
                                            <p:fltVal val="0"/>
                                          </p:val>
                                        </p:tav>
                                        <p:tav tm="100000">
                                          <p:val>
                                            <p:strVal val="#ppt_h"/>
                                          </p:val>
                                        </p:tav>
                                      </p:tavLst>
                                    </p:anim>
                                    <p:animEffect filter="fade" transition="in">
                                      <p:cBhvr>
                                        <p:cTn dur="500" id="84"/>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6"/>
      <p:bldP grpId="0" spid="38"/>
      <p:bldP grpId="0" spid="44"/>
      <p:bldP grpId="0" spid="45"/>
      <p:bldP grpId="0" spid="46"/>
      <p:bldP grpId="0" spid="47"/>
      <p:bldP grpId="0" spid="48"/>
      <p:bldP grpId="0" spid="49"/>
      <p:bldP grpId="0" spid="50"/>
      <p:bldP grpId="0" spid="51"/>
      <p:bldP grpId="0" spid="52"/>
      <p:bldP grpId="0" spid="53"/>
      <p:bldP grpId="0" spid="54"/>
      <p:bldP grpId="0" spid="55"/>
      <p:bldP grpId="0" spid="5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问题评估</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矩形 32"/>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建议与总结</a:t>
            </a:r>
          </a:p>
        </p:txBody>
      </p:sp>
      <p:sp>
        <p:nvSpPr>
          <p:cNvPr id="34" name="圆角矩形 33"/>
          <p:cNvSpPr/>
          <p:nvPr/>
        </p:nvSpPr>
        <p:spPr>
          <a:xfrm>
            <a:off x="3502513" y="1094164"/>
            <a:ext cx="5364903" cy="3528392"/>
          </a:xfrm>
          <a:prstGeom prst="roundRect">
            <a:avLst>
              <a:gd fmla="val 0" name="adj"/>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pic>
        <p:nvPicPr>
          <p:cNvPr descr="E:\稻壳模板\ppt\2016.2\创意灯泡毕业论文答辩模板\247.png" id="35" name="Picture 3"/>
          <p:cNvPicPr>
            <a:picLocks noChangeArrowheads="1" noChangeAspect="1"/>
          </p:cNvPicPr>
          <p:nvPr/>
        </p:nvPicPr>
        <p:blipFill>
          <a:blip r:embed="rId2">
            <a:extLst>
              <a:ext uri="{28A0092B-C50C-407E-A947-70E740481C1C}">
                <a14:useLocalDpi val="0"/>
              </a:ext>
            </a:extLst>
          </a:blip>
          <a:stretch>
            <a:fillRect/>
          </a:stretch>
        </p:blipFill>
        <p:spPr bwMode="auto">
          <a:xfrm>
            <a:off x="1269853" y="1814244"/>
            <a:ext cx="3048000" cy="3422650"/>
          </a:xfrm>
          <a:prstGeom prst="rect">
            <a:avLst/>
          </a:prstGeom>
          <a:noFill/>
          <a:extLst>
            <a:ext uri="{909E8E84-426E-40DD-AFC4-6F175D3DCCD1}">
              <a14:hiddenFill>
                <a:solidFill>
                  <a:srgbClr val="FFFFFF"/>
                </a:solidFill>
              </a14:hiddenFill>
            </a:ext>
          </a:extLst>
        </p:spPr>
      </p:pic>
      <p:sp>
        <p:nvSpPr>
          <p:cNvPr id="36" name="Rectangle 66"/>
          <p:cNvSpPr>
            <a:spLocks noChangeArrowheads="1"/>
          </p:cNvSpPr>
          <p:nvPr/>
        </p:nvSpPr>
        <p:spPr bwMode="auto">
          <a:xfrm>
            <a:off x="4233627" y="1616928"/>
            <a:ext cx="44657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38" name="圆角矩形 37"/>
          <p:cNvSpPr/>
          <p:nvPr/>
        </p:nvSpPr>
        <p:spPr>
          <a:xfrm>
            <a:off x="4233627" y="127302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问题一</a:t>
            </a:r>
          </a:p>
        </p:txBody>
      </p:sp>
      <p:sp>
        <p:nvSpPr>
          <p:cNvPr id="44" name="Rectangle 66"/>
          <p:cNvSpPr>
            <a:spLocks noChangeArrowheads="1"/>
          </p:cNvSpPr>
          <p:nvPr/>
        </p:nvSpPr>
        <p:spPr bwMode="auto">
          <a:xfrm>
            <a:off x="4233627" y="2737068"/>
            <a:ext cx="44657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45" name="圆角矩形 44"/>
          <p:cNvSpPr/>
          <p:nvPr/>
        </p:nvSpPr>
        <p:spPr>
          <a:xfrm>
            <a:off x="4233627" y="239316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问题二</a:t>
            </a:r>
          </a:p>
        </p:txBody>
      </p:sp>
      <p:sp>
        <p:nvSpPr>
          <p:cNvPr id="46" name="Rectangle 66"/>
          <p:cNvSpPr>
            <a:spLocks noChangeArrowheads="1"/>
          </p:cNvSpPr>
          <p:nvPr/>
        </p:nvSpPr>
        <p:spPr bwMode="auto">
          <a:xfrm>
            <a:off x="4233627" y="3872448"/>
            <a:ext cx="4465723"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47" name="圆角矩形 46"/>
          <p:cNvSpPr/>
          <p:nvPr/>
        </p:nvSpPr>
        <p:spPr>
          <a:xfrm>
            <a:off x="4233627" y="352854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问题三</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500" id="7"/>
                                        <p:tgtEl>
                                          <p:spTgt spid="35"/>
                                        </p:tgtEl>
                                      </p:cBhvr>
                                    </p:animEffect>
                                    <p:anim calcmode="lin" valueType="num">
                                      <p:cBhvr>
                                        <p:cTn dur="500" fill="hold" id="8"/>
                                        <p:tgtEl>
                                          <p:spTgt spid="35"/>
                                        </p:tgtEl>
                                        <p:attrNameLst>
                                          <p:attrName>ppt_x</p:attrName>
                                        </p:attrNameLst>
                                      </p:cBhvr>
                                      <p:tavLst>
                                        <p:tav tm="0">
                                          <p:val>
                                            <p:strVal val="#ppt_x"/>
                                          </p:val>
                                        </p:tav>
                                        <p:tav tm="100000">
                                          <p:val>
                                            <p:strVal val="#ppt_x"/>
                                          </p:val>
                                        </p:tav>
                                      </p:tavLst>
                                    </p:anim>
                                    <p:anim calcmode="lin" valueType="num">
                                      <p:cBhvr>
                                        <p:cTn dur="500" fill="hold" id="9"/>
                                        <p:tgtEl>
                                          <p:spTgt spid="3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500" id="12"/>
                                        <p:tgtEl>
                                          <p:spTgt spid="34"/>
                                        </p:tgtEl>
                                      </p:cBhvr>
                                    </p:animEffect>
                                    <p:anim calcmode="lin" valueType="num">
                                      <p:cBhvr>
                                        <p:cTn dur="500" fill="hold" id="13"/>
                                        <p:tgtEl>
                                          <p:spTgt spid="34"/>
                                        </p:tgtEl>
                                        <p:attrNameLst>
                                          <p:attrName>ppt_x</p:attrName>
                                        </p:attrNameLst>
                                      </p:cBhvr>
                                      <p:tavLst>
                                        <p:tav tm="0">
                                          <p:val>
                                            <p:strVal val="#ppt_x"/>
                                          </p:val>
                                        </p:tav>
                                        <p:tav tm="100000">
                                          <p:val>
                                            <p:strVal val="#ppt_x"/>
                                          </p:val>
                                        </p:tav>
                                      </p:tavLst>
                                    </p:anim>
                                    <p:anim calcmode="lin" valueType="num">
                                      <p:cBhvr>
                                        <p:cTn dur="500" fill="hold" id="14"/>
                                        <p:tgtEl>
                                          <p:spTgt spid="34"/>
                                        </p:tgtEl>
                                        <p:attrNameLst>
                                          <p:attrName>ppt_y</p:attrName>
                                        </p:attrNameLst>
                                      </p:cBhvr>
                                      <p:tavLst>
                                        <p:tav tm="0">
                                          <p:val>
                                            <p:strVal val="#ppt_y+.1"/>
                                          </p:val>
                                        </p:tav>
                                        <p:tav tm="100000">
                                          <p:val>
                                            <p:strVal val="#ppt_y"/>
                                          </p:val>
                                        </p:tav>
                                      </p:tavLst>
                                    </p:anim>
                                  </p:childTnLst>
                                </p:cTn>
                              </p:par>
                              <p:par>
                                <p:cTn fill="hold" grpId="0" id="15" nodeType="withEffect" presetClass="entr" presetID="2" presetSubtype="2">
                                  <p:stCondLst>
                                    <p:cond delay="500"/>
                                  </p:stCondLst>
                                  <p:childTnLst>
                                    <p:set>
                                      <p:cBhvr>
                                        <p:cTn dur="1" fill="hold" id="16">
                                          <p:stCondLst>
                                            <p:cond delay="0"/>
                                          </p:stCondLst>
                                        </p:cTn>
                                        <p:tgtEl>
                                          <p:spTgt spid="38"/>
                                        </p:tgtEl>
                                        <p:attrNameLst>
                                          <p:attrName>style.visibility</p:attrName>
                                        </p:attrNameLst>
                                      </p:cBhvr>
                                      <p:to>
                                        <p:strVal val="visible"/>
                                      </p:to>
                                    </p:set>
                                    <p:anim calcmode="lin" valueType="num">
                                      <p:cBhvr additive="base">
                                        <p:cTn dur="500" fill="hold" id="17"/>
                                        <p:tgtEl>
                                          <p:spTgt spid="38"/>
                                        </p:tgtEl>
                                        <p:attrNameLst>
                                          <p:attrName>ppt_x</p:attrName>
                                        </p:attrNameLst>
                                      </p:cBhvr>
                                      <p:tavLst>
                                        <p:tav tm="0">
                                          <p:val>
                                            <p:strVal val="1+#ppt_w/2"/>
                                          </p:val>
                                        </p:tav>
                                        <p:tav tm="100000">
                                          <p:val>
                                            <p:strVal val="#ppt_x"/>
                                          </p:val>
                                        </p:tav>
                                      </p:tavLst>
                                    </p:anim>
                                    <p:anim calcmode="lin" valueType="num">
                                      <p:cBhvr additive="base">
                                        <p:cTn dur="500" fill="hold" id="18"/>
                                        <p:tgtEl>
                                          <p:spTgt spid="38"/>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700"/>
                                  </p:stCondLst>
                                  <p:childTnLst>
                                    <p:set>
                                      <p:cBhvr>
                                        <p:cTn dur="1" fill="hold" id="20">
                                          <p:stCondLst>
                                            <p:cond delay="0"/>
                                          </p:stCondLst>
                                        </p:cTn>
                                        <p:tgtEl>
                                          <p:spTgt spid="45"/>
                                        </p:tgtEl>
                                        <p:attrNameLst>
                                          <p:attrName>style.visibility</p:attrName>
                                        </p:attrNameLst>
                                      </p:cBhvr>
                                      <p:to>
                                        <p:strVal val="visible"/>
                                      </p:to>
                                    </p:set>
                                    <p:anim calcmode="lin" valueType="num">
                                      <p:cBhvr additive="base">
                                        <p:cTn dur="500" fill="hold" id="21"/>
                                        <p:tgtEl>
                                          <p:spTgt spid="45"/>
                                        </p:tgtEl>
                                        <p:attrNameLst>
                                          <p:attrName>ppt_x</p:attrName>
                                        </p:attrNameLst>
                                      </p:cBhvr>
                                      <p:tavLst>
                                        <p:tav tm="0">
                                          <p:val>
                                            <p:strVal val="1+#ppt_w/2"/>
                                          </p:val>
                                        </p:tav>
                                        <p:tav tm="100000">
                                          <p:val>
                                            <p:strVal val="#ppt_x"/>
                                          </p:val>
                                        </p:tav>
                                      </p:tavLst>
                                    </p:anim>
                                    <p:anim calcmode="lin" valueType="num">
                                      <p:cBhvr additive="base">
                                        <p:cTn dur="500" fill="hold" id="22"/>
                                        <p:tgtEl>
                                          <p:spTgt spid="45"/>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900"/>
                                  </p:stCondLst>
                                  <p:childTnLst>
                                    <p:set>
                                      <p:cBhvr>
                                        <p:cTn dur="1" fill="hold" id="24">
                                          <p:stCondLst>
                                            <p:cond delay="0"/>
                                          </p:stCondLst>
                                        </p:cTn>
                                        <p:tgtEl>
                                          <p:spTgt spid="47"/>
                                        </p:tgtEl>
                                        <p:attrNameLst>
                                          <p:attrName>style.visibility</p:attrName>
                                        </p:attrNameLst>
                                      </p:cBhvr>
                                      <p:to>
                                        <p:strVal val="visible"/>
                                      </p:to>
                                    </p:set>
                                    <p:anim calcmode="lin" valueType="num">
                                      <p:cBhvr additive="base">
                                        <p:cTn dur="500" fill="hold" id="25"/>
                                        <p:tgtEl>
                                          <p:spTgt spid="47"/>
                                        </p:tgtEl>
                                        <p:attrNameLst>
                                          <p:attrName>ppt_x</p:attrName>
                                        </p:attrNameLst>
                                      </p:cBhvr>
                                      <p:tavLst>
                                        <p:tav tm="0">
                                          <p:val>
                                            <p:strVal val="1+#ppt_w/2"/>
                                          </p:val>
                                        </p:tav>
                                        <p:tav tm="100000">
                                          <p:val>
                                            <p:strVal val="#ppt_x"/>
                                          </p:val>
                                        </p:tav>
                                      </p:tavLst>
                                    </p:anim>
                                    <p:anim calcmode="lin" valueType="num">
                                      <p:cBhvr additive="base">
                                        <p:cTn dur="500" fill="hold" id="26"/>
                                        <p:tgtEl>
                                          <p:spTgt spid="47"/>
                                        </p:tgtEl>
                                        <p:attrNameLst>
                                          <p:attrName>ppt_y</p:attrName>
                                        </p:attrNameLst>
                                      </p:cBhvr>
                                      <p:tavLst>
                                        <p:tav tm="0">
                                          <p:val>
                                            <p:strVal val="#ppt_y"/>
                                          </p:val>
                                        </p:tav>
                                        <p:tav tm="100000">
                                          <p:val>
                                            <p:strVal val="#ppt_y"/>
                                          </p:val>
                                        </p:tav>
                                      </p:tavLst>
                                    </p:anim>
                                  </p:childTnLst>
                                </p:cTn>
                              </p:par>
                              <p:par>
                                <p:cTn fill="hold" grpId="0" id="27" nodeType="withEffect" presetClass="entr" presetID="55" presetSubtype="0">
                                  <p:stCondLst>
                                    <p:cond delay="800"/>
                                  </p:stCondLst>
                                  <p:childTnLst>
                                    <p:set>
                                      <p:cBhvr>
                                        <p:cTn dur="1" fill="hold" id="28">
                                          <p:stCondLst>
                                            <p:cond delay="0"/>
                                          </p:stCondLst>
                                        </p:cTn>
                                        <p:tgtEl>
                                          <p:spTgt spid="36"/>
                                        </p:tgtEl>
                                        <p:attrNameLst>
                                          <p:attrName>style.visibility</p:attrName>
                                        </p:attrNameLst>
                                      </p:cBhvr>
                                      <p:to>
                                        <p:strVal val="visible"/>
                                      </p:to>
                                    </p:set>
                                    <p:anim calcmode="lin" valueType="num">
                                      <p:cBhvr>
                                        <p:cTn dur="500" fill="hold" id="29"/>
                                        <p:tgtEl>
                                          <p:spTgt spid="36"/>
                                        </p:tgtEl>
                                        <p:attrNameLst>
                                          <p:attrName>ppt_w</p:attrName>
                                        </p:attrNameLst>
                                      </p:cBhvr>
                                      <p:tavLst>
                                        <p:tav tm="0">
                                          <p:val>
                                            <p:strVal val="#ppt_w*0.70"/>
                                          </p:val>
                                        </p:tav>
                                        <p:tav tm="100000">
                                          <p:val>
                                            <p:strVal val="#ppt_w"/>
                                          </p:val>
                                        </p:tav>
                                      </p:tavLst>
                                    </p:anim>
                                    <p:anim calcmode="lin" valueType="num">
                                      <p:cBhvr>
                                        <p:cTn dur="500" fill="hold" id="30"/>
                                        <p:tgtEl>
                                          <p:spTgt spid="36"/>
                                        </p:tgtEl>
                                        <p:attrNameLst>
                                          <p:attrName>ppt_h</p:attrName>
                                        </p:attrNameLst>
                                      </p:cBhvr>
                                      <p:tavLst>
                                        <p:tav tm="0">
                                          <p:val>
                                            <p:strVal val="#ppt_h"/>
                                          </p:val>
                                        </p:tav>
                                        <p:tav tm="100000">
                                          <p:val>
                                            <p:strVal val="#ppt_h"/>
                                          </p:val>
                                        </p:tav>
                                      </p:tavLst>
                                    </p:anim>
                                    <p:animEffect filter="fade" transition="in">
                                      <p:cBhvr>
                                        <p:cTn dur="500" id="31"/>
                                        <p:tgtEl>
                                          <p:spTgt spid="36"/>
                                        </p:tgtEl>
                                      </p:cBhvr>
                                    </p:animEffect>
                                  </p:childTnLst>
                                </p:cTn>
                              </p:par>
                              <p:par>
                                <p:cTn fill="hold" grpId="0" id="32" nodeType="withEffect" presetClass="entr" presetID="55" presetSubtype="0">
                                  <p:stCondLst>
                                    <p:cond delay="1000"/>
                                  </p:stCondLst>
                                  <p:childTnLst>
                                    <p:set>
                                      <p:cBhvr>
                                        <p:cTn dur="1" fill="hold" id="33">
                                          <p:stCondLst>
                                            <p:cond delay="0"/>
                                          </p:stCondLst>
                                        </p:cTn>
                                        <p:tgtEl>
                                          <p:spTgt spid="44"/>
                                        </p:tgtEl>
                                        <p:attrNameLst>
                                          <p:attrName>style.visibility</p:attrName>
                                        </p:attrNameLst>
                                      </p:cBhvr>
                                      <p:to>
                                        <p:strVal val="visible"/>
                                      </p:to>
                                    </p:set>
                                    <p:anim calcmode="lin" valueType="num">
                                      <p:cBhvr>
                                        <p:cTn dur="500" fill="hold" id="34"/>
                                        <p:tgtEl>
                                          <p:spTgt spid="44"/>
                                        </p:tgtEl>
                                        <p:attrNameLst>
                                          <p:attrName>ppt_w</p:attrName>
                                        </p:attrNameLst>
                                      </p:cBhvr>
                                      <p:tavLst>
                                        <p:tav tm="0">
                                          <p:val>
                                            <p:strVal val="#ppt_w*0.70"/>
                                          </p:val>
                                        </p:tav>
                                        <p:tav tm="100000">
                                          <p:val>
                                            <p:strVal val="#ppt_w"/>
                                          </p:val>
                                        </p:tav>
                                      </p:tavLst>
                                    </p:anim>
                                    <p:anim calcmode="lin" valueType="num">
                                      <p:cBhvr>
                                        <p:cTn dur="500" fill="hold" id="35"/>
                                        <p:tgtEl>
                                          <p:spTgt spid="44"/>
                                        </p:tgtEl>
                                        <p:attrNameLst>
                                          <p:attrName>ppt_h</p:attrName>
                                        </p:attrNameLst>
                                      </p:cBhvr>
                                      <p:tavLst>
                                        <p:tav tm="0">
                                          <p:val>
                                            <p:strVal val="#ppt_h"/>
                                          </p:val>
                                        </p:tav>
                                        <p:tav tm="100000">
                                          <p:val>
                                            <p:strVal val="#ppt_h"/>
                                          </p:val>
                                        </p:tav>
                                      </p:tavLst>
                                    </p:anim>
                                    <p:animEffect filter="fade" transition="in">
                                      <p:cBhvr>
                                        <p:cTn dur="500" id="36"/>
                                        <p:tgtEl>
                                          <p:spTgt spid="44"/>
                                        </p:tgtEl>
                                      </p:cBhvr>
                                    </p:animEffect>
                                  </p:childTnLst>
                                </p:cTn>
                              </p:par>
                              <p:par>
                                <p:cTn fill="hold" grpId="0" id="37" nodeType="withEffect" presetClass="entr" presetID="55" presetSubtype="0">
                                  <p:stCondLst>
                                    <p:cond delay="1200"/>
                                  </p:stCondLst>
                                  <p:childTnLst>
                                    <p:set>
                                      <p:cBhvr>
                                        <p:cTn dur="1" fill="hold" id="38">
                                          <p:stCondLst>
                                            <p:cond delay="0"/>
                                          </p:stCondLst>
                                        </p:cTn>
                                        <p:tgtEl>
                                          <p:spTgt spid="46"/>
                                        </p:tgtEl>
                                        <p:attrNameLst>
                                          <p:attrName>style.visibility</p:attrName>
                                        </p:attrNameLst>
                                      </p:cBhvr>
                                      <p:to>
                                        <p:strVal val="visible"/>
                                      </p:to>
                                    </p:set>
                                    <p:anim calcmode="lin" valueType="num">
                                      <p:cBhvr>
                                        <p:cTn dur="500" fill="hold" id="39"/>
                                        <p:tgtEl>
                                          <p:spTgt spid="46"/>
                                        </p:tgtEl>
                                        <p:attrNameLst>
                                          <p:attrName>ppt_w</p:attrName>
                                        </p:attrNameLst>
                                      </p:cBhvr>
                                      <p:tavLst>
                                        <p:tav tm="0">
                                          <p:val>
                                            <p:strVal val="#ppt_w*0.70"/>
                                          </p:val>
                                        </p:tav>
                                        <p:tav tm="100000">
                                          <p:val>
                                            <p:strVal val="#ppt_w"/>
                                          </p:val>
                                        </p:tav>
                                      </p:tavLst>
                                    </p:anim>
                                    <p:anim calcmode="lin" valueType="num">
                                      <p:cBhvr>
                                        <p:cTn dur="500" fill="hold" id="40"/>
                                        <p:tgtEl>
                                          <p:spTgt spid="46"/>
                                        </p:tgtEl>
                                        <p:attrNameLst>
                                          <p:attrName>ppt_h</p:attrName>
                                        </p:attrNameLst>
                                      </p:cBhvr>
                                      <p:tavLst>
                                        <p:tav tm="0">
                                          <p:val>
                                            <p:strVal val="#ppt_h"/>
                                          </p:val>
                                        </p:tav>
                                        <p:tav tm="100000">
                                          <p:val>
                                            <p:strVal val="#ppt_h"/>
                                          </p:val>
                                        </p:tav>
                                      </p:tavLst>
                                    </p:anim>
                                    <p:animEffect filter="fade" transition="in">
                                      <p:cBhvr>
                                        <p:cTn dur="500" id="4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6"/>
      <p:bldP grpId="0" spid="38"/>
      <p:bldP grpId="0" spid="44"/>
      <p:bldP grpId="0" spid="45"/>
      <p:bldP grpId="0" spid="46"/>
      <p:bldP grpId="0" spid="4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Rectangle 44"/>
          <p:cNvSpPr>
            <a:spLocks noChangeArrowheads="1"/>
          </p:cNvSpPr>
          <p:nvPr/>
        </p:nvSpPr>
        <p:spPr bwMode="auto">
          <a:xfrm>
            <a:off x="4570472" y="2122476"/>
            <a:ext cx="14276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问题评估</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相关对策</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研究总结</a:t>
            </a:r>
          </a:p>
          <a:p>
            <a:pPr indent="-171450" marL="171450">
              <a:lnSpc>
                <a:spcPct val="150000"/>
              </a:lnSpc>
              <a:buClr>
                <a:srgbClr val="37B0E8"/>
              </a:buClr>
              <a:buFont charset="2" pitchFamily="2" typeface="Wingdings"/>
              <a:buChar char="ü"/>
            </a:pPr>
            <a:r>
              <a:rPr altLang="en-US" lang="zh-CN" sz="1000">
                <a:ln w="6350">
                  <a:noFill/>
                </a:ln>
                <a:solidFill>
                  <a:schemeClr val="bg1"/>
                </a:solidFill>
                <a:latin charset="0" pitchFamily="34" typeface="Impact"/>
                <a:ea charset="-122" pitchFamily="34" typeface="微软雅黑"/>
              </a:rPr>
              <a:t>成绩与思考</a:t>
            </a:r>
          </a:p>
        </p:txBody>
      </p:sp>
      <p:sp>
        <p:nvSpPr>
          <p:cNvPr id="7" name="Rectangle 44"/>
          <p:cNvSpPr>
            <a:spLocks noChangeArrowheads="1"/>
          </p:cNvSpPr>
          <p:nvPr/>
        </p:nvSpPr>
        <p:spPr bwMode="auto">
          <a:xfrm>
            <a:off x="4570472" y="1357990"/>
            <a:ext cx="237779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buClr>
                <a:srgbClr val="37B0E8"/>
              </a:buClr>
            </a:pPr>
            <a:r>
              <a:rPr altLang="zh-CN" b="1" lang="en-US" smtClean="0" sz="2400">
                <a:ln w="6350">
                  <a:noFill/>
                </a:ln>
                <a:solidFill>
                  <a:srgbClr val="37B0E8"/>
                </a:solidFill>
                <a:latin charset="-122" pitchFamily="34" typeface="微软雅黑"/>
                <a:ea charset="-122" pitchFamily="34" typeface="微软雅黑"/>
              </a:rPr>
              <a:t>05 | 建议与总结</a:t>
            </a:r>
          </a:p>
        </p:txBody>
      </p:sp>
      <p:sp>
        <p:nvSpPr>
          <p:cNvPr id="9" name="Freeform 9"/>
          <p:cNvSpPr>
            <a:spLocks noEditPoints="1"/>
          </p:cNvSpPr>
          <p:nvPr/>
        </p:nvSpPr>
        <p:spPr bwMode="auto">
          <a:xfrm>
            <a:off x="3154838" y="1762175"/>
            <a:ext cx="548468" cy="357368"/>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400"/>
                                  </p:stCondLst>
                                  <p:childTnLst>
                                    <p:animScale>
                                      <p:cBhvr>
                                        <p:cTn dur="150" fill="hold" id="18"/>
                                        <p:tgtEl>
                                          <p:spTgt spid="4"/>
                                        </p:tgtEl>
                                      </p:cBhvr>
                                      <p:by x="110000" y="110000"/>
                                    </p:animScale>
                                  </p:childTnLst>
                                </p:cTn>
                              </p:par>
                              <p:par>
                                <p:cTn fill="hold" grpId="0" id="19" nodeType="withEffect" presetClass="entr" presetID="53" presetSubtype="0">
                                  <p:stCondLst>
                                    <p:cond delay="400"/>
                                  </p:stCondLst>
                                  <p:childTnLst>
                                    <p:set>
                                      <p:cBhvr>
                                        <p:cTn dur="1" fill="hold" id="20">
                                          <p:stCondLst>
                                            <p:cond delay="0"/>
                                          </p:stCondLst>
                                        </p:cTn>
                                        <p:tgtEl>
                                          <p:spTgt spid="9"/>
                                        </p:tgtEl>
                                        <p:attrNameLst>
                                          <p:attrName>style.visibility</p:attrName>
                                        </p:attrNameLst>
                                      </p:cBhvr>
                                      <p:to>
                                        <p:strVal val="visible"/>
                                      </p:to>
                                    </p:set>
                                    <p:anim calcmode="lin" valueType="num">
                                      <p:cBhvr>
                                        <p:cTn dur="300" fill="hold" id="21"/>
                                        <p:tgtEl>
                                          <p:spTgt spid="9"/>
                                        </p:tgtEl>
                                        <p:attrNameLst>
                                          <p:attrName>ppt_w</p:attrName>
                                        </p:attrNameLst>
                                      </p:cBhvr>
                                      <p:tavLst>
                                        <p:tav tm="0">
                                          <p:val>
                                            <p:fltVal val="0"/>
                                          </p:val>
                                        </p:tav>
                                        <p:tav tm="100000">
                                          <p:val>
                                            <p:strVal val="#ppt_w"/>
                                          </p:val>
                                        </p:tav>
                                      </p:tavLst>
                                    </p:anim>
                                    <p:anim calcmode="lin" valueType="num">
                                      <p:cBhvr>
                                        <p:cTn dur="300" fill="hold" id="22"/>
                                        <p:tgtEl>
                                          <p:spTgt spid="9"/>
                                        </p:tgtEl>
                                        <p:attrNameLst>
                                          <p:attrName>ppt_h</p:attrName>
                                        </p:attrNameLst>
                                      </p:cBhvr>
                                      <p:tavLst>
                                        <p:tav tm="0">
                                          <p:val>
                                            <p:fltVal val="0"/>
                                          </p:val>
                                        </p:tav>
                                        <p:tav tm="100000">
                                          <p:val>
                                            <p:strVal val="#ppt_h"/>
                                          </p:val>
                                        </p:tav>
                                      </p:tavLst>
                                    </p:anim>
                                    <p:animEffect filter="fade" transition="in">
                                      <p:cBhvr>
                                        <p:cTn dur="300" id="23"/>
                                        <p:tgtEl>
                                          <p:spTgt spid="9"/>
                                        </p:tgtEl>
                                      </p:cBhvr>
                                    </p:animEffect>
                                  </p:childTnLst>
                                </p:cTn>
                              </p:par>
                              <p:par>
                                <p:cTn autoRev="1" fill="hold" grpId="1" id="24" nodeType="withEffect" presetClass="emph" presetID="6" presetSubtype="0">
                                  <p:stCondLst>
                                    <p:cond delay="700"/>
                                  </p:stCondLst>
                                  <p:childTnLst>
                                    <p:animScale>
                                      <p:cBhvr>
                                        <p:cTn dur="150" fill="hold" id="25"/>
                                        <p:tgtEl>
                                          <p:spTgt spid="9"/>
                                        </p:tgtEl>
                                      </p:cBhvr>
                                      <p:by x="110000" y="110000"/>
                                    </p:animScale>
                                  </p:childTnLst>
                                </p:cTn>
                              </p:par>
                              <p:par>
                                <p:cTn fill="hold" grpId="0" id="26" nodeType="withEffect" presetClass="entr" presetID="2" presetSubtype="2">
                                  <p:stCondLst>
                                    <p:cond delay="50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50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1+#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0" spid="7"/>
      <p:bldP grpId="0" spid="9"/>
      <p:bldP grpId="1" spid="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1" name="Freeform 181"/>
          <p:cNvSpPr/>
          <p:nvPr/>
        </p:nvSpPr>
        <p:spPr bwMode="auto">
          <a:xfrm rot="10800000">
            <a:off x="2342569" y="2399312"/>
            <a:ext cx="1485559" cy="500839"/>
          </a:xfrm>
          <a:custGeom>
            <a:gdLst>
              <a:gd fmla="*/ 461 w 556" name="T0"/>
              <a:gd fmla="*/ 0 h 187" name="T1"/>
              <a:gd fmla="*/ 374 w 556" name="T2"/>
              <a:gd fmla="*/ 59 h 187" name="T3"/>
              <a:gd fmla="*/ 361 w 556" name="T4"/>
              <a:gd fmla="*/ 69 h 187" name="T5"/>
              <a:gd fmla="*/ 0 w 556" name="T6"/>
              <a:gd fmla="*/ 69 h 187" name="T7"/>
              <a:gd fmla="*/ 0 w 556" name="T8"/>
              <a:gd fmla="*/ 119 h 187" name="T9"/>
              <a:gd fmla="*/ 361 w 556" name="T10"/>
              <a:gd fmla="*/ 119 h 187" name="T11"/>
              <a:gd fmla="*/ 374 w 556" name="T12"/>
              <a:gd fmla="*/ 129 h 187" name="T13"/>
              <a:gd fmla="*/ 461 w 556" name="T14"/>
              <a:gd fmla="*/ 187 h 187" name="T15"/>
              <a:gd fmla="*/ 555 w 556" name="T16"/>
              <a:gd fmla="*/ 93 h 187" name="T17"/>
              <a:gd fmla="*/ 461 w 556"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6">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37B0E8"/>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49" name="Freeform 179"/>
          <p:cNvSpPr/>
          <p:nvPr/>
        </p:nvSpPr>
        <p:spPr bwMode="auto">
          <a:xfrm rot="10800000">
            <a:off x="3494697" y="2399312"/>
            <a:ext cx="1482168" cy="500839"/>
          </a:xfrm>
          <a:custGeom>
            <a:gdLst>
              <a:gd fmla="*/ 461 w 555" name="T0"/>
              <a:gd fmla="*/ 0 h 187" name="T1"/>
              <a:gd fmla="*/ 374 w 555" name="T2"/>
              <a:gd fmla="*/ 59 h 187" name="T3"/>
              <a:gd fmla="*/ 360 w 555" name="T4"/>
              <a:gd fmla="*/ 69 h 187" name="T5"/>
              <a:gd fmla="*/ 0 w 555" name="T6"/>
              <a:gd fmla="*/ 69 h 187" name="T7"/>
              <a:gd fmla="*/ 0 w 555" name="T8"/>
              <a:gd fmla="*/ 119 h 187" name="T9"/>
              <a:gd fmla="*/ 360 w 555" name="T10"/>
              <a:gd fmla="*/ 119 h 187" name="T11"/>
              <a:gd fmla="*/ 374 w 555" name="T12"/>
              <a:gd fmla="*/ 129 h 187" name="T13"/>
              <a:gd fmla="*/ 461 w 555" name="T14"/>
              <a:gd fmla="*/ 187 h 187" name="T15"/>
              <a:gd fmla="*/ 554 w 555" name="T16"/>
              <a:gd fmla="*/ 93 h 187" name="T17"/>
              <a:gd fmla="*/ 461 w 555"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5">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37B0E8"/>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47" name="Freeform 177"/>
          <p:cNvSpPr/>
          <p:nvPr/>
        </p:nvSpPr>
        <p:spPr bwMode="auto">
          <a:xfrm rot="10800000">
            <a:off x="4646825" y="2399312"/>
            <a:ext cx="1484429" cy="500839"/>
          </a:xfrm>
          <a:custGeom>
            <a:gdLst>
              <a:gd fmla="*/ 462 w 556" name="T0"/>
              <a:gd fmla="*/ 0 h 187" name="T1"/>
              <a:gd fmla="*/ 375 w 556" name="T2"/>
              <a:gd fmla="*/ 59 h 187" name="T3"/>
              <a:gd fmla="*/ 361 w 556" name="T4"/>
              <a:gd fmla="*/ 69 h 187" name="T5"/>
              <a:gd fmla="*/ 0 w 556" name="T6"/>
              <a:gd fmla="*/ 69 h 187" name="T7"/>
              <a:gd fmla="*/ 0 w 556" name="T8"/>
              <a:gd fmla="*/ 119 h 187" name="T9"/>
              <a:gd fmla="*/ 361 w 556" name="T10"/>
              <a:gd fmla="*/ 119 h 187" name="T11"/>
              <a:gd fmla="*/ 375 w 556" name="T12"/>
              <a:gd fmla="*/ 129 h 187" name="T13"/>
              <a:gd fmla="*/ 461 w 556" name="T14"/>
              <a:gd fmla="*/ 187 h 187" name="T15"/>
              <a:gd fmla="*/ 555 w 556" name="T16"/>
              <a:gd fmla="*/ 93 h 187" name="T17"/>
              <a:gd fmla="*/ 462 w 556"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6">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37B0E8"/>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相关对策</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矩形 32"/>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建议与总结</a:t>
            </a:r>
          </a:p>
        </p:txBody>
      </p:sp>
      <p:sp>
        <p:nvSpPr>
          <p:cNvPr id="144" name="Freeform 174"/>
          <p:cNvSpPr/>
          <p:nvPr/>
        </p:nvSpPr>
        <p:spPr bwMode="auto">
          <a:xfrm rot="10800000">
            <a:off x="1704948" y="2482974"/>
            <a:ext cx="1054815" cy="336908"/>
          </a:xfrm>
          <a:custGeom>
            <a:gdLst>
              <a:gd fmla="*/ 933 w 933" name="T0"/>
              <a:gd fmla="*/ 149 h 298" name="T1"/>
              <a:gd fmla="*/ 725 w 933" name="T2"/>
              <a:gd fmla="*/ 0 h 298" name="T3"/>
              <a:gd fmla="*/ 725 w 933" name="T4"/>
              <a:gd fmla="*/ 89 h 298" name="T5"/>
              <a:gd fmla="*/ 0 w 933" name="T6"/>
              <a:gd fmla="*/ 89 h 298" name="T7"/>
              <a:gd fmla="*/ 0 w 933" name="T8"/>
              <a:gd fmla="*/ 208 h 298" name="T9"/>
              <a:gd fmla="*/ 725 w 933" name="T10"/>
              <a:gd fmla="*/ 208 h 298" name="T11"/>
              <a:gd fmla="*/ 725 w 933" name="T12"/>
              <a:gd fmla="*/ 298 h 298" name="T13"/>
              <a:gd fmla="*/ 933 w 933" name="T14"/>
              <a:gd fmla="*/ 149 h 29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98" w="933">
                <a:moveTo>
                  <a:pt x="933" y="149"/>
                </a:moveTo>
                <a:lnTo>
                  <a:pt x="725" y="0"/>
                </a:lnTo>
                <a:lnTo>
                  <a:pt x="725" y="89"/>
                </a:lnTo>
                <a:lnTo>
                  <a:pt x="0" y="89"/>
                </a:lnTo>
                <a:lnTo>
                  <a:pt x="0" y="208"/>
                </a:lnTo>
                <a:lnTo>
                  <a:pt x="725" y="208"/>
                </a:lnTo>
                <a:lnTo>
                  <a:pt x="725" y="298"/>
                </a:lnTo>
                <a:lnTo>
                  <a:pt x="933" y="149"/>
                </a:lnTo>
                <a:close/>
              </a:path>
            </a:pathLst>
          </a:custGeom>
          <a:solidFill>
            <a:srgbClr val="37B0E8"/>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45" name="Freeform 175"/>
          <p:cNvSpPr/>
          <p:nvPr/>
        </p:nvSpPr>
        <p:spPr bwMode="auto">
          <a:xfrm rot="10800000">
            <a:off x="5798953" y="2399312"/>
            <a:ext cx="1482168" cy="500839"/>
          </a:xfrm>
          <a:custGeom>
            <a:gdLst>
              <a:gd fmla="*/ 461 w 555" name="T0"/>
              <a:gd fmla="*/ 0 h 187" name="T1"/>
              <a:gd fmla="*/ 374 w 555" name="T2"/>
              <a:gd fmla="*/ 59 h 187" name="T3"/>
              <a:gd fmla="*/ 361 w 555" name="T4"/>
              <a:gd fmla="*/ 69 h 187" name="T5"/>
              <a:gd fmla="*/ 0 w 555" name="T6"/>
              <a:gd fmla="*/ 69 h 187" name="T7"/>
              <a:gd fmla="*/ 0 w 555" name="T8"/>
              <a:gd fmla="*/ 119 h 187" name="T9"/>
              <a:gd fmla="*/ 361 w 555" name="T10"/>
              <a:gd fmla="*/ 119 h 187" name="T11"/>
              <a:gd fmla="*/ 374 w 555" name="T12"/>
              <a:gd fmla="*/ 129 h 187" name="T13"/>
              <a:gd fmla="*/ 461 w 555" name="T14"/>
              <a:gd fmla="*/ 187 h 187" name="T15"/>
              <a:gd fmla="*/ 555 w 555" name="T16"/>
              <a:gd fmla="*/ 93 h 187" name="T17"/>
              <a:gd fmla="*/ 461 w 555" name="T18"/>
              <a:gd fmla="*/ 0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555">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37B0E8"/>
          </a:solidFill>
          <a:ln cap="flat" w="6350">
            <a:no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46" name="Oval 176"/>
          <p:cNvSpPr>
            <a:spLocks noChangeArrowheads="1"/>
          </p:cNvSpPr>
          <p:nvPr/>
        </p:nvSpPr>
        <p:spPr bwMode="auto">
          <a:xfrm>
            <a:off x="5885241" y="2495409"/>
            <a:ext cx="307513"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48" name="Oval 178"/>
          <p:cNvSpPr>
            <a:spLocks noChangeArrowheads="1"/>
          </p:cNvSpPr>
          <p:nvPr/>
        </p:nvSpPr>
        <p:spPr bwMode="auto">
          <a:xfrm>
            <a:off x="4736505" y="2495409"/>
            <a:ext cx="306383"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50" name="Oval 180"/>
          <p:cNvSpPr>
            <a:spLocks noChangeArrowheads="1"/>
          </p:cNvSpPr>
          <p:nvPr/>
        </p:nvSpPr>
        <p:spPr bwMode="auto">
          <a:xfrm>
            <a:off x="3582116" y="2495409"/>
            <a:ext cx="306383"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52" name="Oval 182"/>
          <p:cNvSpPr>
            <a:spLocks noChangeArrowheads="1"/>
          </p:cNvSpPr>
          <p:nvPr/>
        </p:nvSpPr>
        <p:spPr bwMode="auto">
          <a:xfrm>
            <a:off x="2429988" y="2495409"/>
            <a:ext cx="309774" cy="310904"/>
          </a:xfrm>
          <a:prstGeom prst="ellipse">
            <a:avLst/>
          </a:pr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sp>
        <p:nvSpPr>
          <p:cNvPr id="153" name="矩形 152"/>
          <p:cNvSpPr/>
          <p:nvPr/>
        </p:nvSpPr>
        <p:spPr>
          <a:xfrm>
            <a:off x="3549410" y="2499092"/>
            <a:ext cx="371793" cy="304800"/>
          </a:xfrm>
          <a:prstGeom prst="rect">
            <a:avLst/>
          </a:prstGeom>
        </p:spPr>
        <p:txBody>
          <a:bodyPr wrap="none">
            <a:spAutoFit/>
          </a:bodyPr>
          <a:lstStyle/>
          <a:p>
            <a:pPr algn="ctr" fontAlgn="base">
              <a:spcBef>
                <a:spcPct val="0"/>
              </a:spcBef>
              <a:spcAft>
                <a:spcPct val="0"/>
              </a:spcAft>
            </a:pPr>
            <a:r>
              <a:rPr altLang="zh-CN" lang="en-US" smtClean="0" sz="1400">
                <a:solidFill>
                  <a:srgbClr val="37B0E8"/>
                </a:solidFill>
                <a:latin charset="0" pitchFamily="34" typeface="Impact"/>
                <a:ea charset="-122" pitchFamily="34" typeface="微软雅黑"/>
              </a:rPr>
              <a:t>03</a:t>
            </a:r>
          </a:p>
        </p:txBody>
      </p:sp>
      <p:sp>
        <p:nvSpPr>
          <p:cNvPr id="154" name="矩形 153"/>
          <p:cNvSpPr/>
          <p:nvPr/>
        </p:nvSpPr>
        <p:spPr>
          <a:xfrm>
            <a:off x="4706181" y="2499092"/>
            <a:ext cx="367030" cy="304800"/>
          </a:xfrm>
          <a:prstGeom prst="rect">
            <a:avLst/>
          </a:prstGeom>
        </p:spPr>
        <p:txBody>
          <a:bodyPr wrap="none">
            <a:spAutoFit/>
          </a:bodyPr>
          <a:lstStyle/>
          <a:p>
            <a:pPr algn="ctr" fontAlgn="base">
              <a:spcBef>
                <a:spcPct val="0"/>
              </a:spcBef>
              <a:spcAft>
                <a:spcPct val="0"/>
              </a:spcAft>
            </a:pPr>
            <a:r>
              <a:rPr altLang="zh-CN" lang="en-US" smtClean="0" sz="1400">
                <a:solidFill>
                  <a:srgbClr val="37B0E8"/>
                </a:solidFill>
                <a:latin charset="0" pitchFamily="34" typeface="Impact"/>
                <a:ea charset="-122" pitchFamily="34" typeface="微软雅黑"/>
              </a:rPr>
              <a:t>02</a:t>
            </a:r>
          </a:p>
        </p:txBody>
      </p:sp>
      <p:sp>
        <p:nvSpPr>
          <p:cNvPr id="155" name="矩形 154"/>
          <p:cNvSpPr/>
          <p:nvPr/>
        </p:nvSpPr>
        <p:spPr>
          <a:xfrm>
            <a:off x="5865801" y="2499092"/>
            <a:ext cx="346393" cy="304800"/>
          </a:xfrm>
          <a:prstGeom prst="rect">
            <a:avLst/>
          </a:prstGeom>
        </p:spPr>
        <p:txBody>
          <a:bodyPr wrap="none">
            <a:spAutoFit/>
          </a:bodyPr>
          <a:lstStyle/>
          <a:p>
            <a:pPr algn="ctr" fontAlgn="base">
              <a:spcBef>
                <a:spcPct val="0"/>
              </a:spcBef>
              <a:spcAft>
                <a:spcPct val="0"/>
              </a:spcAft>
            </a:pPr>
            <a:r>
              <a:rPr altLang="zh-CN" lang="en-US" smtClean="0" sz="1400">
                <a:solidFill>
                  <a:srgbClr val="37B0E8"/>
                </a:solidFill>
                <a:latin charset="0" pitchFamily="34" typeface="Impact"/>
                <a:ea charset="-122" pitchFamily="34" typeface="微软雅黑"/>
              </a:rPr>
              <a:t>01</a:t>
            </a:r>
          </a:p>
        </p:txBody>
      </p:sp>
      <p:sp>
        <p:nvSpPr>
          <p:cNvPr id="156" name="矩形 155"/>
          <p:cNvSpPr/>
          <p:nvPr/>
        </p:nvSpPr>
        <p:spPr>
          <a:xfrm>
            <a:off x="2401361" y="2499092"/>
            <a:ext cx="367030" cy="304800"/>
          </a:xfrm>
          <a:prstGeom prst="rect">
            <a:avLst/>
          </a:prstGeom>
        </p:spPr>
        <p:txBody>
          <a:bodyPr wrap="none">
            <a:spAutoFit/>
          </a:bodyPr>
          <a:lstStyle/>
          <a:p>
            <a:pPr algn="ctr" fontAlgn="base" lvl="0">
              <a:spcBef>
                <a:spcPct val="0"/>
              </a:spcBef>
              <a:spcAft>
                <a:spcPct val="0"/>
              </a:spcAft>
            </a:pPr>
            <a:r>
              <a:rPr altLang="zh-CN" lang="en-US" smtClean="0" sz="1400">
                <a:solidFill>
                  <a:srgbClr val="37B0E8"/>
                </a:solidFill>
                <a:latin charset="0" pitchFamily="34" typeface="Impact"/>
                <a:ea charset="-122" pitchFamily="34" typeface="微软雅黑"/>
              </a:rPr>
              <a:t>04</a:t>
            </a:r>
          </a:p>
        </p:txBody>
      </p:sp>
      <p:sp>
        <p:nvSpPr>
          <p:cNvPr id="157" name="圆角矩形 156"/>
          <p:cNvSpPr/>
          <p:nvPr/>
        </p:nvSpPr>
        <p:spPr>
          <a:xfrm>
            <a:off x="4371400" y="3148923"/>
            <a:ext cx="1175123" cy="270849"/>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58" name="Rectangle 66"/>
          <p:cNvSpPr>
            <a:spLocks noChangeArrowheads="1"/>
          </p:cNvSpPr>
          <p:nvPr/>
        </p:nvSpPr>
        <p:spPr bwMode="auto">
          <a:xfrm>
            <a:off x="4378960" y="3533824"/>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mtClean="0"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sp>
        <p:nvSpPr>
          <p:cNvPr id="159" name="圆角矩形 158"/>
          <p:cNvSpPr/>
          <p:nvPr/>
        </p:nvSpPr>
        <p:spPr>
          <a:xfrm>
            <a:off x="2140680" y="3148923"/>
            <a:ext cx="1175123" cy="270849"/>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60" name="Rectangle 66"/>
          <p:cNvSpPr>
            <a:spLocks noChangeArrowheads="1"/>
          </p:cNvSpPr>
          <p:nvPr/>
        </p:nvSpPr>
        <p:spPr bwMode="auto">
          <a:xfrm>
            <a:off x="2148240" y="3533824"/>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mtClean="0"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sp>
        <p:nvSpPr>
          <p:cNvPr id="161" name="圆角矩形 160"/>
          <p:cNvSpPr/>
          <p:nvPr/>
        </p:nvSpPr>
        <p:spPr>
          <a:xfrm>
            <a:off x="3213984" y="1349779"/>
            <a:ext cx="1175123" cy="270849"/>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62" name="Rectangle 66"/>
          <p:cNvSpPr>
            <a:spLocks noChangeArrowheads="1"/>
          </p:cNvSpPr>
          <p:nvPr/>
        </p:nvSpPr>
        <p:spPr bwMode="auto">
          <a:xfrm>
            <a:off x="3221544" y="1734680"/>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mtClean="0"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sp>
        <p:nvSpPr>
          <p:cNvPr id="163" name="圆角矩形 162"/>
          <p:cNvSpPr/>
          <p:nvPr/>
        </p:nvSpPr>
        <p:spPr>
          <a:xfrm>
            <a:off x="5523528" y="1349779"/>
            <a:ext cx="1175123" cy="270849"/>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164" name="Rectangle 66"/>
          <p:cNvSpPr>
            <a:spLocks noChangeArrowheads="1"/>
          </p:cNvSpPr>
          <p:nvPr/>
        </p:nvSpPr>
        <p:spPr bwMode="auto">
          <a:xfrm>
            <a:off x="5531088" y="1734680"/>
            <a:ext cx="18335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base">
              <a:spcBef>
                <a:spcPct val="0"/>
              </a:spcBef>
              <a:spcAft>
                <a:spcPct val="0"/>
              </a:spcAft>
            </a:pPr>
            <a:r>
              <a:rPr altLang="en-US" lang="zh-CN" smtClean="0" sz="1000">
                <a:solidFill>
                  <a:schemeClr val="tx1">
                    <a:lumMod val="50000"/>
                    <a:lumOff val="50000"/>
                  </a:schemeClr>
                </a:solidFill>
                <a:latin charset="0" pitchFamily="34" typeface="Arial"/>
                <a:ea charset="-122" pitchFamily="34" typeface="微软雅黑"/>
              </a:rPr>
              <a:t>此处可输入相关说明文本内容，或者复制文本内容后粘贴，并选择只保留文字。</a:t>
            </a:r>
          </a:p>
        </p:txBody>
      </p:sp>
      <p:grpSp>
        <p:nvGrpSpPr>
          <p:cNvPr id="165" name="组合 164"/>
          <p:cNvGrpSpPr/>
          <p:nvPr/>
        </p:nvGrpSpPr>
        <p:grpSpPr>
          <a:xfrm flipH="1">
            <a:off x="6490128" y="2215063"/>
            <a:ext cx="3626488" cy="873273"/>
            <a:chOff x="-1335088" y="3200400"/>
            <a:chExt cx="5268913" cy="1316038"/>
          </a:xfrm>
          <a:effectLst>
            <a:outerShdw algn="tl" blurRad="63500" dir="2700000" dist="38100" rotWithShape="0">
              <a:prstClr val="black">
                <a:alpha val="19000"/>
              </a:prstClr>
            </a:outerShdw>
          </a:effectLst>
        </p:grpSpPr>
        <p:sp>
          <p:nvSpPr>
            <p:cNvPr id="166" name="Freeform 113"/>
            <p:cNvSpPr/>
            <p:nvPr/>
          </p:nvSpPr>
          <p:spPr bwMode="auto">
            <a:xfrm>
              <a:off x="1889125" y="3433763"/>
              <a:ext cx="434975" cy="887413"/>
            </a:xfrm>
            <a:custGeom>
              <a:gdLst>
                <a:gd fmla="*/ 36 w 116" name="T0"/>
                <a:gd fmla="*/ 121 h 237" name="T1"/>
                <a:gd fmla="*/ 38 w 116" name="T2"/>
                <a:gd fmla="*/ 94 h 237" name="T3"/>
                <a:gd fmla="*/ 17 w 116" name="T4"/>
                <a:gd fmla="*/ 38 h 237" name="T5"/>
                <a:gd fmla="*/ 33 w 116" name="T6"/>
                <a:gd fmla="*/ 0 h 237" name="T7"/>
                <a:gd fmla="*/ 83 w 116" name="T8"/>
                <a:gd fmla="*/ 0 h 237" name="T9"/>
                <a:gd fmla="*/ 108 w 116" name="T10"/>
                <a:gd fmla="*/ 61 h 237" name="T11"/>
                <a:gd fmla="*/ 102 w 116" name="T12"/>
                <a:gd fmla="*/ 122 h 237" name="T13"/>
                <a:gd fmla="*/ 62 w 116" name="T14"/>
                <a:gd fmla="*/ 217 h 237" name="T15"/>
                <a:gd fmla="*/ 32 w 116" name="T16"/>
                <a:gd fmla="*/ 235 h 237" name="T17"/>
                <a:gd fmla="*/ 31 w 116" name="T18"/>
                <a:gd fmla="*/ 234 h 237" name="T19"/>
                <a:gd fmla="*/ 9 w 116" name="T20"/>
                <a:gd fmla="*/ 183 h 237" name="T21"/>
                <a:gd fmla="*/ 36 w 116" name="T22"/>
                <a:gd fmla="*/ 121 h 23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6" w="115">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7" name="Freeform 114"/>
            <p:cNvSpPr/>
            <p:nvPr/>
          </p:nvSpPr>
          <p:spPr bwMode="auto">
            <a:xfrm>
              <a:off x="1911350" y="3497263"/>
              <a:ext cx="184150" cy="812800"/>
            </a:xfrm>
            <a:custGeom>
              <a:gdLst>
                <a:gd fmla="*/ 20 w 49" name="T0"/>
                <a:gd fmla="*/ 0 h 217" name="T1"/>
                <a:gd fmla="*/ 47 w 49" name="T2"/>
                <a:gd fmla="*/ 71 h 217" name="T3"/>
                <a:gd fmla="*/ 44 w 49" name="T4"/>
                <a:gd fmla="*/ 106 h 217" name="T5"/>
                <a:gd fmla="*/ 14 w 49" name="T6"/>
                <a:gd fmla="*/ 175 h 217" name="T7"/>
                <a:gd fmla="*/ 22 w 49" name="T8"/>
                <a:gd fmla="*/ 217 h 217" name="T9"/>
                <a:gd fmla="*/ 0 w 49" name="T10"/>
                <a:gd fmla="*/ 190 h 217" name="T11"/>
                <a:gd fmla="*/ 0 w 49" name="T12"/>
                <a:gd fmla="*/ 186 h 217" name="T13"/>
                <a:gd fmla="*/ 0 w 49" name="T14"/>
                <a:gd fmla="*/ 186 h 217" name="T15"/>
                <a:gd fmla="*/ 0 w 49" name="T16"/>
                <a:gd fmla="*/ 182 h 217" name="T17"/>
                <a:gd fmla="*/ 0 w 49" name="T18"/>
                <a:gd fmla="*/ 182 h 217" name="T19"/>
                <a:gd fmla="*/ 0 w 49" name="T20"/>
                <a:gd fmla="*/ 178 h 217" name="T21"/>
                <a:gd fmla="*/ 0 w 49" name="T22"/>
                <a:gd fmla="*/ 178 h 217" name="T23"/>
                <a:gd fmla="*/ 1 w 49" name="T24"/>
                <a:gd fmla="*/ 174 h 217" name="T25"/>
                <a:gd fmla="*/ 1 w 49" name="T26"/>
                <a:gd fmla="*/ 174 h 217" name="T27"/>
                <a:gd fmla="*/ 2 w 49" name="T28"/>
                <a:gd fmla="*/ 170 h 217" name="T29"/>
                <a:gd fmla="*/ 2 w 49" name="T30"/>
                <a:gd fmla="*/ 170 h 217" name="T31"/>
                <a:gd fmla="*/ 3 w 49" name="T32"/>
                <a:gd fmla="*/ 166 h 217" name="T33"/>
                <a:gd fmla="*/ 30 w 49" name="T34"/>
                <a:gd fmla="*/ 104 h 217" name="T35"/>
                <a:gd fmla="*/ 31 w 49" name="T36"/>
                <a:gd fmla="*/ 100 h 217" name="T37"/>
                <a:gd fmla="*/ 33 w 49" name="T38"/>
                <a:gd fmla="*/ 90 h 217" name="T39"/>
                <a:gd fmla="*/ 32 w 49" name="T40"/>
                <a:gd fmla="*/ 77 h 217" name="T41"/>
                <a:gd fmla="*/ 11 w 49" name="T42"/>
                <a:gd fmla="*/ 21 h 217" name="T43"/>
                <a:gd fmla="*/ 20 w 49" name="T44"/>
                <a:gd fmla="*/ 0 h 21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6" w="49">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8" name="Freeform 115"/>
            <p:cNvSpPr/>
            <p:nvPr/>
          </p:nvSpPr>
          <p:spPr bwMode="auto">
            <a:xfrm>
              <a:off x="2024062" y="3298825"/>
              <a:ext cx="390525" cy="1112838"/>
            </a:xfrm>
            <a:custGeom>
              <a:gdLst>
                <a:gd fmla="*/ 28 w 104" name="T0"/>
                <a:gd fmla="*/ 0 h 297" name="T1"/>
                <a:gd fmla="*/ 94 w 104" name="T2"/>
                <a:gd fmla="*/ 113 h 297" name="T3"/>
                <a:gd fmla="*/ 97 w 104" name="T4"/>
                <a:gd fmla="*/ 175 h 297" name="T5"/>
                <a:gd fmla="*/ 70 w 104" name="T6"/>
                <a:gd fmla="*/ 274 h 297" name="T7"/>
                <a:gd fmla="*/ 42 w 104" name="T8"/>
                <a:gd fmla="*/ 296 h 297" name="T9"/>
                <a:gd fmla="*/ 41 w 104" name="T10"/>
                <a:gd fmla="*/ 296 h 297" name="T11"/>
                <a:gd fmla="*/ 13 w 104" name="T12"/>
                <a:gd fmla="*/ 248 h 297" name="T13"/>
                <a:gd fmla="*/ 30 w 104" name="T14"/>
                <a:gd fmla="*/ 183 h 297" name="T15"/>
                <a:gd fmla="*/ 29 w 104" name="T16"/>
                <a:gd fmla="*/ 156 h 297" name="T17"/>
                <a:gd fmla="*/ 0 w 104" name="T18"/>
                <a:gd fmla="*/ 104 h 297" name="T19"/>
                <a:gd fmla="*/ 28 w 104" name="T20"/>
                <a:gd fmla="*/ 0 h 2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7" w="104">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Freeform 116"/>
            <p:cNvSpPr/>
            <p:nvPr/>
          </p:nvSpPr>
          <p:spPr bwMode="auto">
            <a:xfrm>
              <a:off x="2024062" y="3602038"/>
              <a:ext cx="180975" cy="801688"/>
            </a:xfrm>
            <a:custGeom>
              <a:gdLst>
                <a:gd fmla="*/ 6 w 48" name="T0"/>
                <a:gd fmla="*/ 0 h 214" name="T1"/>
                <a:gd fmla="*/ 42 w 48" name="T2"/>
                <a:gd fmla="*/ 67 h 214" name="T3"/>
                <a:gd fmla="*/ 44 w 48" name="T4"/>
                <a:gd fmla="*/ 101 h 214" name="T5"/>
                <a:gd fmla="*/ 25 w 48" name="T6"/>
                <a:gd fmla="*/ 174 h 214" name="T7"/>
                <a:gd fmla="*/ 39 w 48" name="T8"/>
                <a:gd fmla="*/ 214 h 214" name="T9"/>
                <a:gd fmla="*/ 13 w 48" name="T10"/>
                <a:gd fmla="*/ 191 h 214" name="T11"/>
                <a:gd fmla="*/ 12 w 48" name="T12"/>
                <a:gd fmla="*/ 187 h 214" name="T13"/>
                <a:gd fmla="*/ 12 w 48" name="T14"/>
                <a:gd fmla="*/ 187 h 214" name="T15"/>
                <a:gd fmla="*/ 11 w 48" name="T16"/>
                <a:gd fmla="*/ 184 h 214" name="T17"/>
                <a:gd fmla="*/ 11 w 48" name="T18"/>
                <a:gd fmla="*/ 183 h 214" name="T19"/>
                <a:gd fmla="*/ 11 w 48" name="T20"/>
                <a:gd fmla="*/ 180 h 214" name="T21"/>
                <a:gd fmla="*/ 11 w 48" name="T22"/>
                <a:gd fmla="*/ 179 h 214" name="T23"/>
                <a:gd fmla="*/ 11 w 48" name="T24"/>
                <a:gd fmla="*/ 175 h 214" name="T25"/>
                <a:gd fmla="*/ 11 w 48" name="T26"/>
                <a:gd fmla="*/ 175 h 214" name="T27"/>
                <a:gd fmla="*/ 12 w 48" name="T28"/>
                <a:gd fmla="*/ 171 h 214" name="T29"/>
                <a:gd fmla="*/ 12 w 48" name="T30"/>
                <a:gd fmla="*/ 171 h 214" name="T31"/>
                <a:gd fmla="*/ 13 w 48" name="T32"/>
                <a:gd fmla="*/ 167 h 214" name="T33"/>
                <a:gd fmla="*/ 30 w 48" name="T34"/>
                <a:gd fmla="*/ 102 h 214" name="T35"/>
                <a:gd fmla="*/ 31 w 48" name="T36"/>
                <a:gd fmla="*/ 98 h 214" name="T37"/>
                <a:gd fmla="*/ 32 w 48" name="T38"/>
                <a:gd fmla="*/ 88 h 214" name="T39"/>
                <a:gd fmla="*/ 29 w 48" name="T40"/>
                <a:gd fmla="*/ 75 h 214" name="T41"/>
                <a:gd fmla="*/ 0 w 48" name="T42"/>
                <a:gd fmla="*/ 23 h 214" name="T43"/>
                <a:gd fmla="*/ 6 w 48" name="T44"/>
                <a:gd fmla="*/ 0 h 21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4" w="48">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117"/>
            <p:cNvSpPr/>
            <p:nvPr/>
          </p:nvSpPr>
          <p:spPr bwMode="auto">
            <a:xfrm>
              <a:off x="2197100" y="3305175"/>
              <a:ext cx="393700" cy="1098550"/>
            </a:xfrm>
            <a:custGeom>
              <a:gdLst>
                <a:gd fmla="*/ 18 w 105" name="T0"/>
                <a:gd fmla="*/ 0 h 293" name="T1"/>
                <a:gd fmla="*/ 94 w 105" name="T2"/>
                <a:gd fmla="*/ 107 h 293" name="T3"/>
                <a:gd fmla="*/ 102 w 105" name="T4"/>
                <a:gd fmla="*/ 168 h 293" name="T5"/>
                <a:gd fmla="*/ 84 w 105" name="T6"/>
                <a:gd fmla="*/ 269 h 293" name="T7"/>
                <a:gd fmla="*/ 58 w 105" name="T8"/>
                <a:gd fmla="*/ 293 h 293" name="T9"/>
                <a:gd fmla="*/ 57 w 105" name="T10"/>
                <a:gd fmla="*/ 293 h 293" name="T11"/>
                <a:gd fmla="*/ 24 w 105" name="T12"/>
                <a:gd fmla="*/ 248 h 293" name="T13"/>
                <a:gd fmla="*/ 36 w 105" name="T14"/>
                <a:gd fmla="*/ 181 h 293" name="T15"/>
                <a:gd fmla="*/ 33 w 105" name="T16"/>
                <a:gd fmla="*/ 154 h 293" name="T17"/>
                <a:gd fmla="*/ 0 w 105" name="T18"/>
                <a:gd fmla="*/ 105 h 293" name="T19"/>
                <a:gd fmla="*/ 18 w 105" name="T20"/>
                <a:gd fmla="*/ 0 h 29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3" w="105">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118"/>
            <p:cNvSpPr/>
            <p:nvPr/>
          </p:nvSpPr>
          <p:spPr bwMode="auto">
            <a:xfrm>
              <a:off x="2163762" y="3613150"/>
              <a:ext cx="236538" cy="790575"/>
            </a:xfrm>
            <a:custGeom>
              <a:gdLst>
                <a:gd fmla="*/ 13 w 63" name="T0"/>
                <a:gd fmla="*/ 0 h 211" name="T1"/>
                <a:gd fmla="*/ 54 w 63" name="T2"/>
                <a:gd fmla="*/ 63 h 211" name="T3"/>
                <a:gd fmla="*/ 59 w 63" name="T4"/>
                <a:gd fmla="*/ 98 h 211" name="T5"/>
                <a:gd fmla="*/ 46 w 63" name="T6"/>
                <a:gd fmla="*/ 172 h 211" name="T7"/>
                <a:gd fmla="*/ 63 w 63" name="T8"/>
                <a:gd fmla="*/ 211 h 211" name="T9"/>
                <a:gd fmla="*/ 36 w 63" name="T10"/>
                <a:gd fmla="*/ 190 h 211" name="T11"/>
                <a:gd fmla="*/ 34 w 63" name="T12"/>
                <a:gd fmla="*/ 186 h 211" name="T13"/>
                <a:gd fmla="*/ 34 w 63" name="T14"/>
                <a:gd fmla="*/ 186 h 211" name="T15"/>
                <a:gd fmla="*/ 33 w 63" name="T16"/>
                <a:gd fmla="*/ 182 h 211" name="T17"/>
                <a:gd fmla="*/ 33 w 63" name="T18"/>
                <a:gd fmla="*/ 182 h 211" name="T19"/>
                <a:gd fmla="*/ 33 w 63" name="T20"/>
                <a:gd fmla="*/ 178 h 211" name="T21"/>
                <a:gd fmla="*/ 33 w 63" name="T22"/>
                <a:gd fmla="*/ 178 h 211" name="T23"/>
                <a:gd fmla="*/ 33 w 63" name="T24"/>
                <a:gd fmla="*/ 174 h 211" name="T25"/>
                <a:gd fmla="*/ 33 w 63" name="T26"/>
                <a:gd fmla="*/ 174 h 211" name="T27"/>
                <a:gd fmla="*/ 33 w 63" name="T28"/>
                <a:gd fmla="*/ 170 h 211" name="T29"/>
                <a:gd fmla="*/ 33 w 63" name="T30"/>
                <a:gd fmla="*/ 170 h 211" name="T31"/>
                <a:gd fmla="*/ 33 w 63" name="T32"/>
                <a:gd fmla="*/ 166 h 211" name="T33"/>
                <a:gd fmla="*/ 45 w 63" name="T34"/>
                <a:gd fmla="*/ 99 h 211" name="T35"/>
                <a:gd fmla="*/ 46 w 63" name="T36"/>
                <a:gd fmla="*/ 95 h 211" name="T37"/>
                <a:gd fmla="*/ 46 w 63" name="T38"/>
                <a:gd fmla="*/ 85 h 211" name="T39"/>
                <a:gd fmla="*/ 42 w 63" name="T40"/>
                <a:gd fmla="*/ 72 h 211" name="T41"/>
                <a:gd fmla="*/ 0 w 63" name="T42"/>
                <a:gd fmla="*/ 11 h 211" name="T43"/>
                <a:gd fmla="*/ 13 w 63" name="T44"/>
                <a:gd fmla="*/ 0 h 2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1" w="62">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Freeform 119"/>
            <p:cNvSpPr/>
            <p:nvPr/>
          </p:nvSpPr>
          <p:spPr bwMode="auto">
            <a:xfrm>
              <a:off x="1000125" y="3200400"/>
              <a:ext cx="1301750" cy="1169988"/>
            </a:xfrm>
            <a:custGeom>
              <a:gdLst>
                <a:gd fmla="*/ 12 w 347" name="T0"/>
                <a:gd fmla="*/ 175 h 312" name="T1"/>
                <a:gd fmla="*/ 66 w 347" name="T2"/>
                <a:gd fmla="*/ 162 h 312" name="T3"/>
                <a:gd fmla="*/ 106 w 347" name="T4"/>
                <a:gd fmla="*/ 137 h 312" name="T5"/>
                <a:gd fmla="*/ 220 w 347" name="T6"/>
                <a:gd fmla="*/ 13 h 312" name="T7"/>
                <a:gd fmla="*/ 283 w 347" name="T8"/>
                <a:gd fmla="*/ 13 h 312" name="T9"/>
                <a:gd fmla="*/ 305 w 347" name="T10"/>
                <a:gd fmla="*/ 72 h 312" name="T11"/>
                <a:gd fmla="*/ 257 w 347" name="T12"/>
                <a:gd fmla="*/ 128 h 312" name="T13"/>
                <a:gd fmla="*/ 266 w 347" name="T14"/>
                <a:gd fmla="*/ 127 h 312" name="T15"/>
                <a:gd fmla="*/ 265 w 347" name="T16"/>
                <a:gd fmla="*/ 133 h 312" name="T17"/>
                <a:gd fmla="*/ 316 w 347" name="T18"/>
                <a:gd fmla="*/ 142 h 312" name="T19"/>
                <a:gd fmla="*/ 346 w 347" name="T20"/>
                <a:gd fmla="*/ 177 h 312" name="T21"/>
                <a:gd fmla="*/ 346 w 347" name="T22"/>
                <a:gd fmla="*/ 178 h 312" name="T23"/>
                <a:gd fmla="*/ 294 w 347" name="T24"/>
                <a:gd fmla="*/ 200 h 312" name="T25"/>
                <a:gd fmla="*/ 241 w 347" name="T26"/>
                <a:gd fmla="*/ 223 h 312" name="T27"/>
                <a:gd fmla="*/ 179 w 347" name="T28"/>
                <a:gd fmla="*/ 288 h 312" name="T29"/>
                <a:gd fmla="*/ 83 w 347" name="T30"/>
                <a:gd fmla="*/ 310 h 312" name="T31"/>
                <a:gd fmla="*/ 0 w 347" name="T32"/>
                <a:gd fmla="*/ 300 h 312" name="T33"/>
                <a:gd fmla="*/ 12 w 347" name="T34"/>
                <a:gd fmla="*/ 175 h 31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2" w="347">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120"/>
            <p:cNvSpPr/>
            <p:nvPr/>
          </p:nvSpPr>
          <p:spPr bwMode="auto">
            <a:xfrm>
              <a:off x="1946275" y="3222625"/>
              <a:ext cx="1004888" cy="971550"/>
            </a:xfrm>
            <a:custGeom>
              <a:gdLst>
                <a:gd fmla="*/ 260 w 268" name="T0"/>
                <a:gd fmla="*/ 203 h 259" name="T1"/>
                <a:gd fmla="*/ 195 w 268" name="T2"/>
                <a:gd fmla="*/ 76 h 259" name="T3"/>
                <a:gd fmla="*/ 146 w 268" name="T4"/>
                <a:gd fmla="*/ 34 h 259" name="T5"/>
                <a:gd fmla="*/ 0 w 268" name="T6"/>
                <a:gd fmla="*/ 0 h 259" name="T7"/>
                <a:gd fmla="*/ 33 w 268" name="T8"/>
                <a:gd fmla="*/ 78 h 259" name="T9"/>
                <a:gd fmla="*/ 124 w 268" name="T10"/>
                <a:gd fmla="*/ 109 h 259" name="T11"/>
                <a:gd fmla="*/ 157 w 268" name="T12"/>
                <a:gd fmla="*/ 156 h 259" name="T13"/>
                <a:gd fmla="*/ 192 w 268" name="T14"/>
                <a:gd fmla="*/ 225 h 259" name="T15"/>
                <a:gd fmla="*/ 253 w 268" name="T16"/>
                <a:gd fmla="*/ 244 h 259" name="T17"/>
                <a:gd fmla="*/ 254 w 268" name="T18"/>
                <a:gd fmla="*/ 243 h 259" name="T19"/>
                <a:gd fmla="*/ 260 w 268" name="T20"/>
                <a:gd fmla="*/ 203 h 2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9" w="268">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121"/>
            <p:cNvSpPr/>
            <p:nvPr/>
          </p:nvSpPr>
          <p:spPr bwMode="auto">
            <a:xfrm>
              <a:off x="2339975" y="3563938"/>
              <a:ext cx="547688" cy="627063"/>
            </a:xfrm>
            <a:custGeom>
              <a:gdLst>
                <a:gd fmla="*/ 8 w 146" name="T0"/>
                <a:gd fmla="*/ 2 h 167" name="T1"/>
                <a:gd fmla="*/ 60 w 146" name="T2"/>
                <a:gd fmla="*/ 32 h 167" name="T3"/>
                <a:gd fmla="*/ 109 w 146" name="T4"/>
                <a:gd fmla="*/ 128 h 167" name="T5"/>
                <a:gd fmla="*/ 146 w 146" name="T6"/>
                <a:gd fmla="*/ 155 h 167" name="T7"/>
                <a:gd fmla="*/ 87 w 146" name="T8"/>
                <a:gd fmla="*/ 134 h 167" name="T9"/>
                <a:gd fmla="*/ 52 w 146" name="T10"/>
                <a:gd fmla="*/ 65 h 167" name="T11"/>
                <a:gd fmla="*/ 30 w 146" name="T12"/>
                <a:gd fmla="*/ 43 h 167" name="T13"/>
                <a:gd fmla="*/ 14 w 146" name="T14"/>
                <a:gd fmla="*/ 25 h 167" name="T15"/>
                <a:gd fmla="*/ 8 w 146" name="T16"/>
                <a:gd fmla="*/ 2 h 1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7" w="146">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122"/>
            <p:cNvSpPr/>
            <p:nvPr/>
          </p:nvSpPr>
          <p:spPr bwMode="auto">
            <a:xfrm>
              <a:off x="2794000" y="3841750"/>
              <a:ext cx="141288" cy="203200"/>
            </a:xfrm>
            <a:custGeom>
              <a:gdLst>
                <a:gd fmla="*/ 15 w 38" name="T0"/>
                <a:gd fmla="*/ 0 h 54" name="T1"/>
                <a:gd fmla="*/ 35 w 38" name="T2"/>
                <a:gd fmla="*/ 40 h 54" name="T3"/>
                <a:gd fmla="*/ 38 w 38" name="T4"/>
                <a:gd fmla="*/ 53 h 54" name="T5"/>
                <a:gd fmla="*/ 15 w 38" name="T6"/>
                <a:gd fmla="*/ 44 h 54" name="T7"/>
                <a:gd fmla="*/ 3 w 38" name="T8"/>
                <a:gd fmla="*/ 19 h 54" name="T9"/>
                <a:gd fmla="*/ 8 w 38" name="T10"/>
                <a:gd fmla="*/ 3 h 54" name="T11"/>
                <a:gd fmla="*/ 15 w 38" name="T12"/>
                <a:gd fmla="*/ 0 h 54" name="T13"/>
              </a:gdLst>
              <a:cxnLst>
                <a:cxn ang="0">
                  <a:pos x="T0" y="T1"/>
                </a:cxn>
                <a:cxn ang="0">
                  <a:pos x="T2" y="T3"/>
                </a:cxn>
                <a:cxn ang="0">
                  <a:pos x="T4" y="T5"/>
                </a:cxn>
                <a:cxn ang="0">
                  <a:pos x="T6" y="T7"/>
                </a:cxn>
                <a:cxn ang="0">
                  <a:pos x="T8" y="T9"/>
                </a:cxn>
                <a:cxn ang="0">
                  <a:pos x="T10" y="T11"/>
                </a:cxn>
                <a:cxn ang="0">
                  <a:pos x="T12" y="T13"/>
                </a:cxn>
              </a:cxnLst>
              <a:rect b="b" l="0" r="r" t="0"/>
              <a:pathLst>
                <a:path h="54" w="38">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123"/>
            <p:cNvSpPr>
              <a:spLocks noEditPoints="1"/>
            </p:cNvSpPr>
            <p:nvPr/>
          </p:nvSpPr>
          <p:spPr bwMode="auto">
            <a:xfrm>
              <a:off x="1938337" y="3489325"/>
              <a:ext cx="701675" cy="809625"/>
            </a:xfrm>
            <a:custGeom>
              <a:gdLst>
                <a:gd fmla="*/ 95 w 187" name="T0"/>
                <a:gd fmla="*/ 0 h 216" name="T1"/>
                <a:gd fmla="*/ 187 w 187" name="T2"/>
                <a:gd fmla="*/ 108 h 216" name="T3"/>
                <a:gd fmla="*/ 165 w 187" name="T4"/>
                <a:gd fmla="*/ 159 h 216" name="T5"/>
                <a:gd fmla="*/ 157 w 187" name="T6"/>
                <a:gd fmla="*/ 192 h 216" name="T7"/>
                <a:gd fmla="*/ 104 w 187" name="T8"/>
                <a:gd fmla="*/ 213 h 216" name="T9"/>
                <a:gd fmla="*/ 0 w 187" name="T10"/>
                <a:gd fmla="*/ 111 h 216" name="T11"/>
                <a:gd fmla="*/ 95 w 187" name="T12"/>
                <a:gd fmla="*/ 0 h 216" name="T13"/>
                <a:gd fmla="*/ 95 w 187" name="T14"/>
                <a:gd fmla="*/ 50 h 216" name="T15"/>
                <a:gd fmla="*/ 45 w 187" name="T16"/>
                <a:gd fmla="*/ 108 h 216" name="T17"/>
                <a:gd fmla="*/ 95 w 187" name="T18"/>
                <a:gd fmla="*/ 165 h 216" name="T19"/>
                <a:gd fmla="*/ 144 w 187" name="T20"/>
                <a:gd fmla="*/ 108 h 216" name="T21"/>
                <a:gd fmla="*/ 95 w 187" name="T22"/>
                <a:gd fmla="*/ 50 h 21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6" w="187">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124"/>
            <p:cNvSpPr>
              <a:spLocks noEditPoints="1"/>
            </p:cNvSpPr>
            <p:nvPr/>
          </p:nvSpPr>
          <p:spPr bwMode="auto">
            <a:xfrm>
              <a:off x="1965325" y="3440113"/>
              <a:ext cx="700088" cy="817563"/>
            </a:xfrm>
            <a:custGeom>
              <a:gdLst>
                <a:gd fmla="*/ 93 w 187" name="T0"/>
                <a:gd fmla="*/ 0 h 218" name="T1"/>
                <a:gd fmla="*/ 187 w 187" name="T2"/>
                <a:gd fmla="*/ 109 h 218" name="T3"/>
                <a:gd fmla="*/ 93 w 187" name="T4"/>
                <a:gd fmla="*/ 218 h 218" name="T5"/>
                <a:gd fmla="*/ 0 w 187" name="T6"/>
                <a:gd fmla="*/ 109 h 218" name="T7"/>
                <a:gd fmla="*/ 93 w 187" name="T8"/>
                <a:gd fmla="*/ 0 h 218" name="T9"/>
                <a:gd fmla="*/ 92 w 187" name="T10"/>
                <a:gd fmla="*/ 51 h 218" name="T11"/>
                <a:gd fmla="*/ 42 w 187" name="T12"/>
                <a:gd fmla="*/ 109 h 218" name="T13"/>
                <a:gd fmla="*/ 92 w 187" name="T14"/>
                <a:gd fmla="*/ 167 h 218" name="T15"/>
                <a:gd fmla="*/ 142 w 187" name="T16"/>
                <a:gd fmla="*/ 109 h 218" name="T17"/>
                <a:gd fmla="*/ 92 w 187" name="T18"/>
                <a:gd fmla="*/ 51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87">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125"/>
            <p:cNvSpPr>
              <a:spLocks noEditPoints="1"/>
            </p:cNvSpPr>
            <p:nvPr/>
          </p:nvSpPr>
          <p:spPr bwMode="auto">
            <a:xfrm>
              <a:off x="1957387" y="3440113"/>
              <a:ext cx="701675" cy="817563"/>
            </a:xfrm>
            <a:custGeom>
              <a:gdLst>
                <a:gd fmla="*/ 93 w 187" name="T0"/>
                <a:gd fmla="*/ 0 h 218" name="T1"/>
                <a:gd fmla="*/ 187 w 187" name="T2"/>
                <a:gd fmla="*/ 109 h 218" name="T3"/>
                <a:gd fmla="*/ 93 w 187" name="T4"/>
                <a:gd fmla="*/ 218 h 218" name="T5"/>
                <a:gd fmla="*/ 0 w 187" name="T6"/>
                <a:gd fmla="*/ 109 h 218" name="T7"/>
                <a:gd fmla="*/ 93 w 187" name="T8"/>
                <a:gd fmla="*/ 0 h 218" name="T9"/>
                <a:gd fmla="*/ 92 w 187" name="T10"/>
                <a:gd fmla="*/ 51 h 218" name="T11"/>
                <a:gd fmla="*/ 42 w 187" name="T12"/>
                <a:gd fmla="*/ 109 h 218" name="T13"/>
                <a:gd fmla="*/ 92 w 187" name="T14"/>
                <a:gd fmla="*/ 167 h 218" name="T15"/>
                <a:gd fmla="*/ 142 w 187" name="T16"/>
                <a:gd fmla="*/ 109 h 218" name="T17"/>
                <a:gd fmla="*/ 92 w 187" name="T18"/>
                <a:gd fmla="*/ 51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87">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126"/>
            <p:cNvSpPr/>
            <p:nvPr/>
          </p:nvSpPr>
          <p:spPr bwMode="auto">
            <a:xfrm>
              <a:off x="1957387" y="3673475"/>
              <a:ext cx="206375" cy="341313"/>
            </a:xfrm>
            <a:custGeom>
              <a:gdLst>
                <a:gd fmla="*/ 9 w 55" name="T0"/>
                <a:gd fmla="*/ 0 h 91" name="T1"/>
                <a:gd fmla="*/ 0 w 55" name="T2"/>
                <a:gd fmla="*/ 47 h 91" name="T3"/>
                <a:gd fmla="*/ 7 w 55" name="T4"/>
                <a:gd fmla="*/ 91 h 91" name="T5"/>
                <a:gd fmla="*/ 52 w 55" name="T6"/>
                <a:gd fmla="*/ 82 h 91" name="T7"/>
                <a:gd fmla="*/ 42 w 55" name="T8"/>
                <a:gd fmla="*/ 47 h 91" name="T9"/>
                <a:gd fmla="*/ 55 w 55" name="T10"/>
                <a:gd fmla="*/ 9 h 91" name="T11"/>
                <a:gd fmla="*/ 9 w 55"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55">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127"/>
            <p:cNvSpPr/>
            <p:nvPr/>
          </p:nvSpPr>
          <p:spPr bwMode="auto">
            <a:xfrm>
              <a:off x="2444750" y="3673475"/>
              <a:ext cx="214313" cy="341313"/>
            </a:xfrm>
            <a:custGeom>
              <a:gdLst>
                <a:gd fmla="*/ 0 w 57" name="T0"/>
                <a:gd fmla="*/ 9 h 91" name="T1"/>
                <a:gd fmla="*/ 12 w 57" name="T2"/>
                <a:gd fmla="*/ 47 h 91" name="T3"/>
                <a:gd fmla="*/ 2 w 57" name="T4"/>
                <a:gd fmla="*/ 82 h 91" name="T5"/>
                <a:gd fmla="*/ 49 w 57" name="T6"/>
                <a:gd fmla="*/ 91 h 91" name="T7"/>
                <a:gd fmla="*/ 57 w 57" name="T8"/>
                <a:gd fmla="*/ 47 h 91" name="T9"/>
                <a:gd fmla="*/ 48 w 57" name="T10"/>
                <a:gd fmla="*/ 0 h 91" name="T11"/>
                <a:gd fmla="*/ 0 w 57" name="T12"/>
                <a:gd fmla="*/ 9 h 91" name="T13"/>
              </a:gdLst>
              <a:cxnLst>
                <a:cxn ang="0">
                  <a:pos x="T0" y="T1"/>
                </a:cxn>
                <a:cxn ang="0">
                  <a:pos x="T2" y="T3"/>
                </a:cxn>
                <a:cxn ang="0">
                  <a:pos x="T4" y="T5"/>
                </a:cxn>
                <a:cxn ang="0">
                  <a:pos x="T6" y="T7"/>
                </a:cxn>
                <a:cxn ang="0">
                  <a:pos x="T8" y="T9"/>
                </a:cxn>
                <a:cxn ang="0">
                  <a:pos x="T10" y="T11"/>
                </a:cxn>
                <a:cxn ang="0">
                  <a:pos x="T12" y="T13"/>
                </a:cxn>
              </a:cxnLst>
              <a:rect b="b" l="0" r="r" t="0"/>
              <a:pathLst>
                <a:path h="91" w="57">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Freeform 128"/>
            <p:cNvSpPr>
              <a:spLocks noEditPoints="1"/>
            </p:cNvSpPr>
            <p:nvPr/>
          </p:nvSpPr>
          <p:spPr bwMode="auto">
            <a:xfrm>
              <a:off x="1924050" y="3440113"/>
              <a:ext cx="708025" cy="822325"/>
            </a:xfrm>
            <a:custGeom>
              <a:gdLst>
                <a:gd fmla="*/ 95 w 189" name="T0"/>
                <a:gd fmla="*/ 0 h 219" name="T1"/>
                <a:gd fmla="*/ 0 w 189" name="T2"/>
                <a:gd fmla="*/ 109 h 219" name="T3"/>
                <a:gd fmla="*/ 95 w 189" name="T4"/>
                <a:gd fmla="*/ 219 h 219" name="T5"/>
                <a:gd fmla="*/ 189 w 189" name="T6"/>
                <a:gd fmla="*/ 109 h 219" name="T7"/>
                <a:gd fmla="*/ 95 w 189" name="T8"/>
                <a:gd fmla="*/ 0 h 219" name="T9"/>
                <a:gd fmla="*/ 95 w 189" name="T10"/>
                <a:gd fmla="*/ 53 h 219" name="T11"/>
                <a:gd fmla="*/ 143 w 189" name="T12"/>
                <a:gd fmla="*/ 109 h 219" name="T13"/>
                <a:gd fmla="*/ 95 w 189" name="T14"/>
                <a:gd fmla="*/ 165 h 219" name="T15"/>
                <a:gd fmla="*/ 47 w 189" name="T16"/>
                <a:gd fmla="*/ 109 h 219" name="T17"/>
                <a:gd fmla="*/ 95 w 189" name="T18"/>
                <a:gd fmla="*/ 53 h 2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9" w="18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2" name="Freeform 129"/>
            <p:cNvSpPr>
              <a:spLocks noEditPoints="1"/>
            </p:cNvSpPr>
            <p:nvPr/>
          </p:nvSpPr>
          <p:spPr bwMode="auto">
            <a:xfrm>
              <a:off x="1938337" y="3448050"/>
              <a:ext cx="690563" cy="806450"/>
            </a:xfrm>
            <a:custGeom>
              <a:gdLst>
                <a:gd fmla="*/ 92 w 184" name="T0"/>
                <a:gd fmla="*/ 0 h 215" name="T1"/>
                <a:gd fmla="*/ 184 w 184" name="T2"/>
                <a:gd fmla="*/ 107 h 215" name="T3"/>
                <a:gd fmla="*/ 92 w 184" name="T4"/>
                <a:gd fmla="*/ 215 h 215" name="T5"/>
                <a:gd fmla="*/ 0 w 184" name="T6"/>
                <a:gd fmla="*/ 107 h 215" name="T7"/>
                <a:gd fmla="*/ 92 w 184" name="T8"/>
                <a:gd fmla="*/ 0 h 215" name="T9"/>
                <a:gd fmla="*/ 92 w 184" name="T10"/>
                <a:gd fmla="*/ 50 h 215" name="T11"/>
                <a:gd fmla="*/ 43 w 184" name="T12"/>
                <a:gd fmla="*/ 107 h 215" name="T13"/>
                <a:gd fmla="*/ 92 w 184" name="T14"/>
                <a:gd fmla="*/ 165 h 215" name="T15"/>
                <a:gd fmla="*/ 141 w 184" name="T16"/>
                <a:gd fmla="*/ 107 h 215" name="T17"/>
                <a:gd fmla="*/ 92 w 184" name="T18"/>
                <a:gd fmla="*/ 50 h 2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5" w="184">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130"/>
            <p:cNvSpPr/>
            <p:nvPr/>
          </p:nvSpPr>
          <p:spPr bwMode="auto">
            <a:xfrm>
              <a:off x="1938337" y="3478213"/>
              <a:ext cx="236538" cy="742950"/>
            </a:xfrm>
            <a:custGeom>
              <a:gdLst>
                <a:gd fmla="*/ 63 w 63" name="T0"/>
                <a:gd fmla="*/ 0 h 198" name="T1"/>
                <a:gd fmla="*/ 63 w 63" name="T2"/>
                <a:gd fmla="*/ 47 h 198" name="T3"/>
                <a:gd fmla="*/ 37 w 63" name="T4"/>
                <a:gd fmla="*/ 99 h 198" name="T5"/>
                <a:gd fmla="*/ 63 w 63" name="T6"/>
                <a:gd fmla="*/ 151 h 198" name="T7"/>
                <a:gd fmla="*/ 63 w 63" name="T8"/>
                <a:gd fmla="*/ 198 h 198" name="T9"/>
                <a:gd fmla="*/ 0 w 63" name="T10"/>
                <a:gd fmla="*/ 99 h 198" name="T11"/>
                <a:gd fmla="*/ 63 w 63" name="T12"/>
                <a:gd fmla="*/ 0 h 198" name="T13"/>
              </a:gdLst>
              <a:cxnLst>
                <a:cxn ang="0">
                  <a:pos x="T0" y="T1"/>
                </a:cxn>
                <a:cxn ang="0">
                  <a:pos x="T2" y="T3"/>
                </a:cxn>
                <a:cxn ang="0">
                  <a:pos x="T4" y="T5"/>
                </a:cxn>
                <a:cxn ang="0">
                  <a:pos x="T6" y="T7"/>
                </a:cxn>
                <a:cxn ang="0">
                  <a:pos x="T8" y="T9"/>
                </a:cxn>
                <a:cxn ang="0">
                  <a:pos x="T10" y="T11"/>
                </a:cxn>
                <a:cxn ang="0">
                  <a:pos x="T12" y="T13"/>
                </a:cxn>
              </a:cxnLst>
              <a:rect b="b" l="0" r="r" t="0"/>
              <a:pathLst>
                <a:path h="198" w="62">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Freeform 131"/>
            <p:cNvSpPr/>
            <p:nvPr/>
          </p:nvSpPr>
          <p:spPr bwMode="auto">
            <a:xfrm>
              <a:off x="2351087" y="3475038"/>
              <a:ext cx="250825" cy="749300"/>
            </a:xfrm>
            <a:custGeom>
              <a:gdLst>
                <a:gd fmla="*/ 0 w 67" name="T0"/>
                <a:gd fmla="*/ 160 h 200" name="T1"/>
                <a:gd fmla="*/ 37 w 67" name="T2"/>
                <a:gd fmla="*/ 100 h 200" name="T3"/>
                <a:gd fmla="*/ 0 w 67" name="T4"/>
                <a:gd fmla="*/ 40 h 200" name="T5"/>
                <a:gd fmla="*/ 0 w 67" name="T6"/>
                <a:gd fmla="*/ 0 h 200" name="T7"/>
                <a:gd fmla="*/ 67 w 67" name="T8"/>
                <a:gd fmla="*/ 100 h 200" name="T9"/>
                <a:gd fmla="*/ 0 w 67" name="T10"/>
                <a:gd fmla="*/ 200 h 200" name="T11"/>
                <a:gd fmla="*/ 0 w 67" name="T12"/>
                <a:gd fmla="*/ 160 h 200" name="T13"/>
              </a:gdLst>
              <a:cxnLst>
                <a:cxn ang="0">
                  <a:pos x="T0" y="T1"/>
                </a:cxn>
                <a:cxn ang="0">
                  <a:pos x="T2" y="T3"/>
                </a:cxn>
                <a:cxn ang="0">
                  <a:pos x="T4" y="T5"/>
                </a:cxn>
                <a:cxn ang="0">
                  <a:pos x="T6" y="T7"/>
                </a:cxn>
                <a:cxn ang="0">
                  <a:pos x="T8" y="T9"/>
                </a:cxn>
                <a:cxn ang="0">
                  <a:pos x="T10" y="T11"/>
                </a:cxn>
                <a:cxn ang="0">
                  <a:pos x="T12" y="T13"/>
                </a:cxn>
              </a:cxnLst>
              <a:rect b="b" l="0" r="r" t="0"/>
              <a:pathLst>
                <a:path h="200" w="67">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Freeform 132"/>
            <p:cNvSpPr/>
            <p:nvPr/>
          </p:nvSpPr>
          <p:spPr bwMode="auto">
            <a:xfrm>
              <a:off x="2505075" y="3748088"/>
              <a:ext cx="1428750" cy="214313"/>
            </a:xfrm>
            <a:custGeom>
              <a:gdLst>
                <a:gd fmla="*/ 28 w 381" name="T0"/>
                <a:gd fmla="*/ 0 h 57" name="T1"/>
                <a:gd fmla="*/ 0 w 381" name="T2"/>
                <a:gd fmla="*/ 27 h 57" name="T3"/>
                <a:gd fmla="*/ 30 w 381" name="T4"/>
                <a:gd fmla="*/ 57 h 57" name="T5"/>
                <a:gd fmla="*/ 368 w 381" name="T6"/>
                <a:gd fmla="*/ 57 h 57" name="T7"/>
                <a:gd fmla="*/ 381 w 381" name="T8"/>
                <a:gd fmla="*/ 28 h 57" name="T9"/>
                <a:gd fmla="*/ 368 w 381" name="T10"/>
                <a:gd fmla="*/ 0 h 57" name="T11"/>
                <a:gd fmla="*/ 28 w 381" name="T12"/>
                <a:gd fmla="*/ 0 h 57" name="T13"/>
              </a:gdLst>
              <a:cxnLst>
                <a:cxn ang="0">
                  <a:pos x="T0" y="T1"/>
                </a:cxn>
                <a:cxn ang="0">
                  <a:pos x="T2" y="T3"/>
                </a:cxn>
                <a:cxn ang="0">
                  <a:pos x="T4" y="T5"/>
                </a:cxn>
                <a:cxn ang="0">
                  <a:pos x="T6" y="T7"/>
                </a:cxn>
                <a:cxn ang="0">
                  <a:pos x="T8" y="T9"/>
                </a:cxn>
                <a:cxn ang="0">
                  <a:pos x="T10" y="T11"/>
                </a:cxn>
                <a:cxn ang="0">
                  <a:pos x="T12" y="T13"/>
                </a:cxn>
              </a:cxnLst>
              <a:rect b="b" l="0" r="r" t="0"/>
              <a:pathLst>
                <a:path h="57" w="381">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133"/>
            <p:cNvSpPr/>
            <p:nvPr/>
          </p:nvSpPr>
          <p:spPr bwMode="auto">
            <a:xfrm>
              <a:off x="2609850" y="3748088"/>
              <a:ext cx="1323975" cy="184150"/>
            </a:xfrm>
            <a:custGeom>
              <a:gdLst>
                <a:gd fmla="*/ 349 w 353" name="T0"/>
                <a:gd fmla="*/ 49 h 49" name="T1"/>
                <a:gd fmla="*/ 353 w 353" name="T2"/>
                <a:gd fmla="*/ 28 h 49" name="T3"/>
                <a:gd fmla="*/ 340 w 353" name="T4"/>
                <a:gd fmla="*/ 0 h 49" name="T5"/>
                <a:gd fmla="*/ 4 w 353" name="T6"/>
                <a:gd fmla="*/ 0 h 49" name="T7"/>
                <a:gd fmla="*/ 0 w 353" name="T8"/>
                <a:gd fmla="*/ 28 h 49" name="T9"/>
                <a:gd fmla="*/ 1 w 353" name="T10"/>
                <a:gd fmla="*/ 49 h 49" name="T11"/>
                <a:gd fmla="*/ 349 w 353"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353">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134"/>
            <p:cNvSpPr/>
            <p:nvPr/>
          </p:nvSpPr>
          <p:spPr bwMode="auto">
            <a:xfrm>
              <a:off x="2505075" y="3736975"/>
              <a:ext cx="1420813" cy="198438"/>
            </a:xfrm>
            <a:custGeom>
              <a:gdLst>
                <a:gd fmla="*/ 30 w 379" name="T0"/>
                <a:gd fmla="*/ 0 h 53" name="T1"/>
                <a:gd fmla="*/ 0 w 379" name="T2"/>
                <a:gd fmla="*/ 30 h 53" name="T3"/>
                <a:gd fmla="*/ 23 w 379" name="T4"/>
                <a:gd fmla="*/ 53 h 53" name="T5"/>
                <a:gd fmla="*/ 367 w 379" name="T6"/>
                <a:gd fmla="*/ 53 h 53" name="T7"/>
                <a:gd fmla="*/ 379 w 379" name="T8"/>
                <a:gd fmla="*/ 27 h 53" name="T9"/>
                <a:gd fmla="*/ 367 w 379" name="T10"/>
                <a:gd fmla="*/ 0 h 53" name="T11"/>
                <a:gd fmla="*/ 30 w 379" name="T12"/>
                <a:gd fmla="*/ 0 h 53" name="T13"/>
              </a:gdLst>
              <a:cxnLst>
                <a:cxn ang="0">
                  <a:pos x="T0" y="T1"/>
                </a:cxn>
                <a:cxn ang="0">
                  <a:pos x="T2" y="T3"/>
                </a:cxn>
                <a:cxn ang="0">
                  <a:pos x="T4" y="T5"/>
                </a:cxn>
                <a:cxn ang="0">
                  <a:pos x="T6" y="T7"/>
                </a:cxn>
                <a:cxn ang="0">
                  <a:pos x="T8" y="T9"/>
                </a:cxn>
                <a:cxn ang="0">
                  <a:pos x="T10" y="T11"/>
                </a:cxn>
                <a:cxn ang="0">
                  <a:pos x="T12" y="T13"/>
                </a:cxn>
              </a:cxnLst>
              <a:rect b="b" l="0" r="r" t="0"/>
              <a:pathLst>
                <a:path h="52" w="379">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135"/>
            <p:cNvSpPr/>
            <p:nvPr/>
          </p:nvSpPr>
          <p:spPr bwMode="auto">
            <a:xfrm>
              <a:off x="2505075" y="3748088"/>
              <a:ext cx="1420813" cy="198438"/>
            </a:xfrm>
            <a:custGeom>
              <a:gdLst>
                <a:gd fmla="*/ 28 w 379" name="T0"/>
                <a:gd fmla="*/ 0 h 53" name="T1"/>
                <a:gd fmla="*/ 0 w 379" name="T2"/>
                <a:gd fmla="*/ 27 h 53" name="T3"/>
                <a:gd fmla="*/ 26 w 379" name="T4"/>
                <a:gd fmla="*/ 53 h 53" name="T5"/>
                <a:gd fmla="*/ 367 w 379" name="T6"/>
                <a:gd fmla="*/ 53 h 53" name="T7"/>
                <a:gd fmla="*/ 379 w 379" name="T8"/>
                <a:gd fmla="*/ 26 h 53" name="T9"/>
                <a:gd fmla="*/ 367 w 379" name="T10"/>
                <a:gd fmla="*/ 0 h 53" name="T11"/>
                <a:gd fmla="*/ 28 w 379" name="T12"/>
                <a:gd fmla="*/ 0 h 53" name="T13"/>
              </a:gdLst>
              <a:cxnLst>
                <a:cxn ang="0">
                  <a:pos x="T0" y="T1"/>
                </a:cxn>
                <a:cxn ang="0">
                  <a:pos x="T2" y="T3"/>
                </a:cxn>
                <a:cxn ang="0">
                  <a:pos x="T4" y="T5"/>
                </a:cxn>
                <a:cxn ang="0">
                  <a:pos x="T6" y="T7"/>
                </a:cxn>
                <a:cxn ang="0">
                  <a:pos x="T8" y="T9"/>
                </a:cxn>
                <a:cxn ang="0">
                  <a:pos x="T10" y="T11"/>
                </a:cxn>
                <a:cxn ang="0">
                  <a:pos x="T12" y="T13"/>
                </a:cxn>
              </a:cxnLst>
              <a:rect b="b" l="0" r="r" t="0"/>
              <a:pathLst>
                <a:path h="52" w="379">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Freeform 136"/>
            <p:cNvSpPr/>
            <p:nvPr/>
          </p:nvSpPr>
          <p:spPr bwMode="auto">
            <a:xfrm>
              <a:off x="2508250" y="3759200"/>
              <a:ext cx="1406525" cy="82550"/>
            </a:xfrm>
            <a:custGeom>
              <a:gdLst>
                <a:gd fmla="*/ 375 w 375" name="T0"/>
                <a:gd fmla="*/ 22 h 22" name="T1"/>
                <a:gd fmla="*/ 367 w 375" name="T2"/>
                <a:gd fmla="*/ 0 h 22" name="T3"/>
                <a:gd fmla="*/ 23 w 375" name="T4"/>
                <a:gd fmla="*/ 0 h 22" name="T5"/>
                <a:gd fmla="*/ 0 w 375" name="T6"/>
                <a:gd fmla="*/ 22 h 22" name="T7"/>
                <a:gd fmla="*/ 375 w 375" name="T8"/>
                <a:gd fmla="*/ 22 h 22" name="T9"/>
              </a:gdLst>
              <a:cxnLst>
                <a:cxn ang="0">
                  <a:pos x="T0" y="T1"/>
                </a:cxn>
                <a:cxn ang="0">
                  <a:pos x="T2" y="T3"/>
                </a:cxn>
                <a:cxn ang="0">
                  <a:pos x="T4" y="T5"/>
                </a:cxn>
                <a:cxn ang="0">
                  <a:pos x="T6" y="T7"/>
                </a:cxn>
                <a:cxn ang="0">
                  <a:pos x="T8" y="T9"/>
                </a:cxn>
              </a:cxnLst>
              <a:rect b="b" l="0" r="r" t="0"/>
              <a:pathLst>
                <a:path h="22" w="375">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0" name="Freeform 137"/>
            <p:cNvSpPr/>
            <p:nvPr/>
          </p:nvSpPr>
          <p:spPr bwMode="auto">
            <a:xfrm>
              <a:off x="2535237" y="3879850"/>
              <a:ext cx="1379538" cy="66675"/>
            </a:xfrm>
            <a:custGeom>
              <a:gdLst>
                <a:gd fmla="*/ 0 w 368" name="T0"/>
                <a:gd fmla="*/ 0 h 18" name="T1"/>
                <a:gd fmla="*/ 18 w 368" name="T2"/>
                <a:gd fmla="*/ 18 h 18" name="T3"/>
                <a:gd fmla="*/ 362 w 368" name="T4"/>
                <a:gd fmla="*/ 18 h 18" name="T5"/>
                <a:gd fmla="*/ 368 w 368" name="T6"/>
                <a:gd fmla="*/ 0 h 18" name="T7"/>
                <a:gd fmla="*/ 0 w 368" name="T8"/>
                <a:gd fmla="*/ 0 h 18" name="T9"/>
              </a:gdLst>
              <a:cxnLst>
                <a:cxn ang="0">
                  <a:pos x="T0" y="T1"/>
                </a:cxn>
                <a:cxn ang="0">
                  <a:pos x="T2" y="T3"/>
                </a:cxn>
                <a:cxn ang="0">
                  <a:pos x="T4" y="T5"/>
                </a:cxn>
                <a:cxn ang="0">
                  <a:pos x="T6" y="T7"/>
                </a:cxn>
                <a:cxn ang="0">
                  <a:pos x="T8" y="T9"/>
                </a:cxn>
              </a:cxnLst>
              <a:rect b="b" l="0" r="r" t="0"/>
              <a:pathLst>
                <a:path h="18" w="36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1"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2"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3"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4"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5"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6"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7"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8"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199"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0"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1"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2"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3"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4"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5"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6"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7"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8"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09"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0"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1"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2"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3"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4"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5"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16" name="Freeform 163"/>
            <p:cNvSpPr/>
            <p:nvPr/>
          </p:nvSpPr>
          <p:spPr bwMode="auto">
            <a:xfrm>
              <a:off x="3430587" y="3913188"/>
              <a:ext cx="442913" cy="49213"/>
            </a:xfrm>
            <a:custGeom>
              <a:gdLst>
                <a:gd fmla="*/ 277 w 279" name="T0"/>
                <a:gd fmla="*/ 0 h 31" name="T1"/>
                <a:gd fmla="*/ 258 w 279" name="T2"/>
                <a:gd fmla="*/ 0 h 31" name="T3"/>
                <a:gd fmla="*/ 24 w 279" name="T4"/>
                <a:gd fmla="*/ 0 h 31" name="T5"/>
                <a:gd fmla="*/ 3 w 279" name="T6"/>
                <a:gd fmla="*/ 0 h 31" name="T7"/>
                <a:gd fmla="*/ 0 w 279" name="T8"/>
                <a:gd fmla="*/ 0 h 31" name="T9"/>
                <a:gd fmla="*/ 0 w 279" name="T10"/>
                <a:gd fmla="*/ 31 h 31" name="T11"/>
                <a:gd fmla="*/ 24 w 279" name="T12"/>
                <a:gd fmla="*/ 31 h 31" name="T13"/>
                <a:gd fmla="*/ 24 w 279" name="T14"/>
                <a:gd fmla="*/ 9 h 31" name="T15"/>
                <a:gd fmla="*/ 258 w 279" name="T16"/>
                <a:gd fmla="*/ 9 h 31" name="T17"/>
                <a:gd fmla="*/ 258 w 279" name="T18"/>
                <a:gd fmla="*/ 31 h 31" name="T19"/>
                <a:gd fmla="*/ 279 w 279" name="T20"/>
                <a:gd fmla="*/ 31 h 31" name="T21"/>
                <a:gd fmla="*/ 279 w 279" name="T22"/>
                <a:gd fmla="*/ 0 h 31" name="T23"/>
                <a:gd fmla="*/ 277 w 279" name="T24"/>
                <a:gd fmla="*/ 0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279">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Freeform 164"/>
            <p:cNvSpPr/>
            <p:nvPr/>
          </p:nvSpPr>
          <p:spPr bwMode="auto">
            <a:xfrm>
              <a:off x="3441700" y="3935413"/>
              <a:ext cx="420688" cy="385763"/>
            </a:xfrm>
            <a:custGeom>
              <a:gdLst>
                <a:gd fmla="*/ 265 w 265" name="T0"/>
                <a:gd fmla="*/ 95 h 243" name="T1"/>
                <a:gd fmla="*/ 265 w 265" name="T2"/>
                <a:gd fmla="*/ 0 h 243" name="T3"/>
                <a:gd fmla="*/ 0 w 265" name="T4"/>
                <a:gd fmla="*/ 0 h 243" name="T5"/>
                <a:gd fmla="*/ 0 w 265" name="T6"/>
                <a:gd fmla="*/ 95 h 243" name="T7"/>
                <a:gd fmla="*/ 43 w 265" name="T8"/>
                <a:gd fmla="*/ 95 h 243" name="T9"/>
                <a:gd fmla="*/ 43 w 265" name="T10"/>
                <a:gd fmla="*/ 203 h 243" name="T11"/>
                <a:gd fmla="*/ 0 w 265" name="T12"/>
                <a:gd fmla="*/ 203 h 243" name="T13"/>
                <a:gd fmla="*/ 0 w 265" name="T14"/>
                <a:gd fmla="*/ 243 h 243" name="T15"/>
                <a:gd fmla="*/ 102 w 265" name="T16"/>
                <a:gd fmla="*/ 243 h 243" name="T17"/>
                <a:gd fmla="*/ 102 w 265" name="T18"/>
                <a:gd fmla="*/ 95 h 243" name="T19"/>
                <a:gd fmla="*/ 166 w 265" name="T20"/>
                <a:gd fmla="*/ 95 h 243" name="T21"/>
                <a:gd fmla="*/ 166 w 265" name="T22"/>
                <a:gd fmla="*/ 243 h 243" name="T23"/>
                <a:gd fmla="*/ 265 w 265" name="T24"/>
                <a:gd fmla="*/ 243 h 243" name="T25"/>
                <a:gd fmla="*/ 265 w 265" name="T26"/>
                <a:gd fmla="*/ 203 h 243" name="T27"/>
                <a:gd fmla="*/ 222 w 265" name="T28"/>
                <a:gd fmla="*/ 203 h 243" name="T29"/>
                <a:gd fmla="*/ 222 w 265" name="T30"/>
                <a:gd fmla="*/ 95 h 243" name="T31"/>
                <a:gd fmla="*/ 265 w 265" name="T32"/>
                <a:gd fmla="*/ 95 h 2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3" w="265">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Freeform 165"/>
            <p:cNvSpPr/>
            <p:nvPr/>
          </p:nvSpPr>
          <p:spPr bwMode="auto">
            <a:xfrm>
              <a:off x="3441700" y="3932238"/>
              <a:ext cx="420688" cy="366713"/>
            </a:xfrm>
            <a:custGeom>
              <a:gdLst>
                <a:gd fmla="*/ 265 w 265" name="T0"/>
                <a:gd fmla="*/ 85 h 231" name="T1"/>
                <a:gd fmla="*/ 265 w 265" name="T2"/>
                <a:gd fmla="*/ 0 h 231" name="T3"/>
                <a:gd fmla="*/ 0 w 265" name="T4"/>
                <a:gd fmla="*/ 0 h 231" name="T5"/>
                <a:gd fmla="*/ 0 w 265" name="T6"/>
                <a:gd fmla="*/ 85 h 231" name="T7"/>
                <a:gd fmla="*/ 43 w 265" name="T8"/>
                <a:gd fmla="*/ 85 h 231" name="T9"/>
                <a:gd fmla="*/ 43 w 265" name="T10"/>
                <a:gd fmla="*/ 191 h 231" name="T11"/>
                <a:gd fmla="*/ 0 w 265" name="T12"/>
                <a:gd fmla="*/ 191 h 231" name="T13"/>
                <a:gd fmla="*/ 0 w 265" name="T14"/>
                <a:gd fmla="*/ 231 h 231" name="T15"/>
                <a:gd fmla="*/ 102 w 265" name="T16"/>
                <a:gd fmla="*/ 231 h 231" name="T17"/>
                <a:gd fmla="*/ 102 w 265" name="T18"/>
                <a:gd fmla="*/ 85 h 231" name="T19"/>
                <a:gd fmla="*/ 166 w 265" name="T20"/>
                <a:gd fmla="*/ 85 h 231" name="T21"/>
                <a:gd fmla="*/ 166 w 265" name="T22"/>
                <a:gd fmla="*/ 231 h 231" name="T23"/>
                <a:gd fmla="*/ 265 w 265" name="T24"/>
                <a:gd fmla="*/ 231 h 231" name="T25"/>
                <a:gd fmla="*/ 265 w 265" name="T26"/>
                <a:gd fmla="*/ 191 h 231" name="T27"/>
                <a:gd fmla="*/ 222 w 265" name="T28"/>
                <a:gd fmla="*/ 191 h 231" name="T29"/>
                <a:gd fmla="*/ 222 w 265" name="T30"/>
                <a:gd fmla="*/ 85 h 231" name="T31"/>
                <a:gd fmla="*/ 265 w 265" name="T32"/>
                <a:gd fmla="*/ 85 h 2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1" w="265">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20"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21" name="Freeform 168"/>
            <p:cNvSpPr/>
            <p:nvPr/>
          </p:nvSpPr>
          <p:spPr bwMode="auto">
            <a:xfrm>
              <a:off x="3441700" y="4003675"/>
              <a:ext cx="420688" cy="63500"/>
            </a:xfrm>
            <a:custGeom>
              <a:gdLst>
                <a:gd fmla="*/ 43 w 265" name="T0"/>
                <a:gd fmla="*/ 40 h 40" name="T1"/>
                <a:gd fmla="*/ 102 w 265" name="T2"/>
                <a:gd fmla="*/ 40 h 40" name="T3"/>
                <a:gd fmla="*/ 102 w 265" name="T4"/>
                <a:gd fmla="*/ 30 h 40" name="T5"/>
                <a:gd fmla="*/ 166 w 265" name="T6"/>
                <a:gd fmla="*/ 30 h 40" name="T7"/>
                <a:gd fmla="*/ 166 w 265" name="T8"/>
                <a:gd fmla="*/ 40 h 40" name="T9"/>
                <a:gd fmla="*/ 222 w 265" name="T10"/>
                <a:gd fmla="*/ 40 h 40" name="T11"/>
                <a:gd fmla="*/ 222 w 265" name="T12"/>
                <a:gd fmla="*/ 30 h 40" name="T13"/>
                <a:gd fmla="*/ 265 w 265" name="T14"/>
                <a:gd fmla="*/ 30 h 40" name="T15"/>
                <a:gd fmla="*/ 265 w 265" name="T16"/>
                <a:gd fmla="*/ 0 h 40" name="T17"/>
                <a:gd fmla="*/ 0 w 265" name="T18"/>
                <a:gd fmla="*/ 0 h 40" name="T19"/>
                <a:gd fmla="*/ 0 w 265" name="T20"/>
                <a:gd fmla="*/ 30 h 40" name="T21"/>
                <a:gd fmla="*/ 43 w 265" name="T22"/>
                <a:gd fmla="*/ 30 h 40" name="T23"/>
                <a:gd fmla="*/ 43 w 265" name="T24"/>
                <a:gd fmla="*/ 40 h 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 w="265">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2"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23" name="Freeform 170"/>
            <p:cNvSpPr/>
            <p:nvPr/>
          </p:nvSpPr>
          <p:spPr bwMode="auto">
            <a:xfrm>
              <a:off x="3441700" y="3932238"/>
              <a:ext cx="82550" cy="303213"/>
            </a:xfrm>
            <a:custGeom>
              <a:gdLst>
                <a:gd fmla="*/ 43 w 52" name="T0"/>
                <a:gd fmla="*/ 191 h 191" name="T1"/>
                <a:gd fmla="*/ 52 w 52" name="T2"/>
                <a:gd fmla="*/ 191 h 191" name="T3"/>
                <a:gd fmla="*/ 52 w 52" name="T4"/>
                <a:gd fmla="*/ 75 h 191" name="T5"/>
                <a:gd fmla="*/ 10 w 52" name="T6"/>
                <a:gd fmla="*/ 75 h 191" name="T7"/>
                <a:gd fmla="*/ 10 w 52" name="T8"/>
                <a:gd fmla="*/ 0 h 191" name="T9"/>
                <a:gd fmla="*/ 0 w 52" name="T10"/>
                <a:gd fmla="*/ 0 h 191" name="T11"/>
                <a:gd fmla="*/ 0 w 52" name="T12"/>
                <a:gd fmla="*/ 85 h 191" name="T13"/>
                <a:gd fmla="*/ 43 w 52" name="T14"/>
                <a:gd fmla="*/ 85 h 191" name="T15"/>
                <a:gd fmla="*/ 43 w 52" name="T16"/>
                <a:gd fmla="*/ 191 h 1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1" w="52">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 name="Freeform 171"/>
            <p:cNvSpPr/>
            <p:nvPr/>
          </p:nvSpPr>
          <p:spPr bwMode="auto">
            <a:xfrm>
              <a:off x="3441700" y="4235450"/>
              <a:ext cx="161925" cy="63500"/>
            </a:xfrm>
            <a:custGeom>
              <a:gdLst>
                <a:gd fmla="*/ 10 w 102" name="T0"/>
                <a:gd fmla="*/ 31 h 40" name="T1"/>
                <a:gd fmla="*/ 10 w 102" name="T2"/>
                <a:gd fmla="*/ 0 h 40" name="T3"/>
                <a:gd fmla="*/ 0 w 102" name="T4"/>
                <a:gd fmla="*/ 0 h 40" name="T5"/>
                <a:gd fmla="*/ 0 w 102" name="T6"/>
                <a:gd fmla="*/ 40 h 40" name="T7"/>
                <a:gd fmla="*/ 102 w 102" name="T8"/>
                <a:gd fmla="*/ 40 h 40" name="T9"/>
                <a:gd fmla="*/ 102 w 102" name="T10"/>
                <a:gd fmla="*/ 31 h 40" name="T11"/>
                <a:gd fmla="*/ 10 w 102" name="T12"/>
                <a:gd fmla="*/ 31 h 40" name="T13"/>
              </a:gdLst>
              <a:cxnLst>
                <a:cxn ang="0">
                  <a:pos x="T0" y="T1"/>
                </a:cxn>
                <a:cxn ang="0">
                  <a:pos x="T2" y="T3"/>
                </a:cxn>
                <a:cxn ang="0">
                  <a:pos x="T4" y="T5"/>
                </a:cxn>
                <a:cxn ang="0">
                  <a:pos x="T6" y="T7"/>
                </a:cxn>
                <a:cxn ang="0">
                  <a:pos x="T8" y="T9"/>
                </a:cxn>
                <a:cxn ang="0">
                  <a:pos x="T10" y="T11"/>
                </a:cxn>
                <a:cxn ang="0">
                  <a:pos x="T12" y="T13"/>
                </a:cxn>
              </a:cxnLst>
              <a:rect b="b" l="0" r="r" t="0"/>
              <a:pathLst>
                <a:path h="40" w="102">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5" name="Freeform 172"/>
            <p:cNvSpPr/>
            <p:nvPr/>
          </p:nvSpPr>
          <p:spPr bwMode="auto">
            <a:xfrm>
              <a:off x="3592512" y="4051300"/>
              <a:ext cx="269875" cy="247650"/>
            </a:xfrm>
            <a:custGeom>
              <a:gdLst>
                <a:gd fmla="*/ 80 w 170" name="T0"/>
                <a:gd fmla="*/ 147 h 156" name="T1"/>
                <a:gd fmla="*/ 80 w 170" name="T2"/>
                <a:gd fmla="*/ 0 h 156" name="T3"/>
                <a:gd fmla="*/ 0 w 170" name="T4"/>
                <a:gd fmla="*/ 0 h 156" name="T5"/>
                <a:gd fmla="*/ 0 w 170" name="T6"/>
                <a:gd fmla="*/ 10 h 156" name="T7"/>
                <a:gd fmla="*/ 71 w 170" name="T8"/>
                <a:gd fmla="*/ 10 h 156" name="T9"/>
                <a:gd fmla="*/ 71 w 170" name="T10"/>
                <a:gd fmla="*/ 156 h 156" name="T11"/>
                <a:gd fmla="*/ 170 w 170" name="T12"/>
                <a:gd fmla="*/ 156 h 156" name="T13"/>
                <a:gd fmla="*/ 170 w 170" name="T14"/>
                <a:gd fmla="*/ 147 h 156" name="T15"/>
                <a:gd fmla="*/ 80 w 170" name="T16"/>
                <a:gd fmla="*/ 147 h 1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6" w="170">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6" name="Freeform 173"/>
            <p:cNvSpPr/>
            <p:nvPr/>
          </p:nvSpPr>
          <p:spPr bwMode="auto">
            <a:xfrm>
              <a:off x="3441700" y="4067175"/>
              <a:ext cx="252413" cy="231775"/>
            </a:xfrm>
            <a:custGeom>
              <a:gdLst>
                <a:gd fmla="*/ 159 w 159" name="T0"/>
                <a:gd fmla="*/ 0 h 146" name="T1"/>
                <a:gd fmla="*/ 95 w 159" name="T2"/>
                <a:gd fmla="*/ 0 h 146" name="T3"/>
                <a:gd fmla="*/ 95 w 159" name="T4"/>
                <a:gd fmla="*/ 146 h 146" name="T5"/>
                <a:gd fmla="*/ 0 w 159" name="T6"/>
                <a:gd fmla="*/ 146 h 146" name="T7"/>
                <a:gd fmla="*/ 0 w 159" name="T8"/>
                <a:gd fmla="*/ 146 h 146" name="T9"/>
                <a:gd fmla="*/ 102 w 159" name="T10"/>
                <a:gd fmla="*/ 146 h 146" name="T11"/>
                <a:gd fmla="*/ 102 w 159" name="T12"/>
                <a:gd fmla="*/ 0 h 146" name="T13"/>
                <a:gd fmla="*/ 159 w 159" name="T14"/>
                <a:gd fmla="*/ 0 h 146" name="T15"/>
                <a:gd fmla="*/ 159 w 159" name="T16"/>
                <a:gd fmla="*/ 0 h 1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 w="159">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7" name="Freeform 174"/>
            <p:cNvSpPr/>
            <p:nvPr/>
          </p:nvSpPr>
          <p:spPr bwMode="auto">
            <a:xfrm>
              <a:off x="3705225" y="4235450"/>
              <a:ext cx="157163" cy="63500"/>
            </a:xfrm>
            <a:custGeom>
              <a:gdLst>
                <a:gd fmla="*/ 92 w 99" name="T0"/>
                <a:gd fmla="*/ 40 h 40" name="T1"/>
                <a:gd fmla="*/ 0 w 99" name="T2"/>
                <a:gd fmla="*/ 40 h 40" name="T3"/>
                <a:gd fmla="*/ 0 w 99" name="T4"/>
                <a:gd fmla="*/ 40 h 40" name="T5"/>
                <a:gd fmla="*/ 99 w 99" name="T6"/>
                <a:gd fmla="*/ 40 h 40" name="T7"/>
                <a:gd fmla="*/ 99 w 99" name="T8"/>
                <a:gd fmla="*/ 0 h 40" name="T9"/>
                <a:gd fmla="*/ 92 w 99" name="T10"/>
                <a:gd fmla="*/ 0 h 40" name="T11"/>
                <a:gd fmla="*/ 92 w 99"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99">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8"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29" name="Freeform 176"/>
            <p:cNvSpPr/>
            <p:nvPr/>
          </p:nvSpPr>
          <p:spPr bwMode="auto">
            <a:xfrm>
              <a:off x="3783012" y="3932238"/>
              <a:ext cx="79375" cy="303213"/>
            </a:xfrm>
            <a:custGeom>
              <a:gdLst>
                <a:gd fmla="*/ 43 w 50" name="T0"/>
                <a:gd fmla="*/ 0 h 191" name="T1"/>
                <a:gd fmla="*/ 43 w 50" name="T2"/>
                <a:gd fmla="*/ 85 h 191" name="T3"/>
                <a:gd fmla="*/ 0 w 50" name="T4"/>
                <a:gd fmla="*/ 85 h 191" name="T5"/>
                <a:gd fmla="*/ 0 w 50" name="T6"/>
                <a:gd fmla="*/ 191 h 191" name="T7"/>
                <a:gd fmla="*/ 7 w 50" name="T8"/>
                <a:gd fmla="*/ 191 h 191" name="T9"/>
                <a:gd fmla="*/ 7 w 50" name="T10"/>
                <a:gd fmla="*/ 85 h 191" name="T11"/>
                <a:gd fmla="*/ 50 w 50" name="T12"/>
                <a:gd fmla="*/ 85 h 191" name="T13"/>
                <a:gd fmla="*/ 50 w 50" name="T14"/>
                <a:gd fmla="*/ 0 h 191" name="T15"/>
                <a:gd fmla="*/ 43 w 50" name="T16"/>
                <a:gd fmla="*/ 0 h 1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1" w="50">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0" name="Freeform 177"/>
            <p:cNvSpPr/>
            <p:nvPr/>
          </p:nvSpPr>
          <p:spPr bwMode="auto">
            <a:xfrm>
              <a:off x="925512" y="3216275"/>
              <a:ext cx="1444625" cy="1146175"/>
            </a:xfrm>
            <a:custGeom>
              <a:gdLst>
                <a:gd fmla="*/ 310 w 385" name="T0"/>
                <a:gd fmla="*/ 76 h 306" name="T1"/>
                <a:gd fmla="*/ 299 w 385" name="T2"/>
                <a:gd fmla="*/ 85 h 306" name="T3"/>
                <a:gd fmla="*/ 247 w 385" name="T4"/>
                <a:gd fmla="*/ 139 h 306" name="T5"/>
                <a:gd fmla="*/ 350 w 385" name="T6"/>
                <a:gd fmla="*/ 134 h 306" name="T7"/>
                <a:gd fmla="*/ 383 w 385" name="T8"/>
                <a:gd fmla="*/ 167 h 306" name="T9"/>
                <a:gd fmla="*/ 383 w 385" name="T10"/>
                <a:gd fmla="*/ 168 h 306" name="T11"/>
                <a:gd fmla="*/ 351 w 385" name="T12"/>
                <a:gd fmla="*/ 208 h 306" name="T13"/>
                <a:gd fmla="*/ 234 w 385" name="T14"/>
                <a:gd fmla="*/ 217 h 306" name="T15"/>
                <a:gd fmla="*/ 180 w 385" name="T16"/>
                <a:gd fmla="*/ 275 h 306" name="T17"/>
                <a:gd fmla="*/ 95 w 385" name="T18"/>
                <a:gd fmla="*/ 306 h 306" name="T19"/>
                <a:gd fmla="*/ 0 w 385" name="T20"/>
                <a:gd fmla="*/ 304 h 306" name="T21"/>
                <a:gd fmla="*/ 5 w 385" name="T22"/>
                <a:gd fmla="*/ 153 h 306" name="T23"/>
                <a:gd fmla="*/ 52 w 385" name="T24"/>
                <a:gd fmla="*/ 150 h 306" name="T25"/>
                <a:gd fmla="*/ 94 w 385" name="T26"/>
                <a:gd fmla="*/ 134 h 306" name="T27"/>
                <a:gd fmla="*/ 210 w 385" name="T28"/>
                <a:gd fmla="*/ 22 h 306" name="T29"/>
                <a:gd fmla="*/ 272 w 385" name="T30"/>
                <a:gd fmla="*/ 2 h 306" name="T31"/>
                <a:gd fmla="*/ 310 w 385" name="T32"/>
                <a:gd fmla="*/ 76 h 30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6" w="385">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1" name="Freeform 178"/>
            <p:cNvSpPr/>
            <p:nvPr/>
          </p:nvSpPr>
          <p:spPr bwMode="auto">
            <a:xfrm>
              <a:off x="2174875" y="3775075"/>
              <a:ext cx="160338" cy="152400"/>
            </a:xfrm>
            <a:custGeom>
              <a:gdLst>
                <a:gd fmla="*/ 21 w 43" name="T0"/>
                <a:gd fmla="*/ 0 h 41" name="T1"/>
                <a:gd fmla="*/ 41 w 43" name="T2"/>
                <a:gd fmla="*/ 16 h 41" name="T3"/>
                <a:gd fmla="*/ 41 w 43" name="T4"/>
                <a:gd fmla="*/ 16 h 41" name="T5"/>
                <a:gd fmla="*/ 25 w 43" name="T6"/>
                <a:gd fmla="*/ 40 h 41" name="T7"/>
                <a:gd fmla="*/ 11 w 43" name="T8"/>
                <a:gd fmla="*/ 41 h 41" name="T9"/>
                <a:gd fmla="*/ 1 w 43" name="T10"/>
                <a:gd fmla="*/ 32 h 41" name="T11"/>
                <a:gd fmla="*/ 0 w 43" name="T12"/>
                <a:gd fmla="*/ 10 h 41" name="T13"/>
                <a:gd fmla="*/ 9 w 43" name="T14"/>
                <a:gd fmla="*/ 0 h 41" name="T15"/>
                <a:gd fmla="*/ 21 w 43"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43">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2" name="Freeform 179"/>
            <p:cNvSpPr/>
            <p:nvPr/>
          </p:nvSpPr>
          <p:spPr bwMode="auto">
            <a:xfrm>
              <a:off x="1803400" y="3868738"/>
              <a:ext cx="558800" cy="160338"/>
            </a:xfrm>
            <a:custGeom>
              <a:gdLst>
                <a:gd fmla="*/ 0 w 149" name="T0"/>
                <a:gd fmla="*/ 43 h 43" name="T1"/>
                <a:gd fmla="*/ 6 w 149" name="T2"/>
                <a:gd fmla="*/ 37 h 43" name="T3"/>
                <a:gd fmla="*/ 121 w 149" name="T4"/>
                <a:gd fmla="*/ 28 h 43" name="T5"/>
                <a:gd fmla="*/ 149 w 149" name="T6"/>
                <a:gd fmla="*/ 0 h 43" name="T7"/>
                <a:gd fmla="*/ 117 w 149" name="T8"/>
                <a:gd fmla="*/ 34 h 43" name="T9"/>
                <a:gd fmla="*/ 0 w 149" name="T10"/>
                <a:gd fmla="*/ 43 h 43" name="T11"/>
              </a:gdLst>
              <a:cxnLst>
                <a:cxn ang="0">
                  <a:pos x="T0" y="T1"/>
                </a:cxn>
                <a:cxn ang="0">
                  <a:pos x="T2" y="T3"/>
                </a:cxn>
                <a:cxn ang="0">
                  <a:pos x="T4" y="T5"/>
                </a:cxn>
                <a:cxn ang="0">
                  <a:pos x="T6" y="T7"/>
                </a:cxn>
                <a:cxn ang="0">
                  <a:pos x="T8" y="T9"/>
                </a:cxn>
                <a:cxn ang="0">
                  <a:pos x="T10" y="T11"/>
                </a:cxn>
              </a:cxnLst>
              <a:rect b="b" l="0" r="r" t="0"/>
              <a:pathLst>
                <a:path h="43" w="149">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3" name="Freeform 180"/>
            <p:cNvSpPr/>
            <p:nvPr/>
          </p:nvSpPr>
          <p:spPr bwMode="auto">
            <a:xfrm>
              <a:off x="914400" y="3763963"/>
              <a:ext cx="228600" cy="595313"/>
            </a:xfrm>
            <a:custGeom>
              <a:gdLst>
                <a:gd fmla="*/ 53 w 61" name="T0"/>
                <a:gd fmla="*/ 4 h 159" name="T1"/>
                <a:gd fmla="*/ 9 w 61" name="T2"/>
                <a:gd fmla="*/ 0 h 159" name="T3"/>
                <a:gd fmla="*/ 0 w 61" name="T4"/>
                <a:gd fmla="*/ 158 h 159" name="T5"/>
                <a:gd fmla="*/ 61 w 61" name="T6"/>
                <a:gd fmla="*/ 159 h 159" name="T7"/>
                <a:gd fmla="*/ 53 w 61" name="T8"/>
                <a:gd fmla="*/ 4 h 159" name="T9"/>
              </a:gdLst>
              <a:cxnLst>
                <a:cxn ang="0">
                  <a:pos x="T0" y="T1"/>
                </a:cxn>
                <a:cxn ang="0">
                  <a:pos x="T2" y="T3"/>
                </a:cxn>
                <a:cxn ang="0">
                  <a:pos x="T4" y="T5"/>
                </a:cxn>
                <a:cxn ang="0">
                  <a:pos x="T6" y="T7"/>
                </a:cxn>
                <a:cxn ang="0">
                  <a:pos x="T8" y="T9"/>
                </a:cxn>
              </a:cxnLst>
              <a:rect b="b" l="0" r="r" t="0"/>
              <a:pathLst>
                <a:path h="159" w="61">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4" name="Freeform 181"/>
            <p:cNvSpPr/>
            <p:nvPr/>
          </p:nvSpPr>
          <p:spPr bwMode="auto">
            <a:xfrm>
              <a:off x="115887" y="3751263"/>
              <a:ext cx="996950" cy="709613"/>
            </a:xfrm>
            <a:custGeom>
              <a:gdLst>
                <a:gd fmla="*/ 628 w 628" name="T0"/>
                <a:gd fmla="*/ 0 h 447" name="T1"/>
                <a:gd fmla="*/ 628 w 628" name="T2"/>
                <a:gd fmla="*/ 447 h 447" name="T3"/>
                <a:gd fmla="*/ 0 w 628" name="T4"/>
                <a:gd fmla="*/ 445 h 447" name="T5"/>
                <a:gd fmla="*/ 0 w 628" name="T6"/>
                <a:gd fmla="*/ 0 h 447" name="T7"/>
                <a:gd fmla="*/ 628 w 628" name="T8"/>
                <a:gd fmla="*/ 0 h 447" name="T9"/>
              </a:gdLst>
              <a:cxnLst>
                <a:cxn ang="0">
                  <a:pos x="T0" y="T1"/>
                </a:cxn>
                <a:cxn ang="0">
                  <a:pos x="T2" y="T3"/>
                </a:cxn>
                <a:cxn ang="0">
                  <a:pos x="T4" y="T5"/>
                </a:cxn>
                <a:cxn ang="0">
                  <a:pos x="T6" y="T7"/>
                </a:cxn>
                <a:cxn ang="0">
                  <a:pos x="T8" y="T9"/>
                </a:cxn>
              </a:cxnLst>
              <a:rect b="b" l="0" r="r" t="0"/>
              <a:pathLst>
                <a:path h="447" w="628">
                  <a:moveTo>
                    <a:pt x="628" y="0"/>
                  </a:moveTo>
                  <a:lnTo>
                    <a:pt x="628" y="447"/>
                  </a:lnTo>
                  <a:lnTo>
                    <a:pt x="0" y="445"/>
                  </a:lnTo>
                  <a:lnTo>
                    <a:pt x="0" y="0"/>
                  </a:lnTo>
                  <a:lnTo>
                    <a:pt x="628"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5"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6"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sp>
          <p:nvSpPr>
            <p:cNvPr id="237" name="Freeform 184"/>
            <p:cNvSpPr/>
            <p:nvPr/>
          </p:nvSpPr>
          <p:spPr bwMode="auto">
            <a:xfrm>
              <a:off x="746125" y="4356100"/>
              <a:ext cx="112713" cy="112713"/>
            </a:xfrm>
            <a:custGeom>
              <a:gdLst>
                <a:gd fmla="*/ 21 w 30" name="T0"/>
                <a:gd fmla="*/ 27 h 30" name="T1"/>
                <a:gd fmla="*/ 3 w 30" name="T2"/>
                <a:gd fmla="*/ 21 h 30" name="T3"/>
                <a:gd fmla="*/ 9 w 30" name="T4"/>
                <a:gd fmla="*/ 3 h 30" name="T5"/>
                <a:gd fmla="*/ 26 w 30" name="T6"/>
                <a:gd fmla="*/ 9 h 30" name="T7"/>
                <a:gd fmla="*/ 21 w 30" name="T8"/>
                <a:gd fmla="*/ 27 h 30" name="T9"/>
              </a:gdLst>
              <a:cxnLst>
                <a:cxn ang="0">
                  <a:pos x="T0" y="T1"/>
                </a:cxn>
                <a:cxn ang="0">
                  <a:pos x="T2" y="T3"/>
                </a:cxn>
                <a:cxn ang="0">
                  <a:pos x="T4" y="T5"/>
                </a:cxn>
                <a:cxn ang="0">
                  <a:pos x="T6" y="T7"/>
                </a:cxn>
                <a:cxn ang="0">
                  <a:pos x="T8" y="T9"/>
                </a:cxn>
              </a:cxnLst>
              <a:rect b="b" l="0" r="r" t="0"/>
              <a:pathLst>
                <a:path h="30" w="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8" name="Freeform 185"/>
            <p:cNvSpPr/>
            <p:nvPr/>
          </p:nvSpPr>
          <p:spPr bwMode="auto">
            <a:xfrm>
              <a:off x="809625" y="4403725"/>
              <a:ext cx="19050" cy="23813"/>
            </a:xfrm>
            <a:custGeom>
              <a:gdLst>
                <a:gd fmla="*/ 4 w 5" name="T0"/>
                <a:gd fmla="*/ 5 h 6" name="T1"/>
                <a:gd fmla="*/ 0 w 5" name="T2"/>
                <a:gd fmla="*/ 4 h 6" name="T3"/>
                <a:gd fmla="*/ 1 w 5" name="T4"/>
                <a:gd fmla="*/ 1 h 6" name="T5"/>
                <a:gd fmla="*/ 5 w 5" name="T6"/>
                <a:gd fmla="*/ 2 h 6" name="T7"/>
                <a:gd fmla="*/ 4 w 5" name="T8"/>
                <a:gd fmla="*/ 5 h 6" name="T9"/>
              </a:gdLst>
              <a:cxnLst>
                <a:cxn ang="0">
                  <a:pos x="T0" y="T1"/>
                </a:cxn>
                <a:cxn ang="0">
                  <a:pos x="T2" y="T3"/>
                </a:cxn>
                <a:cxn ang="0">
                  <a:pos x="T4" y="T5"/>
                </a:cxn>
                <a:cxn ang="0">
                  <a:pos x="T6" y="T7"/>
                </a:cxn>
                <a:cxn ang="0">
                  <a:pos x="T8" y="T9"/>
                </a:cxn>
              </a:cxnLst>
              <a:rect b="b" l="0" r="r" t="0"/>
              <a:pathLst>
                <a:path h="6" w="5">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9" name="Freeform 186"/>
            <p:cNvSpPr/>
            <p:nvPr/>
          </p:nvSpPr>
          <p:spPr bwMode="auto">
            <a:xfrm>
              <a:off x="798512" y="4381500"/>
              <a:ext cx="19050" cy="22225"/>
            </a:xfrm>
            <a:custGeom>
              <a:gdLst>
                <a:gd fmla="*/ 4 w 5" name="T0"/>
                <a:gd fmla="*/ 6 h 6" name="T1"/>
                <a:gd fmla="*/ 0 w 5" name="T2"/>
                <a:gd fmla="*/ 4 h 6" name="T3"/>
                <a:gd fmla="*/ 1 w 5" name="T4"/>
                <a:gd fmla="*/ 1 h 6" name="T5"/>
                <a:gd fmla="*/ 5 w 5" name="T6"/>
                <a:gd fmla="*/ 2 h 6" name="T7"/>
                <a:gd fmla="*/ 4 w 5" name="T8"/>
                <a:gd fmla="*/ 6 h 6" name="T9"/>
              </a:gdLst>
              <a:cxnLst>
                <a:cxn ang="0">
                  <a:pos x="T0" y="T1"/>
                </a:cxn>
                <a:cxn ang="0">
                  <a:pos x="T2" y="T3"/>
                </a:cxn>
                <a:cxn ang="0">
                  <a:pos x="T4" y="T5"/>
                </a:cxn>
                <a:cxn ang="0">
                  <a:pos x="T6" y="T7"/>
                </a:cxn>
                <a:cxn ang="0">
                  <a:pos x="T8" y="T9"/>
                </a:cxn>
              </a:cxnLst>
              <a:rect b="b" l="0" r="r" t="0"/>
              <a:pathLst>
                <a:path h="6" w="5">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0" name="Freeform 187"/>
            <p:cNvSpPr/>
            <p:nvPr/>
          </p:nvSpPr>
          <p:spPr bwMode="auto">
            <a:xfrm>
              <a:off x="782637" y="4419600"/>
              <a:ext cx="23813" cy="19050"/>
            </a:xfrm>
            <a:custGeom>
              <a:gdLst>
                <a:gd fmla="*/ 4 w 6" name="T0"/>
                <a:gd fmla="*/ 5 h 5" name="T1"/>
                <a:gd fmla="*/ 1 w 6" name="T2"/>
                <a:gd fmla="*/ 4 h 5" name="T3"/>
                <a:gd fmla="*/ 2 w 6" name="T4"/>
                <a:gd fmla="*/ 0 h 5" name="T5"/>
                <a:gd fmla="*/ 5 w 6" name="T6"/>
                <a:gd fmla="*/ 1 h 5" name="T7"/>
                <a:gd fmla="*/ 4 w 6" name="T8"/>
                <a:gd fmla="*/ 5 h 5" name="T9"/>
              </a:gdLst>
              <a:cxnLst>
                <a:cxn ang="0">
                  <a:pos x="T0" y="T1"/>
                </a:cxn>
                <a:cxn ang="0">
                  <a:pos x="T2" y="T3"/>
                </a:cxn>
                <a:cxn ang="0">
                  <a:pos x="T4" y="T5"/>
                </a:cxn>
                <a:cxn ang="0">
                  <a:pos x="T6" y="T7"/>
                </a:cxn>
                <a:cxn ang="0">
                  <a:pos x="T8" y="T9"/>
                </a:cxn>
              </a:cxnLst>
              <a:rect b="b" l="0" r="r" t="0"/>
              <a:pathLst>
                <a:path h="5" w="6">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1" name="Freeform 188"/>
            <p:cNvSpPr/>
            <p:nvPr/>
          </p:nvSpPr>
          <p:spPr bwMode="auto">
            <a:xfrm>
              <a:off x="771525" y="4397375"/>
              <a:ext cx="22225" cy="22225"/>
            </a:xfrm>
            <a:custGeom>
              <a:gdLst>
                <a:gd fmla="*/ 4 w 6" name="T0"/>
                <a:gd fmla="*/ 5 h 6" name="T1"/>
                <a:gd fmla="*/ 1 w 6" name="T2"/>
                <a:gd fmla="*/ 4 h 6" name="T3"/>
                <a:gd fmla="*/ 2 w 6" name="T4"/>
                <a:gd fmla="*/ 0 h 6" name="T5"/>
                <a:gd fmla="*/ 5 w 6" name="T6"/>
                <a:gd fmla="*/ 1 h 6" name="T7"/>
                <a:gd fmla="*/ 4 w 6" name="T8"/>
                <a:gd fmla="*/ 5 h 6" name="T9"/>
              </a:gdLst>
              <a:cxnLst>
                <a:cxn ang="0">
                  <a:pos x="T0" y="T1"/>
                </a:cxn>
                <a:cxn ang="0">
                  <a:pos x="T2" y="T3"/>
                </a:cxn>
                <a:cxn ang="0">
                  <a:pos x="T4" y="T5"/>
                </a:cxn>
                <a:cxn ang="0">
                  <a:pos x="T6" y="T7"/>
                </a:cxn>
                <a:cxn ang="0">
                  <a:pos x="T8" y="T9"/>
                </a:cxn>
              </a:cxnLst>
              <a:rect b="b" l="0" r="r" t="0"/>
              <a:pathLst>
                <a:path h="6" w="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2" name="Freeform 189"/>
            <p:cNvSpPr/>
            <p:nvPr/>
          </p:nvSpPr>
          <p:spPr bwMode="auto">
            <a:xfrm>
              <a:off x="600075" y="4356100"/>
              <a:ext cx="111125" cy="112713"/>
            </a:xfrm>
            <a:custGeom>
              <a:gdLst>
                <a:gd fmla="*/ 21 w 30" name="T0"/>
                <a:gd fmla="*/ 27 h 30" name="T1"/>
                <a:gd fmla="*/ 3 w 30" name="T2"/>
                <a:gd fmla="*/ 21 h 30" name="T3"/>
                <a:gd fmla="*/ 9 w 30" name="T4"/>
                <a:gd fmla="*/ 3 h 30" name="T5"/>
                <a:gd fmla="*/ 27 w 30" name="T6"/>
                <a:gd fmla="*/ 9 h 30" name="T7"/>
                <a:gd fmla="*/ 21 w 30" name="T8"/>
                <a:gd fmla="*/ 27 h 30" name="T9"/>
              </a:gdLst>
              <a:cxnLst>
                <a:cxn ang="0">
                  <a:pos x="T0" y="T1"/>
                </a:cxn>
                <a:cxn ang="0">
                  <a:pos x="T2" y="T3"/>
                </a:cxn>
                <a:cxn ang="0">
                  <a:pos x="T4" y="T5"/>
                </a:cxn>
                <a:cxn ang="0">
                  <a:pos x="T6" y="T7"/>
                </a:cxn>
                <a:cxn ang="0">
                  <a:pos x="T8" y="T9"/>
                </a:cxn>
              </a:cxnLst>
              <a:rect b="b" l="0" r="r" t="0"/>
              <a:pathLst>
                <a:path h="30" w="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3" name="Freeform 190"/>
            <p:cNvSpPr/>
            <p:nvPr/>
          </p:nvSpPr>
          <p:spPr bwMode="auto">
            <a:xfrm>
              <a:off x="663575" y="4403725"/>
              <a:ext cx="22225" cy="23813"/>
            </a:xfrm>
            <a:custGeom>
              <a:gdLst>
                <a:gd fmla="*/ 4 w 6" name="T0"/>
                <a:gd fmla="*/ 5 h 6" name="T1"/>
                <a:gd fmla="*/ 0 w 6" name="T2"/>
                <a:gd fmla="*/ 4 h 6" name="T3"/>
                <a:gd fmla="*/ 2 w 6" name="T4"/>
                <a:gd fmla="*/ 1 h 6" name="T5"/>
                <a:gd fmla="*/ 5 w 6" name="T6"/>
                <a:gd fmla="*/ 2 h 6" name="T7"/>
                <a:gd fmla="*/ 4 w 6" name="T8"/>
                <a:gd fmla="*/ 5 h 6" name="T9"/>
              </a:gdLst>
              <a:cxnLst>
                <a:cxn ang="0">
                  <a:pos x="T0" y="T1"/>
                </a:cxn>
                <a:cxn ang="0">
                  <a:pos x="T2" y="T3"/>
                </a:cxn>
                <a:cxn ang="0">
                  <a:pos x="T4" y="T5"/>
                </a:cxn>
                <a:cxn ang="0">
                  <a:pos x="T6" y="T7"/>
                </a:cxn>
                <a:cxn ang="0">
                  <a:pos x="T8" y="T9"/>
                </a:cxn>
              </a:cxnLst>
              <a:rect b="b" l="0" r="r" t="0"/>
              <a:pathLst>
                <a:path h="6" w="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4" name="Freeform 191"/>
            <p:cNvSpPr/>
            <p:nvPr/>
          </p:nvSpPr>
          <p:spPr bwMode="auto">
            <a:xfrm>
              <a:off x="652462" y="4381500"/>
              <a:ext cx="22225" cy="22225"/>
            </a:xfrm>
            <a:custGeom>
              <a:gdLst>
                <a:gd fmla="*/ 4 w 6" name="T0"/>
                <a:gd fmla="*/ 6 h 6" name="T1"/>
                <a:gd fmla="*/ 0 w 6" name="T2"/>
                <a:gd fmla="*/ 4 h 6" name="T3"/>
                <a:gd fmla="*/ 2 w 6" name="T4"/>
                <a:gd fmla="*/ 1 h 6" name="T5"/>
                <a:gd fmla="*/ 5 w 6" name="T6"/>
                <a:gd fmla="*/ 2 h 6" name="T7"/>
                <a:gd fmla="*/ 4 w 6" name="T8"/>
                <a:gd fmla="*/ 6 h 6" name="T9"/>
              </a:gdLst>
              <a:cxnLst>
                <a:cxn ang="0">
                  <a:pos x="T0" y="T1"/>
                </a:cxn>
                <a:cxn ang="0">
                  <a:pos x="T2" y="T3"/>
                </a:cxn>
                <a:cxn ang="0">
                  <a:pos x="T4" y="T5"/>
                </a:cxn>
                <a:cxn ang="0">
                  <a:pos x="T6" y="T7"/>
                </a:cxn>
                <a:cxn ang="0">
                  <a:pos x="T8" y="T9"/>
                </a:cxn>
              </a:cxnLst>
              <a:rect b="b" l="0" r="r" t="0"/>
              <a:pathLst>
                <a:path h="6" w="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5" name="Freeform 192"/>
            <p:cNvSpPr/>
            <p:nvPr/>
          </p:nvSpPr>
          <p:spPr bwMode="auto">
            <a:xfrm>
              <a:off x="636587" y="4419600"/>
              <a:ext cx="22225" cy="19050"/>
            </a:xfrm>
            <a:custGeom>
              <a:gdLst>
                <a:gd fmla="*/ 4 w 6" name="T0"/>
                <a:gd fmla="*/ 5 h 5" name="T1"/>
                <a:gd fmla="*/ 1 w 6" name="T2"/>
                <a:gd fmla="*/ 4 h 5" name="T3"/>
                <a:gd fmla="*/ 2 w 6" name="T4"/>
                <a:gd fmla="*/ 0 h 5" name="T5"/>
                <a:gd fmla="*/ 5 w 6" name="T6"/>
                <a:gd fmla="*/ 1 h 5" name="T7"/>
                <a:gd fmla="*/ 4 w 6" name="T8"/>
                <a:gd fmla="*/ 5 h 5" name="T9"/>
              </a:gdLst>
              <a:cxnLst>
                <a:cxn ang="0">
                  <a:pos x="T0" y="T1"/>
                </a:cxn>
                <a:cxn ang="0">
                  <a:pos x="T2" y="T3"/>
                </a:cxn>
                <a:cxn ang="0">
                  <a:pos x="T4" y="T5"/>
                </a:cxn>
                <a:cxn ang="0">
                  <a:pos x="T6" y="T7"/>
                </a:cxn>
                <a:cxn ang="0">
                  <a:pos x="T8" y="T9"/>
                </a:cxn>
              </a:cxnLst>
              <a:rect b="b" l="0" r="r" t="0"/>
              <a:pathLst>
                <a:path h="5" w="6">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6" name="Freeform 193"/>
            <p:cNvSpPr/>
            <p:nvPr/>
          </p:nvSpPr>
          <p:spPr bwMode="auto">
            <a:xfrm>
              <a:off x="625475" y="4397375"/>
              <a:ext cx="22225" cy="22225"/>
            </a:xfrm>
            <a:custGeom>
              <a:gdLst>
                <a:gd fmla="*/ 4 w 6" name="T0"/>
                <a:gd fmla="*/ 5 h 6" name="T1"/>
                <a:gd fmla="*/ 1 w 6" name="T2"/>
                <a:gd fmla="*/ 4 h 6" name="T3"/>
                <a:gd fmla="*/ 2 w 6" name="T4"/>
                <a:gd fmla="*/ 0 h 6" name="T5"/>
                <a:gd fmla="*/ 6 w 6" name="T6"/>
                <a:gd fmla="*/ 1 h 6" name="T7"/>
                <a:gd fmla="*/ 4 w 6" name="T8"/>
                <a:gd fmla="*/ 5 h 6" name="T9"/>
              </a:gdLst>
              <a:cxnLst>
                <a:cxn ang="0">
                  <a:pos x="T0" y="T1"/>
                </a:cxn>
                <a:cxn ang="0">
                  <a:pos x="T2" y="T3"/>
                </a:cxn>
                <a:cxn ang="0">
                  <a:pos x="T4" y="T5"/>
                </a:cxn>
                <a:cxn ang="0">
                  <a:pos x="T6" y="T7"/>
                </a:cxn>
                <a:cxn ang="0">
                  <a:pos x="T8" y="T9"/>
                </a:cxn>
              </a:cxnLst>
              <a:rect b="b" l="0" r="r" t="0"/>
              <a:pathLst>
                <a:path h="6" w="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7" name="Freeform 194"/>
            <p:cNvSpPr/>
            <p:nvPr/>
          </p:nvSpPr>
          <p:spPr bwMode="auto">
            <a:xfrm>
              <a:off x="1776412" y="3448050"/>
              <a:ext cx="420688" cy="288925"/>
            </a:xfrm>
            <a:custGeom>
              <a:gdLst>
                <a:gd fmla="*/ 80 w 112" name="T0"/>
                <a:gd fmla="*/ 1 h 77" name="T1"/>
                <a:gd fmla="*/ 112 w 112" name="T2"/>
                <a:gd fmla="*/ 0 h 77" name="T3"/>
                <a:gd fmla="*/ 87 w 112" name="T4"/>
                <a:gd fmla="*/ 11 h 77" name="T5"/>
                <a:gd fmla="*/ 72 w 112" name="T6"/>
                <a:gd fmla="*/ 23 h 77" name="T7"/>
                <a:gd fmla="*/ 45 w 112" name="T8"/>
                <a:gd fmla="*/ 55 h 77" name="T9"/>
                <a:gd fmla="*/ 20 w 112" name="T10"/>
                <a:gd fmla="*/ 77 h 77" name="T11"/>
                <a:gd fmla="*/ 15 w 112" name="T12"/>
                <a:gd fmla="*/ 75 h 77" name="T13"/>
                <a:gd fmla="*/ 1 w 112" name="T14"/>
                <a:gd fmla="*/ 66 h 77" name="T15"/>
                <a:gd fmla="*/ 3 w 112" name="T16"/>
                <a:gd fmla="*/ 59 h 77" name="T17"/>
                <a:gd fmla="*/ 50 w 112" name="T18"/>
                <a:gd fmla="*/ 13 h 77" name="T19"/>
                <a:gd fmla="*/ 80 w 112" name="T20"/>
                <a:gd fmla="*/ 1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112">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165"/>
                                        </p:tgtEl>
                                        <p:attrNameLst>
                                          <p:attrName>style.visibility</p:attrName>
                                        </p:attrNameLst>
                                      </p:cBhvr>
                                      <p:to>
                                        <p:strVal val="visible"/>
                                      </p:to>
                                    </p:set>
                                    <p:anim calcmode="lin" valueType="num">
                                      <p:cBhvr additive="base">
                                        <p:cTn dur="500" fill="hold" id="7"/>
                                        <p:tgtEl>
                                          <p:spTgt spid="165"/>
                                        </p:tgtEl>
                                        <p:attrNameLst>
                                          <p:attrName>ppt_x</p:attrName>
                                        </p:attrNameLst>
                                      </p:cBhvr>
                                      <p:tavLst>
                                        <p:tav tm="0">
                                          <p:val>
                                            <p:strVal val="1+#ppt_w/2"/>
                                          </p:val>
                                        </p:tav>
                                        <p:tav tm="100000">
                                          <p:val>
                                            <p:strVal val="#ppt_x"/>
                                          </p:val>
                                        </p:tav>
                                      </p:tavLst>
                                    </p:anim>
                                    <p:anim calcmode="lin" valueType="num">
                                      <p:cBhvr additive="base">
                                        <p:cTn dur="500" fill="hold" id="8"/>
                                        <p:tgtEl>
                                          <p:spTgt spid="165"/>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600"/>
                                  </p:stCondLst>
                                  <p:childTnLst>
                                    <p:set>
                                      <p:cBhvr>
                                        <p:cTn dur="1" fill="hold" id="10">
                                          <p:stCondLst>
                                            <p:cond delay="0"/>
                                          </p:stCondLst>
                                        </p:cTn>
                                        <p:tgtEl>
                                          <p:spTgt spid="145"/>
                                        </p:tgtEl>
                                        <p:attrNameLst>
                                          <p:attrName>style.visibility</p:attrName>
                                        </p:attrNameLst>
                                      </p:cBhvr>
                                      <p:to>
                                        <p:strVal val="visible"/>
                                      </p:to>
                                    </p:set>
                                    <p:anim calcmode="lin" valueType="num">
                                      <p:cBhvr additive="base">
                                        <p:cTn dur="500" fill="hold" id="11"/>
                                        <p:tgtEl>
                                          <p:spTgt spid="145"/>
                                        </p:tgtEl>
                                        <p:attrNameLst>
                                          <p:attrName>ppt_x</p:attrName>
                                        </p:attrNameLst>
                                      </p:cBhvr>
                                      <p:tavLst>
                                        <p:tav tm="0">
                                          <p:val>
                                            <p:strVal val="1+#ppt_w/2"/>
                                          </p:val>
                                        </p:tav>
                                        <p:tav tm="100000">
                                          <p:val>
                                            <p:strVal val="#ppt_x"/>
                                          </p:val>
                                        </p:tav>
                                      </p:tavLst>
                                    </p:anim>
                                    <p:anim calcmode="lin" valueType="num">
                                      <p:cBhvr additive="base">
                                        <p:cTn dur="500" fill="hold" id="12"/>
                                        <p:tgtEl>
                                          <p:spTgt spid="145"/>
                                        </p:tgtEl>
                                        <p:attrNameLst>
                                          <p:attrName>ppt_y</p:attrName>
                                        </p:attrNameLst>
                                      </p:cBhvr>
                                      <p:tavLst>
                                        <p:tav tm="0">
                                          <p:val>
                                            <p:strVal val="#ppt_y"/>
                                          </p:val>
                                        </p:tav>
                                        <p:tav tm="100000">
                                          <p:val>
                                            <p:strVal val="#ppt_y"/>
                                          </p:val>
                                        </p:tav>
                                      </p:tavLst>
                                    </p:anim>
                                  </p:childTnLst>
                                </p:cTn>
                              </p:par>
                              <p:par>
                                <p:cTn fill="hold" grpId="0" id="13" nodeType="withEffect" presetClass="entr" presetID="53" presetSubtype="0">
                                  <p:stCondLst>
                                    <p:cond delay="1100"/>
                                  </p:stCondLst>
                                  <p:childTnLst>
                                    <p:set>
                                      <p:cBhvr>
                                        <p:cTn dur="1" fill="hold" id="14">
                                          <p:stCondLst>
                                            <p:cond delay="0"/>
                                          </p:stCondLst>
                                        </p:cTn>
                                        <p:tgtEl>
                                          <p:spTgt spid="146"/>
                                        </p:tgtEl>
                                        <p:attrNameLst>
                                          <p:attrName>style.visibility</p:attrName>
                                        </p:attrNameLst>
                                      </p:cBhvr>
                                      <p:to>
                                        <p:strVal val="visible"/>
                                      </p:to>
                                    </p:set>
                                    <p:anim calcmode="lin" valueType="num">
                                      <p:cBhvr>
                                        <p:cTn dur="300" fill="hold" id="15"/>
                                        <p:tgtEl>
                                          <p:spTgt spid="146"/>
                                        </p:tgtEl>
                                        <p:attrNameLst>
                                          <p:attrName>ppt_w</p:attrName>
                                        </p:attrNameLst>
                                      </p:cBhvr>
                                      <p:tavLst>
                                        <p:tav tm="0">
                                          <p:val>
                                            <p:fltVal val="0"/>
                                          </p:val>
                                        </p:tav>
                                        <p:tav tm="100000">
                                          <p:val>
                                            <p:strVal val="#ppt_w"/>
                                          </p:val>
                                        </p:tav>
                                      </p:tavLst>
                                    </p:anim>
                                    <p:anim calcmode="lin" valueType="num">
                                      <p:cBhvr>
                                        <p:cTn dur="300" fill="hold" id="16"/>
                                        <p:tgtEl>
                                          <p:spTgt spid="146"/>
                                        </p:tgtEl>
                                        <p:attrNameLst>
                                          <p:attrName>ppt_h</p:attrName>
                                        </p:attrNameLst>
                                      </p:cBhvr>
                                      <p:tavLst>
                                        <p:tav tm="0">
                                          <p:val>
                                            <p:fltVal val="0"/>
                                          </p:val>
                                        </p:tav>
                                        <p:tav tm="100000">
                                          <p:val>
                                            <p:strVal val="#ppt_h"/>
                                          </p:val>
                                        </p:tav>
                                      </p:tavLst>
                                    </p:anim>
                                    <p:animEffect filter="fade" transition="in">
                                      <p:cBhvr>
                                        <p:cTn dur="300" id="17"/>
                                        <p:tgtEl>
                                          <p:spTgt spid="146"/>
                                        </p:tgtEl>
                                      </p:cBhvr>
                                    </p:animEffect>
                                  </p:childTnLst>
                                </p:cTn>
                              </p:par>
                              <p:par>
                                <p:cTn autoRev="1" fill="hold" grpId="1" id="18" nodeType="withEffect" presetClass="emph" presetID="6" presetSubtype="0">
                                  <p:stCondLst>
                                    <p:cond delay="1400"/>
                                  </p:stCondLst>
                                  <p:childTnLst>
                                    <p:animScale>
                                      <p:cBhvr>
                                        <p:cTn dur="150" fill="hold" id="19"/>
                                        <p:tgtEl>
                                          <p:spTgt spid="146"/>
                                        </p:tgtEl>
                                      </p:cBhvr>
                                      <p:by x="110000" y="110000"/>
                                    </p:animScale>
                                  </p:childTnLst>
                                </p:cTn>
                              </p:par>
                              <p:par>
                                <p:cTn fill="hold" grpId="0" id="20" nodeType="withEffect" presetClass="entr" presetID="53" presetSubtype="0">
                                  <p:stCondLst>
                                    <p:cond delay="1400"/>
                                  </p:stCondLst>
                                  <p:childTnLst>
                                    <p:set>
                                      <p:cBhvr>
                                        <p:cTn dur="1" fill="hold" id="21">
                                          <p:stCondLst>
                                            <p:cond delay="0"/>
                                          </p:stCondLst>
                                        </p:cTn>
                                        <p:tgtEl>
                                          <p:spTgt spid="155"/>
                                        </p:tgtEl>
                                        <p:attrNameLst>
                                          <p:attrName>style.visibility</p:attrName>
                                        </p:attrNameLst>
                                      </p:cBhvr>
                                      <p:to>
                                        <p:strVal val="visible"/>
                                      </p:to>
                                    </p:set>
                                    <p:anim calcmode="lin" valueType="num">
                                      <p:cBhvr>
                                        <p:cTn dur="300" fill="hold" id="22"/>
                                        <p:tgtEl>
                                          <p:spTgt spid="155"/>
                                        </p:tgtEl>
                                        <p:attrNameLst>
                                          <p:attrName>ppt_w</p:attrName>
                                        </p:attrNameLst>
                                      </p:cBhvr>
                                      <p:tavLst>
                                        <p:tav tm="0">
                                          <p:val>
                                            <p:fltVal val="0"/>
                                          </p:val>
                                        </p:tav>
                                        <p:tav tm="100000">
                                          <p:val>
                                            <p:strVal val="#ppt_w"/>
                                          </p:val>
                                        </p:tav>
                                      </p:tavLst>
                                    </p:anim>
                                    <p:anim calcmode="lin" valueType="num">
                                      <p:cBhvr>
                                        <p:cTn dur="300" fill="hold" id="23"/>
                                        <p:tgtEl>
                                          <p:spTgt spid="155"/>
                                        </p:tgtEl>
                                        <p:attrNameLst>
                                          <p:attrName>ppt_h</p:attrName>
                                        </p:attrNameLst>
                                      </p:cBhvr>
                                      <p:tavLst>
                                        <p:tav tm="0">
                                          <p:val>
                                            <p:fltVal val="0"/>
                                          </p:val>
                                        </p:tav>
                                        <p:tav tm="100000">
                                          <p:val>
                                            <p:strVal val="#ppt_h"/>
                                          </p:val>
                                        </p:tav>
                                      </p:tavLst>
                                    </p:anim>
                                    <p:animEffect filter="fade" transition="in">
                                      <p:cBhvr>
                                        <p:cTn dur="300" id="24"/>
                                        <p:tgtEl>
                                          <p:spTgt spid="155"/>
                                        </p:tgtEl>
                                      </p:cBhvr>
                                    </p:animEffect>
                                  </p:childTnLst>
                                </p:cTn>
                              </p:par>
                              <p:par>
                                <p:cTn autoRev="1" fill="hold" grpId="1" id="25" nodeType="withEffect" presetClass="emph" presetID="6" presetSubtype="0">
                                  <p:stCondLst>
                                    <p:cond delay="1700"/>
                                  </p:stCondLst>
                                  <p:childTnLst>
                                    <p:animScale>
                                      <p:cBhvr>
                                        <p:cTn dur="150" fill="hold" id="26"/>
                                        <p:tgtEl>
                                          <p:spTgt spid="155"/>
                                        </p:tgtEl>
                                      </p:cBhvr>
                                      <p:by x="110000" y="110000"/>
                                    </p:animScale>
                                  </p:childTnLst>
                                </p:cTn>
                              </p:par>
                              <p:par>
                                <p:cTn fill="hold" grpId="0" id="27" nodeType="withEffect" presetClass="entr" presetID="2" presetSubtype="2">
                                  <p:stCondLst>
                                    <p:cond delay="1700"/>
                                  </p:stCondLst>
                                  <p:childTnLst>
                                    <p:set>
                                      <p:cBhvr>
                                        <p:cTn dur="1" fill="hold" id="28">
                                          <p:stCondLst>
                                            <p:cond delay="0"/>
                                          </p:stCondLst>
                                        </p:cTn>
                                        <p:tgtEl>
                                          <p:spTgt spid="163"/>
                                        </p:tgtEl>
                                        <p:attrNameLst>
                                          <p:attrName>style.visibility</p:attrName>
                                        </p:attrNameLst>
                                      </p:cBhvr>
                                      <p:to>
                                        <p:strVal val="visible"/>
                                      </p:to>
                                    </p:set>
                                    <p:anim calcmode="lin" valueType="num">
                                      <p:cBhvr additive="base">
                                        <p:cTn dur="500" fill="hold" id="29"/>
                                        <p:tgtEl>
                                          <p:spTgt spid="163"/>
                                        </p:tgtEl>
                                        <p:attrNameLst>
                                          <p:attrName>ppt_x</p:attrName>
                                        </p:attrNameLst>
                                      </p:cBhvr>
                                      <p:tavLst>
                                        <p:tav tm="0">
                                          <p:val>
                                            <p:strVal val="1+#ppt_w/2"/>
                                          </p:val>
                                        </p:tav>
                                        <p:tav tm="100000">
                                          <p:val>
                                            <p:strVal val="#ppt_x"/>
                                          </p:val>
                                        </p:tav>
                                      </p:tavLst>
                                    </p:anim>
                                    <p:anim calcmode="lin" valueType="num">
                                      <p:cBhvr additive="base">
                                        <p:cTn dur="500" fill="hold" id="30"/>
                                        <p:tgtEl>
                                          <p:spTgt spid="163"/>
                                        </p:tgtEl>
                                        <p:attrNameLst>
                                          <p:attrName>ppt_y</p:attrName>
                                        </p:attrNameLst>
                                      </p:cBhvr>
                                      <p:tavLst>
                                        <p:tav tm="0">
                                          <p:val>
                                            <p:strVal val="#ppt_y"/>
                                          </p:val>
                                        </p:tav>
                                        <p:tav tm="100000">
                                          <p:val>
                                            <p:strVal val="#ppt_y"/>
                                          </p:val>
                                        </p:tav>
                                      </p:tavLst>
                                    </p:anim>
                                  </p:childTnLst>
                                </p:cTn>
                              </p:par>
                              <p:par>
                                <p:cTn fill="hold" grpId="0" id="31" nodeType="withEffect" presetClass="entr" presetID="55" presetSubtype="0">
                                  <p:stCondLst>
                                    <p:cond delay="2000"/>
                                  </p:stCondLst>
                                  <p:childTnLst>
                                    <p:set>
                                      <p:cBhvr>
                                        <p:cTn dur="1" fill="hold" id="32">
                                          <p:stCondLst>
                                            <p:cond delay="0"/>
                                          </p:stCondLst>
                                        </p:cTn>
                                        <p:tgtEl>
                                          <p:spTgt spid="164"/>
                                        </p:tgtEl>
                                        <p:attrNameLst>
                                          <p:attrName>style.visibility</p:attrName>
                                        </p:attrNameLst>
                                      </p:cBhvr>
                                      <p:to>
                                        <p:strVal val="visible"/>
                                      </p:to>
                                    </p:set>
                                    <p:anim calcmode="lin" valueType="num">
                                      <p:cBhvr>
                                        <p:cTn dur="250" fill="hold" id="33"/>
                                        <p:tgtEl>
                                          <p:spTgt spid="164"/>
                                        </p:tgtEl>
                                        <p:attrNameLst>
                                          <p:attrName>ppt_w</p:attrName>
                                        </p:attrNameLst>
                                      </p:cBhvr>
                                      <p:tavLst>
                                        <p:tav tm="0">
                                          <p:val>
                                            <p:strVal val="#ppt_w*0.70"/>
                                          </p:val>
                                        </p:tav>
                                        <p:tav tm="100000">
                                          <p:val>
                                            <p:strVal val="#ppt_w"/>
                                          </p:val>
                                        </p:tav>
                                      </p:tavLst>
                                    </p:anim>
                                    <p:anim calcmode="lin" valueType="num">
                                      <p:cBhvr>
                                        <p:cTn dur="250" fill="hold" id="34"/>
                                        <p:tgtEl>
                                          <p:spTgt spid="164"/>
                                        </p:tgtEl>
                                        <p:attrNameLst>
                                          <p:attrName>ppt_h</p:attrName>
                                        </p:attrNameLst>
                                      </p:cBhvr>
                                      <p:tavLst>
                                        <p:tav tm="0">
                                          <p:val>
                                            <p:strVal val="#ppt_h"/>
                                          </p:val>
                                        </p:tav>
                                        <p:tav tm="100000">
                                          <p:val>
                                            <p:strVal val="#ppt_h"/>
                                          </p:val>
                                        </p:tav>
                                      </p:tavLst>
                                    </p:anim>
                                    <p:animEffect filter="fade" transition="in">
                                      <p:cBhvr>
                                        <p:cTn dur="250" id="35"/>
                                        <p:tgtEl>
                                          <p:spTgt spid="164"/>
                                        </p:tgtEl>
                                      </p:cBhvr>
                                    </p:animEffect>
                                  </p:childTnLst>
                                </p:cTn>
                              </p:par>
                              <p:par>
                                <p:cTn fill="hold" grpId="0" id="36" nodeType="withEffect" presetClass="entr" presetID="2" presetSubtype="2">
                                  <p:stCondLst>
                                    <p:cond delay="2000"/>
                                  </p:stCondLst>
                                  <p:childTnLst>
                                    <p:set>
                                      <p:cBhvr>
                                        <p:cTn dur="1" fill="hold" id="37">
                                          <p:stCondLst>
                                            <p:cond delay="0"/>
                                          </p:stCondLst>
                                        </p:cTn>
                                        <p:tgtEl>
                                          <p:spTgt spid="147"/>
                                        </p:tgtEl>
                                        <p:attrNameLst>
                                          <p:attrName>style.visibility</p:attrName>
                                        </p:attrNameLst>
                                      </p:cBhvr>
                                      <p:to>
                                        <p:strVal val="visible"/>
                                      </p:to>
                                    </p:set>
                                    <p:anim calcmode="lin" valueType="num">
                                      <p:cBhvr additive="base">
                                        <p:cTn dur="500" fill="hold" id="38"/>
                                        <p:tgtEl>
                                          <p:spTgt spid="147"/>
                                        </p:tgtEl>
                                        <p:attrNameLst>
                                          <p:attrName>ppt_x</p:attrName>
                                        </p:attrNameLst>
                                      </p:cBhvr>
                                      <p:tavLst>
                                        <p:tav tm="0">
                                          <p:val>
                                            <p:strVal val="1+#ppt_w/2"/>
                                          </p:val>
                                        </p:tav>
                                        <p:tav tm="100000">
                                          <p:val>
                                            <p:strVal val="#ppt_x"/>
                                          </p:val>
                                        </p:tav>
                                      </p:tavLst>
                                    </p:anim>
                                    <p:anim calcmode="lin" valueType="num">
                                      <p:cBhvr additive="base">
                                        <p:cTn dur="500" fill="hold" id="39"/>
                                        <p:tgtEl>
                                          <p:spTgt spid="147"/>
                                        </p:tgtEl>
                                        <p:attrNameLst>
                                          <p:attrName>ppt_y</p:attrName>
                                        </p:attrNameLst>
                                      </p:cBhvr>
                                      <p:tavLst>
                                        <p:tav tm="0">
                                          <p:val>
                                            <p:strVal val="#ppt_y"/>
                                          </p:val>
                                        </p:tav>
                                        <p:tav tm="100000">
                                          <p:val>
                                            <p:strVal val="#ppt_y"/>
                                          </p:val>
                                        </p:tav>
                                      </p:tavLst>
                                    </p:anim>
                                  </p:childTnLst>
                                </p:cTn>
                              </p:par>
                              <p:par>
                                <p:cTn fill="hold" grpId="0" id="40" nodeType="withEffect" presetClass="entr" presetID="53" presetSubtype="0">
                                  <p:stCondLst>
                                    <p:cond delay="2500"/>
                                  </p:stCondLst>
                                  <p:childTnLst>
                                    <p:set>
                                      <p:cBhvr>
                                        <p:cTn dur="1" fill="hold" id="41">
                                          <p:stCondLst>
                                            <p:cond delay="0"/>
                                          </p:stCondLst>
                                        </p:cTn>
                                        <p:tgtEl>
                                          <p:spTgt spid="148"/>
                                        </p:tgtEl>
                                        <p:attrNameLst>
                                          <p:attrName>style.visibility</p:attrName>
                                        </p:attrNameLst>
                                      </p:cBhvr>
                                      <p:to>
                                        <p:strVal val="visible"/>
                                      </p:to>
                                    </p:set>
                                    <p:anim calcmode="lin" valueType="num">
                                      <p:cBhvr>
                                        <p:cTn dur="300" fill="hold" id="42"/>
                                        <p:tgtEl>
                                          <p:spTgt spid="148"/>
                                        </p:tgtEl>
                                        <p:attrNameLst>
                                          <p:attrName>ppt_w</p:attrName>
                                        </p:attrNameLst>
                                      </p:cBhvr>
                                      <p:tavLst>
                                        <p:tav tm="0">
                                          <p:val>
                                            <p:fltVal val="0"/>
                                          </p:val>
                                        </p:tav>
                                        <p:tav tm="100000">
                                          <p:val>
                                            <p:strVal val="#ppt_w"/>
                                          </p:val>
                                        </p:tav>
                                      </p:tavLst>
                                    </p:anim>
                                    <p:anim calcmode="lin" valueType="num">
                                      <p:cBhvr>
                                        <p:cTn dur="300" fill="hold" id="43"/>
                                        <p:tgtEl>
                                          <p:spTgt spid="148"/>
                                        </p:tgtEl>
                                        <p:attrNameLst>
                                          <p:attrName>ppt_h</p:attrName>
                                        </p:attrNameLst>
                                      </p:cBhvr>
                                      <p:tavLst>
                                        <p:tav tm="0">
                                          <p:val>
                                            <p:fltVal val="0"/>
                                          </p:val>
                                        </p:tav>
                                        <p:tav tm="100000">
                                          <p:val>
                                            <p:strVal val="#ppt_h"/>
                                          </p:val>
                                        </p:tav>
                                      </p:tavLst>
                                    </p:anim>
                                    <p:animEffect filter="fade" transition="in">
                                      <p:cBhvr>
                                        <p:cTn dur="300" id="44"/>
                                        <p:tgtEl>
                                          <p:spTgt spid="148"/>
                                        </p:tgtEl>
                                      </p:cBhvr>
                                    </p:animEffect>
                                  </p:childTnLst>
                                </p:cTn>
                              </p:par>
                              <p:par>
                                <p:cTn autoRev="1" fill="hold" grpId="1" id="45" nodeType="withEffect" presetClass="emph" presetID="6" presetSubtype="0">
                                  <p:stCondLst>
                                    <p:cond delay="2800"/>
                                  </p:stCondLst>
                                  <p:childTnLst>
                                    <p:animScale>
                                      <p:cBhvr>
                                        <p:cTn dur="150" fill="hold" id="46"/>
                                        <p:tgtEl>
                                          <p:spTgt spid="148"/>
                                        </p:tgtEl>
                                      </p:cBhvr>
                                      <p:by x="110000" y="110000"/>
                                    </p:animScale>
                                  </p:childTnLst>
                                </p:cTn>
                              </p:par>
                              <p:par>
                                <p:cTn fill="hold" grpId="0" id="47" nodeType="withEffect" presetClass="entr" presetID="53" presetSubtype="0">
                                  <p:stCondLst>
                                    <p:cond delay="2800"/>
                                  </p:stCondLst>
                                  <p:childTnLst>
                                    <p:set>
                                      <p:cBhvr>
                                        <p:cTn dur="1" fill="hold" id="48">
                                          <p:stCondLst>
                                            <p:cond delay="0"/>
                                          </p:stCondLst>
                                        </p:cTn>
                                        <p:tgtEl>
                                          <p:spTgt spid="154"/>
                                        </p:tgtEl>
                                        <p:attrNameLst>
                                          <p:attrName>style.visibility</p:attrName>
                                        </p:attrNameLst>
                                      </p:cBhvr>
                                      <p:to>
                                        <p:strVal val="visible"/>
                                      </p:to>
                                    </p:set>
                                    <p:anim calcmode="lin" valueType="num">
                                      <p:cBhvr>
                                        <p:cTn dur="300" fill="hold" id="49"/>
                                        <p:tgtEl>
                                          <p:spTgt spid="154"/>
                                        </p:tgtEl>
                                        <p:attrNameLst>
                                          <p:attrName>ppt_w</p:attrName>
                                        </p:attrNameLst>
                                      </p:cBhvr>
                                      <p:tavLst>
                                        <p:tav tm="0">
                                          <p:val>
                                            <p:fltVal val="0"/>
                                          </p:val>
                                        </p:tav>
                                        <p:tav tm="100000">
                                          <p:val>
                                            <p:strVal val="#ppt_w"/>
                                          </p:val>
                                        </p:tav>
                                      </p:tavLst>
                                    </p:anim>
                                    <p:anim calcmode="lin" valueType="num">
                                      <p:cBhvr>
                                        <p:cTn dur="300" fill="hold" id="50"/>
                                        <p:tgtEl>
                                          <p:spTgt spid="154"/>
                                        </p:tgtEl>
                                        <p:attrNameLst>
                                          <p:attrName>ppt_h</p:attrName>
                                        </p:attrNameLst>
                                      </p:cBhvr>
                                      <p:tavLst>
                                        <p:tav tm="0">
                                          <p:val>
                                            <p:fltVal val="0"/>
                                          </p:val>
                                        </p:tav>
                                        <p:tav tm="100000">
                                          <p:val>
                                            <p:strVal val="#ppt_h"/>
                                          </p:val>
                                        </p:tav>
                                      </p:tavLst>
                                    </p:anim>
                                    <p:animEffect filter="fade" transition="in">
                                      <p:cBhvr>
                                        <p:cTn dur="300" id="51"/>
                                        <p:tgtEl>
                                          <p:spTgt spid="154"/>
                                        </p:tgtEl>
                                      </p:cBhvr>
                                    </p:animEffect>
                                  </p:childTnLst>
                                </p:cTn>
                              </p:par>
                              <p:par>
                                <p:cTn autoRev="1" fill="hold" grpId="1" id="52" nodeType="withEffect" presetClass="emph" presetID="6" presetSubtype="0">
                                  <p:stCondLst>
                                    <p:cond delay="3100"/>
                                  </p:stCondLst>
                                  <p:childTnLst>
                                    <p:animScale>
                                      <p:cBhvr>
                                        <p:cTn dur="150" fill="hold" id="53"/>
                                        <p:tgtEl>
                                          <p:spTgt spid="154"/>
                                        </p:tgtEl>
                                      </p:cBhvr>
                                      <p:by x="110000" y="110000"/>
                                    </p:animScale>
                                  </p:childTnLst>
                                </p:cTn>
                              </p:par>
                              <p:par>
                                <p:cTn fill="hold" grpId="0" id="54" nodeType="withEffect" presetClass="entr" presetID="2" presetSubtype="2">
                                  <p:stCondLst>
                                    <p:cond delay="3100"/>
                                  </p:stCondLst>
                                  <p:childTnLst>
                                    <p:set>
                                      <p:cBhvr>
                                        <p:cTn dur="1" fill="hold" id="55">
                                          <p:stCondLst>
                                            <p:cond delay="0"/>
                                          </p:stCondLst>
                                        </p:cTn>
                                        <p:tgtEl>
                                          <p:spTgt spid="157"/>
                                        </p:tgtEl>
                                        <p:attrNameLst>
                                          <p:attrName>style.visibility</p:attrName>
                                        </p:attrNameLst>
                                      </p:cBhvr>
                                      <p:to>
                                        <p:strVal val="visible"/>
                                      </p:to>
                                    </p:set>
                                    <p:anim calcmode="lin" valueType="num">
                                      <p:cBhvr additive="base">
                                        <p:cTn dur="500" fill="hold" id="56"/>
                                        <p:tgtEl>
                                          <p:spTgt spid="157"/>
                                        </p:tgtEl>
                                        <p:attrNameLst>
                                          <p:attrName>ppt_x</p:attrName>
                                        </p:attrNameLst>
                                      </p:cBhvr>
                                      <p:tavLst>
                                        <p:tav tm="0">
                                          <p:val>
                                            <p:strVal val="1+#ppt_w/2"/>
                                          </p:val>
                                        </p:tav>
                                        <p:tav tm="100000">
                                          <p:val>
                                            <p:strVal val="#ppt_x"/>
                                          </p:val>
                                        </p:tav>
                                      </p:tavLst>
                                    </p:anim>
                                    <p:anim calcmode="lin" valueType="num">
                                      <p:cBhvr additive="base">
                                        <p:cTn dur="500" fill="hold" id="57"/>
                                        <p:tgtEl>
                                          <p:spTgt spid="157"/>
                                        </p:tgtEl>
                                        <p:attrNameLst>
                                          <p:attrName>ppt_y</p:attrName>
                                        </p:attrNameLst>
                                      </p:cBhvr>
                                      <p:tavLst>
                                        <p:tav tm="0">
                                          <p:val>
                                            <p:strVal val="#ppt_y"/>
                                          </p:val>
                                        </p:tav>
                                        <p:tav tm="100000">
                                          <p:val>
                                            <p:strVal val="#ppt_y"/>
                                          </p:val>
                                        </p:tav>
                                      </p:tavLst>
                                    </p:anim>
                                  </p:childTnLst>
                                </p:cTn>
                              </p:par>
                              <p:par>
                                <p:cTn fill="hold" grpId="0" id="58" nodeType="withEffect" presetClass="entr" presetID="55" presetSubtype="0">
                                  <p:stCondLst>
                                    <p:cond delay="3400"/>
                                  </p:stCondLst>
                                  <p:childTnLst>
                                    <p:set>
                                      <p:cBhvr>
                                        <p:cTn dur="1" fill="hold" id="59">
                                          <p:stCondLst>
                                            <p:cond delay="0"/>
                                          </p:stCondLst>
                                        </p:cTn>
                                        <p:tgtEl>
                                          <p:spTgt spid="158"/>
                                        </p:tgtEl>
                                        <p:attrNameLst>
                                          <p:attrName>style.visibility</p:attrName>
                                        </p:attrNameLst>
                                      </p:cBhvr>
                                      <p:to>
                                        <p:strVal val="visible"/>
                                      </p:to>
                                    </p:set>
                                    <p:anim calcmode="lin" valueType="num">
                                      <p:cBhvr>
                                        <p:cTn dur="250" fill="hold" id="60"/>
                                        <p:tgtEl>
                                          <p:spTgt spid="158"/>
                                        </p:tgtEl>
                                        <p:attrNameLst>
                                          <p:attrName>ppt_w</p:attrName>
                                        </p:attrNameLst>
                                      </p:cBhvr>
                                      <p:tavLst>
                                        <p:tav tm="0">
                                          <p:val>
                                            <p:strVal val="#ppt_w*0.70"/>
                                          </p:val>
                                        </p:tav>
                                        <p:tav tm="100000">
                                          <p:val>
                                            <p:strVal val="#ppt_w"/>
                                          </p:val>
                                        </p:tav>
                                      </p:tavLst>
                                    </p:anim>
                                    <p:anim calcmode="lin" valueType="num">
                                      <p:cBhvr>
                                        <p:cTn dur="250" fill="hold" id="61"/>
                                        <p:tgtEl>
                                          <p:spTgt spid="158"/>
                                        </p:tgtEl>
                                        <p:attrNameLst>
                                          <p:attrName>ppt_h</p:attrName>
                                        </p:attrNameLst>
                                      </p:cBhvr>
                                      <p:tavLst>
                                        <p:tav tm="0">
                                          <p:val>
                                            <p:strVal val="#ppt_h"/>
                                          </p:val>
                                        </p:tav>
                                        <p:tav tm="100000">
                                          <p:val>
                                            <p:strVal val="#ppt_h"/>
                                          </p:val>
                                        </p:tav>
                                      </p:tavLst>
                                    </p:anim>
                                    <p:animEffect filter="fade" transition="in">
                                      <p:cBhvr>
                                        <p:cTn dur="250" id="62"/>
                                        <p:tgtEl>
                                          <p:spTgt spid="158"/>
                                        </p:tgtEl>
                                      </p:cBhvr>
                                    </p:animEffect>
                                  </p:childTnLst>
                                </p:cTn>
                              </p:par>
                              <p:par>
                                <p:cTn fill="hold" grpId="0" id="63" nodeType="withEffect" presetClass="entr" presetID="2" presetSubtype="2">
                                  <p:stCondLst>
                                    <p:cond delay="3400"/>
                                  </p:stCondLst>
                                  <p:childTnLst>
                                    <p:set>
                                      <p:cBhvr>
                                        <p:cTn dur="1" fill="hold" id="64">
                                          <p:stCondLst>
                                            <p:cond delay="0"/>
                                          </p:stCondLst>
                                        </p:cTn>
                                        <p:tgtEl>
                                          <p:spTgt spid="149"/>
                                        </p:tgtEl>
                                        <p:attrNameLst>
                                          <p:attrName>style.visibility</p:attrName>
                                        </p:attrNameLst>
                                      </p:cBhvr>
                                      <p:to>
                                        <p:strVal val="visible"/>
                                      </p:to>
                                    </p:set>
                                    <p:anim calcmode="lin" valueType="num">
                                      <p:cBhvr additive="base">
                                        <p:cTn dur="500" fill="hold" id="65"/>
                                        <p:tgtEl>
                                          <p:spTgt spid="149"/>
                                        </p:tgtEl>
                                        <p:attrNameLst>
                                          <p:attrName>ppt_x</p:attrName>
                                        </p:attrNameLst>
                                      </p:cBhvr>
                                      <p:tavLst>
                                        <p:tav tm="0">
                                          <p:val>
                                            <p:strVal val="1+#ppt_w/2"/>
                                          </p:val>
                                        </p:tav>
                                        <p:tav tm="100000">
                                          <p:val>
                                            <p:strVal val="#ppt_x"/>
                                          </p:val>
                                        </p:tav>
                                      </p:tavLst>
                                    </p:anim>
                                    <p:anim calcmode="lin" valueType="num">
                                      <p:cBhvr additive="base">
                                        <p:cTn dur="500" fill="hold" id="66"/>
                                        <p:tgtEl>
                                          <p:spTgt spid="149"/>
                                        </p:tgtEl>
                                        <p:attrNameLst>
                                          <p:attrName>ppt_y</p:attrName>
                                        </p:attrNameLst>
                                      </p:cBhvr>
                                      <p:tavLst>
                                        <p:tav tm="0">
                                          <p:val>
                                            <p:strVal val="#ppt_y"/>
                                          </p:val>
                                        </p:tav>
                                        <p:tav tm="100000">
                                          <p:val>
                                            <p:strVal val="#ppt_y"/>
                                          </p:val>
                                        </p:tav>
                                      </p:tavLst>
                                    </p:anim>
                                  </p:childTnLst>
                                </p:cTn>
                              </p:par>
                              <p:par>
                                <p:cTn fill="hold" grpId="0" id="67" nodeType="withEffect" presetClass="entr" presetID="53" presetSubtype="0">
                                  <p:stCondLst>
                                    <p:cond delay="3900"/>
                                  </p:stCondLst>
                                  <p:childTnLst>
                                    <p:set>
                                      <p:cBhvr>
                                        <p:cTn dur="1" fill="hold" id="68">
                                          <p:stCondLst>
                                            <p:cond delay="0"/>
                                          </p:stCondLst>
                                        </p:cTn>
                                        <p:tgtEl>
                                          <p:spTgt spid="150"/>
                                        </p:tgtEl>
                                        <p:attrNameLst>
                                          <p:attrName>style.visibility</p:attrName>
                                        </p:attrNameLst>
                                      </p:cBhvr>
                                      <p:to>
                                        <p:strVal val="visible"/>
                                      </p:to>
                                    </p:set>
                                    <p:anim calcmode="lin" valueType="num">
                                      <p:cBhvr>
                                        <p:cTn dur="300" fill="hold" id="69"/>
                                        <p:tgtEl>
                                          <p:spTgt spid="150"/>
                                        </p:tgtEl>
                                        <p:attrNameLst>
                                          <p:attrName>ppt_w</p:attrName>
                                        </p:attrNameLst>
                                      </p:cBhvr>
                                      <p:tavLst>
                                        <p:tav tm="0">
                                          <p:val>
                                            <p:fltVal val="0"/>
                                          </p:val>
                                        </p:tav>
                                        <p:tav tm="100000">
                                          <p:val>
                                            <p:strVal val="#ppt_w"/>
                                          </p:val>
                                        </p:tav>
                                      </p:tavLst>
                                    </p:anim>
                                    <p:anim calcmode="lin" valueType="num">
                                      <p:cBhvr>
                                        <p:cTn dur="300" fill="hold" id="70"/>
                                        <p:tgtEl>
                                          <p:spTgt spid="150"/>
                                        </p:tgtEl>
                                        <p:attrNameLst>
                                          <p:attrName>ppt_h</p:attrName>
                                        </p:attrNameLst>
                                      </p:cBhvr>
                                      <p:tavLst>
                                        <p:tav tm="0">
                                          <p:val>
                                            <p:fltVal val="0"/>
                                          </p:val>
                                        </p:tav>
                                        <p:tav tm="100000">
                                          <p:val>
                                            <p:strVal val="#ppt_h"/>
                                          </p:val>
                                        </p:tav>
                                      </p:tavLst>
                                    </p:anim>
                                    <p:animEffect filter="fade" transition="in">
                                      <p:cBhvr>
                                        <p:cTn dur="300" id="71"/>
                                        <p:tgtEl>
                                          <p:spTgt spid="150"/>
                                        </p:tgtEl>
                                      </p:cBhvr>
                                    </p:animEffect>
                                  </p:childTnLst>
                                </p:cTn>
                              </p:par>
                              <p:par>
                                <p:cTn autoRev="1" fill="hold" grpId="1" id="72" nodeType="withEffect" presetClass="emph" presetID="6" presetSubtype="0">
                                  <p:stCondLst>
                                    <p:cond delay="4200"/>
                                  </p:stCondLst>
                                  <p:childTnLst>
                                    <p:animScale>
                                      <p:cBhvr>
                                        <p:cTn dur="150" fill="hold" id="73"/>
                                        <p:tgtEl>
                                          <p:spTgt spid="150"/>
                                        </p:tgtEl>
                                      </p:cBhvr>
                                      <p:by x="110000" y="110000"/>
                                    </p:animScale>
                                  </p:childTnLst>
                                </p:cTn>
                              </p:par>
                              <p:par>
                                <p:cTn fill="hold" grpId="0" id="74" nodeType="withEffect" presetClass="entr" presetID="53" presetSubtype="0">
                                  <p:stCondLst>
                                    <p:cond delay="4200"/>
                                  </p:stCondLst>
                                  <p:childTnLst>
                                    <p:set>
                                      <p:cBhvr>
                                        <p:cTn dur="1" fill="hold" id="75">
                                          <p:stCondLst>
                                            <p:cond delay="0"/>
                                          </p:stCondLst>
                                        </p:cTn>
                                        <p:tgtEl>
                                          <p:spTgt spid="153"/>
                                        </p:tgtEl>
                                        <p:attrNameLst>
                                          <p:attrName>style.visibility</p:attrName>
                                        </p:attrNameLst>
                                      </p:cBhvr>
                                      <p:to>
                                        <p:strVal val="visible"/>
                                      </p:to>
                                    </p:set>
                                    <p:anim calcmode="lin" valueType="num">
                                      <p:cBhvr>
                                        <p:cTn dur="300" fill="hold" id="76"/>
                                        <p:tgtEl>
                                          <p:spTgt spid="153"/>
                                        </p:tgtEl>
                                        <p:attrNameLst>
                                          <p:attrName>ppt_w</p:attrName>
                                        </p:attrNameLst>
                                      </p:cBhvr>
                                      <p:tavLst>
                                        <p:tav tm="0">
                                          <p:val>
                                            <p:fltVal val="0"/>
                                          </p:val>
                                        </p:tav>
                                        <p:tav tm="100000">
                                          <p:val>
                                            <p:strVal val="#ppt_w"/>
                                          </p:val>
                                        </p:tav>
                                      </p:tavLst>
                                    </p:anim>
                                    <p:anim calcmode="lin" valueType="num">
                                      <p:cBhvr>
                                        <p:cTn dur="300" fill="hold" id="77"/>
                                        <p:tgtEl>
                                          <p:spTgt spid="153"/>
                                        </p:tgtEl>
                                        <p:attrNameLst>
                                          <p:attrName>ppt_h</p:attrName>
                                        </p:attrNameLst>
                                      </p:cBhvr>
                                      <p:tavLst>
                                        <p:tav tm="0">
                                          <p:val>
                                            <p:fltVal val="0"/>
                                          </p:val>
                                        </p:tav>
                                        <p:tav tm="100000">
                                          <p:val>
                                            <p:strVal val="#ppt_h"/>
                                          </p:val>
                                        </p:tav>
                                      </p:tavLst>
                                    </p:anim>
                                    <p:animEffect filter="fade" transition="in">
                                      <p:cBhvr>
                                        <p:cTn dur="300" id="78"/>
                                        <p:tgtEl>
                                          <p:spTgt spid="153"/>
                                        </p:tgtEl>
                                      </p:cBhvr>
                                    </p:animEffect>
                                  </p:childTnLst>
                                </p:cTn>
                              </p:par>
                              <p:par>
                                <p:cTn autoRev="1" fill="hold" grpId="1" id="79" nodeType="withEffect" presetClass="emph" presetID="6" presetSubtype="0">
                                  <p:stCondLst>
                                    <p:cond delay="4500"/>
                                  </p:stCondLst>
                                  <p:childTnLst>
                                    <p:animScale>
                                      <p:cBhvr>
                                        <p:cTn dur="150" fill="hold" id="80"/>
                                        <p:tgtEl>
                                          <p:spTgt spid="153"/>
                                        </p:tgtEl>
                                      </p:cBhvr>
                                      <p:by x="110000" y="110000"/>
                                    </p:animScale>
                                  </p:childTnLst>
                                </p:cTn>
                              </p:par>
                              <p:par>
                                <p:cTn fill="hold" grpId="0" id="81" nodeType="withEffect" presetClass="entr" presetID="2" presetSubtype="2">
                                  <p:stCondLst>
                                    <p:cond delay="4500"/>
                                  </p:stCondLst>
                                  <p:childTnLst>
                                    <p:set>
                                      <p:cBhvr>
                                        <p:cTn dur="1" fill="hold" id="82">
                                          <p:stCondLst>
                                            <p:cond delay="0"/>
                                          </p:stCondLst>
                                        </p:cTn>
                                        <p:tgtEl>
                                          <p:spTgt spid="161"/>
                                        </p:tgtEl>
                                        <p:attrNameLst>
                                          <p:attrName>style.visibility</p:attrName>
                                        </p:attrNameLst>
                                      </p:cBhvr>
                                      <p:to>
                                        <p:strVal val="visible"/>
                                      </p:to>
                                    </p:set>
                                    <p:anim calcmode="lin" valueType="num">
                                      <p:cBhvr additive="base">
                                        <p:cTn dur="500" fill="hold" id="83"/>
                                        <p:tgtEl>
                                          <p:spTgt spid="161"/>
                                        </p:tgtEl>
                                        <p:attrNameLst>
                                          <p:attrName>ppt_x</p:attrName>
                                        </p:attrNameLst>
                                      </p:cBhvr>
                                      <p:tavLst>
                                        <p:tav tm="0">
                                          <p:val>
                                            <p:strVal val="1+#ppt_w/2"/>
                                          </p:val>
                                        </p:tav>
                                        <p:tav tm="100000">
                                          <p:val>
                                            <p:strVal val="#ppt_x"/>
                                          </p:val>
                                        </p:tav>
                                      </p:tavLst>
                                    </p:anim>
                                    <p:anim calcmode="lin" valueType="num">
                                      <p:cBhvr additive="base">
                                        <p:cTn dur="500" fill="hold" id="84"/>
                                        <p:tgtEl>
                                          <p:spTgt spid="161"/>
                                        </p:tgtEl>
                                        <p:attrNameLst>
                                          <p:attrName>ppt_y</p:attrName>
                                        </p:attrNameLst>
                                      </p:cBhvr>
                                      <p:tavLst>
                                        <p:tav tm="0">
                                          <p:val>
                                            <p:strVal val="#ppt_y"/>
                                          </p:val>
                                        </p:tav>
                                        <p:tav tm="100000">
                                          <p:val>
                                            <p:strVal val="#ppt_y"/>
                                          </p:val>
                                        </p:tav>
                                      </p:tavLst>
                                    </p:anim>
                                  </p:childTnLst>
                                </p:cTn>
                              </p:par>
                              <p:par>
                                <p:cTn fill="hold" grpId="0" id="85" nodeType="withEffect" presetClass="entr" presetID="55" presetSubtype="0">
                                  <p:stCondLst>
                                    <p:cond delay="4800"/>
                                  </p:stCondLst>
                                  <p:childTnLst>
                                    <p:set>
                                      <p:cBhvr>
                                        <p:cTn dur="1" fill="hold" id="86">
                                          <p:stCondLst>
                                            <p:cond delay="0"/>
                                          </p:stCondLst>
                                        </p:cTn>
                                        <p:tgtEl>
                                          <p:spTgt spid="162"/>
                                        </p:tgtEl>
                                        <p:attrNameLst>
                                          <p:attrName>style.visibility</p:attrName>
                                        </p:attrNameLst>
                                      </p:cBhvr>
                                      <p:to>
                                        <p:strVal val="visible"/>
                                      </p:to>
                                    </p:set>
                                    <p:anim calcmode="lin" valueType="num">
                                      <p:cBhvr>
                                        <p:cTn dur="250" fill="hold" id="87"/>
                                        <p:tgtEl>
                                          <p:spTgt spid="162"/>
                                        </p:tgtEl>
                                        <p:attrNameLst>
                                          <p:attrName>ppt_w</p:attrName>
                                        </p:attrNameLst>
                                      </p:cBhvr>
                                      <p:tavLst>
                                        <p:tav tm="0">
                                          <p:val>
                                            <p:strVal val="#ppt_w*0.70"/>
                                          </p:val>
                                        </p:tav>
                                        <p:tav tm="100000">
                                          <p:val>
                                            <p:strVal val="#ppt_w"/>
                                          </p:val>
                                        </p:tav>
                                      </p:tavLst>
                                    </p:anim>
                                    <p:anim calcmode="lin" valueType="num">
                                      <p:cBhvr>
                                        <p:cTn dur="250" fill="hold" id="88"/>
                                        <p:tgtEl>
                                          <p:spTgt spid="162"/>
                                        </p:tgtEl>
                                        <p:attrNameLst>
                                          <p:attrName>ppt_h</p:attrName>
                                        </p:attrNameLst>
                                      </p:cBhvr>
                                      <p:tavLst>
                                        <p:tav tm="0">
                                          <p:val>
                                            <p:strVal val="#ppt_h"/>
                                          </p:val>
                                        </p:tav>
                                        <p:tav tm="100000">
                                          <p:val>
                                            <p:strVal val="#ppt_h"/>
                                          </p:val>
                                        </p:tav>
                                      </p:tavLst>
                                    </p:anim>
                                    <p:animEffect filter="fade" transition="in">
                                      <p:cBhvr>
                                        <p:cTn dur="250" id="89"/>
                                        <p:tgtEl>
                                          <p:spTgt spid="162"/>
                                        </p:tgtEl>
                                      </p:cBhvr>
                                    </p:animEffect>
                                  </p:childTnLst>
                                </p:cTn>
                              </p:par>
                              <p:par>
                                <p:cTn fill="hold" grpId="0" id="90" nodeType="withEffect" presetClass="entr" presetID="2" presetSubtype="2">
                                  <p:stCondLst>
                                    <p:cond delay="4800"/>
                                  </p:stCondLst>
                                  <p:childTnLst>
                                    <p:set>
                                      <p:cBhvr>
                                        <p:cTn dur="1" fill="hold" id="91">
                                          <p:stCondLst>
                                            <p:cond delay="0"/>
                                          </p:stCondLst>
                                        </p:cTn>
                                        <p:tgtEl>
                                          <p:spTgt spid="151"/>
                                        </p:tgtEl>
                                        <p:attrNameLst>
                                          <p:attrName>style.visibility</p:attrName>
                                        </p:attrNameLst>
                                      </p:cBhvr>
                                      <p:to>
                                        <p:strVal val="visible"/>
                                      </p:to>
                                    </p:set>
                                    <p:anim calcmode="lin" valueType="num">
                                      <p:cBhvr additive="base">
                                        <p:cTn dur="500" fill="hold" id="92"/>
                                        <p:tgtEl>
                                          <p:spTgt spid="151"/>
                                        </p:tgtEl>
                                        <p:attrNameLst>
                                          <p:attrName>ppt_x</p:attrName>
                                        </p:attrNameLst>
                                      </p:cBhvr>
                                      <p:tavLst>
                                        <p:tav tm="0">
                                          <p:val>
                                            <p:strVal val="1+#ppt_w/2"/>
                                          </p:val>
                                        </p:tav>
                                        <p:tav tm="100000">
                                          <p:val>
                                            <p:strVal val="#ppt_x"/>
                                          </p:val>
                                        </p:tav>
                                      </p:tavLst>
                                    </p:anim>
                                    <p:anim calcmode="lin" valueType="num">
                                      <p:cBhvr additive="base">
                                        <p:cTn dur="500" fill="hold" id="93"/>
                                        <p:tgtEl>
                                          <p:spTgt spid="151"/>
                                        </p:tgtEl>
                                        <p:attrNameLst>
                                          <p:attrName>ppt_y</p:attrName>
                                        </p:attrNameLst>
                                      </p:cBhvr>
                                      <p:tavLst>
                                        <p:tav tm="0">
                                          <p:val>
                                            <p:strVal val="#ppt_y"/>
                                          </p:val>
                                        </p:tav>
                                        <p:tav tm="100000">
                                          <p:val>
                                            <p:strVal val="#ppt_y"/>
                                          </p:val>
                                        </p:tav>
                                      </p:tavLst>
                                    </p:anim>
                                  </p:childTnLst>
                                </p:cTn>
                              </p:par>
                              <p:par>
                                <p:cTn fill="hold" grpId="0" id="94" nodeType="withEffect" presetClass="entr" presetID="53" presetSubtype="0">
                                  <p:stCondLst>
                                    <p:cond delay="5300"/>
                                  </p:stCondLst>
                                  <p:childTnLst>
                                    <p:set>
                                      <p:cBhvr>
                                        <p:cTn dur="1" fill="hold" id="95">
                                          <p:stCondLst>
                                            <p:cond delay="0"/>
                                          </p:stCondLst>
                                        </p:cTn>
                                        <p:tgtEl>
                                          <p:spTgt spid="152"/>
                                        </p:tgtEl>
                                        <p:attrNameLst>
                                          <p:attrName>style.visibility</p:attrName>
                                        </p:attrNameLst>
                                      </p:cBhvr>
                                      <p:to>
                                        <p:strVal val="visible"/>
                                      </p:to>
                                    </p:set>
                                    <p:anim calcmode="lin" valueType="num">
                                      <p:cBhvr>
                                        <p:cTn dur="300" fill="hold" id="96"/>
                                        <p:tgtEl>
                                          <p:spTgt spid="152"/>
                                        </p:tgtEl>
                                        <p:attrNameLst>
                                          <p:attrName>ppt_w</p:attrName>
                                        </p:attrNameLst>
                                      </p:cBhvr>
                                      <p:tavLst>
                                        <p:tav tm="0">
                                          <p:val>
                                            <p:fltVal val="0"/>
                                          </p:val>
                                        </p:tav>
                                        <p:tav tm="100000">
                                          <p:val>
                                            <p:strVal val="#ppt_w"/>
                                          </p:val>
                                        </p:tav>
                                      </p:tavLst>
                                    </p:anim>
                                    <p:anim calcmode="lin" valueType="num">
                                      <p:cBhvr>
                                        <p:cTn dur="300" fill="hold" id="97"/>
                                        <p:tgtEl>
                                          <p:spTgt spid="152"/>
                                        </p:tgtEl>
                                        <p:attrNameLst>
                                          <p:attrName>ppt_h</p:attrName>
                                        </p:attrNameLst>
                                      </p:cBhvr>
                                      <p:tavLst>
                                        <p:tav tm="0">
                                          <p:val>
                                            <p:fltVal val="0"/>
                                          </p:val>
                                        </p:tav>
                                        <p:tav tm="100000">
                                          <p:val>
                                            <p:strVal val="#ppt_h"/>
                                          </p:val>
                                        </p:tav>
                                      </p:tavLst>
                                    </p:anim>
                                    <p:animEffect filter="fade" transition="in">
                                      <p:cBhvr>
                                        <p:cTn dur="300" id="98"/>
                                        <p:tgtEl>
                                          <p:spTgt spid="152"/>
                                        </p:tgtEl>
                                      </p:cBhvr>
                                    </p:animEffect>
                                  </p:childTnLst>
                                </p:cTn>
                              </p:par>
                              <p:par>
                                <p:cTn autoRev="1" fill="hold" grpId="1" id="99" nodeType="withEffect" presetClass="emph" presetID="6" presetSubtype="0">
                                  <p:stCondLst>
                                    <p:cond delay="5600"/>
                                  </p:stCondLst>
                                  <p:childTnLst>
                                    <p:animScale>
                                      <p:cBhvr>
                                        <p:cTn dur="150" fill="hold" id="100"/>
                                        <p:tgtEl>
                                          <p:spTgt spid="152"/>
                                        </p:tgtEl>
                                      </p:cBhvr>
                                      <p:by x="110000" y="110000"/>
                                    </p:animScale>
                                  </p:childTnLst>
                                </p:cTn>
                              </p:par>
                              <p:par>
                                <p:cTn fill="hold" grpId="0" id="101" nodeType="withEffect" presetClass="entr" presetID="53" presetSubtype="0">
                                  <p:stCondLst>
                                    <p:cond delay="5600"/>
                                  </p:stCondLst>
                                  <p:childTnLst>
                                    <p:set>
                                      <p:cBhvr>
                                        <p:cTn dur="1" fill="hold" id="102">
                                          <p:stCondLst>
                                            <p:cond delay="0"/>
                                          </p:stCondLst>
                                        </p:cTn>
                                        <p:tgtEl>
                                          <p:spTgt spid="156"/>
                                        </p:tgtEl>
                                        <p:attrNameLst>
                                          <p:attrName>style.visibility</p:attrName>
                                        </p:attrNameLst>
                                      </p:cBhvr>
                                      <p:to>
                                        <p:strVal val="visible"/>
                                      </p:to>
                                    </p:set>
                                    <p:anim calcmode="lin" valueType="num">
                                      <p:cBhvr>
                                        <p:cTn dur="300" fill="hold" id="103"/>
                                        <p:tgtEl>
                                          <p:spTgt spid="156"/>
                                        </p:tgtEl>
                                        <p:attrNameLst>
                                          <p:attrName>ppt_w</p:attrName>
                                        </p:attrNameLst>
                                      </p:cBhvr>
                                      <p:tavLst>
                                        <p:tav tm="0">
                                          <p:val>
                                            <p:fltVal val="0"/>
                                          </p:val>
                                        </p:tav>
                                        <p:tav tm="100000">
                                          <p:val>
                                            <p:strVal val="#ppt_w"/>
                                          </p:val>
                                        </p:tav>
                                      </p:tavLst>
                                    </p:anim>
                                    <p:anim calcmode="lin" valueType="num">
                                      <p:cBhvr>
                                        <p:cTn dur="300" fill="hold" id="104"/>
                                        <p:tgtEl>
                                          <p:spTgt spid="156"/>
                                        </p:tgtEl>
                                        <p:attrNameLst>
                                          <p:attrName>ppt_h</p:attrName>
                                        </p:attrNameLst>
                                      </p:cBhvr>
                                      <p:tavLst>
                                        <p:tav tm="0">
                                          <p:val>
                                            <p:fltVal val="0"/>
                                          </p:val>
                                        </p:tav>
                                        <p:tav tm="100000">
                                          <p:val>
                                            <p:strVal val="#ppt_h"/>
                                          </p:val>
                                        </p:tav>
                                      </p:tavLst>
                                    </p:anim>
                                    <p:animEffect filter="fade" transition="in">
                                      <p:cBhvr>
                                        <p:cTn dur="300" id="105"/>
                                        <p:tgtEl>
                                          <p:spTgt spid="156"/>
                                        </p:tgtEl>
                                      </p:cBhvr>
                                    </p:animEffect>
                                  </p:childTnLst>
                                </p:cTn>
                              </p:par>
                              <p:par>
                                <p:cTn autoRev="1" fill="hold" grpId="1" id="106" nodeType="withEffect" presetClass="emph" presetID="6" presetSubtype="0">
                                  <p:stCondLst>
                                    <p:cond delay="5900"/>
                                  </p:stCondLst>
                                  <p:childTnLst>
                                    <p:animScale>
                                      <p:cBhvr>
                                        <p:cTn dur="150" fill="hold" id="107"/>
                                        <p:tgtEl>
                                          <p:spTgt spid="156"/>
                                        </p:tgtEl>
                                      </p:cBhvr>
                                      <p:by x="110000" y="110000"/>
                                    </p:animScale>
                                  </p:childTnLst>
                                </p:cTn>
                              </p:par>
                              <p:par>
                                <p:cTn fill="hold" grpId="0" id="108" nodeType="withEffect" presetClass="entr" presetID="2" presetSubtype="2">
                                  <p:stCondLst>
                                    <p:cond delay="5900"/>
                                  </p:stCondLst>
                                  <p:childTnLst>
                                    <p:set>
                                      <p:cBhvr>
                                        <p:cTn dur="1" fill="hold" id="109">
                                          <p:stCondLst>
                                            <p:cond delay="0"/>
                                          </p:stCondLst>
                                        </p:cTn>
                                        <p:tgtEl>
                                          <p:spTgt spid="159"/>
                                        </p:tgtEl>
                                        <p:attrNameLst>
                                          <p:attrName>style.visibility</p:attrName>
                                        </p:attrNameLst>
                                      </p:cBhvr>
                                      <p:to>
                                        <p:strVal val="visible"/>
                                      </p:to>
                                    </p:set>
                                    <p:anim calcmode="lin" valueType="num">
                                      <p:cBhvr additive="base">
                                        <p:cTn dur="500" fill="hold" id="110"/>
                                        <p:tgtEl>
                                          <p:spTgt spid="159"/>
                                        </p:tgtEl>
                                        <p:attrNameLst>
                                          <p:attrName>ppt_x</p:attrName>
                                        </p:attrNameLst>
                                      </p:cBhvr>
                                      <p:tavLst>
                                        <p:tav tm="0">
                                          <p:val>
                                            <p:strVal val="1+#ppt_w/2"/>
                                          </p:val>
                                        </p:tav>
                                        <p:tav tm="100000">
                                          <p:val>
                                            <p:strVal val="#ppt_x"/>
                                          </p:val>
                                        </p:tav>
                                      </p:tavLst>
                                    </p:anim>
                                    <p:anim calcmode="lin" valueType="num">
                                      <p:cBhvr additive="base">
                                        <p:cTn dur="500" fill="hold" id="111"/>
                                        <p:tgtEl>
                                          <p:spTgt spid="159"/>
                                        </p:tgtEl>
                                        <p:attrNameLst>
                                          <p:attrName>ppt_y</p:attrName>
                                        </p:attrNameLst>
                                      </p:cBhvr>
                                      <p:tavLst>
                                        <p:tav tm="0">
                                          <p:val>
                                            <p:strVal val="#ppt_y"/>
                                          </p:val>
                                        </p:tav>
                                        <p:tav tm="100000">
                                          <p:val>
                                            <p:strVal val="#ppt_y"/>
                                          </p:val>
                                        </p:tav>
                                      </p:tavLst>
                                    </p:anim>
                                  </p:childTnLst>
                                </p:cTn>
                              </p:par>
                              <p:par>
                                <p:cTn fill="hold" grpId="0" id="112" nodeType="withEffect" presetClass="entr" presetID="55" presetSubtype="0">
                                  <p:stCondLst>
                                    <p:cond delay="6200"/>
                                  </p:stCondLst>
                                  <p:childTnLst>
                                    <p:set>
                                      <p:cBhvr>
                                        <p:cTn dur="1" fill="hold" id="113">
                                          <p:stCondLst>
                                            <p:cond delay="0"/>
                                          </p:stCondLst>
                                        </p:cTn>
                                        <p:tgtEl>
                                          <p:spTgt spid="160"/>
                                        </p:tgtEl>
                                        <p:attrNameLst>
                                          <p:attrName>style.visibility</p:attrName>
                                        </p:attrNameLst>
                                      </p:cBhvr>
                                      <p:to>
                                        <p:strVal val="visible"/>
                                      </p:to>
                                    </p:set>
                                    <p:anim calcmode="lin" valueType="num">
                                      <p:cBhvr>
                                        <p:cTn dur="250" fill="hold" id="114"/>
                                        <p:tgtEl>
                                          <p:spTgt spid="160"/>
                                        </p:tgtEl>
                                        <p:attrNameLst>
                                          <p:attrName>ppt_w</p:attrName>
                                        </p:attrNameLst>
                                      </p:cBhvr>
                                      <p:tavLst>
                                        <p:tav tm="0">
                                          <p:val>
                                            <p:strVal val="#ppt_w*0.70"/>
                                          </p:val>
                                        </p:tav>
                                        <p:tav tm="100000">
                                          <p:val>
                                            <p:strVal val="#ppt_w"/>
                                          </p:val>
                                        </p:tav>
                                      </p:tavLst>
                                    </p:anim>
                                    <p:anim calcmode="lin" valueType="num">
                                      <p:cBhvr>
                                        <p:cTn dur="250" fill="hold" id="115"/>
                                        <p:tgtEl>
                                          <p:spTgt spid="160"/>
                                        </p:tgtEl>
                                        <p:attrNameLst>
                                          <p:attrName>ppt_h</p:attrName>
                                        </p:attrNameLst>
                                      </p:cBhvr>
                                      <p:tavLst>
                                        <p:tav tm="0">
                                          <p:val>
                                            <p:strVal val="#ppt_h"/>
                                          </p:val>
                                        </p:tav>
                                        <p:tav tm="100000">
                                          <p:val>
                                            <p:strVal val="#ppt_h"/>
                                          </p:val>
                                        </p:tav>
                                      </p:tavLst>
                                    </p:anim>
                                    <p:animEffect filter="fade" transition="in">
                                      <p:cBhvr>
                                        <p:cTn dur="250" id="116"/>
                                        <p:tgtEl>
                                          <p:spTgt spid="160"/>
                                        </p:tgtEl>
                                      </p:cBhvr>
                                    </p:animEffect>
                                  </p:childTnLst>
                                </p:cTn>
                              </p:par>
                              <p:par>
                                <p:cTn fill="hold" grpId="0" id="117" nodeType="withEffect" presetClass="entr" presetID="2" presetSubtype="2">
                                  <p:stCondLst>
                                    <p:cond delay="6200"/>
                                  </p:stCondLst>
                                  <p:childTnLst>
                                    <p:set>
                                      <p:cBhvr>
                                        <p:cTn dur="1" fill="hold" id="118">
                                          <p:stCondLst>
                                            <p:cond delay="0"/>
                                          </p:stCondLst>
                                        </p:cTn>
                                        <p:tgtEl>
                                          <p:spTgt spid="144"/>
                                        </p:tgtEl>
                                        <p:attrNameLst>
                                          <p:attrName>style.visibility</p:attrName>
                                        </p:attrNameLst>
                                      </p:cBhvr>
                                      <p:to>
                                        <p:strVal val="visible"/>
                                      </p:to>
                                    </p:set>
                                    <p:anim calcmode="lin" valueType="num">
                                      <p:cBhvr additive="base">
                                        <p:cTn dur="500" fill="hold" id="119"/>
                                        <p:tgtEl>
                                          <p:spTgt spid="144"/>
                                        </p:tgtEl>
                                        <p:attrNameLst>
                                          <p:attrName>ppt_x</p:attrName>
                                        </p:attrNameLst>
                                      </p:cBhvr>
                                      <p:tavLst>
                                        <p:tav tm="0">
                                          <p:val>
                                            <p:strVal val="1+#ppt_w/2"/>
                                          </p:val>
                                        </p:tav>
                                        <p:tav tm="100000">
                                          <p:val>
                                            <p:strVal val="#ppt_x"/>
                                          </p:val>
                                        </p:tav>
                                      </p:tavLst>
                                    </p:anim>
                                    <p:anim calcmode="lin" valueType="num">
                                      <p:cBhvr additive="base">
                                        <p:cTn dur="500" fill="hold" id="120"/>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1"/>
      <p:bldP grpId="0" spid="149"/>
      <p:bldP grpId="0" spid="147"/>
      <p:bldP grpId="0" spid="144"/>
      <p:bldP grpId="0" spid="145"/>
      <p:bldP grpId="0" spid="146"/>
      <p:bldP grpId="1" spid="146"/>
      <p:bldP grpId="0" spid="148"/>
      <p:bldP grpId="1" spid="148"/>
      <p:bldP grpId="0" spid="150"/>
      <p:bldP grpId="1" spid="150"/>
      <p:bldP grpId="0" spid="152"/>
      <p:bldP grpId="1" spid="152"/>
      <p:bldP grpId="0" spid="153"/>
      <p:bldP grpId="1" spid="153"/>
      <p:bldP grpId="0" spid="154"/>
      <p:bldP grpId="1" spid="154"/>
      <p:bldP grpId="0" spid="155"/>
      <p:bldP grpId="1" spid="155"/>
      <p:bldP grpId="0" spid="156"/>
      <p:bldP grpId="1" spid="156"/>
      <p:bldP grpId="0" spid="157"/>
      <p:bldP grpId="0" spid="158"/>
      <p:bldP grpId="0" spid="159"/>
      <p:bldP grpId="0" spid="160"/>
      <p:bldP grpId="0" spid="161"/>
      <p:bldP grpId="0" spid="162"/>
      <p:bldP grpId="0" spid="163"/>
      <p:bldP grpId="0" spid="16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研究总结</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矩形 32"/>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建议与总结</a:t>
            </a:r>
          </a:p>
        </p:txBody>
      </p:sp>
      <p:sp>
        <p:nvSpPr>
          <p:cNvPr id="34" name="圆角矩形 33"/>
          <p:cNvSpPr/>
          <p:nvPr/>
        </p:nvSpPr>
        <p:spPr>
          <a:xfrm>
            <a:off x="2255040" y="1260239"/>
            <a:ext cx="1547483" cy="2657181"/>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35" name="Rectangle 21"/>
          <p:cNvSpPr>
            <a:spLocks noChangeArrowheads="1"/>
          </p:cNvSpPr>
          <p:nvPr/>
        </p:nvSpPr>
        <p:spPr bwMode="auto">
          <a:xfrm>
            <a:off x="2419620" y="1690452"/>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36" name="圆角矩形 35"/>
          <p:cNvSpPr/>
          <p:nvPr/>
        </p:nvSpPr>
        <p:spPr>
          <a:xfrm>
            <a:off x="2551258" y="1374540"/>
            <a:ext cx="955046"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38" name="圆角矩形 37"/>
          <p:cNvSpPr/>
          <p:nvPr/>
        </p:nvSpPr>
        <p:spPr>
          <a:xfrm>
            <a:off x="1780718" y="1260240"/>
            <a:ext cx="396205" cy="396205"/>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400">
                <a:ln w="6350">
                  <a:noFill/>
                </a:ln>
                <a:solidFill>
                  <a:schemeClr val="bg1"/>
                </a:solidFill>
                <a:latin charset="0" pitchFamily="34" typeface="Impact"/>
                <a:ea charset="-122" pitchFamily="34" typeface="微软雅黑"/>
              </a:rPr>
              <a:t>01</a:t>
            </a:r>
          </a:p>
        </p:txBody>
      </p:sp>
      <p:sp>
        <p:nvSpPr>
          <p:cNvPr id="44" name="圆角矩形 43"/>
          <p:cNvSpPr/>
          <p:nvPr/>
        </p:nvSpPr>
        <p:spPr>
          <a:xfrm>
            <a:off x="3880640" y="1746469"/>
            <a:ext cx="1547483" cy="2657181"/>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45" name="Rectangle 21"/>
          <p:cNvSpPr>
            <a:spLocks noChangeArrowheads="1"/>
          </p:cNvSpPr>
          <p:nvPr/>
        </p:nvSpPr>
        <p:spPr bwMode="auto">
          <a:xfrm>
            <a:off x="4045220" y="2176682"/>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46" name="圆角矩形 45"/>
          <p:cNvSpPr/>
          <p:nvPr/>
        </p:nvSpPr>
        <p:spPr>
          <a:xfrm>
            <a:off x="4176858" y="1860770"/>
            <a:ext cx="955046"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添加关键词</a:t>
            </a:r>
          </a:p>
        </p:txBody>
      </p:sp>
      <p:sp>
        <p:nvSpPr>
          <p:cNvPr id="47" name="圆角矩形 46"/>
          <p:cNvSpPr/>
          <p:nvPr/>
        </p:nvSpPr>
        <p:spPr>
          <a:xfrm>
            <a:off x="3406318" y="4007444"/>
            <a:ext cx="396205" cy="396205"/>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n w="6350">
                  <a:noFill/>
                </a:ln>
                <a:solidFill>
                  <a:schemeClr val="tx1">
                    <a:lumMod val="65000"/>
                    <a:lumOff val="35000"/>
                  </a:schemeClr>
                </a:solidFill>
                <a:latin charset="0" pitchFamily="34" typeface="Impact"/>
                <a:ea charset="-122" pitchFamily="34" typeface="微软雅黑"/>
              </a:rPr>
              <a:t>02</a:t>
            </a:r>
          </a:p>
        </p:txBody>
      </p:sp>
      <p:sp>
        <p:nvSpPr>
          <p:cNvPr id="48" name="圆角矩形 47"/>
          <p:cNvSpPr/>
          <p:nvPr/>
        </p:nvSpPr>
        <p:spPr>
          <a:xfrm>
            <a:off x="5493540" y="1260239"/>
            <a:ext cx="1547483" cy="2657181"/>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49" name="Rectangle 21"/>
          <p:cNvSpPr>
            <a:spLocks noChangeArrowheads="1"/>
          </p:cNvSpPr>
          <p:nvPr/>
        </p:nvSpPr>
        <p:spPr bwMode="auto">
          <a:xfrm>
            <a:off x="5658120" y="1690452"/>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50" name="圆角矩形 49"/>
          <p:cNvSpPr/>
          <p:nvPr/>
        </p:nvSpPr>
        <p:spPr>
          <a:xfrm>
            <a:off x="5789758" y="1374540"/>
            <a:ext cx="955046"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51" name="圆角矩形 50"/>
          <p:cNvSpPr/>
          <p:nvPr/>
        </p:nvSpPr>
        <p:spPr>
          <a:xfrm>
            <a:off x="5019218" y="1260240"/>
            <a:ext cx="396205" cy="396205"/>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400">
                <a:ln w="6350">
                  <a:noFill/>
                </a:ln>
                <a:solidFill>
                  <a:schemeClr val="bg1"/>
                </a:solidFill>
                <a:latin charset="0" pitchFamily="34" typeface="Impact"/>
                <a:ea charset="-122" pitchFamily="34" typeface="微软雅黑"/>
              </a:rPr>
              <a:t>03</a:t>
            </a:r>
          </a:p>
        </p:txBody>
      </p:sp>
      <p:sp>
        <p:nvSpPr>
          <p:cNvPr id="52" name="圆角矩形 51"/>
          <p:cNvSpPr/>
          <p:nvPr/>
        </p:nvSpPr>
        <p:spPr>
          <a:xfrm>
            <a:off x="7119140" y="1746469"/>
            <a:ext cx="1547483" cy="2657181"/>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53" name="Rectangle 21"/>
          <p:cNvSpPr>
            <a:spLocks noChangeArrowheads="1"/>
          </p:cNvSpPr>
          <p:nvPr/>
        </p:nvSpPr>
        <p:spPr bwMode="auto">
          <a:xfrm>
            <a:off x="7283720" y="2176682"/>
            <a:ext cx="1218322"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54" name="圆角矩形 53"/>
          <p:cNvSpPr/>
          <p:nvPr/>
        </p:nvSpPr>
        <p:spPr>
          <a:xfrm>
            <a:off x="7415358" y="1860770"/>
            <a:ext cx="955046"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添加关键词</a:t>
            </a:r>
          </a:p>
        </p:txBody>
      </p:sp>
      <p:sp>
        <p:nvSpPr>
          <p:cNvPr id="55" name="圆角矩形 54"/>
          <p:cNvSpPr/>
          <p:nvPr/>
        </p:nvSpPr>
        <p:spPr>
          <a:xfrm>
            <a:off x="6644818" y="4007444"/>
            <a:ext cx="396205" cy="396205"/>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n w="6350">
                  <a:noFill/>
                </a:ln>
                <a:solidFill>
                  <a:schemeClr val="tx1">
                    <a:lumMod val="65000"/>
                    <a:lumOff val="35000"/>
                  </a:schemeClr>
                </a:solidFill>
                <a:latin charset="0" pitchFamily="34" typeface="Impact"/>
                <a:ea charset="-122" pitchFamily="34" typeface="微软雅黑"/>
              </a:rPr>
              <a:t>04</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300"/>
                                  </p:stCondLst>
                                  <p:childTnLst>
                                    <p:set>
                                      <p:cBhvr>
                                        <p:cTn dur="1" fill="hold" id="6">
                                          <p:stCondLst>
                                            <p:cond delay="0"/>
                                          </p:stCondLst>
                                        </p:cTn>
                                        <p:tgtEl>
                                          <p:spTgt spid="36"/>
                                        </p:tgtEl>
                                        <p:attrNameLst>
                                          <p:attrName>style.visibility</p:attrName>
                                        </p:attrNameLst>
                                      </p:cBhvr>
                                      <p:to>
                                        <p:strVal val="visible"/>
                                      </p:to>
                                    </p:set>
                                    <p:animEffect filter="fade" transition="in">
                                      <p:cBhvr>
                                        <p:cTn dur="500" id="7"/>
                                        <p:tgtEl>
                                          <p:spTgt spid="36"/>
                                        </p:tgtEl>
                                      </p:cBhvr>
                                    </p:animEffect>
                                    <p:anim calcmode="lin" valueType="num">
                                      <p:cBhvr>
                                        <p:cTn dur="500" fill="hold" id="8"/>
                                        <p:tgtEl>
                                          <p:spTgt spid="36"/>
                                        </p:tgtEl>
                                        <p:attrNameLst>
                                          <p:attrName>ppt_x</p:attrName>
                                        </p:attrNameLst>
                                      </p:cBhvr>
                                      <p:tavLst>
                                        <p:tav tm="0">
                                          <p:val>
                                            <p:strVal val="#ppt_x"/>
                                          </p:val>
                                        </p:tav>
                                        <p:tav tm="100000">
                                          <p:val>
                                            <p:strVal val="#ppt_x"/>
                                          </p:val>
                                        </p:tav>
                                      </p:tavLst>
                                    </p:anim>
                                    <p:anim calcmode="lin" valueType="num">
                                      <p:cBhvr>
                                        <p:cTn dur="500" fill="hold" id="9"/>
                                        <p:tgtEl>
                                          <p:spTgt spid="3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30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anim calcmode="lin" valueType="num">
                                      <p:cBhvr>
                                        <p:cTn dur="500" fill="hold" id="13"/>
                                        <p:tgtEl>
                                          <p:spTgt spid="35"/>
                                        </p:tgtEl>
                                        <p:attrNameLst>
                                          <p:attrName>ppt_x</p:attrName>
                                        </p:attrNameLst>
                                      </p:cBhvr>
                                      <p:tavLst>
                                        <p:tav tm="0">
                                          <p:val>
                                            <p:strVal val="#ppt_x"/>
                                          </p:val>
                                        </p:tav>
                                        <p:tav tm="100000">
                                          <p:val>
                                            <p:strVal val="#ppt_x"/>
                                          </p:val>
                                        </p:tav>
                                      </p:tavLst>
                                    </p:anim>
                                    <p:anim calcmode="lin" valueType="num">
                                      <p:cBhvr>
                                        <p:cTn dur="500" fill="hold" id="14"/>
                                        <p:tgtEl>
                                          <p:spTgt spid="35"/>
                                        </p:tgtEl>
                                        <p:attrNameLst>
                                          <p:attrName>ppt_y</p:attrName>
                                        </p:attrNameLst>
                                      </p:cBhvr>
                                      <p:tavLst>
                                        <p:tav tm="0">
                                          <p:val>
                                            <p:strVal val="#ppt_y+.1"/>
                                          </p:val>
                                        </p:tav>
                                        <p:tav tm="100000">
                                          <p:val>
                                            <p:strVal val="#ppt_y"/>
                                          </p:val>
                                        </p:tav>
                                      </p:tavLst>
                                    </p:anim>
                                  </p:childTnLst>
                                </p:cTn>
                              </p:par>
                              <p:par>
                                <p:cTn fill="hold" grpId="0" id="15" nodeType="withEffect" presetClass="entr" presetID="12" presetSubtype="1">
                                  <p:stCondLst>
                                    <p:cond delay="300"/>
                                  </p:stCondLst>
                                  <p:childTnLst>
                                    <p:set>
                                      <p:cBhvr>
                                        <p:cTn dur="1" fill="hold" id="16">
                                          <p:stCondLst>
                                            <p:cond delay="0"/>
                                          </p:stCondLst>
                                        </p:cTn>
                                        <p:tgtEl>
                                          <p:spTgt spid="34"/>
                                        </p:tgtEl>
                                        <p:attrNameLst>
                                          <p:attrName>style.visibility</p:attrName>
                                        </p:attrNameLst>
                                      </p:cBhvr>
                                      <p:to>
                                        <p:strVal val="visible"/>
                                      </p:to>
                                    </p:set>
                                    <p:anim calcmode="lin" valueType="num">
                                      <p:cBhvr additive="base">
                                        <p:cTn dur="500" id="17"/>
                                        <p:tgtEl>
                                          <p:spTgt spid="34"/>
                                        </p:tgtEl>
                                        <p:attrNameLst>
                                          <p:attrName>ppt_y</p:attrName>
                                        </p:attrNameLst>
                                      </p:cBhvr>
                                      <p:tavLst>
                                        <p:tav tm="0">
                                          <p:val>
                                            <p:strVal val="#ppt_y-#ppt_h*1.125000"/>
                                          </p:val>
                                        </p:tav>
                                        <p:tav tm="100000">
                                          <p:val>
                                            <p:strVal val="#ppt_y"/>
                                          </p:val>
                                        </p:tav>
                                      </p:tavLst>
                                    </p:anim>
                                    <p:animEffect filter="wipe(down)" transition="in">
                                      <p:cBhvr>
                                        <p:cTn dur="500" id="18"/>
                                        <p:tgtEl>
                                          <p:spTgt spid="34"/>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38"/>
                                        </p:tgtEl>
                                        <p:attrNameLst>
                                          <p:attrName>style.visibility</p:attrName>
                                        </p:attrNameLst>
                                      </p:cBhvr>
                                      <p:to>
                                        <p:strVal val="visible"/>
                                      </p:to>
                                    </p:set>
                                    <p:anim calcmode="lin" valueType="num">
                                      <p:cBhvr>
                                        <p:cTn dur="300" fill="hold" id="21"/>
                                        <p:tgtEl>
                                          <p:spTgt spid="38"/>
                                        </p:tgtEl>
                                        <p:attrNameLst>
                                          <p:attrName>ppt_w</p:attrName>
                                        </p:attrNameLst>
                                      </p:cBhvr>
                                      <p:tavLst>
                                        <p:tav tm="0">
                                          <p:val>
                                            <p:fltVal val="0"/>
                                          </p:val>
                                        </p:tav>
                                        <p:tav tm="100000">
                                          <p:val>
                                            <p:strVal val="#ppt_w"/>
                                          </p:val>
                                        </p:tav>
                                      </p:tavLst>
                                    </p:anim>
                                    <p:anim calcmode="lin" valueType="num">
                                      <p:cBhvr>
                                        <p:cTn dur="300" fill="hold" id="22"/>
                                        <p:tgtEl>
                                          <p:spTgt spid="38"/>
                                        </p:tgtEl>
                                        <p:attrNameLst>
                                          <p:attrName>ppt_h</p:attrName>
                                        </p:attrNameLst>
                                      </p:cBhvr>
                                      <p:tavLst>
                                        <p:tav tm="0">
                                          <p:val>
                                            <p:fltVal val="0"/>
                                          </p:val>
                                        </p:tav>
                                        <p:tav tm="100000">
                                          <p:val>
                                            <p:strVal val="#ppt_h"/>
                                          </p:val>
                                        </p:tav>
                                      </p:tavLst>
                                    </p:anim>
                                    <p:animEffect filter="fade" transition="in">
                                      <p:cBhvr>
                                        <p:cTn dur="300" id="23"/>
                                        <p:tgtEl>
                                          <p:spTgt spid="38"/>
                                        </p:tgtEl>
                                      </p:cBhvr>
                                    </p:animEffect>
                                  </p:childTnLst>
                                </p:cTn>
                              </p:par>
                              <p:par>
                                <p:cTn autoRev="1" fill="hold" grpId="1" id="24" nodeType="withEffect" presetClass="emph" presetID="6" presetSubtype="0">
                                  <p:stCondLst>
                                    <p:cond delay="300"/>
                                  </p:stCondLst>
                                  <p:childTnLst>
                                    <p:animScale>
                                      <p:cBhvr>
                                        <p:cTn dur="150" fill="hold" id="25"/>
                                        <p:tgtEl>
                                          <p:spTgt spid="38"/>
                                        </p:tgtEl>
                                      </p:cBhvr>
                                      <p:by x="110000" y="110000"/>
                                    </p:animScale>
                                  </p:childTnLst>
                                </p:cTn>
                              </p:par>
                              <p:par>
                                <p:cTn fill="hold" grpId="0" id="26" nodeType="withEffect" presetClass="entr" presetID="53" presetSubtype="0">
                                  <p:stCondLst>
                                    <p:cond delay="800"/>
                                  </p:stCondLst>
                                  <p:childTnLst>
                                    <p:set>
                                      <p:cBhvr>
                                        <p:cTn dur="1" fill="hold" id="27">
                                          <p:stCondLst>
                                            <p:cond delay="0"/>
                                          </p:stCondLst>
                                        </p:cTn>
                                        <p:tgtEl>
                                          <p:spTgt spid="47"/>
                                        </p:tgtEl>
                                        <p:attrNameLst>
                                          <p:attrName>style.visibility</p:attrName>
                                        </p:attrNameLst>
                                      </p:cBhvr>
                                      <p:to>
                                        <p:strVal val="visible"/>
                                      </p:to>
                                    </p:set>
                                    <p:anim calcmode="lin" valueType="num">
                                      <p:cBhvr>
                                        <p:cTn dur="300" fill="hold" id="28"/>
                                        <p:tgtEl>
                                          <p:spTgt spid="47"/>
                                        </p:tgtEl>
                                        <p:attrNameLst>
                                          <p:attrName>ppt_w</p:attrName>
                                        </p:attrNameLst>
                                      </p:cBhvr>
                                      <p:tavLst>
                                        <p:tav tm="0">
                                          <p:val>
                                            <p:fltVal val="0"/>
                                          </p:val>
                                        </p:tav>
                                        <p:tav tm="100000">
                                          <p:val>
                                            <p:strVal val="#ppt_w"/>
                                          </p:val>
                                        </p:tav>
                                      </p:tavLst>
                                    </p:anim>
                                    <p:anim calcmode="lin" valueType="num">
                                      <p:cBhvr>
                                        <p:cTn dur="300" fill="hold" id="29"/>
                                        <p:tgtEl>
                                          <p:spTgt spid="47"/>
                                        </p:tgtEl>
                                        <p:attrNameLst>
                                          <p:attrName>ppt_h</p:attrName>
                                        </p:attrNameLst>
                                      </p:cBhvr>
                                      <p:tavLst>
                                        <p:tav tm="0">
                                          <p:val>
                                            <p:fltVal val="0"/>
                                          </p:val>
                                        </p:tav>
                                        <p:tav tm="100000">
                                          <p:val>
                                            <p:strVal val="#ppt_h"/>
                                          </p:val>
                                        </p:tav>
                                      </p:tavLst>
                                    </p:anim>
                                    <p:animEffect filter="fade" transition="in">
                                      <p:cBhvr>
                                        <p:cTn dur="300" id="30"/>
                                        <p:tgtEl>
                                          <p:spTgt spid="47"/>
                                        </p:tgtEl>
                                      </p:cBhvr>
                                    </p:animEffect>
                                  </p:childTnLst>
                                </p:cTn>
                              </p:par>
                              <p:par>
                                <p:cTn autoRev="1" fill="hold" grpId="1" id="31" nodeType="withEffect" presetClass="emph" presetID="6" presetSubtype="0">
                                  <p:stCondLst>
                                    <p:cond delay="1100"/>
                                  </p:stCondLst>
                                  <p:childTnLst>
                                    <p:animScale>
                                      <p:cBhvr>
                                        <p:cTn dur="150" fill="hold" id="32"/>
                                        <p:tgtEl>
                                          <p:spTgt spid="47"/>
                                        </p:tgtEl>
                                      </p:cBhvr>
                                      <p:by x="110000" y="110000"/>
                                    </p:animScale>
                                  </p:childTnLst>
                                </p:cTn>
                              </p:par>
                              <p:par>
                                <p:cTn fill="hold" grpId="0" id="33" nodeType="withEffect" presetClass="entr" presetID="12" presetSubtype="1">
                                  <p:stCondLst>
                                    <p:cond delay="1100"/>
                                  </p:stCondLst>
                                  <p:childTnLst>
                                    <p:set>
                                      <p:cBhvr>
                                        <p:cTn dur="1" fill="hold" id="34">
                                          <p:stCondLst>
                                            <p:cond delay="0"/>
                                          </p:stCondLst>
                                        </p:cTn>
                                        <p:tgtEl>
                                          <p:spTgt spid="44"/>
                                        </p:tgtEl>
                                        <p:attrNameLst>
                                          <p:attrName>style.visibility</p:attrName>
                                        </p:attrNameLst>
                                      </p:cBhvr>
                                      <p:to>
                                        <p:strVal val="visible"/>
                                      </p:to>
                                    </p:set>
                                    <p:anim calcmode="lin" valueType="num">
                                      <p:cBhvr additive="base">
                                        <p:cTn dur="500" id="35"/>
                                        <p:tgtEl>
                                          <p:spTgt spid="44"/>
                                        </p:tgtEl>
                                        <p:attrNameLst>
                                          <p:attrName>ppt_y</p:attrName>
                                        </p:attrNameLst>
                                      </p:cBhvr>
                                      <p:tavLst>
                                        <p:tav tm="0">
                                          <p:val>
                                            <p:strVal val="#ppt_y-#ppt_h*1.125000"/>
                                          </p:val>
                                        </p:tav>
                                        <p:tav tm="100000">
                                          <p:val>
                                            <p:strVal val="#ppt_y"/>
                                          </p:val>
                                        </p:tav>
                                      </p:tavLst>
                                    </p:anim>
                                    <p:animEffect filter="wipe(down)" transition="in">
                                      <p:cBhvr>
                                        <p:cTn dur="500" id="36"/>
                                        <p:tgtEl>
                                          <p:spTgt spid="44"/>
                                        </p:tgtEl>
                                      </p:cBhvr>
                                    </p:animEffect>
                                  </p:childTnLst>
                                </p:cTn>
                              </p:par>
                              <p:par>
                                <p:cTn fill="hold" grpId="0" id="37" nodeType="withEffect" presetClass="entr" presetID="42" presetSubtype="0">
                                  <p:stCondLst>
                                    <p:cond delay="1100"/>
                                  </p:stCondLst>
                                  <p:childTnLst>
                                    <p:set>
                                      <p:cBhvr>
                                        <p:cTn dur="1" fill="hold" id="38">
                                          <p:stCondLst>
                                            <p:cond delay="0"/>
                                          </p:stCondLst>
                                        </p:cTn>
                                        <p:tgtEl>
                                          <p:spTgt spid="45"/>
                                        </p:tgtEl>
                                        <p:attrNameLst>
                                          <p:attrName>style.visibility</p:attrName>
                                        </p:attrNameLst>
                                      </p:cBhvr>
                                      <p:to>
                                        <p:strVal val="visible"/>
                                      </p:to>
                                    </p:set>
                                    <p:animEffect filter="fade" transition="in">
                                      <p:cBhvr>
                                        <p:cTn dur="500" id="39"/>
                                        <p:tgtEl>
                                          <p:spTgt spid="45"/>
                                        </p:tgtEl>
                                      </p:cBhvr>
                                    </p:animEffect>
                                    <p:anim calcmode="lin" valueType="num">
                                      <p:cBhvr>
                                        <p:cTn dur="500" fill="hold" id="40"/>
                                        <p:tgtEl>
                                          <p:spTgt spid="45"/>
                                        </p:tgtEl>
                                        <p:attrNameLst>
                                          <p:attrName>ppt_x</p:attrName>
                                        </p:attrNameLst>
                                      </p:cBhvr>
                                      <p:tavLst>
                                        <p:tav tm="0">
                                          <p:val>
                                            <p:strVal val="#ppt_x"/>
                                          </p:val>
                                        </p:tav>
                                        <p:tav tm="100000">
                                          <p:val>
                                            <p:strVal val="#ppt_x"/>
                                          </p:val>
                                        </p:tav>
                                      </p:tavLst>
                                    </p:anim>
                                    <p:anim calcmode="lin" valueType="num">
                                      <p:cBhvr>
                                        <p:cTn dur="500" fill="hold" id="41"/>
                                        <p:tgtEl>
                                          <p:spTgt spid="45"/>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1100"/>
                                  </p:stCondLst>
                                  <p:childTnLst>
                                    <p:set>
                                      <p:cBhvr>
                                        <p:cTn dur="1" fill="hold" id="43">
                                          <p:stCondLst>
                                            <p:cond delay="0"/>
                                          </p:stCondLst>
                                        </p:cTn>
                                        <p:tgtEl>
                                          <p:spTgt spid="46"/>
                                        </p:tgtEl>
                                        <p:attrNameLst>
                                          <p:attrName>style.visibility</p:attrName>
                                        </p:attrNameLst>
                                      </p:cBhvr>
                                      <p:to>
                                        <p:strVal val="visible"/>
                                      </p:to>
                                    </p:set>
                                    <p:animEffect filter="fade" transition="in">
                                      <p:cBhvr>
                                        <p:cTn dur="500" id="44"/>
                                        <p:tgtEl>
                                          <p:spTgt spid="46"/>
                                        </p:tgtEl>
                                      </p:cBhvr>
                                    </p:animEffect>
                                    <p:anim calcmode="lin" valueType="num">
                                      <p:cBhvr>
                                        <p:cTn dur="500" fill="hold" id="45"/>
                                        <p:tgtEl>
                                          <p:spTgt spid="46"/>
                                        </p:tgtEl>
                                        <p:attrNameLst>
                                          <p:attrName>ppt_x</p:attrName>
                                        </p:attrNameLst>
                                      </p:cBhvr>
                                      <p:tavLst>
                                        <p:tav tm="0">
                                          <p:val>
                                            <p:strVal val="#ppt_x"/>
                                          </p:val>
                                        </p:tav>
                                        <p:tav tm="100000">
                                          <p:val>
                                            <p:strVal val="#ppt_x"/>
                                          </p:val>
                                        </p:tav>
                                      </p:tavLst>
                                    </p:anim>
                                    <p:anim calcmode="lin" valueType="num">
                                      <p:cBhvr>
                                        <p:cTn dur="500" fill="hold" id="46"/>
                                        <p:tgtEl>
                                          <p:spTgt spid="46"/>
                                        </p:tgtEl>
                                        <p:attrNameLst>
                                          <p:attrName>ppt_y</p:attrName>
                                        </p:attrNameLst>
                                      </p:cBhvr>
                                      <p:tavLst>
                                        <p:tav tm="0">
                                          <p:val>
                                            <p:strVal val="#ppt_y-.1"/>
                                          </p:val>
                                        </p:tav>
                                        <p:tav tm="100000">
                                          <p:val>
                                            <p:strVal val="#ppt_y"/>
                                          </p:val>
                                        </p:tav>
                                      </p:tavLst>
                                    </p:anim>
                                  </p:childTnLst>
                                </p:cTn>
                              </p:par>
                              <p:par>
                                <p:cTn fill="hold" grpId="0" id="47" nodeType="withEffect" presetClass="entr" presetID="53" presetSubtype="0">
                                  <p:stCondLst>
                                    <p:cond delay="1600"/>
                                  </p:stCondLst>
                                  <p:childTnLst>
                                    <p:set>
                                      <p:cBhvr>
                                        <p:cTn dur="1" fill="hold" id="48">
                                          <p:stCondLst>
                                            <p:cond delay="0"/>
                                          </p:stCondLst>
                                        </p:cTn>
                                        <p:tgtEl>
                                          <p:spTgt spid="51"/>
                                        </p:tgtEl>
                                        <p:attrNameLst>
                                          <p:attrName>style.visibility</p:attrName>
                                        </p:attrNameLst>
                                      </p:cBhvr>
                                      <p:to>
                                        <p:strVal val="visible"/>
                                      </p:to>
                                    </p:set>
                                    <p:anim calcmode="lin" valueType="num">
                                      <p:cBhvr>
                                        <p:cTn dur="300" fill="hold" id="49"/>
                                        <p:tgtEl>
                                          <p:spTgt spid="51"/>
                                        </p:tgtEl>
                                        <p:attrNameLst>
                                          <p:attrName>ppt_w</p:attrName>
                                        </p:attrNameLst>
                                      </p:cBhvr>
                                      <p:tavLst>
                                        <p:tav tm="0">
                                          <p:val>
                                            <p:fltVal val="0"/>
                                          </p:val>
                                        </p:tav>
                                        <p:tav tm="100000">
                                          <p:val>
                                            <p:strVal val="#ppt_w"/>
                                          </p:val>
                                        </p:tav>
                                      </p:tavLst>
                                    </p:anim>
                                    <p:anim calcmode="lin" valueType="num">
                                      <p:cBhvr>
                                        <p:cTn dur="300" fill="hold" id="50"/>
                                        <p:tgtEl>
                                          <p:spTgt spid="51"/>
                                        </p:tgtEl>
                                        <p:attrNameLst>
                                          <p:attrName>ppt_h</p:attrName>
                                        </p:attrNameLst>
                                      </p:cBhvr>
                                      <p:tavLst>
                                        <p:tav tm="0">
                                          <p:val>
                                            <p:fltVal val="0"/>
                                          </p:val>
                                        </p:tav>
                                        <p:tav tm="100000">
                                          <p:val>
                                            <p:strVal val="#ppt_h"/>
                                          </p:val>
                                        </p:tav>
                                      </p:tavLst>
                                    </p:anim>
                                    <p:animEffect filter="fade" transition="in">
                                      <p:cBhvr>
                                        <p:cTn dur="300" id="51"/>
                                        <p:tgtEl>
                                          <p:spTgt spid="51"/>
                                        </p:tgtEl>
                                      </p:cBhvr>
                                    </p:animEffect>
                                  </p:childTnLst>
                                </p:cTn>
                              </p:par>
                              <p:par>
                                <p:cTn autoRev="1" fill="hold" grpId="1" id="52" nodeType="withEffect" presetClass="emph" presetID="6" presetSubtype="0">
                                  <p:stCondLst>
                                    <p:cond delay="1900"/>
                                  </p:stCondLst>
                                  <p:childTnLst>
                                    <p:animScale>
                                      <p:cBhvr>
                                        <p:cTn dur="150" fill="hold" id="53"/>
                                        <p:tgtEl>
                                          <p:spTgt spid="51"/>
                                        </p:tgtEl>
                                      </p:cBhvr>
                                      <p:by x="110000" y="110000"/>
                                    </p:animScale>
                                  </p:childTnLst>
                                </p:cTn>
                              </p:par>
                              <p:par>
                                <p:cTn fill="hold" grpId="0" id="54" nodeType="withEffect" presetClass="entr" presetID="12" presetSubtype="1">
                                  <p:stCondLst>
                                    <p:cond delay="1900"/>
                                  </p:stCondLst>
                                  <p:childTnLst>
                                    <p:set>
                                      <p:cBhvr>
                                        <p:cTn dur="1" fill="hold" id="55">
                                          <p:stCondLst>
                                            <p:cond delay="0"/>
                                          </p:stCondLst>
                                        </p:cTn>
                                        <p:tgtEl>
                                          <p:spTgt spid="48"/>
                                        </p:tgtEl>
                                        <p:attrNameLst>
                                          <p:attrName>style.visibility</p:attrName>
                                        </p:attrNameLst>
                                      </p:cBhvr>
                                      <p:to>
                                        <p:strVal val="visible"/>
                                      </p:to>
                                    </p:set>
                                    <p:anim calcmode="lin" valueType="num">
                                      <p:cBhvr additive="base">
                                        <p:cTn dur="500" id="56"/>
                                        <p:tgtEl>
                                          <p:spTgt spid="48"/>
                                        </p:tgtEl>
                                        <p:attrNameLst>
                                          <p:attrName>ppt_y</p:attrName>
                                        </p:attrNameLst>
                                      </p:cBhvr>
                                      <p:tavLst>
                                        <p:tav tm="0">
                                          <p:val>
                                            <p:strVal val="#ppt_y-#ppt_h*1.125000"/>
                                          </p:val>
                                        </p:tav>
                                        <p:tav tm="100000">
                                          <p:val>
                                            <p:strVal val="#ppt_y"/>
                                          </p:val>
                                        </p:tav>
                                      </p:tavLst>
                                    </p:anim>
                                    <p:animEffect filter="wipe(down)" transition="in">
                                      <p:cBhvr>
                                        <p:cTn dur="500" id="57"/>
                                        <p:tgtEl>
                                          <p:spTgt spid="48"/>
                                        </p:tgtEl>
                                      </p:cBhvr>
                                    </p:animEffect>
                                  </p:childTnLst>
                                </p:cTn>
                              </p:par>
                              <p:par>
                                <p:cTn fill="hold" grpId="0" id="58" nodeType="withEffect" presetClass="entr" presetID="47" presetSubtype="0">
                                  <p:stCondLst>
                                    <p:cond delay="1900"/>
                                  </p:stCondLst>
                                  <p:childTnLst>
                                    <p:set>
                                      <p:cBhvr>
                                        <p:cTn dur="1" fill="hold" id="59">
                                          <p:stCondLst>
                                            <p:cond delay="0"/>
                                          </p:stCondLst>
                                        </p:cTn>
                                        <p:tgtEl>
                                          <p:spTgt spid="50"/>
                                        </p:tgtEl>
                                        <p:attrNameLst>
                                          <p:attrName>style.visibility</p:attrName>
                                        </p:attrNameLst>
                                      </p:cBhvr>
                                      <p:to>
                                        <p:strVal val="visible"/>
                                      </p:to>
                                    </p:set>
                                    <p:animEffect filter="fade" transition="in">
                                      <p:cBhvr>
                                        <p:cTn dur="500" id="60"/>
                                        <p:tgtEl>
                                          <p:spTgt spid="50"/>
                                        </p:tgtEl>
                                      </p:cBhvr>
                                    </p:animEffect>
                                    <p:anim calcmode="lin" valueType="num">
                                      <p:cBhvr>
                                        <p:cTn dur="500" fill="hold" id="61"/>
                                        <p:tgtEl>
                                          <p:spTgt spid="50"/>
                                        </p:tgtEl>
                                        <p:attrNameLst>
                                          <p:attrName>ppt_x</p:attrName>
                                        </p:attrNameLst>
                                      </p:cBhvr>
                                      <p:tavLst>
                                        <p:tav tm="0">
                                          <p:val>
                                            <p:strVal val="#ppt_x"/>
                                          </p:val>
                                        </p:tav>
                                        <p:tav tm="100000">
                                          <p:val>
                                            <p:strVal val="#ppt_x"/>
                                          </p:val>
                                        </p:tav>
                                      </p:tavLst>
                                    </p:anim>
                                    <p:anim calcmode="lin" valueType="num">
                                      <p:cBhvr>
                                        <p:cTn dur="500" fill="hold" id="62"/>
                                        <p:tgtEl>
                                          <p:spTgt spid="50"/>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1900"/>
                                  </p:stCondLst>
                                  <p:childTnLst>
                                    <p:set>
                                      <p:cBhvr>
                                        <p:cTn dur="1" fill="hold" id="64">
                                          <p:stCondLst>
                                            <p:cond delay="0"/>
                                          </p:stCondLst>
                                        </p:cTn>
                                        <p:tgtEl>
                                          <p:spTgt spid="49"/>
                                        </p:tgtEl>
                                        <p:attrNameLst>
                                          <p:attrName>style.visibility</p:attrName>
                                        </p:attrNameLst>
                                      </p:cBhvr>
                                      <p:to>
                                        <p:strVal val="visible"/>
                                      </p:to>
                                    </p:set>
                                    <p:animEffect filter="fade" transition="in">
                                      <p:cBhvr>
                                        <p:cTn dur="500" id="65"/>
                                        <p:tgtEl>
                                          <p:spTgt spid="49"/>
                                        </p:tgtEl>
                                      </p:cBhvr>
                                    </p:animEffect>
                                    <p:anim calcmode="lin" valueType="num">
                                      <p:cBhvr>
                                        <p:cTn dur="500" fill="hold" id="66"/>
                                        <p:tgtEl>
                                          <p:spTgt spid="49"/>
                                        </p:tgtEl>
                                        <p:attrNameLst>
                                          <p:attrName>ppt_x</p:attrName>
                                        </p:attrNameLst>
                                      </p:cBhvr>
                                      <p:tavLst>
                                        <p:tav tm="0">
                                          <p:val>
                                            <p:strVal val="#ppt_x"/>
                                          </p:val>
                                        </p:tav>
                                        <p:tav tm="100000">
                                          <p:val>
                                            <p:strVal val="#ppt_x"/>
                                          </p:val>
                                        </p:tav>
                                      </p:tavLst>
                                    </p:anim>
                                    <p:anim calcmode="lin" valueType="num">
                                      <p:cBhvr>
                                        <p:cTn dur="500" fill="hold" id="67"/>
                                        <p:tgtEl>
                                          <p:spTgt spid="49"/>
                                        </p:tgtEl>
                                        <p:attrNameLst>
                                          <p:attrName>ppt_y</p:attrName>
                                        </p:attrNameLst>
                                      </p:cBhvr>
                                      <p:tavLst>
                                        <p:tav tm="0">
                                          <p:val>
                                            <p:strVal val="#ppt_y+.1"/>
                                          </p:val>
                                        </p:tav>
                                        <p:tav tm="100000">
                                          <p:val>
                                            <p:strVal val="#ppt_y"/>
                                          </p:val>
                                        </p:tav>
                                      </p:tavLst>
                                    </p:anim>
                                  </p:childTnLst>
                                </p:cTn>
                              </p:par>
                              <p:par>
                                <p:cTn fill="hold" grpId="0" id="68" nodeType="withEffect" presetClass="entr" presetID="53" presetSubtype="0">
                                  <p:stCondLst>
                                    <p:cond delay="2400"/>
                                  </p:stCondLst>
                                  <p:childTnLst>
                                    <p:set>
                                      <p:cBhvr>
                                        <p:cTn dur="1" fill="hold" id="69">
                                          <p:stCondLst>
                                            <p:cond delay="0"/>
                                          </p:stCondLst>
                                        </p:cTn>
                                        <p:tgtEl>
                                          <p:spTgt spid="55"/>
                                        </p:tgtEl>
                                        <p:attrNameLst>
                                          <p:attrName>style.visibility</p:attrName>
                                        </p:attrNameLst>
                                      </p:cBhvr>
                                      <p:to>
                                        <p:strVal val="visible"/>
                                      </p:to>
                                    </p:set>
                                    <p:anim calcmode="lin" valueType="num">
                                      <p:cBhvr>
                                        <p:cTn dur="300" fill="hold" id="70"/>
                                        <p:tgtEl>
                                          <p:spTgt spid="55"/>
                                        </p:tgtEl>
                                        <p:attrNameLst>
                                          <p:attrName>ppt_w</p:attrName>
                                        </p:attrNameLst>
                                      </p:cBhvr>
                                      <p:tavLst>
                                        <p:tav tm="0">
                                          <p:val>
                                            <p:fltVal val="0"/>
                                          </p:val>
                                        </p:tav>
                                        <p:tav tm="100000">
                                          <p:val>
                                            <p:strVal val="#ppt_w"/>
                                          </p:val>
                                        </p:tav>
                                      </p:tavLst>
                                    </p:anim>
                                    <p:anim calcmode="lin" valueType="num">
                                      <p:cBhvr>
                                        <p:cTn dur="300" fill="hold" id="71"/>
                                        <p:tgtEl>
                                          <p:spTgt spid="55"/>
                                        </p:tgtEl>
                                        <p:attrNameLst>
                                          <p:attrName>ppt_h</p:attrName>
                                        </p:attrNameLst>
                                      </p:cBhvr>
                                      <p:tavLst>
                                        <p:tav tm="0">
                                          <p:val>
                                            <p:fltVal val="0"/>
                                          </p:val>
                                        </p:tav>
                                        <p:tav tm="100000">
                                          <p:val>
                                            <p:strVal val="#ppt_h"/>
                                          </p:val>
                                        </p:tav>
                                      </p:tavLst>
                                    </p:anim>
                                    <p:animEffect filter="fade" transition="in">
                                      <p:cBhvr>
                                        <p:cTn dur="300" id="72"/>
                                        <p:tgtEl>
                                          <p:spTgt spid="55"/>
                                        </p:tgtEl>
                                      </p:cBhvr>
                                    </p:animEffect>
                                  </p:childTnLst>
                                </p:cTn>
                              </p:par>
                              <p:par>
                                <p:cTn autoRev="1" fill="hold" grpId="1" id="73" nodeType="withEffect" presetClass="emph" presetID="6" presetSubtype="0">
                                  <p:stCondLst>
                                    <p:cond delay="2700"/>
                                  </p:stCondLst>
                                  <p:childTnLst>
                                    <p:animScale>
                                      <p:cBhvr>
                                        <p:cTn dur="150" fill="hold" id="74"/>
                                        <p:tgtEl>
                                          <p:spTgt spid="55"/>
                                        </p:tgtEl>
                                      </p:cBhvr>
                                      <p:by x="110000" y="110000"/>
                                    </p:animScale>
                                  </p:childTnLst>
                                </p:cTn>
                              </p:par>
                              <p:par>
                                <p:cTn fill="hold" grpId="0" id="75" nodeType="withEffect" presetClass="entr" presetID="12" presetSubtype="1">
                                  <p:stCondLst>
                                    <p:cond delay="2700"/>
                                  </p:stCondLst>
                                  <p:childTnLst>
                                    <p:set>
                                      <p:cBhvr>
                                        <p:cTn dur="1" fill="hold" id="76">
                                          <p:stCondLst>
                                            <p:cond delay="0"/>
                                          </p:stCondLst>
                                        </p:cTn>
                                        <p:tgtEl>
                                          <p:spTgt spid="52"/>
                                        </p:tgtEl>
                                        <p:attrNameLst>
                                          <p:attrName>style.visibility</p:attrName>
                                        </p:attrNameLst>
                                      </p:cBhvr>
                                      <p:to>
                                        <p:strVal val="visible"/>
                                      </p:to>
                                    </p:set>
                                    <p:anim calcmode="lin" valueType="num">
                                      <p:cBhvr additive="base">
                                        <p:cTn dur="500" id="77"/>
                                        <p:tgtEl>
                                          <p:spTgt spid="52"/>
                                        </p:tgtEl>
                                        <p:attrNameLst>
                                          <p:attrName>ppt_y</p:attrName>
                                        </p:attrNameLst>
                                      </p:cBhvr>
                                      <p:tavLst>
                                        <p:tav tm="0">
                                          <p:val>
                                            <p:strVal val="#ppt_y-#ppt_h*1.125000"/>
                                          </p:val>
                                        </p:tav>
                                        <p:tav tm="100000">
                                          <p:val>
                                            <p:strVal val="#ppt_y"/>
                                          </p:val>
                                        </p:tav>
                                      </p:tavLst>
                                    </p:anim>
                                    <p:animEffect filter="wipe(down)" transition="in">
                                      <p:cBhvr>
                                        <p:cTn dur="500" id="78"/>
                                        <p:tgtEl>
                                          <p:spTgt spid="52"/>
                                        </p:tgtEl>
                                      </p:cBhvr>
                                    </p:animEffect>
                                  </p:childTnLst>
                                </p:cTn>
                              </p:par>
                              <p:par>
                                <p:cTn fill="hold" grpId="0" id="79" nodeType="withEffect" presetClass="entr" presetID="47" presetSubtype="0">
                                  <p:stCondLst>
                                    <p:cond delay="2700"/>
                                  </p:stCondLst>
                                  <p:childTnLst>
                                    <p:set>
                                      <p:cBhvr>
                                        <p:cTn dur="1" fill="hold" id="80">
                                          <p:stCondLst>
                                            <p:cond delay="0"/>
                                          </p:stCondLst>
                                        </p:cTn>
                                        <p:tgtEl>
                                          <p:spTgt spid="54"/>
                                        </p:tgtEl>
                                        <p:attrNameLst>
                                          <p:attrName>style.visibility</p:attrName>
                                        </p:attrNameLst>
                                      </p:cBhvr>
                                      <p:to>
                                        <p:strVal val="visible"/>
                                      </p:to>
                                    </p:set>
                                    <p:animEffect filter="fade" transition="in">
                                      <p:cBhvr>
                                        <p:cTn dur="500" id="81"/>
                                        <p:tgtEl>
                                          <p:spTgt spid="54"/>
                                        </p:tgtEl>
                                      </p:cBhvr>
                                    </p:animEffect>
                                    <p:anim calcmode="lin" valueType="num">
                                      <p:cBhvr>
                                        <p:cTn dur="500" fill="hold" id="82"/>
                                        <p:tgtEl>
                                          <p:spTgt spid="54"/>
                                        </p:tgtEl>
                                        <p:attrNameLst>
                                          <p:attrName>ppt_x</p:attrName>
                                        </p:attrNameLst>
                                      </p:cBhvr>
                                      <p:tavLst>
                                        <p:tav tm="0">
                                          <p:val>
                                            <p:strVal val="#ppt_x"/>
                                          </p:val>
                                        </p:tav>
                                        <p:tav tm="100000">
                                          <p:val>
                                            <p:strVal val="#ppt_x"/>
                                          </p:val>
                                        </p:tav>
                                      </p:tavLst>
                                    </p:anim>
                                    <p:anim calcmode="lin" valueType="num">
                                      <p:cBhvr>
                                        <p:cTn dur="500" fill="hold" id="83"/>
                                        <p:tgtEl>
                                          <p:spTgt spid="54"/>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2700"/>
                                  </p:stCondLst>
                                  <p:childTnLst>
                                    <p:set>
                                      <p:cBhvr>
                                        <p:cTn dur="1" fill="hold" id="85">
                                          <p:stCondLst>
                                            <p:cond delay="0"/>
                                          </p:stCondLst>
                                        </p:cTn>
                                        <p:tgtEl>
                                          <p:spTgt spid="53"/>
                                        </p:tgtEl>
                                        <p:attrNameLst>
                                          <p:attrName>style.visibility</p:attrName>
                                        </p:attrNameLst>
                                      </p:cBhvr>
                                      <p:to>
                                        <p:strVal val="visible"/>
                                      </p:to>
                                    </p:set>
                                    <p:animEffect filter="fade" transition="in">
                                      <p:cBhvr>
                                        <p:cTn dur="500" id="86"/>
                                        <p:tgtEl>
                                          <p:spTgt spid="53"/>
                                        </p:tgtEl>
                                      </p:cBhvr>
                                    </p:animEffect>
                                    <p:anim calcmode="lin" valueType="num">
                                      <p:cBhvr>
                                        <p:cTn dur="500" fill="hold" id="87"/>
                                        <p:tgtEl>
                                          <p:spTgt spid="53"/>
                                        </p:tgtEl>
                                        <p:attrNameLst>
                                          <p:attrName>ppt_x</p:attrName>
                                        </p:attrNameLst>
                                      </p:cBhvr>
                                      <p:tavLst>
                                        <p:tav tm="0">
                                          <p:val>
                                            <p:strVal val="#ppt_x"/>
                                          </p:val>
                                        </p:tav>
                                        <p:tav tm="100000">
                                          <p:val>
                                            <p:strVal val="#ppt_x"/>
                                          </p:val>
                                        </p:tav>
                                      </p:tavLst>
                                    </p:anim>
                                    <p:anim calcmode="lin" valueType="num">
                                      <p:cBhvr>
                                        <p:cTn dur="500" fill="hold" id="88"/>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8"/>
      <p:bldP grpId="1" spid="38"/>
      <p:bldP grpId="0" spid="44"/>
      <p:bldP grpId="0" spid="45"/>
      <p:bldP grpId="0" spid="46"/>
      <p:bldP grpId="0" spid="47"/>
      <p:bldP grpId="1" spid="47"/>
      <p:bldP grpId="0" spid="48"/>
      <p:bldP grpId="0" spid="49"/>
      <p:bldP grpId="0" spid="50"/>
      <p:bldP grpId="0" spid="51"/>
      <p:bldP grpId="1" spid="51"/>
      <p:bldP grpId="0" spid="52"/>
      <p:bldP grpId="0" spid="53"/>
      <p:bldP grpId="0" spid="54"/>
      <p:bldP grpId="0" spid="55"/>
      <p:bldP grpId="1" spid="5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成绩与思考</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矩形 32"/>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建议与总结</a:t>
            </a:r>
          </a:p>
        </p:txBody>
      </p:sp>
      <p:sp>
        <p:nvSpPr>
          <p:cNvPr id="34" name="Freeform 6"/>
          <p:cNvSpPr/>
          <p:nvPr/>
        </p:nvSpPr>
        <p:spPr bwMode="auto">
          <a:xfrm rot="1320000">
            <a:off x="5113865" y="1546717"/>
            <a:ext cx="888220" cy="572777"/>
          </a:xfrm>
          <a:custGeom>
            <a:gdLst>
              <a:gd fmla="*/ 272 w 272" name="T0"/>
              <a:gd fmla="*/ 36 h 175" name="T1"/>
              <a:gd fmla="*/ 0 w 272" name="T2"/>
              <a:gd fmla="*/ 36 h 175" name="T3"/>
              <a:gd fmla="*/ 56 w 272" name="T4"/>
              <a:gd fmla="*/ 170 h 175" name="T5"/>
              <a:gd fmla="*/ 125 w 272" name="T6"/>
              <a:gd fmla="*/ 156 h 175" name="T7"/>
              <a:gd fmla="*/ 130 w 272" name="T8"/>
              <a:gd fmla="*/ 164 h 175" name="T9"/>
              <a:gd fmla="*/ 136 w 272" name="T10"/>
              <a:gd fmla="*/ 175 h 175" name="T11"/>
              <a:gd fmla="*/ 142 w 272" name="T12"/>
              <a:gd fmla="*/ 164 h 175" name="T13"/>
              <a:gd fmla="*/ 147 w 272" name="T14"/>
              <a:gd fmla="*/ 156 h 175" name="T15"/>
              <a:gd fmla="*/ 216 w 272" name="T16"/>
              <a:gd fmla="*/ 170 h 175" name="T17"/>
              <a:gd fmla="*/ 272 w 272" name="T18"/>
              <a:gd fmla="*/ 36 h 1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 w="272">
                <a:moveTo>
                  <a:pt x="272" y="36"/>
                </a:moveTo>
                <a:cubicBezTo>
                  <a:pt x="187" y="2"/>
                  <a:pt x="91" y="0"/>
                  <a:pt x="0" y="36"/>
                </a:cubicBezTo>
                <a:cubicBezTo>
                  <a:pt x="56" y="170"/>
                  <a:pt x="56" y="170"/>
                  <a:pt x="56" y="170"/>
                </a:cubicBezTo>
                <a:cubicBezTo>
                  <a:pt x="79" y="161"/>
                  <a:pt x="102" y="157"/>
                  <a:pt x="125" y="156"/>
                </a:cubicBezTo>
                <a:cubicBezTo>
                  <a:pt x="130" y="164"/>
                  <a:pt x="130" y="164"/>
                  <a:pt x="130" y="164"/>
                </a:cubicBezTo>
                <a:cubicBezTo>
                  <a:pt x="136" y="175"/>
                  <a:pt x="136" y="175"/>
                  <a:pt x="136" y="175"/>
                </a:cubicBezTo>
                <a:cubicBezTo>
                  <a:pt x="142" y="164"/>
                  <a:pt x="142" y="164"/>
                  <a:pt x="142" y="164"/>
                </a:cubicBezTo>
                <a:cubicBezTo>
                  <a:pt x="147" y="156"/>
                  <a:pt x="147" y="156"/>
                  <a:pt x="147" y="156"/>
                </a:cubicBezTo>
                <a:cubicBezTo>
                  <a:pt x="171" y="157"/>
                  <a:pt x="194" y="162"/>
                  <a:pt x="216" y="170"/>
                </a:cubicBezTo>
                <a:lnTo>
                  <a:pt x="272" y="3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35" name="Freeform 7"/>
          <p:cNvSpPr/>
          <p:nvPr/>
        </p:nvSpPr>
        <p:spPr bwMode="auto">
          <a:xfrm rot="1320000">
            <a:off x="4408479" y="1396893"/>
            <a:ext cx="809359" cy="810742"/>
          </a:xfrm>
          <a:custGeom>
            <a:gdLst>
              <a:gd fmla="*/ 189 w 248" name="T0"/>
              <a:gd fmla="*/ 173 h 248" name="T1"/>
              <a:gd fmla="*/ 248 w 248" name="T2"/>
              <a:gd fmla="*/ 135 h 248" name="T3"/>
              <a:gd fmla="*/ 192 w 248" name="T4"/>
              <a:gd fmla="*/ 0 h 248" name="T5"/>
              <a:gd fmla="*/ 0 w 248" name="T6"/>
              <a:gd fmla="*/ 192 h 248" name="T7"/>
              <a:gd fmla="*/ 135 w 248" name="T8"/>
              <a:gd fmla="*/ 248 h 248" name="T9"/>
              <a:gd fmla="*/ 173 w 248" name="T10"/>
              <a:gd fmla="*/ 189 h 248" name="T11"/>
              <a:gd fmla="*/ 183 w 248" name="T12"/>
              <a:gd fmla="*/ 192 h 248" name="T13"/>
              <a:gd fmla="*/ 195 w 248" name="T14"/>
              <a:gd fmla="*/ 195 h 248" name="T15"/>
              <a:gd fmla="*/ 192 w 248" name="T16"/>
              <a:gd fmla="*/ 182 h 248" name="T17"/>
              <a:gd fmla="*/ 189 w 248" name="T18"/>
              <a:gd fmla="*/ 173 h 2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8" w="248">
                <a:moveTo>
                  <a:pt x="189" y="173"/>
                </a:moveTo>
                <a:cubicBezTo>
                  <a:pt x="206" y="158"/>
                  <a:pt x="226" y="145"/>
                  <a:pt x="248" y="135"/>
                </a:cubicBezTo>
                <a:cubicBezTo>
                  <a:pt x="192" y="0"/>
                  <a:pt x="192" y="0"/>
                  <a:pt x="192" y="0"/>
                </a:cubicBezTo>
                <a:cubicBezTo>
                  <a:pt x="103" y="39"/>
                  <a:pt x="37" y="109"/>
                  <a:pt x="0" y="192"/>
                </a:cubicBezTo>
                <a:cubicBezTo>
                  <a:pt x="135" y="248"/>
                  <a:pt x="135" y="248"/>
                  <a:pt x="135" y="248"/>
                </a:cubicBezTo>
                <a:cubicBezTo>
                  <a:pt x="144" y="226"/>
                  <a:pt x="157" y="207"/>
                  <a:pt x="173" y="189"/>
                </a:cubicBezTo>
                <a:cubicBezTo>
                  <a:pt x="183" y="192"/>
                  <a:pt x="183" y="192"/>
                  <a:pt x="183" y="192"/>
                </a:cubicBezTo>
                <a:cubicBezTo>
                  <a:pt x="195" y="195"/>
                  <a:pt x="195" y="195"/>
                  <a:pt x="195" y="195"/>
                </a:cubicBezTo>
                <a:cubicBezTo>
                  <a:pt x="192" y="182"/>
                  <a:pt x="192" y="182"/>
                  <a:pt x="192" y="182"/>
                </a:cubicBezTo>
                <a:lnTo>
                  <a:pt x="189" y="173"/>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36" name="Freeform 8"/>
          <p:cNvSpPr/>
          <p:nvPr/>
        </p:nvSpPr>
        <p:spPr bwMode="auto">
          <a:xfrm rot="1320000">
            <a:off x="4033032" y="1914814"/>
            <a:ext cx="571394" cy="885452"/>
          </a:xfrm>
          <a:custGeom>
            <a:gdLst>
              <a:gd fmla="*/ 164 w 175" name="T0"/>
              <a:gd fmla="*/ 142 h 271" name="T1"/>
              <a:gd fmla="*/ 175 w 175" name="T2"/>
              <a:gd fmla="*/ 136 h 271" name="T3"/>
              <a:gd fmla="*/ 164 w 175" name="T4"/>
              <a:gd fmla="*/ 129 h 271" name="T5"/>
              <a:gd fmla="*/ 156 w 175" name="T6"/>
              <a:gd fmla="*/ 125 h 271" name="T7"/>
              <a:gd fmla="*/ 170 w 175" name="T8"/>
              <a:gd fmla="*/ 56 h 271" name="T9"/>
              <a:gd fmla="*/ 36 w 175" name="T10"/>
              <a:gd fmla="*/ 0 h 271" name="T11"/>
              <a:gd fmla="*/ 36 w 175" name="T12"/>
              <a:gd fmla="*/ 271 h 271" name="T13"/>
              <a:gd fmla="*/ 170 w 175" name="T14"/>
              <a:gd fmla="*/ 216 h 271" name="T15"/>
              <a:gd fmla="*/ 156 w 175" name="T16"/>
              <a:gd fmla="*/ 147 h 271" name="T17"/>
              <a:gd fmla="*/ 164 w 175" name="T18"/>
              <a:gd fmla="*/ 142 h 2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1" w="175">
                <a:moveTo>
                  <a:pt x="164" y="142"/>
                </a:moveTo>
                <a:cubicBezTo>
                  <a:pt x="175" y="136"/>
                  <a:pt x="175" y="136"/>
                  <a:pt x="175" y="136"/>
                </a:cubicBezTo>
                <a:cubicBezTo>
                  <a:pt x="164" y="129"/>
                  <a:pt x="164" y="129"/>
                  <a:pt x="164" y="129"/>
                </a:cubicBezTo>
                <a:cubicBezTo>
                  <a:pt x="156" y="125"/>
                  <a:pt x="156" y="125"/>
                  <a:pt x="156" y="125"/>
                </a:cubicBezTo>
                <a:cubicBezTo>
                  <a:pt x="157" y="101"/>
                  <a:pt x="162" y="78"/>
                  <a:pt x="170" y="56"/>
                </a:cubicBezTo>
                <a:cubicBezTo>
                  <a:pt x="36" y="0"/>
                  <a:pt x="36" y="0"/>
                  <a:pt x="36" y="0"/>
                </a:cubicBezTo>
                <a:cubicBezTo>
                  <a:pt x="3" y="84"/>
                  <a:pt x="0" y="181"/>
                  <a:pt x="36" y="271"/>
                </a:cubicBezTo>
                <a:cubicBezTo>
                  <a:pt x="170" y="216"/>
                  <a:pt x="170" y="216"/>
                  <a:pt x="170" y="216"/>
                </a:cubicBezTo>
                <a:cubicBezTo>
                  <a:pt x="162" y="193"/>
                  <a:pt x="157" y="170"/>
                  <a:pt x="156" y="147"/>
                </a:cubicBezTo>
                <a:lnTo>
                  <a:pt x="164" y="142"/>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38" name="Freeform 9"/>
          <p:cNvSpPr/>
          <p:nvPr/>
        </p:nvSpPr>
        <p:spPr bwMode="auto">
          <a:xfrm rot="1320000">
            <a:off x="3882949" y="2699010"/>
            <a:ext cx="809359" cy="807975"/>
          </a:xfrm>
          <a:custGeom>
            <a:gdLst>
              <a:gd fmla="*/ 189 w 248" name="T0"/>
              <a:gd fmla="*/ 75 h 247" name="T1"/>
              <a:gd fmla="*/ 192 w 248" name="T2"/>
              <a:gd fmla="*/ 65 h 247" name="T3"/>
              <a:gd fmla="*/ 195 w 248" name="T4"/>
              <a:gd fmla="*/ 53 h 247" name="T5"/>
              <a:gd fmla="*/ 183 w 248" name="T6"/>
              <a:gd fmla="*/ 56 h 247" name="T7"/>
              <a:gd fmla="*/ 173 w 248" name="T8"/>
              <a:gd fmla="*/ 59 h 247" name="T9"/>
              <a:gd fmla="*/ 135 w 248" name="T10"/>
              <a:gd fmla="*/ 0 h 247" name="T11"/>
              <a:gd fmla="*/ 0 w 248" name="T12"/>
              <a:gd fmla="*/ 56 h 247" name="T13"/>
              <a:gd fmla="*/ 192 w 248" name="T14"/>
              <a:gd fmla="*/ 247 h 247" name="T15"/>
              <a:gd fmla="*/ 248 w 248" name="T16"/>
              <a:gd fmla="*/ 113 h 247" name="T17"/>
              <a:gd fmla="*/ 189 w 248" name="T18"/>
              <a:gd fmla="*/ 75 h 2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6" w="248">
                <a:moveTo>
                  <a:pt x="189" y="75"/>
                </a:moveTo>
                <a:cubicBezTo>
                  <a:pt x="192" y="65"/>
                  <a:pt x="192" y="65"/>
                  <a:pt x="192" y="65"/>
                </a:cubicBezTo>
                <a:cubicBezTo>
                  <a:pt x="195" y="53"/>
                  <a:pt x="195" y="53"/>
                  <a:pt x="195" y="53"/>
                </a:cubicBezTo>
                <a:cubicBezTo>
                  <a:pt x="183" y="56"/>
                  <a:pt x="183" y="56"/>
                  <a:pt x="183" y="56"/>
                </a:cubicBezTo>
                <a:cubicBezTo>
                  <a:pt x="173" y="59"/>
                  <a:pt x="173" y="59"/>
                  <a:pt x="173" y="59"/>
                </a:cubicBezTo>
                <a:cubicBezTo>
                  <a:pt x="158" y="42"/>
                  <a:pt x="145" y="22"/>
                  <a:pt x="135" y="0"/>
                </a:cubicBezTo>
                <a:cubicBezTo>
                  <a:pt x="0" y="56"/>
                  <a:pt x="0" y="56"/>
                  <a:pt x="0" y="56"/>
                </a:cubicBezTo>
                <a:cubicBezTo>
                  <a:pt x="39" y="145"/>
                  <a:pt x="109" y="211"/>
                  <a:pt x="192" y="247"/>
                </a:cubicBezTo>
                <a:cubicBezTo>
                  <a:pt x="248" y="113"/>
                  <a:pt x="248" y="113"/>
                  <a:pt x="248" y="113"/>
                </a:cubicBezTo>
                <a:cubicBezTo>
                  <a:pt x="227" y="104"/>
                  <a:pt x="207" y="91"/>
                  <a:pt x="189" y="75"/>
                </a:cubicBez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44" name="Freeform 10"/>
          <p:cNvSpPr/>
          <p:nvPr/>
        </p:nvSpPr>
        <p:spPr bwMode="auto">
          <a:xfrm rot="1320000">
            <a:off x="4400201" y="3313100"/>
            <a:ext cx="888220" cy="572777"/>
          </a:xfrm>
          <a:custGeom>
            <a:gdLst>
              <a:gd fmla="*/ 216 w 272" name="T0"/>
              <a:gd fmla="*/ 5 h 175" name="T1"/>
              <a:gd fmla="*/ 147 w 272" name="T2"/>
              <a:gd fmla="*/ 19 h 175" name="T3"/>
              <a:gd fmla="*/ 142 w 272" name="T4"/>
              <a:gd fmla="*/ 11 h 175" name="T5"/>
              <a:gd fmla="*/ 136 w 272" name="T6"/>
              <a:gd fmla="*/ 0 h 175" name="T7"/>
              <a:gd fmla="*/ 130 w 272" name="T8"/>
              <a:gd fmla="*/ 11 h 175" name="T9"/>
              <a:gd fmla="*/ 125 w 272" name="T10"/>
              <a:gd fmla="*/ 19 h 175" name="T11"/>
              <a:gd fmla="*/ 56 w 272" name="T12"/>
              <a:gd fmla="*/ 5 h 175" name="T13"/>
              <a:gd fmla="*/ 0 w 272" name="T14"/>
              <a:gd fmla="*/ 139 h 175" name="T15"/>
              <a:gd fmla="*/ 272 w 272" name="T16"/>
              <a:gd fmla="*/ 139 h 175" name="T17"/>
              <a:gd fmla="*/ 216 w 272" name="T18"/>
              <a:gd fmla="*/ 5 h 1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 w="272">
                <a:moveTo>
                  <a:pt x="216" y="5"/>
                </a:moveTo>
                <a:cubicBezTo>
                  <a:pt x="193" y="13"/>
                  <a:pt x="170" y="18"/>
                  <a:pt x="147" y="19"/>
                </a:cubicBezTo>
                <a:cubicBezTo>
                  <a:pt x="142" y="11"/>
                  <a:pt x="142" y="11"/>
                  <a:pt x="142" y="11"/>
                </a:cubicBezTo>
                <a:cubicBezTo>
                  <a:pt x="136" y="0"/>
                  <a:pt x="136" y="0"/>
                  <a:pt x="136" y="0"/>
                </a:cubicBezTo>
                <a:cubicBezTo>
                  <a:pt x="130" y="11"/>
                  <a:pt x="130" y="11"/>
                  <a:pt x="130" y="11"/>
                </a:cubicBezTo>
                <a:cubicBezTo>
                  <a:pt x="125" y="19"/>
                  <a:pt x="125" y="19"/>
                  <a:pt x="125" y="19"/>
                </a:cubicBezTo>
                <a:cubicBezTo>
                  <a:pt x="101" y="18"/>
                  <a:pt x="78" y="13"/>
                  <a:pt x="56" y="5"/>
                </a:cubicBezTo>
                <a:cubicBezTo>
                  <a:pt x="0" y="139"/>
                  <a:pt x="0" y="139"/>
                  <a:pt x="0" y="139"/>
                </a:cubicBezTo>
                <a:cubicBezTo>
                  <a:pt x="85" y="172"/>
                  <a:pt x="181" y="175"/>
                  <a:pt x="272" y="139"/>
                </a:cubicBezTo>
                <a:lnTo>
                  <a:pt x="216" y="5"/>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45" name="Freeform 11"/>
          <p:cNvSpPr/>
          <p:nvPr/>
        </p:nvSpPr>
        <p:spPr bwMode="auto">
          <a:xfrm rot="1320000">
            <a:off x="5184967" y="3225060"/>
            <a:ext cx="809359" cy="807975"/>
          </a:xfrm>
          <a:custGeom>
            <a:gdLst>
              <a:gd fmla="*/ 113 w 248" name="T0"/>
              <a:gd fmla="*/ 0 h 247" name="T1"/>
              <a:gd fmla="*/ 75 w 248" name="T2"/>
              <a:gd fmla="*/ 59 h 247" name="T3"/>
              <a:gd fmla="*/ 65 w 248" name="T4"/>
              <a:gd fmla="*/ 56 h 247" name="T5"/>
              <a:gd fmla="*/ 53 w 248" name="T6"/>
              <a:gd fmla="*/ 53 h 247" name="T7"/>
              <a:gd fmla="*/ 56 w 248" name="T8"/>
              <a:gd fmla="*/ 65 h 247" name="T9"/>
              <a:gd fmla="*/ 59 w 248" name="T10"/>
              <a:gd fmla="*/ 75 h 247" name="T11"/>
              <a:gd fmla="*/ 0 w 248" name="T12"/>
              <a:gd fmla="*/ 113 h 247" name="T13"/>
              <a:gd fmla="*/ 56 w 248" name="T14"/>
              <a:gd fmla="*/ 247 h 247" name="T15"/>
              <a:gd fmla="*/ 248 w 248" name="T16"/>
              <a:gd fmla="*/ 56 h 247" name="T17"/>
              <a:gd fmla="*/ 113 w 248" name="T18"/>
              <a:gd fmla="*/ 0 h 2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6" w="248">
                <a:moveTo>
                  <a:pt x="113" y="0"/>
                </a:moveTo>
                <a:cubicBezTo>
                  <a:pt x="104" y="21"/>
                  <a:pt x="91" y="41"/>
                  <a:pt x="75" y="59"/>
                </a:cubicBezTo>
                <a:cubicBezTo>
                  <a:pt x="65" y="56"/>
                  <a:pt x="65" y="56"/>
                  <a:pt x="65" y="56"/>
                </a:cubicBezTo>
                <a:cubicBezTo>
                  <a:pt x="53" y="53"/>
                  <a:pt x="53" y="53"/>
                  <a:pt x="53" y="53"/>
                </a:cubicBezTo>
                <a:cubicBezTo>
                  <a:pt x="56" y="65"/>
                  <a:pt x="56" y="65"/>
                  <a:pt x="56" y="65"/>
                </a:cubicBezTo>
                <a:cubicBezTo>
                  <a:pt x="59" y="75"/>
                  <a:pt x="59" y="75"/>
                  <a:pt x="59" y="75"/>
                </a:cubicBezTo>
                <a:cubicBezTo>
                  <a:pt x="42" y="90"/>
                  <a:pt x="22" y="103"/>
                  <a:pt x="0" y="113"/>
                </a:cubicBezTo>
                <a:cubicBezTo>
                  <a:pt x="56" y="247"/>
                  <a:pt x="56" y="247"/>
                  <a:pt x="56" y="247"/>
                </a:cubicBezTo>
                <a:cubicBezTo>
                  <a:pt x="145" y="209"/>
                  <a:pt x="212" y="139"/>
                  <a:pt x="248" y="56"/>
                </a:cubicBezTo>
                <a:lnTo>
                  <a:pt x="113" y="0"/>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sp>
        <p:nvSpPr>
          <p:cNvPr id="46" name="Freeform 12"/>
          <p:cNvSpPr/>
          <p:nvPr/>
        </p:nvSpPr>
        <p:spPr bwMode="auto">
          <a:xfrm rot="1320000">
            <a:off x="5798082" y="2628221"/>
            <a:ext cx="572777" cy="885452"/>
          </a:xfrm>
          <a:custGeom>
            <a:gdLst>
              <a:gd fmla="*/ 139 w 175" name="T0"/>
              <a:gd fmla="*/ 0 h 271" name="T1"/>
              <a:gd fmla="*/ 5 w 175" name="T2"/>
              <a:gd fmla="*/ 56 h 271" name="T3"/>
              <a:gd fmla="*/ 19 w 175" name="T4"/>
              <a:gd fmla="*/ 125 h 271" name="T5"/>
              <a:gd fmla="*/ 11 w 175" name="T6"/>
              <a:gd fmla="*/ 129 h 271" name="T7"/>
              <a:gd fmla="*/ 0 w 175" name="T8"/>
              <a:gd fmla="*/ 136 h 271" name="T9"/>
              <a:gd fmla="*/ 11 w 175" name="T10"/>
              <a:gd fmla="*/ 142 h 271" name="T11"/>
              <a:gd fmla="*/ 19 w 175" name="T12"/>
              <a:gd fmla="*/ 147 h 271" name="T13"/>
              <a:gd fmla="*/ 5 w 175" name="T14"/>
              <a:gd fmla="*/ 216 h 271" name="T15"/>
              <a:gd fmla="*/ 139 w 175" name="T16"/>
              <a:gd fmla="*/ 271 h 271" name="T17"/>
              <a:gd fmla="*/ 139 w 175" name="T18"/>
              <a:gd fmla="*/ 0 h 2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1" w="175">
                <a:moveTo>
                  <a:pt x="139" y="0"/>
                </a:moveTo>
                <a:cubicBezTo>
                  <a:pt x="5" y="56"/>
                  <a:pt x="5" y="56"/>
                  <a:pt x="5" y="56"/>
                </a:cubicBezTo>
                <a:cubicBezTo>
                  <a:pt x="13" y="78"/>
                  <a:pt x="18" y="102"/>
                  <a:pt x="19" y="125"/>
                </a:cubicBezTo>
                <a:cubicBezTo>
                  <a:pt x="11" y="129"/>
                  <a:pt x="11" y="129"/>
                  <a:pt x="11" y="129"/>
                </a:cubicBezTo>
                <a:cubicBezTo>
                  <a:pt x="0" y="136"/>
                  <a:pt x="0" y="136"/>
                  <a:pt x="0" y="136"/>
                </a:cubicBezTo>
                <a:cubicBezTo>
                  <a:pt x="11" y="142"/>
                  <a:pt x="11" y="142"/>
                  <a:pt x="11" y="142"/>
                </a:cubicBezTo>
                <a:cubicBezTo>
                  <a:pt x="19" y="147"/>
                  <a:pt x="19" y="147"/>
                  <a:pt x="19" y="147"/>
                </a:cubicBezTo>
                <a:cubicBezTo>
                  <a:pt x="18" y="171"/>
                  <a:pt x="13" y="194"/>
                  <a:pt x="5" y="216"/>
                </a:cubicBezTo>
                <a:cubicBezTo>
                  <a:pt x="139" y="271"/>
                  <a:pt x="139" y="271"/>
                  <a:pt x="139" y="271"/>
                </a:cubicBezTo>
                <a:cubicBezTo>
                  <a:pt x="172" y="187"/>
                  <a:pt x="175" y="91"/>
                  <a:pt x="139"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ln w="6350">
                <a:noFill/>
              </a:ln>
              <a:solidFill>
                <a:schemeClr val="tx1">
                  <a:lumMod val="65000"/>
                  <a:lumOff val="35000"/>
                </a:schemeClr>
              </a:solidFill>
              <a:latin charset="0" pitchFamily="34" typeface="Impact"/>
              <a:ea charset="-122" pitchFamily="34" typeface="微软雅黑"/>
            </a:endParaRPr>
          </a:p>
        </p:txBody>
      </p:sp>
      <p:sp>
        <p:nvSpPr>
          <p:cNvPr id="47" name="Freeform 13"/>
          <p:cNvSpPr/>
          <p:nvPr/>
        </p:nvSpPr>
        <p:spPr bwMode="auto">
          <a:xfrm rot="1320000">
            <a:off x="5710598" y="1922424"/>
            <a:ext cx="806592" cy="810742"/>
          </a:xfrm>
          <a:custGeom>
            <a:gdLst>
              <a:gd fmla="*/ 247 w 247" name="T0"/>
              <a:gd fmla="*/ 192 h 248" name="T1"/>
              <a:gd fmla="*/ 56 w 247" name="T2"/>
              <a:gd fmla="*/ 0 h 248" name="T3"/>
              <a:gd fmla="*/ 0 w 247" name="T4"/>
              <a:gd fmla="*/ 135 h 248" name="T5"/>
              <a:gd fmla="*/ 59 w 247" name="T6"/>
              <a:gd fmla="*/ 173 h 248" name="T7"/>
              <a:gd fmla="*/ 56 w 247" name="T8"/>
              <a:gd fmla="*/ 182 h 248" name="T9"/>
              <a:gd fmla="*/ 53 w 247" name="T10"/>
              <a:gd fmla="*/ 195 h 248" name="T11"/>
              <a:gd fmla="*/ 65 w 247" name="T12"/>
              <a:gd fmla="*/ 192 h 248" name="T13"/>
              <a:gd fmla="*/ 75 w 247" name="T14"/>
              <a:gd fmla="*/ 189 h 248" name="T15"/>
              <a:gd fmla="*/ 113 w 247" name="T16"/>
              <a:gd fmla="*/ 248 h 248" name="T17"/>
              <a:gd fmla="*/ 247 w 247" name="T18"/>
              <a:gd fmla="*/ 192 h 2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8" w="246">
                <a:moveTo>
                  <a:pt x="247" y="192"/>
                </a:moveTo>
                <a:cubicBezTo>
                  <a:pt x="209" y="103"/>
                  <a:pt x="139" y="36"/>
                  <a:pt x="56" y="0"/>
                </a:cubicBezTo>
                <a:cubicBezTo>
                  <a:pt x="0" y="135"/>
                  <a:pt x="0" y="135"/>
                  <a:pt x="0" y="135"/>
                </a:cubicBezTo>
                <a:cubicBezTo>
                  <a:pt x="21" y="144"/>
                  <a:pt x="41" y="157"/>
                  <a:pt x="59" y="173"/>
                </a:cubicBezTo>
                <a:cubicBezTo>
                  <a:pt x="56" y="182"/>
                  <a:pt x="56" y="182"/>
                  <a:pt x="56" y="182"/>
                </a:cubicBezTo>
                <a:cubicBezTo>
                  <a:pt x="53" y="195"/>
                  <a:pt x="53" y="195"/>
                  <a:pt x="53" y="195"/>
                </a:cubicBezTo>
                <a:cubicBezTo>
                  <a:pt x="65" y="192"/>
                  <a:pt x="65" y="192"/>
                  <a:pt x="65" y="192"/>
                </a:cubicBezTo>
                <a:cubicBezTo>
                  <a:pt x="75" y="189"/>
                  <a:pt x="75" y="189"/>
                  <a:pt x="75" y="189"/>
                </a:cubicBezTo>
                <a:cubicBezTo>
                  <a:pt x="90" y="206"/>
                  <a:pt x="103" y="226"/>
                  <a:pt x="113" y="248"/>
                </a:cubicBezTo>
                <a:lnTo>
                  <a:pt x="247" y="192"/>
                </a:lnTo>
                <a:close/>
              </a:path>
            </a:pathLst>
          </a:cu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n w="6350">
                <a:noFill/>
              </a:ln>
              <a:solidFill>
                <a:schemeClr val="bg1"/>
              </a:solidFill>
              <a:latin charset="0" pitchFamily="34" typeface="Impact"/>
              <a:ea charset="-122" pitchFamily="34" typeface="微软雅黑"/>
            </a:endParaRPr>
          </a:p>
        </p:txBody>
      </p:sp>
      <p:grpSp>
        <p:nvGrpSpPr>
          <p:cNvPr id="48" name="组合 47"/>
          <p:cNvGrpSpPr/>
          <p:nvPr/>
        </p:nvGrpSpPr>
        <p:grpSpPr>
          <a:xfrm>
            <a:off x="4918568" y="2337108"/>
            <a:ext cx="574674" cy="761798"/>
            <a:chOff x="1703388" y="2746375"/>
            <a:chExt cx="1028700" cy="1363663"/>
          </a:xfrm>
        </p:grpSpPr>
        <p:sp>
          <p:nvSpPr>
            <p:cNvPr id="49" name="Freeform 18"/>
            <p:cNvSpPr>
              <a:spLocks noEditPoints="1"/>
            </p:cNvSpPr>
            <p:nvPr/>
          </p:nvSpPr>
          <p:spPr bwMode="auto">
            <a:xfrm>
              <a:off x="1703388" y="2746375"/>
              <a:ext cx="1028700" cy="992188"/>
            </a:xfrm>
            <a:custGeom>
              <a:gdLst>
                <a:gd fmla="*/ 180 w 274" name="T0"/>
                <a:gd fmla="*/ 154 h 265" name="T1"/>
                <a:gd fmla="*/ 274 w 274" name="T2"/>
                <a:gd fmla="*/ 24 h 265" name="T3"/>
                <a:gd fmla="*/ 274 w 274" name="T4"/>
                <a:gd fmla="*/ 16 h 265" name="T5"/>
                <a:gd fmla="*/ 274 w 274" name="T6"/>
                <a:gd fmla="*/ 8 h 265" name="T7"/>
                <a:gd fmla="*/ 220 w 274" name="T8"/>
                <a:gd fmla="*/ 8 h 265" name="T9"/>
                <a:gd fmla="*/ 218 w 274" name="T10"/>
                <a:gd fmla="*/ 0 h 265" name="T11"/>
                <a:gd fmla="*/ 57 w 274" name="T12"/>
                <a:gd fmla="*/ 0 h 265" name="T13"/>
                <a:gd fmla="*/ 54 w 274" name="T14"/>
                <a:gd fmla="*/ 8 h 265" name="T15"/>
                <a:gd fmla="*/ 1 w 274" name="T16"/>
                <a:gd fmla="*/ 8 h 265" name="T17"/>
                <a:gd fmla="*/ 1 w 274" name="T18"/>
                <a:gd fmla="*/ 16 h 265" name="T19"/>
                <a:gd fmla="*/ 0 w 274" name="T20"/>
                <a:gd fmla="*/ 24 h 265" name="T21"/>
                <a:gd fmla="*/ 95 w 274" name="T22"/>
                <a:gd fmla="*/ 154 h 265" name="T23"/>
                <a:gd fmla="*/ 125 w 274" name="T24"/>
                <a:gd fmla="*/ 177 h 265" name="T25"/>
                <a:gd fmla="*/ 125 w 274" name="T26"/>
                <a:gd fmla="*/ 238 h 265" name="T27"/>
                <a:gd fmla="*/ 99 w 274" name="T28"/>
                <a:gd fmla="*/ 238 h 265" name="T29"/>
                <a:gd fmla="*/ 99 w 274" name="T30"/>
                <a:gd fmla="*/ 246 h 265" name="T31"/>
                <a:gd fmla="*/ 78 w 274" name="T32"/>
                <a:gd fmla="*/ 246 h 265" name="T33"/>
                <a:gd fmla="*/ 70 w 274" name="T34"/>
                <a:gd fmla="*/ 256 h 265" name="T35"/>
                <a:gd fmla="*/ 70 w 274" name="T36"/>
                <a:gd fmla="*/ 265 h 265" name="T37"/>
                <a:gd fmla="*/ 205 w 274" name="T38"/>
                <a:gd fmla="*/ 265 h 265" name="T39"/>
                <a:gd fmla="*/ 205 w 274" name="T40"/>
                <a:gd fmla="*/ 256 h 265" name="T41"/>
                <a:gd fmla="*/ 197 w 274" name="T42"/>
                <a:gd fmla="*/ 246 h 265" name="T43"/>
                <a:gd fmla="*/ 176 w 274" name="T44"/>
                <a:gd fmla="*/ 246 h 265" name="T45"/>
                <a:gd fmla="*/ 176 w 274" name="T46"/>
                <a:gd fmla="*/ 238 h 265" name="T47"/>
                <a:gd fmla="*/ 150 w 274" name="T48"/>
                <a:gd fmla="*/ 238 h 265" name="T49"/>
                <a:gd fmla="*/ 150 w 274" name="T50"/>
                <a:gd fmla="*/ 177 h 265" name="T51"/>
                <a:gd fmla="*/ 180 w 274" name="T52"/>
                <a:gd fmla="*/ 154 h 265" name="T53"/>
                <a:gd fmla="*/ 225 w 274" name="T54"/>
                <a:gd fmla="*/ 45 h 265" name="T55"/>
                <a:gd fmla="*/ 223 w 274" name="T56"/>
                <a:gd fmla="*/ 25 h 265" name="T57"/>
                <a:gd fmla="*/ 258 w 274" name="T58"/>
                <a:gd fmla="*/ 25 h 265" name="T59"/>
                <a:gd fmla="*/ 201 w 274" name="T60"/>
                <a:gd fmla="*/ 128 h 265" name="T61"/>
                <a:gd fmla="*/ 225 w 274" name="T62"/>
                <a:gd fmla="*/ 45 h 265" name="T63"/>
                <a:gd fmla="*/ 17 w 274" name="T64"/>
                <a:gd fmla="*/ 25 h 265" name="T65"/>
                <a:gd fmla="*/ 51 w 274" name="T66"/>
                <a:gd fmla="*/ 25 h 265" name="T67"/>
                <a:gd fmla="*/ 50 w 274" name="T68"/>
                <a:gd fmla="*/ 45 h 265" name="T69"/>
                <a:gd fmla="*/ 74 w 274" name="T70"/>
                <a:gd fmla="*/ 128 h 265" name="T71"/>
                <a:gd fmla="*/ 17 w 274" name="T72"/>
                <a:gd fmla="*/ 25 h 2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65" w="274">
                  <a:moveTo>
                    <a:pt x="180" y="154"/>
                  </a:moveTo>
                  <a:cubicBezTo>
                    <a:pt x="235" y="140"/>
                    <a:pt x="274" y="87"/>
                    <a:pt x="274" y="24"/>
                  </a:cubicBezTo>
                  <a:cubicBezTo>
                    <a:pt x="274" y="22"/>
                    <a:pt x="274" y="19"/>
                    <a:pt x="274" y="16"/>
                  </a:cubicBezTo>
                  <a:cubicBezTo>
                    <a:pt x="274" y="8"/>
                    <a:pt x="274" y="8"/>
                    <a:pt x="274" y="8"/>
                  </a:cubicBezTo>
                  <a:cubicBezTo>
                    <a:pt x="220" y="8"/>
                    <a:pt x="220" y="8"/>
                    <a:pt x="220" y="8"/>
                  </a:cubicBezTo>
                  <a:cubicBezTo>
                    <a:pt x="220" y="5"/>
                    <a:pt x="219" y="3"/>
                    <a:pt x="218" y="0"/>
                  </a:cubicBezTo>
                  <a:cubicBezTo>
                    <a:pt x="57" y="0"/>
                    <a:pt x="57" y="0"/>
                    <a:pt x="57" y="0"/>
                  </a:cubicBezTo>
                  <a:cubicBezTo>
                    <a:pt x="56" y="3"/>
                    <a:pt x="55" y="5"/>
                    <a:pt x="54" y="8"/>
                  </a:cubicBezTo>
                  <a:cubicBezTo>
                    <a:pt x="1" y="8"/>
                    <a:pt x="1" y="8"/>
                    <a:pt x="1" y="8"/>
                  </a:cubicBezTo>
                  <a:cubicBezTo>
                    <a:pt x="1" y="16"/>
                    <a:pt x="1" y="16"/>
                    <a:pt x="1" y="16"/>
                  </a:cubicBezTo>
                  <a:cubicBezTo>
                    <a:pt x="0" y="19"/>
                    <a:pt x="0" y="21"/>
                    <a:pt x="0" y="24"/>
                  </a:cubicBezTo>
                  <a:cubicBezTo>
                    <a:pt x="0" y="87"/>
                    <a:pt x="40" y="140"/>
                    <a:pt x="95" y="154"/>
                  </a:cubicBezTo>
                  <a:cubicBezTo>
                    <a:pt x="104" y="163"/>
                    <a:pt x="114" y="171"/>
                    <a:pt x="125" y="177"/>
                  </a:cubicBezTo>
                  <a:cubicBezTo>
                    <a:pt x="125" y="238"/>
                    <a:pt x="125" y="238"/>
                    <a:pt x="125" y="238"/>
                  </a:cubicBezTo>
                  <a:cubicBezTo>
                    <a:pt x="99" y="238"/>
                    <a:pt x="99" y="238"/>
                    <a:pt x="99" y="238"/>
                  </a:cubicBezTo>
                  <a:cubicBezTo>
                    <a:pt x="99" y="246"/>
                    <a:pt x="99" y="246"/>
                    <a:pt x="99" y="246"/>
                  </a:cubicBezTo>
                  <a:cubicBezTo>
                    <a:pt x="78" y="246"/>
                    <a:pt x="78" y="246"/>
                    <a:pt x="78" y="246"/>
                  </a:cubicBezTo>
                  <a:cubicBezTo>
                    <a:pt x="73" y="246"/>
                    <a:pt x="70" y="251"/>
                    <a:pt x="70" y="256"/>
                  </a:cubicBezTo>
                  <a:cubicBezTo>
                    <a:pt x="70" y="265"/>
                    <a:pt x="70" y="265"/>
                    <a:pt x="70" y="265"/>
                  </a:cubicBezTo>
                  <a:cubicBezTo>
                    <a:pt x="205" y="265"/>
                    <a:pt x="205" y="265"/>
                    <a:pt x="205" y="265"/>
                  </a:cubicBezTo>
                  <a:cubicBezTo>
                    <a:pt x="205" y="256"/>
                    <a:pt x="205" y="256"/>
                    <a:pt x="205" y="256"/>
                  </a:cubicBezTo>
                  <a:cubicBezTo>
                    <a:pt x="205" y="251"/>
                    <a:pt x="201" y="246"/>
                    <a:pt x="197" y="246"/>
                  </a:cubicBezTo>
                  <a:cubicBezTo>
                    <a:pt x="176" y="246"/>
                    <a:pt x="176" y="246"/>
                    <a:pt x="176" y="246"/>
                  </a:cubicBezTo>
                  <a:cubicBezTo>
                    <a:pt x="176" y="238"/>
                    <a:pt x="176" y="238"/>
                    <a:pt x="176" y="238"/>
                  </a:cubicBezTo>
                  <a:cubicBezTo>
                    <a:pt x="150" y="238"/>
                    <a:pt x="150" y="238"/>
                    <a:pt x="150" y="238"/>
                  </a:cubicBezTo>
                  <a:cubicBezTo>
                    <a:pt x="150" y="177"/>
                    <a:pt x="150" y="177"/>
                    <a:pt x="150" y="177"/>
                  </a:cubicBezTo>
                  <a:cubicBezTo>
                    <a:pt x="161" y="171"/>
                    <a:pt x="171" y="163"/>
                    <a:pt x="180" y="154"/>
                  </a:cubicBezTo>
                  <a:close/>
                  <a:moveTo>
                    <a:pt x="225" y="45"/>
                  </a:moveTo>
                  <a:cubicBezTo>
                    <a:pt x="225" y="38"/>
                    <a:pt x="224" y="32"/>
                    <a:pt x="223" y="25"/>
                  </a:cubicBezTo>
                  <a:cubicBezTo>
                    <a:pt x="258" y="25"/>
                    <a:pt x="258" y="25"/>
                    <a:pt x="258" y="25"/>
                  </a:cubicBezTo>
                  <a:cubicBezTo>
                    <a:pt x="257" y="69"/>
                    <a:pt x="235" y="108"/>
                    <a:pt x="201" y="128"/>
                  </a:cubicBezTo>
                  <a:cubicBezTo>
                    <a:pt x="216" y="104"/>
                    <a:pt x="225" y="76"/>
                    <a:pt x="225" y="45"/>
                  </a:cubicBezTo>
                  <a:close/>
                  <a:moveTo>
                    <a:pt x="17" y="25"/>
                  </a:moveTo>
                  <a:cubicBezTo>
                    <a:pt x="51" y="25"/>
                    <a:pt x="51" y="25"/>
                    <a:pt x="51" y="25"/>
                  </a:cubicBezTo>
                  <a:cubicBezTo>
                    <a:pt x="50" y="32"/>
                    <a:pt x="50" y="38"/>
                    <a:pt x="50" y="45"/>
                  </a:cubicBezTo>
                  <a:cubicBezTo>
                    <a:pt x="50" y="76"/>
                    <a:pt x="59" y="104"/>
                    <a:pt x="74" y="128"/>
                  </a:cubicBezTo>
                  <a:cubicBezTo>
                    <a:pt x="40" y="108"/>
                    <a:pt x="17" y="69"/>
                    <a:pt x="17" y="25"/>
                  </a:cubicBezTo>
                  <a:close/>
                </a:path>
              </a:pathLst>
            </a:custGeom>
            <a:solidFill>
              <a:srgbClr val="1672AA"/>
            </a:solidFill>
            <a:ln>
              <a:noFill/>
            </a:ln>
          </p:spPr>
          <p:txBody>
            <a:bodyPr anchor="t" anchorCtr="0" bIns="45720" compatLnSpc="1" lIns="91440" numCol="1" rIns="91440" tIns="45720" vert="horz" wrap="square"/>
            <a:lstStyle/>
            <a:p>
              <a:endParaRPr altLang="en-US" lang="zh-CN"/>
            </a:p>
          </p:txBody>
        </p:sp>
        <p:sp>
          <p:nvSpPr>
            <p:cNvPr id="50" name="Freeform 19"/>
            <p:cNvSpPr/>
            <p:nvPr/>
          </p:nvSpPr>
          <p:spPr bwMode="auto">
            <a:xfrm>
              <a:off x="1890713" y="2746375"/>
              <a:ext cx="323850" cy="892175"/>
            </a:xfrm>
            <a:custGeom>
              <a:gdLst>
                <a:gd fmla="*/ 7 w 86" name="T0"/>
                <a:gd fmla="*/ 0 h 238" name="T1"/>
                <a:gd fmla="*/ 0 w 86" name="T2"/>
                <a:gd fmla="*/ 45 h 238" name="T3"/>
                <a:gd fmla="*/ 75 w 86" name="T4"/>
                <a:gd fmla="*/ 177 h 238" name="T5"/>
                <a:gd fmla="*/ 75 w 86" name="T6"/>
                <a:gd fmla="*/ 238 h 238" name="T7"/>
                <a:gd fmla="*/ 86 w 86" name="T8"/>
                <a:gd fmla="*/ 238 h 238" name="T9"/>
                <a:gd fmla="*/ 86 w 86" name="T10"/>
                <a:gd fmla="*/ 152 h 238" name="T11"/>
                <a:gd fmla="*/ 86 w 86" name="T12"/>
                <a:gd fmla="*/ 0 h 238" name="T13"/>
                <a:gd fmla="*/ 7 w 86" name="T14"/>
                <a:gd fmla="*/ 0 h 2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8" w="86">
                  <a:moveTo>
                    <a:pt x="7" y="0"/>
                  </a:moveTo>
                  <a:cubicBezTo>
                    <a:pt x="2" y="14"/>
                    <a:pt x="0" y="29"/>
                    <a:pt x="0" y="45"/>
                  </a:cubicBezTo>
                  <a:cubicBezTo>
                    <a:pt x="0" y="102"/>
                    <a:pt x="30" y="151"/>
                    <a:pt x="75" y="177"/>
                  </a:cubicBezTo>
                  <a:cubicBezTo>
                    <a:pt x="75" y="238"/>
                    <a:pt x="75" y="238"/>
                    <a:pt x="75" y="238"/>
                  </a:cubicBezTo>
                  <a:cubicBezTo>
                    <a:pt x="86" y="238"/>
                    <a:pt x="86" y="238"/>
                    <a:pt x="86" y="238"/>
                  </a:cubicBezTo>
                  <a:cubicBezTo>
                    <a:pt x="86" y="152"/>
                    <a:pt x="86" y="152"/>
                    <a:pt x="86" y="152"/>
                  </a:cubicBezTo>
                  <a:cubicBezTo>
                    <a:pt x="86" y="0"/>
                    <a:pt x="86" y="0"/>
                    <a:pt x="86" y="0"/>
                  </a:cubicBezTo>
                  <a:lnTo>
                    <a:pt x="7" y="0"/>
                  </a:lnTo>
                  <a:close/>
                </a:path>
              </a:pathLst>
            </a:custGeom>
            <a:solidFill>
              <a:srgbClr val="37B0E8"/>
            </a:solidFill>
            <a:ln>
              <a:noFill/>
            </a:ln>
          </p:spPr>
          <p:txBody>
            <a:bodyPr anchor="t" anchorCtr="0" bIns="45720" compatLnSpc="1" lIns="91440" numCol="1" rIns="91440" tIns="45720" vert="horz" wrap="square"/>
            <a:lstStyle/>
            <a:p>
              <a:endParaRPr altLang="en-US" lang="zh-CN"/>
            </a:p>
          </p:txBody>
        </p:sp>
        <p:sp>
          <p:nvSpPr>
            <p:cNvPr id="51" name="Freeform 20"/>
            <p:cNvSpPr/>
            <p:nvPr/>
          </p:nvSpPr>
          <p:spPr bwMode="auto">
            <a:xfrm>
              <a:off x="1966913" y="3667125"/>
              <a:ext cx="247650" cy="71438"/>
            </a:xfrm>
            <a:custGeom>
              <a:gdLst>
                <a:gd fmla="*/ 29 w 66" name="T0"/>
                <a:gd fmla="*/ 0 h 19" name="T1"/>
                <a:gd fmla="*/ 8 w 66" name="T2"/>
                <a:gd fmla="*/ 0 h 19" name="T3"/>
                <a:gd fmla="*/ 0 w 66" name="T4"/>
                <a:gd fmla="*/ 10 h 19" name="T5"/>
                <a:gd fmla="*/ 0 w 66" name="T6"/>
                <a:gd fmla="*/ 19 h 19" name="T7"/>
                <a:gd fmla="*/ 66 w 66" name="T8"/>
                <a:gd fmla="*/ 19 h 19" name="T9"/>
                <a:gd fmla="*/ 66 w 66" name="T10"/>
                <a:gd fmla="*/ 0 h 19" name="T11"/>
                <a:gd fmla="*/ 55 w 66" name="T12"/>
                <a:gd fmla="*/ 0 h 19" name="T13"/>
                <a:gd fmla="*/ 29 w 66" name="T14"/>
                <a:gd fmla="*/ 0 h 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 w="66">
                  <a:moveTo>
                    <a:pt x="29" y="0"/>
                  </a:moveTo>
                  <a:cubicBezTo>
                    <a:pt x="8" y="0"/>
                    <a:pt x="8" y="0"/>
                    <a:pt x="8" y="0"/>
                  </a:cubicBezTo>
                  <a:cubicBezTo>
                    <a:pt x="3" y="0"/>
                    <a:pt x="0" y="5"/>
                    <a:pt x="0" y="10"/>
                  </a:cubicBezTo>
                  <a:cubicBezTo>
                    <a:pt x="0" y="19"/>
                    <a:pt x="0" y="19"/>
                    <a:pt x="0" y="19"/>
                  </a:cubicBezTo>
                  <a:cubicBezTo>
                    <a:pt x="66" y="19"/>
                    <a:pt x="66" y="19"/>
                    <a:pt x="66" y="19"/>
                  </a:cubicBezTo>
                  <a:cubicBezTo>
                    <a:pt x="66" y="0"/>
                    <a:pt x="66" y="0"/>
                    <a:pt x="66" y="0"/>
                  </a:cubicBezTo>
                  <a:cubicBezTo>
                    <a:pt x="55" y="0"/>
                    <a:pt x="55" y="0"/>
                    <a:pt x="55" y="0"/>
                  </a:cubicBezTo>
                  <a:lnTo>
                    <a:pt x="29" y="0"/>
                  </a:lnTo>
                  <a:close/>
                </a:path>
              </a:pathLst>
            </a:custGeom>
            <a:solidFill>
              <a:srgbClr val="1672AA"/>
            </a:solidFill>
            <a:ln>
              <a:noFill/>
            </a:ln>
          </p:spPr>
          <p:txBody>
            <a:bodyPr anchor="t" anchorCtr="0" bIns="45720" compatLnSpc="1" lIns="91440" numCol="1" rIns="91440" tIns="45720" vert="horz" wrap="square"/>
            <a:lstStyle/>
            <a:p>
              <a:endParaRPr altLang="en-US" lang="zh-CN"/>
            </a:p>
          </p:txBody>
        </p:sp>
        <p:sp>
          <p:nvSpPr>
            <p:cNvPr id="52" name="Rectangle 21"/>
            <p:cNvSpPr>
              <a:spLocks noChangeArrowheads="1"/>
            </p:cNvSpPr>
            <p:nvPr/>
          </p:nvSpPr>
          <p:spPr bwMode="auto">
            <a:xfrm>
              <a:off x="1898651" y="3735388"/>
              <a:ext cx="638175" cy="311150"/>
            </a:xfrm>
            <a:prstGeom prst="rect">
              <a:avLst/>
            </a:prstGeom>
            <a:solidFill>
              <a:srgbClr val="62768C"/>
            </a:solidFill>
            <a:ln>
              <a:noFill/>
            </a:ln>
          </p:spPr>
          <p:txBody>
            <a:bodyPr anchor="t" anchorCtr="0" bIns="45720" compatLnSpc="1" lIns="91440" numCol="1" rIns="91440" tIns="45720" vert="horz" wrap="square"/>
            <a:lstStyle/>
            <a:p>
              <a:endParaRPr altLang="en-US" lang="zh-CN"/>
            </a:p>
          </p:txBody>
        </p:sp>
        <p:sp>
          <p:nvSpPr>
            <p:cNvPr id="53" name="Rectangle 22"/>
            <p:cNvSpPr>
              <a:spLocks noChangeArrowheads="1"/>
            </p:cNvSpPr>
            <p:nvPr/>
          </p:nvSpPr>
          <p:spPr bwMode="auto">
            <a:xfrm>
              <a:off x="1973263" y="3810000"/>
              <a:ext cx="487363" cy="161925"/>
            </a:xfrm>
            <a:prstGeom prst="rect">
              <a:avLst/>
            </a:prstGeom>
            <a:solidFill>
              <a:schemeClr val="bg1"/>
            </a:solidFill>
            <a:ln>
              <a:noFill/>
            </a:ln>
          </p:spPr>
          <p:txBody>
            <a:bodyPr anchor="t" anchorCtr="0" bIns="45720" compatLnSpc="1" lIns="91440" numCol="1" rIns="91440" tIns="45720" vert="horz" wrap="square"/>
            <a:lstStyle/>
            <a:p>
              <a:endParaRPr altLang="en-US" lang="zh-CN"/>
            </a:p>
          </p:txBody>
        </p:sp>
        <p:sp>
          <p:nvSpPr>
            <p:cNvPr id="54" name="Rectangle 23"/>
            <p:cNvSpPr>
              <a:spLocks noChangeArrowheads="1"/>
            </p:cNvSpPr>
            <p:nvPr/>
          </p:nvSpPr>
          <p:spPr bwMode="auto">
            <a:xfrm>
              <a:off x="1876426" y="4035425"/>
              <a:ext cx="685800" cy="74613"/>
            </a:xfrm>
            <a:prstGeom prst="rect">
              <a:avLst/>
            </a:prstGeom>
            <a:solidFill>
              <a:srgbClr val="354454"/>
            </a:solidFill>
            <a:ln>
              <a:noFill/>
            </a:ln>
          </p:spPr>
          <p:txBody>
            <a:bodyPr anchor="t" anchorCtr="0" bIns="45720" compatLnSpc="1" lIns="91440" numCol="1" rIns="91440" tIns="45720" vert="horz" wrap="square"/>
            <a:lstStyle/>
            <a:p>
              <a:endParaRPr altLang="en-US" lang="zh-CN"/>
            </a:p>
          </p:txBody>
        </p:sp>
      </p:grpSp>
      <p:sp>
        <p:nvSpPr>
          <p:cNvPr id="55" name="矩形 54"/>
          <p:cNvSpPr/>
          <p:nvPr/>
        </p:nvSpPr>
        <p:spPr>
          <a:xfrm>
            <a:off x="4633207" y="1665987"/>
            <a:ext cx="370205"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bg1"/>
                </a:solidFill>
                <a:latin charset="0" pitchFamily="34" typeface="Impact"/>
                <a:ea charset="-122" pitchFamily="34" typeface="微软雅黑"/>
              </a:rPr>
              <a:t>01</a:t>
            </a:r>
          </a:p>
        </p:txBody>
      </p:sp>
      <p:sp>
        <p:nvSpPr>
          <p:cNvPr id="56" name="矩形 55"/>
          <p:cNvSpPr/>
          <p:nvPr/>
        </p:nvSpPr>
        <p:spPr>
          <a:xfrm>
            <a:off x="4089081" y="2188263"/>
            <a:ext cx="394018"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tx1">
                    <a:lumMod val="65000"/>
                    <a:lumOff val="35000"/>
                  </a:schemeClr>
                </a:solidFill>
                <a:latin charset="0" pitchFamily="34" typeface="Impact"/>
                <a:ea charset="-122" pitchFamily="34" typeface="微软雅黑"/>
              </a:rPr>
              <a:t>02</a:t>
            </a:r>
          </a:p>
        </p:txBody>
      </p:sp>
      <p:sp>
        <p:nvSpPr>
          <p:cNvPr id="57" name="矩形 56"/>
          <p:cNvSpPr/>
          <p:nvPr/>
        </p:nvSpPr>
        <p:spPr>
          <a:xfrm>
            <a:off x="4118545" y="2908788"/>
            <a:ext cx="400368"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bg1"/>
                </a:solidFill>
                <a:latin charset="0" pitchFamily="34" typeface="Impact"/>
                <a:ea charset="-122" pitchFamily="34" typeface="微软雅黑"/>
              </a:rPr>
              <a:t>03</a:t>
            </a:r>
          </a:p>
        </p:txBody>
      </p:sp>
      <p:sp>
        <p:nvSpPr>
          <p:cNvPr id="58" name="矩形 57"/>
          <p:cNvSpPr/>
          <p:nvPr/>
        </p:nvSpPr>
        <p:spPr>
          <a:xfrm>
            <a:off x="4621301" y="3430212"/>
            <a:ext cx="394018"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tx1">
                    <a:lumMod val="65000"/>
                    <a:lumOff val="35000"/>
                  </a:schemeClr>
                </a:solidFill>
                <a:latin charset="0" pitchFamily="34" typeface="Impact"/>
                <a:ea charset="-122" pitchFamily="34" typeface="微软雅黑"/>
              </a:rPr>
              <a:t>04</a:t>
            </a:r>
          </a:p>
        </p:txBody>
      </p:sp>
      <p:sp>
        <p:nvSpPr>
          <p:cNvPr id="59" name="矩形 58"/>
          <p:cNvSpPr/>
          <p:nvPr/>
        </p:nvSpPr>
        <p:spPr>
          <a:xfrm>
            <a:off x="5356998" y="3430212"/>
            <a:ext cx="401955"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bg1"/>
                </a:solidFill>
                <a:latin charset="0" pitchFamily="34" typeface="Impact"/>
                <a:ea charset="-122" pitchFamily="34" typeface="微软雅黑"/>
              </a:rPr>
              <a:t>05</a:t>
            </a:r>
          </a:p>
        </p:txBody>
      </p:sp>
      <p:sp>
        <p:nvSpPr>
          <p:cNvPr id="60" name="矩形 59"/>
          <p:cNvSpPr/>
          <p:nvPr/>
        </p:nvSpPr>
        <p:spPr>
          <a:xfrm>
            <a:off x="5889402" y="2908788"/>
            <a:ext cx="401955"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tx1">
                    <a:lumMod val="65000"/>
                    <a:lumOff val="35000"/>
                  </a:schemeClr>
                </a:solidFill>
                <a:latin charset="0" pitchFamily="34" typeface="Impact"/>
                <a:ea charset="-122" pitchFamily="34" typeface="微软雅黑"/>
              </a:rPr>
              <a:t>06</a:t>
            </a:r>
          </a:p>
        </p:txBody>
      </p:sp>
      <p:sp>
        <p:nvSpPr>
          <p:cNvPr id="61" name="矩形 60"/>
          <p:cNvSpPr/>
          <p:nvPr/>
        </p:nvSpPr>
        <p:spPr>
          <a:xfrm>
            <a:off x="5909945" y="2188263"/>
            <a:ext cx="371793"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bg1"/>
                </a:solidFill>
                <a:latin charset="0" pitchFamily="34" typeface="Impact"/>
                <a:ea charset="-122" pitchFamily="34" typeface="微软雅黑"/>
              </a:rPr>
              <a:t>07</a:t>
            </a:r>
          </a:p>
        </p:txBody>
      </p:sp>
      <p:sp>
        <p:nvSpPr>
          <p:cNvPr id="62" name="矩形 61"/>
          <p:cNvSpPr/>
          <p:nvPr/>
        </p:nvSpPr>
        <p:spPr>
          <a:xfrm>
            <a:off x="5351551" y="1665987"/>
            <a:ext cx="400368" cy="335280"/>
          </a:xfrm>
          <a:prstGeom prst="rect">
            <a:avLst/>
          </a:prstGeom>
        </p:spPr>
        <p:txBody>
          <a:bodyPr wrap="none">
            <a:spAutoFit/>
          </a:bodyPr>
          <a:lstStyle/>
          <a:p>
            <a:pPr algn="ctr" fontAlgn="base" lvl="0">
              <a:spcBef>
                <a:spcPct val="0"/>
              </a:spcBef>
              <a:spcAft>
                <a:spcPct val="0"/>
              </a:spcAft>
            </a:pPr>
            <a:r>
              <a:rPr altLang="zh-CN" lang="en-US" smtClean="0" sz="1600">
                <a:solidFill>
                  <a:schemeClr val="tx1">
                    <a:lumMod val="65000"/>
                    <a:lumOff val="35000"/>
                  </a:schemeClr>
                </a:solidFill>
                <a:latin charset="0" pitchFamily="34" typeface="Impact"/>
                <a:ea charset="-122" pitchFamily="34" typeface="微软雅黑"/>
              </a:rPr>
              <a:t>08</a:t>
            </a:r>
          </a:p>
        </p:txBody>
      </p:sp>
      <p:sp>
        <p:nvSpPr>
          <p:cNvPr id="63" name="Rectangle 66"/>
          <p:cNvSpPr>
            <a:spLocks noChangeArrowheads="1"/>
          </p:cNvSpPr>
          <p:nvPr/>
        </p:nvSpPr>
        <p:spPr bwMode="auto">
          <a:xfrm>
            <a:off x="6077030" y="1134254"/>
            <a:ext cx="2220951"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4" name="圆角矩形 63"/>
          <p:cNvSpPr/>
          <p:nvPr/>
        </p:nvSpPr>
        <p:spPr>
          <a:xfrm>
            <a:off x="6093596" y="803831"/>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成绩八</a:t>
            </a:r>
          </a:p>
        </p:txBody>
      </p:sp>
      <p:sp>
        <p:nvSpPr>
          <p:cNvPr id="65" name="Rectangle 66"/>
          <p:cNvSpPr>
            <a:spLocks noChangeArrowheads="1"/>
          </p:cNvSpPr>
          <p:nvPr/>
        </p:nvSpPr>
        <p:spPr bwMode="auto">
          <a:xfrm>
            <a:off x="6499289" y="2205007"/>
            <a:ext cx="2220951"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6" name="圆角矩形 65"/>
          <p:cNvSpPr/>
          <p:nvPr/>
        </p:nvSpPr>
        <p:spPr>
          <a:xfrm>
            <a:off x="6515855" y="1874584"/>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成绩七</a:t>
            </a:r>
          </a:p>
        </p:txBody>
      </p:sp>
      <p:sp>
        <p:nvSpPr>
          <p:cNvPr id="67" name="Rectangle 66"/>
          <p:cNvSpPr>
            <a:spLocks noChangeArrowheads="1"/>
          </p:cNvSpPr>
          <p:nvPr/>
        </p:nvSpPr>
        <p:spPr bwMode="auto">
          <a:xfrm>
            <a:off x="6499289" y="3260795"/>
            <a:ext cx="2220951"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68" name="圆角矩形 67"/>
          <p:cNvSpPr/>
          <p:nvPr/>
        </p:nvSpPr>
        <p:spPr>
          <a:xfrm>
            <a:off x="6515855" y="2930372"/>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成绩六</a:t>
            </a:r>
          </a:p>
        </p:txBody>
      </p:sp>
      <p:sp>
        <p:nvSpPr>
          <p:cNvPr id="69" name="Rectangle 66"/>
          <p:cNvSpPr>
            <a:spLocks noChangeArrowheads="1"/>
          </p:cNvSpPr>
          <p:nvPr/>
        </p:nvSpPr>
        <p:spPr bwMode="auto">
          <a:xfrm>
            <a:off x="5663417" y="4323231"/>
            <a:ext cx="2220951"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0" name="圆角矩形 69"/>
          <p:cNvSpPr/>
          <p:nvPr/>
        </p:nvSpPr>
        <p:spPr>
          <a:xfrm>
            <a:off x="5679982" y="399280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成绩五</a:t>
            </a:r>
          </a:p>
        </p:txBody>
      </p:sp>
      <p:sp>
        <p:nvSpPr>
          <p:cNvPr id="71" name="Rectangle 66"/>
          <p:cNvSpPr>
            <a:spLocks noChangeArrowheads="1"/>
          </p:cNvSpPr>
          <p:nvPr/>
        </p:nvSpPr>
        <p:spPr bwMode="auto">
          <a:xfrm>
            <a:off x="2113885" y="1134254"/>
            <a:ext cx="221137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2" name="圆角矩形 71"/>
          <p:cNvSpPr/>
          <p:nvPr/>
        </p:nvSpPr>
        <p:spPr>
          <a:xfrm>
            <a:off x="3272882" y="803831"/>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成绩一</a:t>
            </a:r>
          </a:p>
        </p:txBody>
      </p:sp>
      <p:sp>
        <p:nvSpPr>
          <p:cNvPr id="73" name="Rectangle 66"/>
          <p:cNvSpPr>
            <a:spLocks noChangeArrowheads="1"/>
          </p:cNvSpPr>
          <p:nvPr/>
        </p:nvSpPr>
        <p:spPr bwMode="auto">
          <a:xfrm>
            <a:off x="1691680" y="2205007"/>
            <a:ext cx="221137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4" name="圆角矩形 73"/>
          <p:cNvSpPr/>
          <p:nvPr/>
        </p:nvSpPr>
        <p:spPr>
          <a:xfrm>
            <a:off x="2835613" y="1874584"/>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成绩二</a:t>
            </a:r>
          </a:p>
        </p:txBody>
      </p:sp>
      <p:sp>
        <p:nvSpPr>
          <p:cNvPr id="75" name="Rectangle 66"/>
          <p:cNvSpPr>
            <a:spLocks noChangeArrowheads="1"/>
          </p:cNvSpPr>
          <p:nvPr/>
        </p:nvSpPr>
        <p:spPr bwMode="auto">
          <a:xfrm>
            <a:off x="1691680" y="3260795"/>
            <a:ext cx="221137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6" name="圆角矩形 75"/>
          <p:cNvSpPr/>
          <p:nvPr/>
        </p:nvSpPr>
        <p:spPr>
          <a:xfrm>
            <a:off x="2850677" y="2930372"/>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成绩三</a:t>
            </a:r>
          </a:p>
        </p:txBody>
      </p:sp>
      <p:sp>
        <p:nvSpPr>
          <p:cNvPr id="77" name="Rectangle 66"/>
          <p:cNvSpPr>
            <a:spLocks noChangeArrowheads="1"/>
          </p:cNvSpPr>
          <p:nvPr/>
        </p:nvSpPr>
        <p:spPr bwMode="auto">
          <a:xfrm>
            <a:off x="2523241" y="4323231"/>
            <a:ext cx="2211372"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78" name="圆角矩形 77"/>
          <p:cNvSpPr/>
          <p:nvPr/>
        </p:nvSpPr>
        <p:spPr>
          <a:xfrm>
            <a:off x="3682238" y="3992808"/>
            <a:ext cx="1052375" cy="246226"/>
          </a:xfrm>
          <a:prstGeom prst="roundRect">
            <a:avLst>
              <a:gd fmla="val 0" name="adj"/>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tx1">
                    <a:lumMod val="65000"/>
                    <a:lumOff val="35000"/>
                  </a:schemeClr>
                </a:solidFill>
                <a:latin charset="0" pitchFamily="34" typeface="Impact"/>
                <a:ea charset="-122" pitchFamily="34" typeface="微软雅黑"/>
              </a:rPr>
              <a:t>成绩四</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300" fill="hold" id="7"/>
                                        <p:tgtEl>
                                          <p:spTgt spid="48"/>
                                        </p:tgtEl>
                                        <p:attrNameLst>
                                          <p:attrName>ppt_w</p:attrName>
                                        </p:attrNameLst>
                                      </p:cBhvr>
                                      <p:tavLst>
                                        <p:tav tm="0">
                                          <p:val>
                                            <p:fltVal val="0"/>
                                          </p:val>
                                        </p:tav>
                                        <p:tav tm="100000">
                                          <p:val>
                                            <p:strVal val="#ppt_w"/>
                                          </p:val>
                                        </p:tav>
                                      </p:tavLst>
                                    </p:anim>
                                    <p:anim calcmode="lin" valueType="num">
                                      <p:cBhvr>
                                        <p:cTn dur="300" fill="hold" id="8"/>
                                        <p:tgtEl>
                                          <p:spTgt spid="48"/>
                                        </p:tgtEl>
                                        <p:attrNameLst>
                                          <p:attrName>ppt_h</p:attrName>
                                        </p:attrNameLst>
                                      </p:cBhvr>
                                      <p:tavLst>
                                        <p:tav tm="0">
                                          <p:val>
                                            <p:fltVal val="0"/>
                                          </p:val>
                                        </p:tav>
                                        <p:tav tm="100000">
                                          <p:val>
                                            <p:strVal val="#ppt_h"/>
                                          </p:val>
                                        </p:tav>
                                      </p:tavLst>
                                    </p:anim>
                                    <p:animEffect filter="fade" transition="in">
                                      <p:cBhvr>
                                        <p:cTn dur="300" id="9"/>
                                        <p:tgtEl>
                                          <p:spTgt spid="48"/>
                                        </p:tgtEl>
                                      </p:cBhvr>
                                    </p:animEffect>
                                  </p:childTnLst>
                                </p:cTn>
                              </p:par>
                              <p:par>
                                <p:cTn autoRev="1" fill="hold" id="10" nodeType="withEffect" presetClass="emph" presetID="6" presetSubtype="0">
                                  <p:stCondLst>
                                    <p:cond delay="300"/>
                                  </p:stCondLst>
                                  <p:childTnLst>
                                    <p:animScale>
                                      <p:cBhvr>
                                        <p:cTn dur="150" fill="hold" id="11"/>
                                        <p:tgtEl>
                                          <p:spTgt spid="48"/>
                                        </p:tgtEl>
                                      </p:cBhvr>
                                      <p:by x="110000" y="110000"/>
                                    </p:animScale>
                                  </p:childTnLst>
                                </p:cTn>
                              </p:par>
                              <p:par>
                                <p:cTn fill="hold" grpId="0" id="12" nodeType="withEffect" presetClass="entr" presetID="53" presetSubtype="0">
                                  <p:stCondLst>
                                    <p:cond delay="300"/>
                                  </p:stCondLst>
                                  <p:childTnLst>
                                    <p:set>
                                      <p:cBhvr>
                                        <p:cTn dur="1" fill="hold" id="13">
                                          <p:stCondLst>
                                            <p:cond delay="0"/>
                                          </p:stCondLst>
                                        </p:cTn>
                                        <p:tgtEl>
                                          <p:spTgt spid="35"/>
                                        </p:tgtEl>
                                        <p:attrNameLst>
                                          <p:attrName>style.visibility</p:attrName>
                                        </p:attrNameLst>
                                      </p:cBhvr>
                                      <p:to>
                                        <p:strVal val="visible"/>
                                      </p:to>
                                    </p:set>
                                    <p:anim calcmode="lin" valueType="num">
                                      <p:cBhvr>
                                        <p:cTn dur="250" fill="hold" id="14"/>
                                        <p:tgtEl>
                                          <p:spTgt spid="35"/>
                                        </p:tgtEl>
                                        <p:attrNameLst>
                                          <p:attrName>ppt_w</p:attrName>
                                        </p:attrNameLst>
                                      </p:cBhvr>
                                      <p:tavLst>
                                        <p:tav tm="0">
                                          <p:val>
                                            <p:fltVal val="0"/>
                                          </p:val>
                                        </p:tav>
                                        <p:tav tm="100000">
                                          <p:val>
                                            <p:strVal val="#ppt_w"/>
                                          </p:val>
                                        </p:tav>
                                      </p:tavLst>
                                    </p:anim>
                                    <p:anim calcmode="lin" valueType="num">
                                      <p:cBhvr>
                                        <p:cTn dur="250" fill="hold" id="15"/>
                                        <p:tgtEl>
                                          <p:spTgt spid="35"/>
                                        </p:tgtEl>
                                        <p:attrNameLst>
                                          <p:attrName>ppt_h</p:attrName>
                                        </p:attrNameLst>
                                      </p:cBhvr>
                                      <p:tavLst>
                                        <p:tav tm="0">
                                          <p:val>
                                            <p:fltVal val="0"/>
                                          </p:val>
                                        </p:tav>
                                        <p:tav tm="100000">
                                          <p:val>
                                            <p:strVal val="#ppt_h"/>
                                          </p:val>
                                        </p:tav>
                                      </p:tavLst>
                                    </p:anim>
                                    <p:animEffect filter="fade" transition="in">
                                      <p:cBhvr>
                                        <p:cTn dur="250" id="16"/>
                                        <p:tgtEl>
                                          <p:spTgt spid="35"/>
                                        </p:tgtEl>
                                      </p:cBhvr>
                                    </p:animEffect>
                                    <p:anim calcmode="lin" valueType="num">
                                      <p:cBhvr>
                                        <p:cTn dur="250" fill="hold" id="17"/>
                                        <p:tgtEl>
                                          <p:spTgt spid="35"/>
                                        </p:tgtEl>
                                        <p:attrNameLst>
                                          <p:attrName>ppt_x</p:attrName>
                                        </p:attrNameLst>
                                      </p:cBhvr>
                                      <p:tavLst>
                                        <p:tav tm="0">
                                          <p:val>
                                            <p:fltVal val="0.5"/>
                                          </p:val>
                                        </p:tav>
                                        <p:tav tm="100000">
                                          <p:val>
                                            <p:strVal val="#ppt_x"/>
                                          </p:val>
                                        </p:tav>
                                      </p:tavLst>
                                    </p:anim>
                                    <p:anim calcmode="lin" valueType="num">
                                      <p:cBhvr>
                                        <p:cTn dur="250" fill="hold" id="18"/>
                                        <p:tgtEl>
                                          <p:spTgt spid="35"/>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400"/>
                                  </p:stCondLst>
                                  <p:childTnLst>
                                    <p:set>
                                      <p:cBhvr>
                                        <p:cTn dur="1" fill="hold" id="20">
                                          <p:stCondLst>
                                            <p:cond delay="0"/>
                                          </p:stCondLst>
                                        </p:cTn>
                                        <p:tgtEl>
                                          <p:spTgt spid="36"/>
                                        </p:tgtEl>
                                        <p:attrNameLst>
                                          <p:attrName>style.visibility</p:attrName>
                                        </p:attrNameLst>
                                      </p:cBhvr>
                                      <p:to>
                                        <p:strVal val="visible"/>
                                      </p:to>
                                    </p:set>
                                    <p:anim calcmode="lin" valueType="num">
                                      <p:cBhvr>
                                        <p:cTn dur="250" fill="hold" id="21"/>
                                        <p:tgtEl>
                                          <p:spTgt spid="36"/>
                                        </p:tgtEl>
                                        <p:attrNameLst>
                                          <p:attrName>ppt_w</p:attrName>
                                        </p:attrNameLst>
                                      </p:cBhvr>
                                      <p:tavLst>
                                        <p:tav tm="0">
                                          <p:val>
                                            <p:fltVal val="0"/>
                                          </p:val>
                                        </p:tav>
                                        <p:tav tm="100000">
                                          <p:val>
                                            <p:strVal val="#ppt_w"/>
                                          </p:val>
                                        </p:tav>
                                      </p:tavLst>
                                    </p:anim>
                                    <p:anim calcmode="lin" valueType="num">
                                      <p:cBhvr>
                                        <p:cTn dur="250" fill="hold" id="22"/>
                                        <p:tgtEl>
                                          <p:spTgt spid="36"/>
                                        </p:tgtEl>
                                        <p:attrNameLst>
                                          <p:attrName>ppt_h</p:attrName>
                                        </p:attrNameLst>
                                      </p:cBhvr>
                                      <p:tavLst>
                                        <p:tav tm="0">
                                          <p:val>
                                            <p:fltVal val="0"/>
                                          </p:val>
                                        </p:tav>
                                        <p:tav tm="100000">
                                          <p:val>
                                            <p:strVal val="#ppt_h"/>
                                          </p:val>
                                        </p:tav>
                                      </p:tavLst>
                                    </p:anim>
                                    <p:animEffect filter="fade" transition="in">
                                      <p:cBhvr>
                                        <p:cTn dur="250" id="23"/>
                                        <p:tgtEl>
                                          <p:spTgt spid="36"/>
                                        </p:tgtEl>
                                      </p:cBhvr>
                                    </p:animEffect>
                                    <p:anim calcmode="lin" valueType="num">
                                      <p:cBhvr>
                                        <p:cTn dur="250" fill="hold" id="24"/>
                                        <p:tgtEl>
                                          <p:spTgt spid="36"/>
                                        </p:tgtEl>
                                        <p:attrNameLst>
                                          <p:attrName>ppt_x</p:attrName>
                                        </p:attrNameLst>
                                      </p:cBhvr>
                                      <p:tavLst>
                                        <p:tav tm="0">
                                          <p:val>
                                            <p:fltVal val="0.5"/>
                                          </p:val>
                                        </p:tav>
                                        <p:tav tm="100000">
                                          <p:val>
                                            <p:strVal val="#ppt_x"/>
                                          </p:val>
                                        </p:tav>
                                      </p:tavLst>
                                    </p:anim>
                                    <p:anim calcmode="lin" valueType="num">
                                      <p:cBhvr>
                                        <p:cTn dur="250" fill="hold" id="25"/>
                                        <p:tgtEl>
                                          <p:spTgt spid="36"/>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500"/>
                                  </p:stCondLst>
                                  <p:childTnLst>
                                    <p:set>
                                      <p:cBhvr>
                                        <p:cTn dur="1" fill="hold" id="27">
                                          <p:stCondLst>
                                            <p:cond delay="0"/>
                                          </p:stCondLst>
                                        </p:cTn>
                                        <p:tgtEl>
                                          <p:spTgt spid="38"/>
                                        </p:tgtEl>
                                        <p:attrNameLst>
                                          <p:attrName>style.visibility</p:attrName>
                                        </p:attrNameLst>
                                      </p:cBhvr>
                                      <p:to>
                                        <p:strVal val="visible"/>
                                      </p:to>
                                    </p:set>
                                    <p:anim calcmode="lin" valueType="num">
                                      <p:cBhvr>
                                        <p:cTn dur="250" fill="hold" id="28"/>
                                        <p:tgtEl>
                                          <p:spTgt spid="38"/>
                                        </p:tgtEl>
                                        <p:attrNameLst>
                                          <p:attrName>ppt_w</p:attrName>
                                        </p:attrNameLst>
                                      </p:cBhvr>
                                      <p:tavLst>
                                        <p:tav tm="0">
                                          <p:val>
                                            <p:fltVal val="0"/>
                                          </p:val>
                                        </p:tav>
                                        <p:tav tm="100000">
                                          <p:val>
                                            <p:strVal val="#ppt_w"/>
                                          </p:val>
                                        </p:tav>
                                      </p:tavLst>
                                    </p:anim>
                                    <p:anim calcmode="lin" valueType="num">
                                      <p:cBhvr>
                                        <p:cTn dur="250" fill="hold" id="29"/>
                                        <p:tgtEl>
                                          <p:spTgt spid="38"/>
                                        </p:tgtEl>
                                        <p:attrNameLst>
                                          <p:attrName>ppt_h</p:attrName>
                                        </p:attrNameLst>
                                      </p:cBhvr>
                                      <p:tavLst>
                                        <p:tav tm="0">
                                          <p:val>
                                            <p:fltVal val="0"/>
                                          </p:val>
                                        </p:tav>
                                        <p:tav tm="100000">
                                          <p:val>
                                            <p:strVal val="#ppt_h"/>
                                          </p:val>
                                        </p:tav>
                                      </p:tavLst>
                                    </p:anim>
                                    <p:animEffect filter="fade" transition="in">
                                      <p:cBhvr>
                                        <p:cTn dur="250" id="30"/>
                                        <p:tgtEl>
                                          <p:spTgt spid="38"/>
                                        </p:tgtEl>
                                      </p:cBhvr>
                                    </p:animEffect>
                                    <p:anim calcmode="lin" valueType="num">
                                      <p:cBhvr>
                                        <p:cTn dur="250" fill="hold" id="31"/>
                                        <p:tgtEl>
                                          <p:spTgt spid="38"/>
                                        </p:tgtEl>
                                        <p:attrNameLst>
                                          <p:attrName>ppt_x</p:attrName>
                                        </p:attrNameLst>
                                      </p:cBhvr>
                                      <p:tavLst>
                                        <p:tav tm="0">
                                          <p:val>
                                            <p:fltVal val="0.5"/>
                                          </p:val>
                                        </p:tav>
                                        <p:tav tm="100000">
                                          <p:val>
                                            <p:strVal val="#ppt_x"/>
                                          </p:val>
                                        </p:tav>
                                      </p:tavLst>
                                    </p:anim>
                                    <p:anim calcmode="lin" valueType="num">
                                      <p:cBhvr>
                                        <p:cTn dur="250" fill="hold" id="32"/>
                                        <p:tgtEl>
                                          <p:spTgt spid="38"/>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600"/>
                                  </p:stCondLst>
                                  <p:childTnLst>
                                    <p:set>
                                      <p:cBhvr>
                                        <p:cTn dur="1" fill="hold" id="34">
                                          <p:stCondLst>
                                            <p:cond delay="0"/>
                                          </p:stCondLst>
                                        </p:cTn>
                                        <p:tgtEl>
                                          <p:spTgt spid="44"/>
                                        </p:tgtEl>
                                        <p:attrNameLst>
                                          <p:attrName>style.visibility</p:attrName>
                                        </p:attrNameLst>
                                      </p:cBhvr>
                                      <p:to>
                                        <p:strVal val="visible"/>
                                      </p:to>
                                    </p:set>
                                    <p:anim calcmode="lin" valueType="num">
                                      <p:cBhvr>
                                        <p:cTn dur="250" fill="hold" id="35"/>
                                        <p:tgtEl>
                                          <p:spTgt spid="44"/>
                                        </p:tgtEl>
                                        <p:attrNameLst>
                                          <p:attrName>ppt_w</p:attrName>
                                        </p:attrNameLst>
                                      </p:cBhvr>
                                      <p:tavLst>
                                        <p:tav tm="0">
                                          <p:val>
                                            <p:fltVal val="0"/>
                                          </p:val>
                                        </p:tav>
                                        <p:tav tm="100000">
                                          <p:val>
                                            <p:strVal val="#ppt_w"/>
                                          </p:val>
                                        </p:tav>
                                      </p:tavLst>
                                    </p:anim>
                                    <p:anim calcmode="lin" valueType="num">
                                      <p:cBhvr>
                                        <p:cTn dur="250" fill="hold" id="36"/>
                                        <p:tgtEl>
                                          <p:spTgt spid="44"/>
                                        </p:tgtEl>
                                        <p:attrNameLst>
                                          <p:attrName>ppt_h</p:attrName>
                                        </p:attrNameLst>
                                      </p:cBhvr>
                                      <p:tavLst>
                                        <p:tav tm="0">
                                          <p:val>
                                            <p:fltVal val="0"/>
                                          </p:val>
                                        </p:tav>
                                        <p:tav tm="100000">
                                          <p:val>
                                            <p:strVal val="#ppt_h"/>
                                          </p:val>
                                        </p:tav>
                                      </p:tavLst>
                                    </p:anim>
                                    <p:animEffect filter="fade" transition="in">
                                      <p:cBhvr>
                                        <p:cTn dur="250" id="37"/>
                                        <p:tgtEl>
                                          <p:spTgt spid="44"/>
                                        </p:tgtEl>
                                      </p:cBhvr>
                                    </p:animEffect>
                                    <p:anim calcmode="lin" valueType="num">
                                      <p:cBhvr>
                                        <p:cTn dur="250" fill="hold" id="38"/>
                                        <p:tgtEl>
                                          <p:spTgt spid="44"/>
                                        </p:tgtEl>
                                        <p:attrNameLst>
                                          <p:attrName>ppt_x</p:attrName>
                                        </p:attrNameLst>
                                      </p:cBhvr>
                                      <p:tavLst>
                                        <p:tav tm="0">
                                          <p:val>
                                            <p:fltVal val="0.5"/>
                                          </p:val>
                                        </p:tav>
                                        <p:tav tm="100000">
                                          <p:val>
                                            <p:strVal val="#ppt_x"/>
                                          </p:val>
                                        </p:tav>
                                      </p:tavLst>
                                    </p:anim>
                                    <p:anim calcmode="lin" valueType="num">
                                      <p:cBhvr>
                                        <p:cTn dur="250" fill="hold" id="39"/>
                                        <p:tgtEl>
                                          <p:spTgt spid="44"/>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700"/>
                                  </p:stCondLst>
                                  <p:childTnLst>
                                    <p:set>
                                      <p:cBhvr>
                                        <p:cTn dur="1" fill="hold" id="41">
                                          <p:stCondLst>
                                            <p:cond delay="0"/>
                                          </p:stCondLst>
                                        </p:cTn>
                                        <p:tgtEl>
                                          <p:spTgt spid="45"/>
                                        </p:tgtEl>
                                        <p:attrNameLst>
                                          <p:attrName>style.visibility</p:attrName>
                                        </p:attrNameLst>
                                      </p:cBhvr>
                                      <p:to>
                                        <p:strVal val="visible"/>
                                      </p:to>
                                    </p:set>
                                    <p:anim calcmode="lin" valueType="num">
                                      <p:cBhvr>
                                        <p:cTn dur="250" fill="hold" id="42"/>
                                        <p:tgtEl>
                                          <p:spTgt spid="45"/>
                                        </p:tgtEl>
                                        <p:attrNameLst>
                                          <p:attrName>ppt_w</p:attrName>
                                        </p:attrNameLst>
                                      </p:cBhvr>
                                      <p:tavLst>
                                        <p:tav tm="0">
                                          <p:val>
                                            <p:fltVal val="0"/>
                                          </p:val>
                                        </p:tav>
                                        <p:tav tm="100000">
                                          <p:val>
                                            <p:strVal val="#ppt_w"/>
                                          </p:val>
                                        </p:tav>
                                      </p:tavLst>
                                    </p:anim>
                                    <p:anim calcmode="lin" valueType="num">
                                      <p:cBhvr>
                                        <p:cTn dur="250" fill="hold" id="43"/>
                                        <p:tgtEl>
                                          <p:spTgt spid="45"/>
                                        </p:tgtEl>
                                        <p:attrNameLst>
                                          <p:attrName>ppt_h</p:attrName>
                                        </p:attrNameLst>
                                      </p:cBhvr>
                                      <p:tavLst>
                                        <p:tav tm="0">
                                          <p:val>
                                            <p:fltVal val="0"/>
                                          </p:val>
                                        </p:tav>
                                        <p:tav tm="100000">
                                          <p:val>
                                            <p:strVal val="#ppt_h"/>
                                          </p:val>
                                        </p:tav>
                                      </p:tavLst>
                                    </p:anim>
                                    <p:animEffect filter="fade" transition="in">
                                      <p:cBhvr>
                                        <p:cTn dur="250" id="44"/>
                                        <p:tgtEl>
                                          <p:spTgt spid="45"/>
                                        </p:tgtEl>
                                      </p:cBhvr>
                                    </p:animEffect>
                                    <p:anim calcmode="lin" valueType="num">
                                      <p:cBhvr>
                                        <p:cTn dur="250" fill="hold" id="45"/>
                                        <p:tgtEl>
                                          <p:spTgt spid="45"/>
                                        </p:tgtEl>
                                        <p:attrNameLst>
                                          <p:attrName>ppt_x</p:attrName>
                                        </p:attrNameLst>
                                      </p:cBhvr>
                                      <p:tavLst>
                                        <p:tav tm="0">
                                          <p:val>
                                            <p:fltVal val="0.5"/>
                                          </p:val>
                                        </p:tav>
                                        <p:tav tm="100000">
                                          <p:val>
                                            <p:strVal val="#ppt_x"/>
                                          </p:val>
                                        </p:tav>
                                      </p:tavLst>
                                    </p:anim>
                                    <p:anim calcmode="lin" valueType="num">
                                      <p:cBhvr>
                                        <p:cTn dur="250" fill="hold" id="46"/>
                                        <p:tgtEl>
                                          <p:spTgt spid="45"/>
                                        </p:tgtEl>
                                        <p:attrNameLst>
                                          <p:attrName>ppt_y</p:attrName>
                                        </p:attrNameLst>
                                      </p:cBhvr>
                                      <p:tavLst>
                                        <p:tav tm="0">
                                          <p:val>
                                            <p:fltVal val="0.5"/>
                                          </p:val>
                                        </p:tav>
                                        <p:tav tm="100000">
                                          <p:val>
                                            <p:strVal val="#ppt_y"/>
                                          </p:val>
                                        </p:tav>
                                      </p:tavLst>
                                    </p:anim>
                                  </p:childTnLst>
                                </p:cTn>
                              </p:par>
                              <p:par>
                                <p:cTn fill="hold" grpId="0" id="47" nodeType="withEffect" presetClass="entr" presetID="53" presetSubtype="0">
                                  <p:stCondLst>
                                    <p:cond delay="800"/>
                                  </p:stCondLst>
                                  <p:childTnLst>
                                    <p:set>
                                      <p:cBhvr>
                                        <p:cTn dur="1" fill="hold" id="48">
                                          <p:stCondLst>
                                            <p:cond delay="0"/>
                                          </p:stCondLst>
                                        </p:cTn>
                                        <p:tgtEl>
                                          <p:spTgt spid="46"/>
                                        </p:tgtEl>
                                        <p:attrNameLst>
                                          <p:attrName>style.visibility</p:attrName>
                                        </p:attrNameLst>
                                      </p:cBhvr>
                                      <p:to>
                                        <p:strVal val="visible"/>
                                      </p:to>
                                    </p:set>
                                    <p:anim calcmode="lin" valueType="num">
                                      <p:cBhvr>
                                        <p:cTn dur="250" fill="hold" id="49"/>
                                        <p:tgtEl>
                                          <p:spTgt spid="46"/>
                                        </p:tgtEl>
                                        <p:attrNameLst>
                                          <p:attrName>ppt_w</p:attrName>
                                        </p:attrNameLst>
                                      </p:cBhvr>
                                      <p:tavLst>
                                        <p:tav tm="0">
                                          <p:val>
                                            <p:fltVal val="0"/>
                                          </p:val>
                                        </p:tav>
                                        <p:tav tm="100000">
                                          <p:val>
                                            <p:strVal val="#ppt_w"/>
                                          </p:val>
                                        </p:tav>
                                      </p:tavLst>
                                    </p:anim>
                                    <p:anim calcmode="lin" valueType="num">
                                      <p:cBhvr>
                                        <p:cTn dur="250" fill="hold" id="50"/>
                                        <p:tgtEl>
                                          <p:spTgt spid="46"/>
                                        </p:tgtEl>
                                        <p:attrNameLst>
                                          <p:attrName>ppt_h</p:attrName>
                                        </p:attrNameLst>
                                      </p:cBhvr>
                                      <p:tavLst>
                                        <p:tav tm="0">
                                          <p:val>
                                            <p:fltVal val="0"/>
                                          </p:val>
                                        </p:tav>
                                        <p:tav tm="100000">
                                          <p:val>
                                            <p:strVal val="#ppt_h"/>
                                          </p:val>
                                        </p:tav>
                                      </p:tavLst>
                                    </p:anim>
                                    <p:animEffect filter="fade" transition="in">
                                      <p:cBhvr>
                                        <p:cTn dur="250" id="51"/>
                                        <p:tgtEl>
                                          <p:spTgt spid="46"/>
                                        </p:tgtEl>
                                      </p:cBhvr>
                                    </p:animEffect>
                                    <p:anim calcmode="lin" valueType="num">
                                      <p:cBhvr>
                                        <p:cTn dur="250" fill="hold" id="52"/>
                                        <p:tgtEl>
                                          <p:spTgt spid="46"/>
                                        </p:tgtEl>
                                        <p:attrNameLst>
                                          <p:attrName>ppt_x</p:attrName>
                                        </p:attrNameLst>
                                      </p:cBhvr>
                                      <p:tavLst>
                                        <p:tav tm="0">
                                          <p:val>
                                            <p:fltVal val="0.5"/>
                                          </p:val>
                                        </p:tav>
                                        <p:tav tm="100000">
                                          <p:val>
                                            <p:strVal val="#ppt_x"/>
                                          </p:val>
                                        </p:tav>
                                      </p:tavLst>
                                    </p:anim>
                                    <p:anim calcmode="lin" valueType="num">
                                      <p:cBhvr>
                                        <p:cTn dur="250" fill="hold" id="53"/>
                                        <p:tgtEl>
                                          <p:spTgt spid="46"/>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900"/>
                                  </p:stCondLst>
                                  <p:childTnLst>
                                    <p:set>
                                      <p:cBhvr>
                                        <p:cTn dur="1" fill="hold" id="55">
                                          <p:stCondLst>
                                            <p:cond delay="0"/>
                                          </p:stCondLst>
                                        </p:cTn>
                                        <p:tgtEl>
                                          <p:spTgt spid="47"/>
                                        </p:tgtEl>
                                        <p:attrNameLst>
                                          <p:attrName>style.visibility</p:attrName>
                                        </p:attrNameLst>
                                      </p:cBhvr>
                                      <p:to>
                                        <p:strVal val="visible"/>
                                      </p:to>
                                    </p:set>
                                    <p:anim calcmode="lin" valueType="num">
                                      <p:cBhvr>
                                        <p:cTn dur="250" fill="hold" id="56"/>
                                        <p:tgtEl>
                                          <p:spTgt spid="47"/>
                                        </p:tgtEl>
                                        <p:attrNameLst>
                                          <p:attrName>ppt_w</p:attrName>
                                        </p:attrNameLst>
                                      </p:cBhvr>
                                      <p:tavLst>
                                        <p:tav tm="0">
                                          <p:val>
                                            <p:fltVal val="0"/>
                                          </p:val>
                                        </p:tav>
                                        <p:tav tm="100000">
                                          <p:val>
                                            <p:strVal val="#ppt_w"/>
                                          </p:val>
                                        </p:tav>
                                      </p:tavLst>
                                    </p:anim>
                                    <p:anim calcmode="lin" valueType="num">
                                      <p:cBhvr>
                                        <p:cTn dur="250" fill="hold" id="57"/>
                                        <p:tgtEl>
                                          <p:spTgt spid="47"/>
                                        </p:tgtEl>
                                        <p:attrNameLst>
                                          <p:attrName>ppt_h</p:attrName>
                                        </p:attrNameLst>
                                      </p:cBhvr>
                                      <p:tavLst>
                                        <p:tav tm="0">
                                          <p:val>
                                            <p:fltVal val="0"/>
                                          </p:val>
                                        </p:tav>
                                        <p:tav tm="100000">
                                          <p:val>
                                            <p:strVal val="#ppt_h"/>
                                          </p:val>
                                        </p:tav>
                                      </p:tavLst>
                                    </p:anim>
                                    <p:animEffect filter="fade" transition="in">
                                      <p:cBhvr>
                                        <p:cTn dur="250" id="58"/>
                                        <p:tgtEl>
                                          <p:spTgt spid="47"/>
                                        </p:tgtEl>
                                      </p:cBhvr>
                                    </p:animEffect>
                                    <p:anim calcmode="lin" valueType="num">
                                      <p:cBhvr>
                                        <p:cTn dur="250" fill="hold" id="59"/>
                                        <p:tgtEl>
                                          <p:spTgt spid="47"/>
                                        </p:tgtEl>
                                        <p:attrNameLst>
                                          <p:attrName>ppt_x</p:attrName>
                                        </p:attrNameLst>
                                      </p:cBhvr>
                                      <p:tavLst>
                                        <p:tav tm="0">
                                          <p:val>
                                            <p:fltVal val="0.5"/>
                                          </p:val>
                                        </p:tav>
                                        <p:tav tm="100000">
                                          <p:val>
                                            <p:strVal val="#ppt_x"/>
                                          </p:val>
                                        </p:tav>
                                      </p:tavLst>
                                    </p:anim>
                                    <p:anim calcmode="lin" valueType="num">
                                      <p:cBhvr>
                                        <p:cTn dur="250" fill="hold" id="60"/>
                                        <p:tgtEl>
                                          <p:spTgt spid="47"/>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1000"/>
                                  </p:stCondLst>
                                  <p:childTnLst>
                                    <p:set>
                                      <p:cBhvr>
                                        <p:cTn dur="1" fill="hold" id="62">
                                          <p:stCondLst>
                                            <p:cond delay="0"/>
                                          </p:stCondLst>
                                        </p:cTn>
                                        <p:tgtEl>
                                          <p:spTgt spid="34"/>
                                        </p:tgtEl>
                                        <p:attrNameLst>
                                          <p:attrName>style.visibility</p:attrName>
                                        </p:attrNameLst>
                                      </p:cBhvr>
                                      <p:to>
                                        <p:strVal val="visible"/>
                                      </p:to>
                                    </p:set>
                                    <p:anim calcmode="lin" valueType="num">
                                      <p:cBhvr>
                                        <p:cTn dur="250" fill="hold" id="63"/>
                                        <p:tgtEl>
                                          <p:spTgt spid="34"/>
                                        </p:tgtEl>
                                        <p:attrNameLst>
                                          <p:attrName>ppt_w</p:attrName>
                                        </p:attrNameLst>
                                      </p:cBhvr>
                                      <p:tavLst>
                                        <p:tav tm="0">
                                          <p:val>
                                            <p:fltVal val="0"/>
                                          </p:val>
                                        </p:tav>
                                        <p:tav tm="100000">
                                          <p:val>
                                            <p:strVal val="#ppt_w"/>
                                          </p:val>
                                        </p:tav>
                                      </p:tavLst>
                                    </p:anim>
                                    <p:anim calcmode="lin" valueType="num">
                                      <p:cBhvr>
                                        <p:cTn dur="250" fill="hold" id="64"/>
                                        <p:tgtEl>
                                          <p:spTgt spid="34"/>
                                        </p:tgtEl>
                                        <p:attrNameLst>
                                          <p:attrName>ppt_h</p:attrName>
                                        </p:attrNameLst>
                                      </p:cBhvr>
                                      <p:tavLst>
                                        <p:tav tm="0">
                                          <p:val>
                                            <p:fltVal val="0"/>
                                          </p:val>
                                        </p:tav>
                                        <p:tav tm="100000">
                                          <p:val>
                                            <p:strVal val="#ppt_h"/>
                                          </p:val>
                                        </p:tav>
                                      </p:tavLst>
                                    </p:anim>
                                    <p:animEffect filter="fade" transition="in">
                                      <p:cBhvr>
                                        <p:cTn dur="250" id="65"/>
                                        <p:tgtEl>
                                          <p:spTgt spid="34"/>
                                        </p:tgtEl>
                                      </p:cBhvr>
                                    </p:animEffect>
                                    <p:anim calcmode="lin" valueType="num">
                                      <p:cBhvr>
                                        <p:cTn dur="250" fill="hold" id="66"/>
                                        <p:tgtEl>
                                          <p:spTgt spid="34"/>
                                        </p:tgtEl>
                                        <p:attrNameLst>
                                          <p:attrName>ppt_x</p:attrName>
                                        </p:attrNameLst>
                                      </p:cBhvr>
                                      <p:tavLst>
                                        <p:tav tm="0">
                                          <p:val>
                                            <p:fltVal val="0.5"/>
                                          </p:val>
                                        </p:tav>
                                        <p:tav tm="100000">
                                          <p:val>
                                            <p:strVal val="#ppt_x"/>
                                          </p:val>
                                        </p:tav>
                                      </p:tavLst>
                                    </p:anim>
                                    <p:anim calcmode="lin" valueType="num">
                                      <p:cBhvr>
                                        <p:cTn dur="250" fill="hold" id="67"/>
                                        <p:tgtEl>
                                          <p:spTgt spid="34"/>
                                        </p:tgtEl>
                                        <p:attrNameLst>
                                          <p:attrName>ppt_y</p:attrName>
                                        </p:attrNameLst>
                                      </p:cBhvr>
                                      <p:tavLst>
                                        <p:tav tm="0">
                                          <p:val>
                                            <p:fltVal val="0.5"/>
                                          </p:val>
                                        </p:tav>
                                        <p:tav tm="100000">
                                          <p:val>
                                            <p:strVal val="#ppt_y"/>
                                          </p:val>
                                        </p:tav>
                                      </p:tavLst>
                                    </p:anim>
                                  </p:childTnLst>
                                </p:cTn>
                              </p:par>
                              <p:par>
                                <p:cTn fill="hold" grpId="0" id="68" nodeType="withEffect" presetClass="entr" presetID="53" presetSubtype="0">
                                  <p:stCondLst>
                                    <p:cond delay="1300"/>
                                  </p:stCondLst>
                                  <p:childTnLst>
                                    <p:set>
                                      <p:cBhvr>
                                        <p:cTn dur="1" fill="hold" id="69">
                                          <p:stCondLst>
                                            <p:cond delay="0"/>
                                          </p:stCondLst>
                                        </p:cTn>
                                        <p:tgtEl>
                                          <p:spTgt spid="55"/>
                                        </p:tgtEl>
                                        <p:attrNameLst>
                                          <p:attrName>style.visibility</p:attrName>
                                        </p:attrNameLst>
                                      </p:cBhvr>
                                      <p:to>
                                        <p:strVal val="visible"/>
                                      </p:to>
                                    </p:set>
                                    <p:anim calcmode="lin" valueType="num">
                                      <p:cBhvr>
                                        <p:cTn dur="300" fill="hold" id="70"/>
                                        <p:tgtEl>
                                          <p:spTgt spid="55"/>
                                        </p:tgtEl>
                                        <p:attrNameLst>
                                          <p:attrName>ppt_w</p:attrName>
                                        </p:attrNameLst>
                                      </p:cBhvr>
                                      <p:tavLst>
                                        <p:tav tm="0">
                                          <p:val>
                                            <p:fltVal val="0"/>
                                          </p:val>
                                        </p:tav>
                                        <p:tav tm="100000">
                                          <p:val>
                                            <p:strVal val="#ppt_w"/>
                                          </p:val>
                                        </p:tav>
                                      </p:tavLst>
                                    </p:anim>
                                    <p:anim calcmode="lin" valueType="num">
                                      <p:cBhvr>
                                        <p:cTn dur="300" fill="hold" id="71"/>
                                        <p:tgtEl>
                                          <p:spTgt spid="55"/>
                                        </p:tgtEl>
                                        <p:attrNameLst>
                                          <p:attrName>ppt_h</p:attrName>
                                        </p:attrNameLst>
                                      </p:cBhvr>
                                      <p:tavLst>
                                        <p:tav tm="0">
                                          <p:val>
                                            <p:fltVal val="0"/>
                                          </p:val>
                                        </p:tav>
                                        <p:tav tm="100000">
                                          <p:val>
                                            <p:strVal val="#ppt_h"/>
                                          </p:val>
                                        </p:tav>
                                      </p:tavLst>
                                    </p:anim>
                                    <p:animEffect filter="fade" transition="in">
                                      <p:cBhvr>
                                        <p:cTn dur="300" id="72"/>
                                        <p:tgtEl>
                                          <p:spTgt spid="55"/>
                                        </p:tgtEl>
                                      </p:cBhvr>
                                    </p:animEffect>
                                  </p:childTnLst>
                                </p:cTn>
                              </p:par>
                              <p:par>
                                <p:cTn autoRev="1" fill="hold" grpId="1" id="73" nodeType="withEffect" presetClass="emph" presetID="6" presetSubtype="0">
                                  <p:stCondLst>
                                    <p:cond delay="1600"/>
                                  </p:stCondLst>
                                  <p:childTnLst>
                                    <p:animScale>
                                      <p:cBhvr>
                                        <p:cTn dur="150" fill="hold" id="74"/>
                                        <p:tgtEl>
                                          <p:spTgt spid="55"/>
                                        </p:tgtEl>
                                      </p:cBhvr>
                                      <p:by x="110000" y="110000"/>
                                    </p:animScale>
                                  </p:childTnLst>
                                </p:cTn>
                              </p:par>
                              <p:par>
                                <p:cTn fill="hold" grpId="0" id="75" nodeType="withEffect" presetClass="entr" presetID="53" presetSubtype="0">
                                  <p:stCondLst>
                                    <p:cond delay="1300"/>
                                  </p:stCondLst>
                                  <p:childTnLst>
                                    <p:set>
                                      <p:cBhvr>
                                        <p:cTn dur="1" fill="hold" id="76">
                                          <p:stCondLst>
                                            <p:cond delay="0"/>
                                          </p:stCondLst>
                                        </p:cTn>
                                        <p:tgtEl>
                                          <p:spTgt spid="56"/>
                                        </p:tgtEl>
                                        <p:attrNameLst>
                                          <p:attrName>style.visibility</p:attrName>
                                        </p:attrNameLst>
                                      </p:cBhvr>
                                      <p:to>
                                        <p:strVal val="visible"/>
                                      </p:to>
                                    </p:set>
                                    <p:anim calcmode="lin" valueType="num">
                                      <p:cBhvr>
                                        <p:cTn dur="300" fill="hold" id="77"/>
                                        <p:tgtEl>
                                          <p:spTgt spid="56"/>
                                        </p:tgtEl>
                                        <p:attrNameLst>
                                          <p:attrName>ppt_w</p:attrName>
                                        </p:attrNameLst>
                                      </p:cBhvr>
                                      <p:tavLst>
                                        <p:tav tm="0">
                                          <p:val>
                                            <p:fltVal val="0"/>
                                          </p:val>
                                        </p:tav>
                                        <p:tav tm="100000">
                                          <p:val>
                                            <p:strVal val="#ppt_w"/>
                                          </p:val>
                                        </p:tav>
                                      </p:tavLst>
                                    </p:anim>
                                    <p:anim calcmode="lin" valueType="num">
                                      <p:cBhvr>
                                        <p:cTn dur="300" fill="hold" id="78"/>
                                        <p:tgtEl>
                                          <p:spTgt spid="56"/>
                                        </p:tgtEl>
                                        <p:attrNameLst>
                                          <p:attrName>ppt_h</p:attrName>
                                        </p:attrNameLst>
                                      </p:cBhvr>
                                      <p:tavLst>
                                        <p:tav tm="0">
                                          <p:val>
                                            <p:fltVal val="0"/>
                                          </p:val>
                                        </p:tav>
                                        <p:tav tm="100000">
                                          <p:val>
                                            <p:strVal val="#ppt_h"/>
                                          </p:val>
                                        </p:tav>
                                      </p:tavLst>
                                    </p:anim>
                                    <p:animEffect filter="fade" transition="in">
                                      <p:cBhvr>
                                        <p:cTn dur="300" id="79"/>
                                        <p:tgtEl>
                                          <p:spTgt spid="56"/>
                                        </p:tgtEl>
                                      </p:cBhvr>
                                    </p:animEffect>
                                  </p:childTnLst>
                                </p:cTn>
                              </p:par>
                              <p:par>
                                <p:cTn autoRev="1" fill="hold" grpId="1" id="80" nodeType="withEffect" presetClass="emph" presetID="6" presetSubtype="0">
                                  <p:stCondLst>
                                    <p:cond delay="1600"/>
                                  </p:stCondLst>
                                  <p:childTnLst>
                                    <p:animScale>
                                      <p:cBhvr>
                                        <p:cTn dur="150" fill="hold" id="81"/>
                                        <p:tgtEl>
                                          <p:spTgt spid="56"/>
                                        </p:tgtEl>
                                      </p:cBhvr>
                                      <p:by x="110000" y="110000"/>
                                    </p:animScale>
                                  </p:childTnLst>
                                </p:cTn>
                              </p:par>
                              <p:par>
                                <p:cTn fill="hold" grpId="0" id="82" nodeType="withEffect" presetClass="entr" presetID="53" presetSubtype="0">
                                  <p:stCondLst>
                                    <p:cond delay="1300"/>
                                  </p:stCondLst>
                                  <p:childTnLst>
                                    <p:set>
                                      <p:cBhvr>
                                        <p:cTn dur="1" fill="hold" id="83">
                                          <p:stCondLst>
                                            <p:cond delay="0"/>
                                          </p:stCondLst>
                                        </p:cTn>
                                        <p:tgtEl>
                                          <p:spTgt spid="57"/>
                                        </p:tgtEl>
                                        <p:attrNameLst>
                                          <p:attrName>style.visibility</p:attrName>
                                        </p:attrNameLst>
                                      </p:cBhvr>
                                      <p:to>
                                        <p:strVal val="visible"/>
                                      </p:to>
                                    </p:set>
                                    <p:anim calcmode="lin" valueType="num">
                                      <p:cBhvr>
                                        <p:cTn dur="300" fill="hold" id="84"/>
                                        <p:tgtEl>
                                          <p:spTgt spid="57"/>
                                        </p:tgtEl>
                                        <p:attrNameLst>
                                          <p:attrName>ppt_w</p:attrName>
                                        </p:attrNameLst>
                                      </p:cBhvr>
                                      <p:tavLst>
                                        <p:tav tm="0">
                                          <p:val>
                                            <p:fltVal val="0"/>
                                          </p:val>
                                        </p:tav>
                                        <p:tav tm="100000">
                                          <p:val>
                                            <p:strVal val="#ppt_w"/>
                                          </p:val>
                                        </p:tav>
                                      </p:tavLst>
                                    </p:anim>
                                    <p:anim calcmode="lin" valueType="num">
                                      <p:cBhvr>
                                        <p:cTn dur="300" fill="hold" id="85"/>
                                        <p:tgtEl>
                                          <p:spTgt spid="57"/>
                                        </p:tgtEl>
                                        <p:attrNameLst>
                                          <p:attrName>ppt_h</p:attrName>
                                        </p:attrNameLst>
                                      </p:cBhvr>
                                      <p:tavLst>
                                        <p:tav tm="0">
                                          <p:val>
                                            <p:fltVal val="0"/>
                                          </p:val>
                                        </p:tav>
                                        <p:tav tm="100000">
                                          <p:val>
                                            <p:strVal val="#ppt_h"/>
                                          </p:val>
                                        </p:tav>
                                      </p:tavLst>
                                    </p:anim>
                                    <p:animEffect filter="fade" transition="in">
                                      <p:cBhvr>
                                        <p:cTn dur="300" id="86"/>
                                        <p:tgtEl>
                                          <p:spTgt spid="57"/>
                                        </p:tgtEl>
                                      </p:cBhvr>
                                    </p:animEffect>
                                  </p:childTnLst>
                                </p:cTn>
                              </p:par>
                              <p:par>
                                <p:cTn autoRev="1" fill="hold" grpId="1" id="87" nodeType="withEffect" presetClass="emph" presetID="6" presetSubtype="0">
                                  <p:stCondLst>
                                    <p:cond delay="1600"/>
                                  </p:stCondLst>
                                  <p:childTnLst>
                                    <p:animScale>
                                      <p:cBhvr>
                                        <p:cTn dur="150" fill="hold" id="88"/>
                                        <p:tgtEl>
                                          <p:spTgt spid="57"/>
                                        </p:tgtEl>
                                      </p:cBhvr>
                                      <p:by x="110000" y="110000"/>
                                    </p:animScale>
                                  </p:childTnLst>
                                </p:cTn>
                              </p:par>
                              <p:par>
                                <p:cTn fill="hold" grpId="0" id="89" nodeType="withEffect" presetClass="entr" presetID="53" presetSubtype="0">
                                  <p:stCondLst>
                                    <p:cond delay="1300"/>
                                  </p:stCondLst>
                                  <p:childTnLst>
                                    <p:set>
                                      <p:cBhvr>
                                        <p:cTn dur="1" fill="hold" id="90">
                                          <p:stCondLst>
                                            <p:cond delay="0"/>
                                          </p:stCondLst>
                                        </p:cTn>
                                        <p:tgtEl>
                                          <p:spTgt spid="58"/>
                                        </p:tgtEl>
                                        <p:attrNameLst>
                                          <p:attrName>style.visibility</p:attrName>
                                        </p:attrNameLst>
                                      </p:cBhvr>
                                      <p:to>
                                        <p:strVal val="visible"/>
                                      </p:to>
                                    </p:set>
                                    <p:anim calcmode="lin" valueType="num">
                                      <p:cBhvr>
                                        <p:cTn dur="300" fill="hold" id="91"/>
                                        <p:tgtEl>
                                          <p:spTgt spid="58"/>
                                        </p:tgtEl>
                                        <p:attrNameLst>
                                          <p:attrName>ppt_w</p:attrName>
                                        </p:attrNameLst>
                                      </p:cBhvr>
                                      <p:tavLst>
                                        <p:tav tm="0">
                                          <p:val>
                                            <p:fltVal val="0"/>
                                          </p:val>
                                        </p:tav>
                                        <p:tav tm="100000">
                                          <p:val>
                                            <p:strVal val="#ppt_w"/>
                                          </p:val>
                                        </p:tav>
                                      </p:tavLst>
                                    </p:anim>
                                    <p:anim calcmode="lin" valueType="num">
                                      <p:cBhvr>
                                        <p:cTn dur="300" fill="hold" id="92"/>
                                        <p:tgtEl>
                                          <p:spTgt spid="58"/>
                                        </p:tgtEl>
                                        <p:attrNameLst>
                                          <p:attrName>ppt_h</p:attrName>
                                        </p:attrNameLst>
                                      </p:cBhvr>
                                      <p:tavLst>
                                        <p:tav tm="0">
                                          <p:val>
                                            <p:fltVal val="0"/>
                                          </p:val>
                                        </p:tav>
                                        <p:tav tm="100000">
                                          <p:val>
                                            <p:strVal val="#ppt_h"/>
                                          </p:val>
                                        </p:tav>
                                      </p:tavLst>
                                    </p:anim>
                                    <p:animEffect filter="fade" transition="in">
                                      <p:cBhvr>
                                        <p:cTn dur="300" id="93"/>
                                        <p:tgtEl>
                                          <p:spTgt spid="58"/>
                                        </p:tgtEl>
                                      </p:cBhvr>
                                    </p:animEffect>
                                  </p:childTnLst>
                                </p:cTn>
                              </p:par>
                              <p:par>
                                <p:cTn autoRev="1" fill="hold" grpId="1" id="94" nodeType="withEffect" presetClass="emph" presetID="6" presetSubtype="0">
                                  <p:stCondLst>
                                    <p:cond delay="1600"/>
                                  </p:stCondLst>
                                  <p:childTnLst>
                                    <p:animScale>
                                      <p:cBhvr>
                                        <p:cTn dur="150" fill="hold" id="95"/>
                                        <p:tgtEl>
                                          <p:spTgt spid="58"/>
                                        </p:tgtEl>
                                      </p:cBhvr>
                                      <p:by x="110000" y="110000"/>
                                    </p:animScale>
                                  </p:childTnLst>
                                </p:cTn>
                              </p:par>
                              <p:par>
                                <p:cTn fill="hold" grpId="0" id="96" nodeType="withEffect" presetClass="entr" presetID="53" presetSubtype="0">
                                  <p:stCondLst>
                                    <p:cond delay="1300"/>
                                  </p:stCondLst>
                                  <p:childTnLst>
                                    <p:set>
                                      <p:cBhvr>
                                        <p:cTn dur="1" fill="hold" id="97">
                                          <p:stCondLst>
                                            <p:cond delay="0"/>
                                          </p:stCondLst>
                                        </p:cTn>
                                        <p:tgtEl>
                                          <p:spTgt spid="59"/>
                                        </p:tgtEl>
                                        <p:attrNameLst>
                                          <p:attrName>style.visibility</p:attrName>
                                        </p:attrNameLst>
                                      </p:cBhvr>
                                      <p:to>
                                        <p:strVal val="visible"/>
                                      </p:to>
                                    </p:set>
                                    <p:anim calcmode="lin" valueType="num">
                                      <p:cBhvr>
                                        <p:cTn dur="300" fill="hold" id="98"/>
                                        <p:tgtEl>
                                          <p:spTgt spid="59"/>
                                        </p:tgtEl>
                                        <p:attrNameLst>
                                          <p:attrName>ppt_w</p:attrName>
                                        </p:attrNameLst>
                                      </p:cBhvr>
                                      <p:tavLst>
                                        <p:tav tm="0">
                                          <p:val>
                                            <p:fltVal val="0"/>
                                          </p:val>
                                        </p:tav>
                                        <p:tav tm="100000">
                                          <p:val>
                                            <p:strVal val="#ppt_w"/>
                                          </p:val>
                                        </p:tav>
                                      </p:tavLst>
                                    </p:anim>
                                    <p:anim calcmode="lin" valueType="num">
                                      <p:cBhvr>
                                        <p:cTn dur="300" fill="hold" id="99"/>
                                        <p:tgtEl>
                                          <p:spTgt spid="59"/>
                                        </p:tgtEl>
                                        <p:attrNameLst>
                                          <p:attrName>ppt_h</p:attrName>
                                        </p:attrNameLst>
                                      </p:cBhvr>
                                      <p:tavLst>
                                        <p:tav tm="0">
                                          <p:val>
                                            <p:fltVal val="0"/>
                                          </p:val>
                                        </p:tav>
                                        <p:tav tm="100000">
                                          <p:val>
                                            <p:strVal val="#ppt_h"/>
                                          </p:val>
                                        </p:tav>
                                      </p:tavLst>
                                    </p:anim>
                                    <p:animEffect filter="fade" transition="in">
                                      <p:cBhvr>
                                        <p:cTn dur="300" id="100"/>
                                        <p:tgtEl>
                                          <p:spTgt spid="59"/>
                                        </p:tgtEl>
                                      </p:cBhvr>
                                    </p:animEffect>
                                  </p:childTnLst>
                                </p:cTn>
                              </p:par>
                              <p:par>
                                <p:cTn autoRev="1" fill="hold" grpId="1" id="101" nodeType="withEffect" presetClass="emph" presetID="6" presetSubtype="0">
                                  <p:stCondLst>
                                    <p:cond delay="1600"/>
                                  </p:stCondLst>
                                  <p:childTnLst>
                                    <p:animScale>
                                      <p:cBhvr>
                                        <p:cTn dur="150" fill="hold" id="102"/>
                                        <p:tgtEl>
                                          <p:spTgt spid="59"/>
                                        </p:tgtEl>
                                      </p:cBhvr>
                                      <p:by x="110000" y="110000"/>
                                    </p:animScale>
                                  </p:childTnLst>
                                </p:cTn>
                              </p:par>
                              <p:par>
                                <p:cTn fill="hold" grpId="0" id="103" nodeType="withEffect" presetClass="entr" presetID="53" presetSubtype="0">
                                  <p:stCondLst>
                                    <p:cond delay="1300"/>
                                  </p:stCondLst>
                                  <p:childTnLst>
                                    <p:set>
                                      <p:cBhvr>
                                        <p:cTn dur="1" fill="hold" id="104">
                                          <p:stCondLst>
                                            <p:cond delay="0"/>
                                          </p:stCondLst>
                                        </p:cTn>
                                        <p:tgtEl>
                                          <p:spTgt spid="60"/>
                                        </p:tgtEl>
                                        <p:attrNameLst>
                                          <p:attrName>style.visibility</p:attrName>
                                        </p:attrNameLst>
                                      </p:cBhvr>
                                      <p:to>
                                        <p:strVal val="visible"/>
                                      </p:to>
                                    </p:set>
                                    <p:anim calcmode="lin" valueType="num">
                                      <p:cBhvr>
                                        <p:cTn dur="300" fill="hold" id="105"/>
                                        <p:tgtEl>
                                          <p:spTgt spid="60"/>
                                        </p:tgtEl>
                                        <p:attrNameLst>
                                          <p:attrName>ppt_w</p:attrName>
                                        </p:attrNameLst>
                                      </p:cBhvr>
                                      <p:tavLst>
                                        <p:tav tm="0">
                                          <p:val>
                                            <p:fltVal val="0"/>
                                          </p:val>
                                        </p:tav>
                                        <p:tav tm="100000">
                                          <p:val>
                                            <p:strVal val="#ppt_w"/>
                                          </p:val>
                                        </p:tav>
                                      </p:tavLst>
                                    </p:anim>
                                    <p:anim calcmode="lin" valueType="num">
                                      <p:cBhvr>
                                        <p:cTn dur="300" fill="hold" id="106"/>
                                        <p:tgtEl>
                                          <p:spTgt spid="60"/>
                                        </p:tgtEl>
                                        <p:attrNameLst>
                                          <p:attrName>ppt_h</p:attrName>
                                        </p:attrNameLst>
                                      </p:cBhvr>
                                      <p:tavLst>
                                        <p:tav tm="0">
                                          <p:val>
                                            <p:fltVal val="0"/>
                                          </p:val>
                                        </p:tav>
                                        <p:tav tm="100000">
                                          <p:val>
                                            <p:strVal val="#ppt_h"/>
                                          </p:val>
                                        </p:tav>
                                      </p:tavLst>
                                    </p:anim>
                                    <p:animEffect filter="fade" transition="in">
                                      <p:cBhvr>
                                        <p:cTn dur="300" id="107"/>
                                        <p:tgtEl>
                                          <p:spTgt spid="60"/>
                                        </p:tgtEl>
                                      </p:cBhvr>
                                    </p:animEffect>
                                  </p:childTnLst>
                                </p:cTn>
                              </p:par>
                              <p:par>
                                <p:cTn autoRev="1" fill="hold" grpId="1" id="108" nodeType="withEffect" presetClass="emph" presetID="6" presetSubtype="0">
                                  <p:stCondLst>
                                    <p:cond delay="1600"/>
                                  </p:stCondLst>
                                  <p:childTnLst>
                                    <p:animScale>
                                      <p:cBhvr>
                                        <p:cTn dur="150" fill="hold" id="109"/>
                                        <p:tgtEl>
                                          <p:spTgt spid="60"/>
                                        </p:tgtEl>
                                      </p:cBhvr>
                                      <p:by x="110000" y="110000"/>
                                    </p:animScale>
                                  </p:childTnLst>
                                </p:cTn>
                              </p:par>
                              <p:par>
                                <p:cTn fill="hold" grpId="0" id="110" nodeType="withEffect" presetClass="entr" presetID="53" presetSubtype="0">
                                  <p:stCondLst>
                                    <p:cond delay="1300"/>
                                  </p:stCondLst>
                                  <p:childTnLst>
                                    <p:set>
                                      <p:cBhvr>
                                        <p:cTn dur="1" fill="hold" id="111">
                                          <p:stCondLst>
                                            <p:cond delay="0"/>
                                          </p:stCondLst>
                                        </p:cTn>
                                        <p:tgtEl>
                                          <p:spTgt spid="61"/>
                                        </p:tgtEl>
                                        <p:attrNameLst>
                                          <p:attrName>style.visibility</p:attrName>
                                        </p:attrNameLst>
                                      </p:cBhvr>
                                      <p:to>
                                        <p:strVal val="visible"/>
                                      </p:to>
                                    </p:set>
                                    <p:anim calcmode="lin" valueType="num">
                                      <p:cBhvr>
                                        <p:cTn dur="300" fill="hold" id="112"/>
                                        <p:tgtEl>
                                          <p:spTgt spid="61"/>
                                        </p:tgtEl>
                                        <p:attrNameLst>
                                          <p:attrName>ppt_w</p:attrName>
                                        </p:attrNameLst>
                                      </p:cBhvr>
                                      <p:tavLst>
                                        <p:tav tm="0">
                                          <p:val>
                                            <p:fltVal val="0"/>
                                          </p:val>
                                        </p:tav>
                                        <p:tav tm="100000">
                                          <p:val>
                                            <p:strVal val="#ppt_w"/>
                                          </p:val>
                                        </p:tav>
                                      </p:tavLst>
                                    </p:anim>
                                    <p:anim calcmode="lin" valueType="num">
                                      <p:cBhvr>
                                        <p:cTn dur="300" fill="hold" id="113"/>
                                        <p:tgtEl>
                                          <p:spTgt spid="61"/>
                                        </p:tgtEl>
                                        <p:attrNameLst>
                                          <p:attrName>ppt_h</p:attrName>
                                        </p:attrNameLst>
                                      </p:cBhvr>
                                      <p:tavLst>
                                        <p:tav tm="0">
                                          <p:val>
                                            <p:fltVal val="0"/>
                                          </p:val>
                                        </p:tav>
                                        <p:tav tm="100000">
                                          <p:val>
                                            <p:strVal val="#ppt_h"/>
                                          </p:val>
                                        </p:tav>
                                      </p:tavLst>
                                    </p:anim>
                                    <p:animEffect filter="fade" transition="in">
                                      <p:cBhvr>
                                        <p:cTn dur="300" id="114"/>
                                        <p:tgtEl>
                                          <p:spTgt spid="61"/>
                                        </p:tgtEl>
                                      </p:cBhvr>
                                    </p:animEffect>
                                  </p:childTnLst>
                                </p:cTn>
                              </p:par>
                              <p:par>
                                <p:cTn autoRev="1" fill="hold" grpId="1" id="115" nodeType="withEffect" presetClass="emph" presetID="6" presetSubtype="0">
                                  <p:stCondLst>
                                    <p:cond delay="1600"/>
                                  </p:stCondLst>
                                  <p:childTnLst>
                                    <p:animScale>
                                      <p:cBhvr>
                                        <p:cTn dur="150" fill="hold" id="116"/>
                                        <p:tgtEl>
                                          <p:spTgt spid="61"/>
                                        </p:tgtEl>
                                      </p:cBhvr>
                                      <p:by x="110000" y="110000"/>
                                    </p:animScale>
                                  </p:childTnLst>
                                </p:cTn>
                              </p:par>
                              <p:par>
                                <p:cTn fill="hold" grpId="0" id="117" nodeType="withEffect" presetClass="entr" presetID="53" presetSubtype="0">
                                  <p:stCondLst>
                                    <p:cond delay="1300"/>
                                  </p:stCondLst>
                                  <p:childTnLst>
                                    <p:set>
                                      <p:cBhvr>
                                        <p:cTn dur="1" fill="hold" id="118">
                                          <p:stCondLst>
                                            <p:cond delay="0"/>
                                          </p:stCondLst>
                                        </p:cTn>
                                        <p:tgtEl>
                                          <p:spTgt spid="62"/>
                                        </p:tgtEl>
                                        <p:attrNameLst>
                                          <p:attrName>style.visibility</p:attrName>
                                        </p:attrNameLst>
                                      </p:cBhvr>
                                      <p:to>
                                        <p:strVal val="visible"/>
                                      </p:to>
                                    </p:set>
                                    <p:anim calcmode="lin" valueType="num">
                                      <p:cBhvr>
                                        <p:cTn dur="300" fill="hold" id="119"/>
                                        <p:tgtEl>
                                          <p:spTgt spid="62"/>
                                        </p:tgtEl>
                                        <p:attrNameLst>
                                          <p:attrName>ppt_w</p:attrName>
                                        </p:attrNameLst>
                                      </p:cBhvr>
                                      <p:tavLst>
                                        <p:tav tm="0">
                                          <p:val>
                                            <p:fltVal val="0"/>
                                          </p:val>
                                        </p:tav>
                                        <p:tav tm="100000">
                                          <p:val>
                                            <p:strVal val="#ppt_w"/>
                                          </p:val>
                                        </p:tav>
                                      </p:tavLst>
                                    </p:anim>
                                    <p:anim calcmode="lin" valueType="num">
                                      <p:cBhvr>
                                        <p:cTn dur="300" fill="hold" id="120"/>
                                        <p:tgtEl>
                                          <p:spTgt spid="62"/>
                                        </p:tgtEl>
                                        <p:attrNameLst>
                                          <p:attrName>ppt_h</p:attrName>
                                        </p:attrNameLst>
                                      </p:cBhvr>
                                      <p:tavLst>
                                        <p:tav tm="0">
                                          <p:val>
                                            <p:fltVal val="0"/>
                                          </p:val>
                                        </p:tav>
                                        <p:tav tm="100000">
                                          <p:val>
                                            <p:strVal val="#ppt_h"/>
                                          </p:val>
                                        </p:tav>
                                      </p:tavLst>
                                    </p:anim>
                                    <p:animEffect filter="fade" transition="in">
                                      <p:cBhvr>
                                        <p:cTn dur="300" id="121"/>
                                        <p:tgtEl>
                                          <p:spTgt spid="62"/>
                                        </p:tgtEl>
                                      </p:cBhvr>
                                    </p:animEffect>
                                  </p:childTnLst>
                                </p:cTn>
                              </p:par>
                              <p:par>
                                <p:cTn autoRev="1" fill="hold" grpId="1" id="122" nodeType="withEffect" presetClass="emph" presetID="6" presetSubtype="0">
                                  <p:stCondLst>
                                    <p:cond delay="1600"/>
                                  </p:stCondLst>
                                  <p:childTnLst>
                                    <p:animScale>
                                      <p:cBhvr>
                                        <p:cTn dur="150" fill="hold" id="123"/>
                                        <p:tgtEl>
                                          <p:spTgt spid="62"/>
                                        </p:tgtEl>
                                      </p:cBhvr>
                                      <p:by x="110000" y="110000"/>
                                    </p:animScale>
                                  </p:childTnLst>
                                </p:cTn>
                              </p:par>
                              <p:par>
                                <p:cTn fill="hold" grpId="0" id="124" nodeType="withEffect" presetClass="entr" presetID="2" presetSubtype="2">
                                  <p:stCondLst>
                                    <p:cond delay="1700"/>
                                  </p:stCondLst>
                                  <p:childTnLst>
                                    <p:set>
                                      <p:cBhvr>
                                        <p:cTn dur="1" fill="hold" id="125">
                                          <p:stCondLst>
                                            <p:cond delay="0"/>
                                          </p:stCondLst>
                                        </p:cTn>
                                        <p:tgtEl>
                                          <p:spTgt spid="64"/>
                                        </p:tgtEl>
                                        <p:attrNameLst>
                                          <p:attrName>style.visibility</p:attrName>
                                        </p:attrNameLst>
                                      </p:cBhvr>
                                      <p:to>
                                        <p:strVal val="visible"/>
                                      </p:to>
                                    </p:set>
                                    <p:anim calcmode="lin" valueType="num">
                                      <p:cBhvr additive="base">
                                        <p:cTn dur="500" fill="hold" id="126"/>
                                        <p:tgtEl>
                                          <p:spTgt spid="64"/>
                                        </p:tgtEl>
                                        <p:attrNameLst>
                                          <p:attrName>ppt_x</p:attrName>
                                        </p:attrNameLst>
                                      </p:cBhvr>
                                      <p:tavLst>
                                        <p:tav tm="0">
                                          <p:val>
                                            <p:strVal val="1+#ppt_w/2"/>
                                          </p:val>
                                        </p:tav>
                                        <p:tav tm="100000">
                                          <p:val>
                                            <p:strVal val="#ppt_x"/>
                                          </p:val>
                                        </p:tav>
                                      </p:tavLst>
                                    </p:anim>
                                    <p:anim calcmode="lin" valueType="num">
                                      <p:cBhvr additive="base">
                                        <p:cTn dur="500" fill="hold" id="127"/>
                                        <p:tgtEl>
                                          <p:spTgt spid="64"/>
                                        </p:tgtEl>
                                        <p:attrNameLst>
                                          <p:attrName>ppt_y</p:attrName>
                                        </p:attrNameLst>
                                      </p:cBhvr>
                                      <p:tavLst>
                                        <p:tav tm="0">
                                          <p:val>
                                            <p:strVal val="#ppt_y"/>
                                          </p:val>
                                        </p:tav>
                                        <p:tav tm="100000">
                                          <p:val>
                                            <p:strVal val="#ppt_y"/>
                                          </p:val>
                                        </p:tav>
                                      </p:tavLst>
                                    </p:anim>
                                  </p:childTnLst>
                                </p:cTn>
                              </p:par>
                              <p:par>
                                <p:cTn fill="hold" grpId="0" id="128" nodeType="withEffect" presetClass="entr" presetID="55" presetSubtype="0">
                                  <p:stCondLst>
                                    <p:cond delay="2100"/>
                                  </p:stCondLst>
                                  <p:childTnLst>
                                    <p:set>
                                      <p:cBhvr>
                                        <p:cTn dur="1" fill="hold" id="129">
                                          <p:stCondLst>
                                            <p:cond delay="0"/>
                                          </p:stCondLst>
                                        </p:cTn>
                                        <p:tgtEl>
                                          <p:spTgt spid="63"/>
                                        </p:tgtEl>
                                        <p:attrNameLst>
                                          <p:attrName>style.visibility</p:attrName>
                                        </p:attrNameLst>
                                      </p:cBhvr>
                                      <p:to>
                                        <p:strVal val="visible"/>
                                      </p:to>
                                    </p:set>
                                    <p:anim calcmode="lin" valueType="num">
                                      <p:cBhvr>
                                        <p:cTn dur="500" fill="hold" id="130"/>
                                        <p:tgtEl>
                                          <p:spTgt spid="63"/>
                                        </p:tgtEl>
                                        <p:attrNameLst>
                                          <p:attrName>ppt_w</p:attrName>
                                        </p:attrNameLst>
                                      </p:cBhvr>
                                      <p:tavLst>
                                        <p:tav tm="0">
                                          <p:val>
                                            <p:strVal val="#ppt_w*0.70"/>
                                          </p:val>
                                        </p:tav>
                                        <p:tav tm="100000">
                                          <p:val>
                                            <p:strVal val="#ppt_w"/>
                                          </p:val>
                                        </p:tav>
                                      </p:tavLst>
                                    </p:anim>
                                    <p:anim calcmode="lin" valueType="num">
                                      <p:cBhvr>
                                        <p:cTn dur="500" fill="hold" id="131"/>
                                        <p:tgtEl>
                                          <p:spTgt spid="63"/>
                                        </p:tgtEl>
                                        <p:attrNameLst>
                                          <p:attrName>ppt_h</p:attrName>
                                        </p:attrNameLst>
                                      </p:cBhvr>
                                      <p:tavLst>
                                        <p:tav tm="0">
                                          <p:val>
                                            <p:strVal val="#ppt_h"/>
                                          </p:val>
                                        </p:tav>
                                        <p:tav tm="100000">
                                          <p:val>
                                            <p:strVal val="#ppt_h"/>
                                          </p:val>
                                        </p:tav>
                                      </p:tavLst>
                                    </p:anim>
                                    <p:animEffect filter="fade" transition="in">
                                      <p:cBhvr>
                                        <p:cTn dur="500" id="132"/>
                                        <p:tgtEl>
                                          <p:spTgt spid="63"/>
                                        </p:tgtEl>
                                      </p:cBhvr>
                                    </p:animEffect>
                                  </p:childTnLst>
                                </p:cTn>
                              </p:par>
                              <p:par>
                                <p:cTn fill="hold" grpId="0" id="133" nodeType="withEffect" presetClass="entr" presetID="2" presetSubtype="2">
                                  <p:stCondLst>
                                    <p:cond delay="1700"/>
                                  </p:stCondLst>
                                  <p:childTnLst>
                                    <p:set>
                                      <p:cBhvr>
                                        <p:cTn dur="1" fill="hold" id="134">
                                          <p:stCondLst>
                                            <p:cond delay="0"/>
                                          </p:stCondLst>
                                        </p:cTn>
                                        <p:tgtEl>
                                          <p:spTgt spid="66"/>
                                        </p:tgtEl>
                                        <p:attrNameLst>
                                          <p:attrName>style.visibility</p:attrName>
                                        </p:attrNameLst>
                                      </p:cBhvr>
                                      <p:to>
                                        <p:strVal val="visible"/>
                                      </p:to>
                                    </p:set>
                                    <p:anim calcmode="lin" valueType="num">
                                      <p:cBhvr additive="base">
                                        <p:cTn dur="500" fill="hold" id="135"/>
                                        <p:tgtEl>
                                          <p:spTgt spid="66"/>
                                        </p:tgtEl>
                                        <p:attrNameLst>
                                          <p:attrName>ppt_x</p:attrName>
                                        </p:attrNameLst>
                                      </p:cBhvr>
                                      <p:tavLst>
                                        <p:tav tm="0">
                                          <p:val>
                                            <p:strVal val="1+#ppt_w/2"/>
                                          </p:val>
                                        </p:tav>
                                        <p:tav tm="100000">
                                          <p:val>
                                            <p:strVal val="#ppt_x"/>
                                          </p:val>
                                        </p:tav>
                                      </p:tavLst>
                                    </p:anim>
                                    <p:anim calcmode="lin" valueType="num">
                                      <p:cBhvr additive="base">
                                        <p:cTn dur="500" fill="hold" id="136"/>
                                        <p:tgtEl>
                                          <p:spTgt spid="66"/>
                                        </p:tgtEl>
                                        <p:attrNameLst>
                                          <p:attrName>ppt_y</p:attrName>
                                        </p:attrNameLst>
                                      </p:cBhvr>
                                      <p:tavLst>
                                        <p:tav tm="0">
                                          <p:val>
                                            <p:strVal val="#ppt_y"/>
                                          </p:val>
                                        </p:tav>
                                        <p:tav tm="100000">
                                          <p:val>
                                            <p:strVal val="#ppt_y"/>
                                          </p:val>
                                        </p:tav>
                                      </p:tavLst>
                                    </p:anim>
                                  </p:childTnLst>
                                </p:cTn>
                              </p:par>
                              <p:par>
                                <p:cTn fill="hold" grpId="0" id="137" nodeType="withEffect" presetClass="entr" presetID="55" presetSubtype="0">
                                  <p:stCondLst>
                                    <p:cond delay="2100"/>
                                  </p:stCondLst>
                                  <p:childTnLst>
                                    <p:set>
                                      <p:cBhvr>
                                        <p:cTn dur="1" fill="hold" id="138">
                                          <p:stCondLst>
                                            <p:cond delay="0"/>
                                          </p:stCondLst>
                                        </p:cTn>
                                        <p:tgtEl>
                                          <p:spTgt spid="65"/>
                                        </p:tgtEl>
                                        <p:attrNameLst>
                                          <p:attrName>style.visibility</p:attrName>
                                        </p:attrNameLst>
                                      </p:cBhvr>
                                      <p:to>
                                        <p:strVal val="visible"/>
                                      </p:to>
                                    </p:set>
                                    <p:anim calcmode="lin" valueType="num">
                                      <p:cBhvr>
                                        <p:cTn dur="500" fill="hold" id="139"/>
                                        <p:tgtEl>
                                          <p:spTgt spid="65"/>
                                        </p:tgtEl>
                                        <p:attrNameLst>
                                          <p:attrName>ppt_w</p:attrName>
                                        </p:attrNameLst>
                                      </p:cBhvr>
                                      <p:tavLst>
                                        <p:tav tm="0">
                                          <p:val>
                                            <p:strVal val="#ppt_w*0.70"/>
                                          </p:val>
                                        </p:tav>
                                        <p:tav tm="100000">
                                          <p:val>
                                            <p:strVal val="#ppt_w"/>
                                          </p:val>
                                        </p:tav>
                                      </p:tavLst>
                                    </p:anim>
                                    <p:anim calcmode="lin" valueType="num">
                                      <p:cBhvr>
                                        <p:cTn dur="500" fill="hold" id="140"/>
                                        <p:tgtEl>
                                          <p:spTgt spid="65"/>
                                        </p:tgtEl>
                                        <p:attrNameLst>
                                          <p:attrName>ppt_h</p:attrName>
                                        </p:attrNameLst>
                                      </p:cBhvr>
                                      <p:tavLst>
                                        <p:tav tm="0">
                                          <p:val>
                                            <p:strVal val="#ppt_h"/>
                                          </p:val>
                                        </p:tav>
                                        <p:tav tm="100000">
                                          <p:val>
                                            <p:strVal val="#ppt_h"/>
                                          </p:val>
                                        </p:tav>
                                      </p:tavLst>
                                    </p:anim>
                                    <p:animEffect filter="fade" transition="in">
                                      <p:cBhvr>
                                        <p:cTn dur="500" id="141"/>
                                        <p:tgtEl>
                                          <p:spTgt spid="65"/>
                                        </p:tgtEl>
                                      </p:cBhvr>
                                    </p:animEffect>
                                  </p:childTnLst>
                                </p:cTn>
                              </p:par>
                              <p:par>
                                <p:cTn fill="hold" grpId="0" id="142" nodeType="withEffect" presetClass="entr" presetID="2" presetSubtype="2">
                                  <p:stCondLst>
                                    <p:cond delay="1700"/>
                                  </p:stCondLst>
                                  <p:childTnLst>
                                    <p:set>
                                      <p:cBhvr>
                                        <p:cTn dur="1" fill="hold" id="143">
                                          <p:stCondLst>
                                            <p:cond delay="0"/>
                                          </p:stCondLst>
                                        </p:cTn>
                                        <p:tgtEl>
                                          <p:spTgt spid="68"/>
                                        </p:tgtEl>
                                        <p:attrNameLst>
                                          <p:attrName>style.visibility</p:attrName>
                                        </p:attrNameLst>
                                      </p:cBhvr>
                                      <p:to>
                                        <p:strVal val="visible"/>
                                      </p:to>
                                    </p:set>
                                    <p:anim calcmode="lin" valueType="num">
                                      <p:cBhvr additive="base">
                                        <p:cTn dur="500" fill="hold" id="144"/>
                                        <p:tgtEl>
                                          <p:spTgt spid="68"/>
                                        </p:tgtEl>
                                        <p:attrNameLst>
                                          <p:attrName>ppt_x</p:attrName>
                                        </p:attrNameLst>
                                      </p:cBhvr>
                                      <p:tavLst>
                                        <p:tav tm="0">
                                          <p:val>
                                            <p:strVal val="1+#ppt_w/2"/>
                                          </p:val>
                                        </p:tav>
                                        <p:tav tm="100000">
                                          <p:val>
                                            <p:strVal val="#ppt_x"/>
                                          </p:val>
                                        </p:tav>
                                      </p:tavLst>
                                    </p:anim>
                                    <p:anim calcmode="lin" valueType="num">
                                      <p:cBhvr additive="base">
                                        <p:cTn dur="500" fill="hold" id="145"/>
                                        <p:tgtEl>
                                          <p:spTgt spid="68"/>
                                        </p:tgtEl>
                                        <p:attrNameLst>
                                          <p:attrName>ppt_y</p:attrName>
                                        </p:attrNameLst>
                                      </p:cBhvr>
                                      <p:tavLst>
                                        <p:tav tm="0">
                                          <p:val>
                                            <p:strVal val="#ppt_y"/>
                                          </p:val>
                                        </p:tav>
                                        <p:tav tm="100000">
                                          <p:val>
                                            <p:strVal val="#ppt_y"/>
                                          </p:val>
                                        </p:tav>
                                      </p:tavLst>
                                    </p:anim>
                                  </p:childTnLst>
                                </p:cTn>
                              </p:par>
                              <p:par>
                                <p:cTn fill="hold" grpId="0" id="146" nodeType="withEffect" presetClass="entr" presetID="55" presetSubtype="0">
                                  <p:stCondLst>
                                    <p:cond delay="2100"/>
                                  </p:stCondLst>
                                  <p:childTnLst>
                                    <p:set>
                                      <p:cBhvr>
                                        <p:cTn dur="1" fill="hold" id="147">
                                          <p:stCondLst>
                                            <p:cond delay="0"/>
                                          </p:stCondLst>
                                        </p:cTn>
                                        <p:tgtEl>
                                          <p:spTgt spid="67"/>
                                        </p:tgtEl>
                                        <p:attrNameLst>
                                          <p:attrName>style.visibility</p:attrName>
                                        </p:attrNameLst>
                                      </p:cBhvr>
                                      <p:to>
                                        <p:strVal val="visible"/>
                                      </p:to>
                                    </p:set>
                                    <p:anim calcmode="lin" valueType="num">
                                      <p:cBhvr>
                                        <p:cTn dur="500" fill="hold" id="148"/>
                                        <p:tgtEl>
                                          <p:spTgt spid="67"/>
                                        </p:tgtEl>
                                        <p:attrNameLst>
                                          <p:attrName>ppt_w</p:attrName>
                                        </p:attrNameLst>
                                      </p:cBhvr>
                                      <p:tavLst>
                                        <p:tav tm="0">
                                          <p:val>
                                            <p:strVal val="#ppt_w*0.70"/>
                                          </p:val>
                                        </p:tav>
                                        <p:tav tm="100000">
                                          <p:val>
                                            <p:strVal val="#ppt_w"/>
                                          </p:val>
                                        </p:tav>
                                      </p:tavLst>
                                    </p:anim>
                                    <p:anim calcmode="lin" valueType="num">
                                      <p:cBhvr>
                                        <p:cTn dur="500" fill="hold" id="149"/>
                                        <p:tgtEl>
                                          <p:spTgt spid="67"/>
                                        </p:tgtEl>
                                        <p:attrNameLst>
                                          <p:attrName>ppt_h</p:attrName>
                                        </p:attrNameLst>
                                      </p:cBhvr>
                                      <p:tavLst>
                                        <p:tav tm="0">
                                          <p:val>
                                            <p:strVal val="#ppt_h"/>
                                          </p:val>
                                        </p:tav>
                                        <p:tav tm="100000">
                                          <p:val>
                                            <p:strVal val="#ppt_h"/>
                                          </p:val>
                                        </p:tav>
                                      </p:tavLst>
                                    </p:anim>
                                    <p:animEffect filter="fade" transition="in">
                                      <p:cBhvr>
                                        <p:cTn dur="500" id="150"/>
                                        <p:tgtEl>
                                          <p:spTgt spid="67"/>
                                        </p:tgtEl>
                                      </p:cBhvr>
                                    </p:animEffect>
                                  </p:childTnLst>
                                </p:cTn>
                              </p:par>
                              <p:par>
                                <p:cTn fill="hold" grpId="0" id="151" nodeType="withEffect" presetClass="entr" presetID="2" presetSubtype="2">
                                  <p:stCondLst>
                                    <p:cond delay="1700"/>
                                  </p:stCondLst>
                                  <p:childTnLst>
                                    <p:set>
                                      <p:cBhvr>
                                        <p:cTn dur="1" fill="hold" id="152">
                                          <p:stCondLst>
                                            <p:cond delay="0"/>
                                          </p:stCondLst>
                                        </p:cTn>
                                        <p:tgtEl>
                                          <p:spTgt spid="70"/>
                                        </p:tgtEl>
                                        <p:attrNameLst>
                                          <p:attrName>style.visibility</p:attrName>
                                        </p:attrNameLst>
                                      </p:cBhvr>
                                      <p:to>
                                        <p:strVal val="visible"/>
                                      </p:to>
                                    </p:set>
                                    <p:anim calcmode="lin" valueType="num">
                                      <p:cBhvr additive="base">
                                        <p:cTn dur="500" fill="hold" id="153"/>
                                        <p:tgtEl>
                                          <p:spTgt spid="70"/>
                                        </p:tgtEl>
                                        <p:attrNameLst>
                                          <p:attrName>ppt_x</p:attrName>
                                        </p:attrNameLst>
                                      </p:cBhvr>
                                      <p:tavLst>
                                        <p:tav tm="0">
                                          <p:val>
                                            <p:strVal val="1+#ppt_w/2"/>
                                          </p:val>
                                        </p:tav>
                                        <p:tav tm="100000">
                                          <p:val>
                                            <p:strVal val="#ppt_x"/>
                                          </p:val>
                                        </p:tav>
                                      </p:tavLst>
                                    </p:anim>
                                    <p:anim calcmode="lin" valueType="num">
                                      <p:cBhvr additive="base">
                                        <p:cTn dur="500" fill="hold" id="154"/>
                                        <p:tgtEl>
                                          <p:spTgt spid="70"/>
                                        </p:tgtEl>
                                        <p:attrNameLst>
                                          <p:attrName>ppt_y</p:attrName>
                                        </p:attrNameLst>
                                      </p:cBhvr>
                                      <p:tavLst>
                                        <p:tav tm="0">
                                          <p:val>
                                            <p:strVal val="#ppt_y"/>
                                          </p:val>
                                        </p:tav>
                                        <p:tav tm="100000">
                                          <p:val>
                                            <p:strVal val="#ppt_y"/>
                                          </p:val>
                                        </p:tav>
                                      </p:tavLst>
                                    </p:anim>
                                  </p:childTnLst>
                                </p:cTn>
                              </p:par>
                              <p:par>
                                <p:cTn fill="hold" grpId="0" id="155" nodeType="withEffect" presetClass="entr" presetID="55" presetSubtype="0">
                                  <p:stCondLst>
                                    <p:cond delay="2100"/>
                                  </p:stCondLst>
                                  <p:childTnLst>
                                    <p:set>
                                      <p:cBhvr>
                                        <p:cTn dur="1" fill="hold" id="156">
                                          <p:stCondLst>
                                            <p:cond delay="0"/>
                                          </p:stCondLst>
                                        </p:cTn>
                                        <p:tgtEl>
                                          <p:spTgt spid="69"/>
                                        </p:tgtEl>
                                        <p:attrNameLst>
                                          <p:attrName>style.visibility</p:attrName>
                                        </p:attrNameLst>
                                      </p:cBhvr>
                                      <p:to>
                                        <p:strVal val="visible"/>
                                      </p:to>
                                    </p:set>
                                    <p:anim calcmode="lin" valueType="num">
                                      <p:cBhvr>
                                        <p:cTn dur="500" fill="hold" id="157"/>
                                        <p:tgtEl>
                                          <p:spTgt spid="69"/>
                                        </p:tgtEl>
                                        <p:attrNameLst>
                                          <p:attrName>ppt_w</p:attrName>
                                        </p:attrNameLst>
                                      </p:cBhvr>
                                      <p:tavLst>
                                        <p:tav tm="0">
                                          <p:val>
                                            <p:strVal val="#ppt_w*0.70"/>
                                          </p:val>
                                        </p:tav>
                                        <p:tav tm="100000">
                                          <p:val>
                                            <p:strVal val="#ppt_w"/>
                                          </p:val>
                                        </p:tav>
                                      </p:tavLst>
                                    </p:anim>
                                    <p:anim calcmode="lin" valueType="num">
                                      <p:cBhvr>
                                        <p:cTn dur="500" fill="hold" id="158"/>
                                        <p:tgtEl>
                                          <p:spTgt spid="69"/>
                                        </p:tgtEl>
                                        <p:attrNameLst>
                                          <p:attrName>ppt_h</p:attrName>
                                        </p:attrNameLst>
                                      </p:cBhvr>
                                      <p:tavLst>
                                        <p:tav tm="0">
                                          <p:val>
                                            <p:strVal val="#ppt_h"/>
                                          </p:val>
                                        </p:tav>
                                        <p:tav tm="100000">
                                          <p:val>
                                            <p:strVal val="#ppt_h"/>
                                          </p:val>
                                        </p:tav>
                                      </p:tavLst>
                                    </p:anim>
                                    <p:animEffect filter="fade" transition="in">
                                      <p:cBhvr>
                                        <p:cTn dur="500" id="159"/>
                                        <p:tgtEl>
                                          <p:spTgt spid="69"/>
                                        </p:tgtEl>
                                      </p:cBhvr>
                                    </p:animEffect>
                                  </p:childTnLst>
                                </p:cTn>
                              </p:par>
                              <p:par>
                                <p:cTn fill="hold" grpId="0" id="160" nodeType="withEffect" presetClass="entr" presetID="2" presetSubtype="8">
                                  <p:stCondLst>
                                    <p:cond delay="1700"/>
                                  </p:stCondLst>
                                  <p:childTnLst>
                                    <p:set>
                                      <p:cBhvr>
                                        <p:cTn dur="1" fill="hold" id="161">
                                          <p:stCondLst>
                                            <p:cond delay="0"/>
                                          </p:stCondLst>
                                        </p:cTn>
                                        <p:tgtEl>
                                          <p:spTgt spid="72"/>
                                        </p:tgtEl>
                                        <p:attrNameLst>
                                          <p:attrName>style.visibility</p:attrName>
                                        </p:attrNameLst>
                                      </p:cBhvr>
                                      <p:to>
                                        <p:strVal val="visible"/>
                                      </p:to>
                                    </p:set>
                                    <p:anim calcmode="lin" valueType="num">
                                      <p:cBhvr additive="base">
                                        <p:cTn dur="500" fill="hold" id="162"/>
                                        <p:tgtEl>
                                          <p:spTgt spid="72"/>
                                        </p:tgtEl>
                                        <p:attrNameLst>
                                          <p:attrName>ppt_x</p:attrName>
                                        </p:attrNameLst>
                                      </p:cBhvr>
                                      <p:tavLst>
                                        <p:tav tm="0">
                                          <p:val>
                                            <p:strVal val="0-#ppt_w/2"/>
                                          </p:val>
                                        </p:tav>
                                        <p:tav tm="100000">
                                          <p:val>
                                            <p:strVal val="#ppt_x"/>
                                          </p:val>
                                        </p:tav>
                                      </p:tavLst>
                                    </p:anim>
                                    <p:anim calcmode="lin" valueType="num">
                                      <p:cBhvr additive="base">
                                        <p:cTn dur="500" fill="hold" id="163"/>
                                        <p:tgtEl>
                                          <p:spTgt spid="72"/>
                                        </p:tgtEl>
                                        <p:attrNameLst>
                                          <p:attrName>ppt_y</p:attrName>
                                        </p:attrNameLst>
                                      </p:cBhvr>
                                      <p:tavLst>
                                        <p:tav tm="0">
                                          <p:val>
                                            <p:strVal val="#ppt_y"/>
                                          </p:val>
                                        </p:tav>
                                        <p:tav tm="100000">
                                          <p:val>
                                            <p:strVal val="#ppt_y"/>
                                          </p:val>
                                        </p:tav>
                                      </p:tavLst>
                                    </p:anim>
                                  </p:childTnLst>
                                </p:cTn>
                              </p:par>
                              <p:par>
                                <p:cTn fill="hold" grpId="0" id="164" nodeType="withEffect" presetClass="entr" presetID="55" presetSubtype="0">
                                  <p:stCondLst>
                                    <p:cond delay="2100"/>
                                  </p:stCondLst>
                                  <p:childTnLst>
                                    <p:set>
                                      <p:cBhvr>
                                        <p:cTn dur="1" fill="hold" id="165">
                                          <p:stCondLst>
                                            <p:cond delay="0"/>
                                          </p:stCondLst>
                                        </p:cTn>
                                        <p:tgtEl>
                                          <p:spTgt spid="71"/>
                                        </p:tgtEl>
                                        <p:attrNameLst>
                                          <p:attrName>style.visibility</p:attrName>
                                        </p:attrNameLst>
                                      </p:cBhvr>
                                      <p:to>
                                        <p:strVal val="visible"/>
                                      </p:to>
                                    </p:set>
                                    <p:anim calcmode="lin" valueType="num">
                                      <p:cBhvr>
                                        <p:cTn dur="500" fill="hold" id="166"/>
                                        <p:tgtEl>
                                          <p:spTgt spid="71"/>
                                        </p:tgtEl>
                                        <p:attrNameLst>
                                          <p:attrName>ppt_w</p:attrName>
                                        </p:attrNameLst>
                                      </p:cBhvr>
                                      <p:tavLst>
                                        <p:tav tm="0">
                                          <p:val>
                                            <p:strVal val="#ppt_w*0.70"/>
                                          </p:val>
                                        </p:tav>
                                        <p:tav tm="100000">
                                          <p:val>
                                            <p:strVal val="#ppt_w"/>
                                          </p:val>
                                        </p:tav>
                                      </p:tavLst>
                                    </p:anim>
                                    <p:anim calcmode="lin" valueType="num">
                                      <p:cBhvr>
                                        <p:cTn dur="500" fill="hold" id="167"/>
                                        <p:tgtEl>
                                          <p:spTgt spid="71"/>
                                        </p:tgtEl>
                                        <p:attrNameLst>
                                          <p:attrName>ppt_h</p:attrName>
                                        </p:attrNameLst>
                                      </p:cBhvr>
                                      <p:tavLst>
                                        <p:tav tm="0">
                                          <p:val>
                                            <p:strVal val="#ppt_h"/>
                                          </p:val>
                                        </p:tav>
                                        <p:tav tm="100000">
                                          <p:val>
                                            <p:strVal val="#ppt_h"/>
                                          </p:val>
                                        </p:tav>
                                      </p:tavLst>
                                    </p:anim>
                                    <p:animEffect filter="fade" transition="in">
                                      <p:cBhvr>
                                        <p:cTn dur="500" id="168"/>
                                        <p:tgtEl>
                                          <p:spTgt spid="71"/>
                                        </p:tgtEl>
                                      </p:cBhvr>
                                    </p:animEffect>
                                  </p:childTnLst>
                                </p:cTn>
                              </p:par>
                              <p:par>
                                <p:cTn fill="hold" grpId="0" id="169" nodeType="withEffect" presetClass="entr" presetID="2" presetSubtype="8">
                                  <p:stCondLst>
                                    <p:cond delay="1700"/>
                                  </p:stCondLst>
                                  <p:childTnLst>
                                    <p:set>
                                      <p:cBhvr>
                                        <p:cTn dur="1" fill="hold" id="170">
                                          <p:stCondLst>
                                            <p:cond delay="0"/>
                                          </p:stCondLst>
                                        </p:cTn>
                                        <p:tgtEl>
                                          <p:spTgt spid="74"/>
                                        </p:tgtEl>
                                        <p:attrNameLst>
                                          <p:attrName>style.visibility</p:attrName>
                                        </p:attrNameLst>
                                      </p:cBhvr>
                                      <p:to>
                                        <p:strVal val="visible"/>
                                      </p:to>
                                    </p:set>
                                    <p:anim calcmode="lin" valueType="num">
                                      <p:cBhvr additive="base">
                                        <p:cTn dur="500" fill="hold" id="171"/>
                                        <p:tgtEl>
                                          <p:spTgt spid="74"/>
                                        </p:tgtEl>
                                        <p:attrNameLst>
                                          <p:attrName>ppt_x</p:attrName>
                                        </p:attrNameLst>
                                      </p:cBhvr>
                                      <p:tavLst>
                                        <p:tav tm="0">
                                          <p:val>
                                            <p:strVal val="0-#ppt_w/2"/>
                                          </p:val>
                                        </p:tav>
                                        <p:tav tm="100000">
                                          <p:val>
                                            <p:strVal val="#ppt_x"/>
                                          </p:val>
                                        </p:tav>
                                      </p:tavLst>
                                    </p:anim>
                                    <p:anim calcmode="lin" valueType="num">
                                      <p:cBhvr additive="base">
                                        <p:cTn dur="500" fill="hold" id="172"/>
                                        <p:tgtEl>
                                          <p:spTgt spid="74"/>
                                        </p:tgtEl>
                                        <p:attrNameLst>
                                          <p:attrName>ppt_y</p:attrName>
                                        </p:attrNameLst>
                                      </p:cBhvr>
                                      <p:tavLst>
                                        <p:tav tm="0">
                                          <p:val>
                                            <p:strVal val="#ppt_y"/>
                                          </p:val>
                                        </p:tav>
                                        <p:tav tm="100000">
                                          <p:val>
                                            <p:strVal val="#ppt_y"/>
                                          </p:val>
                                        </p:tav>
                                      </p:tavLst>
                                    </p:anim>
                                  </p:childTnLst>
                                </p:cTn>
                              </p:par>
                              <p:par>
                                <p:cTn fill="hold" grpId="0" id="173" nodeType="withEffect" presetClass="entr" presetID="55" presetSubtype="0">
                                  <p:stCondLst>
                                    <p:cond delay="2100"/>
                                  </p:stCondLst>
                                  <p:childTnLst>
                                    <p:set>
                                      <p:cBhvr>
                                        <p:cTn dur="1" fill="hold" id="174">
                                          <p:stCondLst>
                                            <p:cond delay="0"/>
                                          </p:stCondLst>
                                        </p:cTn>
                                        <p:tgtEl>
                                          <p:spTgt spid="73"/>
                                        </p:tgtEl>
                                        <p:attrNameLst>
                                          <p:attrName>style.visibility</p:attrName>
                                        </p:attrNameLst>
                                      </p:cBhvr>
                                      <p:to>
                                        <p:strVal val="visible"/>
                                      </p:to>
                                    </p:set>
                                    <p:anim calcmode="lin" valueType="num">
                                      <p:cBhvr>
                                        <p:cTn dur="500" fill="hold" id="175"/>
                                        <p:tgtEl>
                                          <p:spTgt spid="73"/>
                                        </p:tgtEl>
                                        <p:attrNameLst>
                                          <p:attrName>ppt_w</p:attrName>
                                        </p:attrNameLst>
                                      </p:cBhvr>
                                      <p:tavLst>
                                        <p:tav tm="0">
                                          <p:val>
                                            <p:strVal val="#ppt_w*0.70"/>
                                          </p:val>
                                        </p:tav>
                                        <p:tav tm="100000">
                                          <p:val>
                                            <p:strVal val="#ppt_w"/>
                                          </p:val>
                                        </p:tav>
                                      </p:tavLst>
                                    </p:anim>
                                    <p:anim calcmode="lin" valueType="num">
                                      <p:cBhvr>
                                        <p:cTn dur="500" fill="hold" id="176"/>
                                        <p:tgtEl>
                                          <p:spTgt spid="73"/>
                                        </p:tgtEl>
                                        <p:attrNameLst>
                                          <p:attrName>ppt_h</p:attrName>
                                        </p:attrNameLst>
                                      </p:cBhvr>
                                      <p:tavLst>
                                        <p:tav tm="0">
                                          <p:val>
                                            <p:strVal val="#ppt_h"/>
                                          </p:val>
                                        </p:tav>
                                        <p:tav tm="100000">
                                          <p:val>
                                            <p:strVal val="#ppt_h"/>
                                          </p:val>
                                        </p:tav>
                                      </p:tavLst>
                                    </p:anim>
                                    <p:animEffect filter="fade" transition="in">
                                      <p:cBhvr>
                                        <p:cTn dur="500" id="177"/>
                                        <p:tgtEl>
                                          <p:spTgt spid="73"/>
                                        </p:tgtEl>
                                      </p:cBhvr>
                                    </p:animEffect>
                                  </p:childTnLst>
                                </p:cTn>
                              </p:par>
                              <p:par>
                                <p:cTn fill="hold" grpId="0" id="178" nodeType="withEffect" presetClass="entr" presetID="2" presetSubtype="8">
                                  <p:stCondLst>
                                    <p:cond delay="1700"/>
                                  </p:stCondLst>
                                  <p:childTnLst>
                                    <p:set>
                                      <p:cBhvr>
                                        <p:cTn dur="1" fill="hold" id="179">
                                          <p:stCondLst>
                                            <p:cond delay="0"/>
                                          </p:stCondLst>
                                        </p:cTn>
                                        <p:tgtEl>
                                          <p:spTgt spid="76"/>
                                        </p:tgtEl>
                                        <p:attrNameLst>
                                          <p:attrName>style.visibility</p:attrName>
                                        </p:attrNameLst>
                                      </p:cBhvr>
                                      <p:to>
                                        <p:strVal val="visible"/>
                                      </p:to>
                                    </p:set>
                                    <p:anim calcmode="lin" valueType="num">
                                      <p:cBhvr additive="base">
                                        <p:cTn dur="500" fill="hold" id="180"/>
                                        <p:tgtEl>
                                          <p:spTgt spid="76"/>
                                        </p:tgtEl>
                                        <p:attrNameLst>
                                          <p:attrName>ppt_x</p:attrName>
                                        </p:attrNameLst>
                                      </p:cBhvr>
                                      <p:tavLst>
                                        <p:tav tm="0">
                                          <p:val>
                                            <p:strVal val="0-#ppt_w/2"/>
                                          </p:val>
                                        </p:tav>
                                        <p:tav tm="100000">
                                          <p:val>
                                            <p:strVal val="#ppt_x"/>
                                          </p:val>
                                        </p:tav>
                                      </p:tavLst>
                                    </p:anim>
                                    <p:anim calcmode="lin" valueType="num">
                                      <p:cBhvr additive="base">
                                        <p:cTn dur="500" fill="hold" id="181"/>
                                        <p:tgtEl>
                                          <p:spTgt spid="76"/>
                                        </p:tgtEl>
                                        <p:attrNameLst>
                                          <p:attrName>ppt_y</p:attrName>
                                        </p:attrNameLst>
                                      </p:cBhvr>
                                      <p:tavLst>
                                        <p:tav tm="0">
                                          <p:val>
                                            <p:strVal val="#ppt_y"/>
                                          </p:val>
                                        </p:tav>
                                        <p:tav tm="100000">
                                          <p:val>
                                            <p:strVal val="#ppt_y"/>
                                          </p:val>
                                        </p:tav>
                                      </p:tavLst>
                                    </p:anim>
                                  </p:childTnLst>
                                </p:cTn>
                              </p:par>
                              <p:par>
                                <p:cTn fill="hold" grpId="0" id="182" nodeType="withEffect" presetClass="entr" presetID="55" presetSubtype="0">
                                  <p:stCondLst>
                                    <p:cond delay="2100"/>
                                  </p:stCondLst>
                                  <p:childTnLst>
                                    <p:set>
                                      <p:cBhvr>
                                        <p:cTn dur="1" fill="hold" id="183">
                                          <p:stCondLst>
                                            <p:cond delay="0"/>
                                          </p:stCondLst>
                                        </p:cTn>
                                        <p:tgtEl>
                                          <p:spTgt spid="75"/>
                                        </p:tgtEl>
                                        <p:attrNameLst>
                                          <p:attrName>style.visibility</p:attrName>
                                        </p:attrNameLst>
                                      </p:cBhvr>
                                      <p:to>
                                        <p:strVal val="visible"/>
                                      </p:to>
                                    </p:set>
                                    <p:anim calcmode="lin" valueType="num">
                                      <p:cBhvr>
                                        <p:cTn dur="500" fill="hold" id="184"/>
                                        <p:tgtEl>
                                          <p:spTgt spid="75"/>
                                        </p:tgtEl>
                                        <p:attrNameLst>
                                          <p:attrName>ppt_w</p:attrName>
                                        </p:attrNameLst>
                                      </p:cBhvr>
                                      <p:tavLst>
                                        <p:tav tm="0">
                                          <p:val>
                                            <p:strVal val="#ppt_w*0.70"/>
                                          </p:val>
                                        </p:tav>
                                        <p:tav tm="100000">
                                          <p:val>
                                            <p:strVal val="#ppt_w"/>
                                          </p:val>
                                        </p:tav>
                                      </p:tavLst>
                                    </p:anim>
                                    <p:anim calcmode="lin" valueType="num">
                                      <p:cBhvr>
                                        <p:cTn dur="500" fill="hold" id="185"/>
                                        <p:tgtEl>
                                          <p:spTgt spid="75"/>
                                        </p:tgtEl>
                                        <p:attrNameLst>
                                          <p:attrName>ppt_h</p:attrName>
                                        </p:attrNameLst>
                                      </p:cBhvr>
                                      <p:tavLst>
                                        <p:tav tm="0">
                                          <p:val>
                                            <p:strVal val="#ppt_h"/>
                                          </p:val>
                                        </p:tav>
                                        <p:tav tm="100000">
                                          <p:val>
                                            <p:strVal val="#ppt_h"/>
                                          </p:val>
                                        </p:tav>
                                      </p:tavLst>
                                    </p:anim>
                                    <p:animEffect filter="fade" transition="in">
                                      <p:cBhvr>
                                        <p:cTn dur="500" id="186"/>
                                        <p:tgtEl>
                                          <p:spTgt spid="75"/>
                                        </p:tgtEl>
                                      </p:cBhvr>
                                    </p:animEffect>
                                  </p:childTnLst>
                                </p:cTn>
                              </p:par>
                              <p:par>
                                <p:cTn fill="hold" grpId="0" id="187" nodeType="withEffect" presetClass="entr" presetID="2" presetSubtype="8">
                                  <p:stCondLst>
                                    <p:cond delay="1700"/>
                                  </p:stCondLst>
                                  <p:childTnLst>
                                    <p:set>
                                      <p:cBhvr>
                                        <p:cTn dur="1" fill="hold" id="188">
                                          <p:stCondLst>
                                            <p:cond delay="0"/>
                                          </p:stCondLst>
                                        </p:cTn>
                                        <p:tgtEl>
                                          <p:spTgt spid="78"/>
                                        </p:tgtEl>
                                        <p:attrNameLst>
                                          <p:attrName>style.visibility</p:attrName>
                                        </p:attrNameLst>
                                      </p:cBhvr>
                                      <p:to>
                                        <p:strVal val="visible"/>
                                      </p:to>
                                    </p:set>
                                    <p:anim calcmode="lin" valueType="num">
                                      <p:cBhvr additive="base">
                                        <p:cTn dur="500" fill="hold" id="189"/>
                                        <p:tgtEl>
                                          <p:spTgt spid="78"/>
                                        </p:tgtEl>
                                        <p:attrNameLst>
                                          <p:attrName>ppt_x</p:attrName>
                                        </p:attrNameLst>
                                      </p:cBhvr>
                                      <p:tavLst>
                                        <p:tav tm="0">
                                          <p:val>
                                            <p:strVal val="0-#ppt_w/2"/>
                                          </p:val>
                                        </p:tav>
                                        <p:tav tm="100000">
                                          <p:val>
                                            <p:strVal val="#ppt_x"/>
                                          </p:val>
                                        </p:tav>
                                      </p:tavLst>
                                    </p:anim>
                                    <p:anim calcmode="lin" valueType="num">
                                      <p:cBhvr additive="base">
                                        <p:cTn dur="500" fill="hold" id="190"/>
                                        <p:tgtEl>
                                          <p:spTgt spid="78"/>
                                        </p:tgtEl>
                                        <p:attrNameLst>
                                          <p:attrName>ppt_y</p:attrName>
                                        </p:attrNameLst>
                                      </p:cBhvr>
                                      <p:tavLst>
                                        <p:tav tm="0">
                                          <p:val>
                                            <p:strVal val="#ppt_y"/>
                                          </p:val>
                                        </p:tav>
                                        <p:tav tm="100000">
                                          <p:val>
                                            <p:strVal val="#ppt_y"/>
                                          </p:val>
                                        </p:tav>
                                      </p:tavLst>
                                    </p:anim>
                                  </p:childTnLst>
                                </p:cTn>
                              </p:par>
                              <p:par>
                                <p:cTn fill="hold" grpId="0" id="191" nodeType="withEffect" presetClass="entr" presetID="55" presetSubtype="0">
                                  <p:stCondLst>
                                    <p:cond delay="2100"/>
                                  </p:stCondLst>
                                  <p:childTnLst>
                                    <p:set>
                                      <p:cBhvr>
                                        <p:cTn dur="1" fill="hold" id="192">
                                          <p:stCondLst>
                                            <p:cond delay="0"/>
                                          </p:stCondLst>
                                        </p:cTn>
                                        <p:tgtEl>
                                          <p:spTgt spid="77"/>
                                        </p:tgtEl>
                                        <p:attrNameLst>
                                          <p:attrName>style.visibility</p:attrName>
                                        </p:attrNameLst>
                                      </p:cBhvr>
                                      <p:to>
                                        <p:strVal val="visible"/>
                                      </p:to>
                                    </p:set>
                                    <p:anim calcmode="lin" valueType="num">
                                      <p:cBhvr>
                                        <p:cTn dur="500" fill="hold" id="193"/>
                                        <p:tgtEl>
                                          <p:spTgt spid="77"/>
                                        </p:tgtEl>
                                        <p:attrNameLst>
                                          <p:attrName>ppt_w</p:attrName>
                                        </p:attrNameLst>
                                      </p:cBhvr>
                                      <p:tavLst>
                                        <p:tav tm="0">
                                          <p:val>
                                            <p:strVal val="#ppt_w*0.70"/>
                                          </p:val>
                                        </p:tav>
                                        <p:tav tm="100000">
                                          <p:val>
                                            <p:strVal val="#ppt_w"/>
                                          </p:val>
                                        </p:tav>
                                      </p:tavLst>
                                    </p:anim>
                                    <p:anim calcmode="lin" valueType="num">
                                      <p:cBhvr>
                                        <p:cTn dur="500" fill="hold" id="194"/>
                                        <p:tgtEl>
                                          <p:spTgt spid="77"/>
                                        </p:tgtEl>
                                        <p:attrNameLst>
                                          <p:attrName>ppt_h</p:attrName>
                                        </p:attrNameLst>
                                      </p:cBhvr>
                                      <p:tavLst>
                                        <p:tav tm="0">
                                          <p:val>
                                            <p:strVal val="#ppt_h"/>
                                          </p:val>
                                        </p:tav>
                                        <p:tav tm="100000">
                                          <p:val>
                                            <p:strVal val="#ppt_h"/>
                                          </p:val>
                                        </p:tav>
                                      </p:tavLst>
                                    </p:anim>
                                    <p:animEffect filter="fade" transition="in">
                                      <p:cBhvr>
                                        <p:cTn dur="500" id="195"/>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8"/>
      <p:bldP grpId="0" spid="44"/>
      <p:bldP grpId="0" spid="45"/>
      <p:bldP grpId="0" spid="46"/>
      <p:bldP grpId="0" spid="47"/>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932757"/>
            <a:ext cx="9144000" cy="1274812"/>
          </a:xfrm>
          <a:prstGeom prst="rect">
            <a:avLst/>
          </a:prstGeom>
          <a:solidFill>
            <a:srgbClr val="546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2853008" y="1364795"/>
            <a:ext cx="1152128" cy="1152128"/>
          </a:xfrm>
          <a:prstGeom prst="rect">
            <a:avLst/>
          </a:prstGeom>
          <a:solidFill>
            <a:srgbClr val="F0F1F3"/>
          </a:solidFill>
          <a:ln w="6350">
            <a:solidFill>
              <a:srgbClr val="37B0E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956949" y="1468736"/>
            <a:ext cx="944246" cy="944246"/>
          </a:xfrm>
          <a:prstGeom prst="rect">
            <a:avLst/>
          </a:prstGeom>
          <a:solidFill>
            <a:srgbClr val="37B0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Rectangle 44"/>
          <p:cNvSpPr>
            <a:spLocks noChangeArrowheads="1"/>
          </p:cNvSpPr>
          <p:nvPr/>
        </p:nvSpPr>
        <p:spPr bwMode="auto">
          <a:xfrm>
            <a:off x="4546476" y="1993082"/>
            <a:ext cx="1427625"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indent="-171450" marL="171450">
              <a:lnSpc>
                <a:spcPct val="150000"/>
              </a:lnSpc>
              <a:buClr>
                <a:srgbClr val="37B0E8"/>
              </a:buClr>
              <a:buFont charset="2" pitchFamily="2" typeface="Wingdings"/>
              <a:buChar char="ü"/>
            </a:pPr>
            <a:r>
              <a:rPr altLang="en-US" lang="zh-CN" smtClean="0" sz="1000">
                <a:ln w="6350">
                  <a:noFill/>
                </a:ln>
                <a:solidFill>
                  <a:schemeClr val="bg1"/>
                </a:solidFill>
                <a:latin charset="0" pitchFamily="34" typeface="Impact"/>
                <a:ea charset="-122" pitchFamily="34" typeface="微软雅黑"/>
              </a:rPr>
              <a:t>选题背景</a:t>
            </a:r>
          </a:p>
          <a:p>
            <a:pPr indent="-171450" marL="171450">
              <a:lnSpc>
                <a:spcPct val="150000"/>
              </a:lnSpc>
              <a:buClr>
                <a:srgbClr val="37B0E8"/>
              </a:buClr>
              <a:buFont charset="2" pitchFamily="2" typeface="Wingdings"/>
              <a:buChar char="ü"/>
            </a:pPr>
            <a:r>
              <a:rPr altLang="en-US" lang="zh-CN" smtClean="0" sz="1000">
                <a:ln w="6350">
                  <a:noFill/>
                </a:ln>
                <a:solidFill>
                  <a:schemeClr val="bg1"/>
                </a:solidFill>
                <a:latin charset="0" pitchFamily="34" typeface="Impact"/>
                <a:ea charset="-122" pitchFamily="34" typeface="微软雅黑"/>
              </a:rPr>
              <a:t>研究意义</a:t>
            </a:r>
          </a:p>
          <a:p>
            <a:pPr indent="-171450" marL="171450">
              <a:lnSpc>
                <a:spcPct val="150000"/>
              </a:lnSpc>
              <a:buClr>
                <a:srgbClr val="37B0E8"/>
              </a:buClr>
              <a:buFont charset="2" pitchFamily="2" typeface="Wingdings"/>
              <a:buChar char="ü"/>
            </a:pPr>
            <a:r>
              <a:rPr altLang="en-US" lang="zh-CN" smtClean="0" sz="1000">
                <a:ln w="6350">
                  <a:noFill/>
                </a:ln>
                <a:solidFill>
                  <a:schemeClr val="bg1"/>
                </a:solidFill>
                <a:latin charset="0" pitchFamily="34" typeface="Impact"/>
                <a:ea charset="-122" pitchFamily="34" typeface="微软雅黑"/>
              </a:rPr>
              <a:t>国内外相关研究综述</a:t>
            </a:r>
          </a:p>
          <a:p>
            <a:pPr indent="-171450" marL="171450">
              <a:lnSpc>
                <a:spcPct val="150000"/>
              </a:lnSpc>
              <a:buClr>
                <a:srgbClr val="37B0E8"/>
              </a:buClr>
              <a:buFont charset="2" pitchFamily="2" typeface="Wingdings"/>
              <a:buChar char="ü"/>
            </a:pPr>
            <a:r>
              <a:rPr altLang="en-US" lang="zh-CN" smtClean="0" sz="1000">
                <a:ln w="6350">
                  <a:noFill/>
                </a:ln>
                <a:solidFill>
                  <a:schemeClr val="bg1"/>
                </a:solidFill>
                <a:latin charset="0" pitchFamily="34" typeface="Impact"/>
                <a:ea charset="-122" pitchFamily="34" typeface="微软雅黑"/>
              </a:rPr>
              <a:t>理论基础与文献综述</a:t>
            </a:r>
          </a:p>
          <a:p>
            <a:pPr indent="-171450" marL="171450">
              <a:lnSpc>
                <a:spcPct val="150000"/>
              </a:lnSpc>
              <a:buClr>
                <a:srgbClr val="37B0E8"/>
              </a:buClr>
              <a:buFont charset="2" pitchFamily="2" typeface="Wingdings"/>
              <a:buChar char="ü"/>
            </a:pPr>
            <a:r>
              <a:rPr altLang="en-US" lang="zh-CN" smtClean="0" sz="1000">
                <a:ln w="6350">
                  <a:noFill/>
                </a:ln>
                <a:solidFill>
                  <a:schemeClr val="bg1"/>
                </a:solidFill>
                <a:latin charset="0" pitchFamily="34" typeface="Impact"/>
                <a:ea charset="-122" pitchFamily="34" typeface="微软雅黑"/>
              </a:rPr>
              <a:t>主要贡献与创新</a:t>
            </a:r>
          </a:p>
        </p:txBody>
      </p:sp>
      <p:sp>
        <p:nvSpPr>
          <p:cNvPr id="6" name="Freeform 13"/>
          <p:cNvSpPr>
            <a:spLocks noEditPoints="1"/>
          </p:cNvSpPr>
          <p:nvPr/>
        </p:nvSpPr>
        <p:spPr bwMode="auto">
          <a:xfrm>
            <a:off x="3190469" y="1720557"/>
            <a:ext cx="503130" cy="417832"/>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7" name="Rectangle 44"/>
          <p:cNvSpPr>
            <a:spLocks noChangeArrowheads="1"/>
          </p:cNvSpPr>
          <p:nvPr/>
        </p:nvSpPr>
        <p:spPr bwMode="auto">
          <a:xfrm>
            <a:off x="4570472" y="1357990"/>
            <a:ext cx="237779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50000"/>
              </a:lnSpc>
              <a:buClr>
                <a:srgbClr val="37B0E8"/>
              </a:buClr>
            </a:pPr>
            <a:r>
              <a:rPr altLang="zh-CN" b="1" lang="en-US" smtClean="0" sz="2400">
                <a:ln w="6350">
                  <a:noFill/>
                </a:ln>
                <a:solidFill>
                  <a:srgbClr val="37B0E8"/>
                </a:solidFill>
                <a:latin charset="-122" pitchFamily="34" typeface="微软雅黑"/>
                <a:ea charset="-122" pitchFamily="34" typeface="微软雅黑"/>
              </a:rPr>
              <a:t>01 | 绪论</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300" fill="hold" id="7"/>
                                        <p:tgtEl>
                                          <p:spTgt spid="3"/>
                                        </p:tgtEl>
                                        <p:attrNameLst>
                                          <p:attrName>ppt_w</p:attrName>
                                        </p:attrNameLst>
                                      </p:cBhvr>
                                      <p:tavLst>
                                        <p:tav tm="0">
                                          <p:val>
                                            <p:fltVal val="0"/>
                                          </p:val>
                                        </p:tav>
                                        <p:tav tm="100000">
                                          <p:val>
                                            <p:strVal val="#ppt_w"/>
                                          </p:val>
                                        </p:tav>
                                      </p:tavLst>
                                    </p:anim>
                                    <p:anim calcmode="lin" valueType="num">
                                      <p:cBhvr>
                                        <p:cTn dur="300" fill="hold" id="8"/>
                                        <p:tgtEl>
                                          <p:spTgt spid="3"/>
                                        </p:tgtEl>
                                        <p:attrNameLst>
                                          <p:attrName>ppt_h</p:attrName>
                                        </p:attrNameLst>
                                      </p:cBhvr>
                                      <p:tavLst>
                                        <p:tav tm="0">
                                          <p:val>
                                            <p:fltVal val="0"/>
                                          </p:val>
                                        </p:tav>
                                        <p:tav tm="100000">
                                          <p:val>
                                            <p:strVal val="#ppt_h"/>
                                          </p:val>
                                        </p:tav>
                                      </p:tavLst>
                                    </p:anim>
                                    <p:animEffect filter="fade" transition="in">
                                      <p:cBhvr>
                                        <p:cTn dur="300" id="9"/>
                                        <p:tgtEl>
                                          <p:spTgt spid="3"/>
                                        </p:tgtEl>
                                      </p:cBhvr>
                                    </p:animEffect>
                                  </p:childTnLst>
                                </p:cTn>
                              </p:par>
                              <p:par>
                                <p:cTn autoRev="1" fill="hold" grpId="1" id="10" nodeType="withEffect" presetClass="emph" presetID="6" presetSubtype="0">
                                  <p:stCondLst>
                                    <p:cond delay="300"/>
                                  </p:stCondLst>
                                  <p:childTnLst>
                                    <p:animScale>
                                      <p:cBhvr>
                                        <p:cTn dur="150" fill="hold" id="11"/>
                                        <p:tgtEl>
                                          <p:spTgt spid="3"/>
                                        </p:tgtEl>
                                      </p:cBhvr>
                                      <p:by x="110000" y="110000"/>
                                    </p:animScale>
                                  </p:childTnLst>
                                </p:cTn>
                              </p:par>
                              <p:par>
                                <p:cTn fill="hold" grpId="0" id="12" nodeType="withEffect" presetClass="entr" presetID="53" presetSubtype="0">
                                  <p:stCondLst>
                                    <p:cond delay="100"/>
                                  </p:stCondLst>
                                  <p:childTnLst>
                                    <p:set>
                                      <p:cBhvr>
                                        <p:cTn dur="1" fill="hold" id="13">
                                          <p:stCondLst>
                                            <p:cond delay="0"/>
                                          </p:stCondLst>
                                        </p:cTn>
                                        <p:tgtEl>
                                          <p:spTgt spid="4"/>
                                        </p:tgtEl>
                                        <p:attrNameLst>
                                          <p:attrName>style.visibility</p:attrName>
                                        </p:attrNameLst>
                                      </p:cBhvr>
                                      <p:to>
                                        <p:strVal val="visible"/>
                                      </p:to>
                                    </p:set>
                                    <p:anim calcmode="lin" valueType="num">
                                      <p:cBhvr>
                                        <p:cTn dur="300" fill="hold" id="14"/>
                                        <p:tgtEl>
                                          <p:spTgt spid="4"/>
                                        </p:tgtEl>
                                        <p:attrNameLst>
                                          <p:attrName>ppt_w</p:attrName>
                                        </p:attrNameLst>
                                      </p:cBhvr>
                                      <p:tavLst>
                                        <p:tav tm="0">
                                          <p:val>
                                            <p:fltVal val="0"/>
                                          </p:val>
                                        </p:tav>
                                        <p:tav tm="100000">
                                          <p:val>
                                            <p:strVal val="#ppt_w"/>
                                          </p:val>
                                        </p:tav>
                                      </p:tavLst>
                                    </p:anim>
                                    <p:anim calcmode="lin" valueType="num">
                                      <p:cBhvr>
                                        <p:cTn dur="300" fill="hold" id="15"/>
                                        <p:tgtEl>
                                          <p:spTgt spid="4"/>
                                        </p:tgtEl>
                                        <p:attrNameLst>
                                          <p:attrName>ppt_h</p:attrName>
                                        </p:attrNameLst>
                                      </p:cBhvr>
                                      <p:tavLst>
                                        <p:tav tm="0">
                                          <p:val>
                                            <p:fltVal val="0"/>
                                          </p:val>
                                        </p:tav>
                                        <p:tav tm="100000">
                                          <p:val>
                                            <p:strVal val="#ppt_h"/>
                                          </p:val>
                                        </p:tav>
                                      </p:tavLst>
                                    </p:anim>
                                    <p:animEffect filter="fade" transition="in">
                                      <p:cBhvr>
                                        <p:cTn dur="300" id="16"/>
                                        <p:tgtEl>
                                          <p:spTgt spid="4"/>
                                        </p:tgtEl>
                                      </p:cBhvr>
                                    </p:animEffect>
                                  </p:childTnLst>
                                </p:cTn>
                              </p:par>
                              <p:par>
                                <p:cTn autoRev="1" fill="hold" grpId="1" id="17" nodeType="withEffect" presetClass="emph" presetID="6" presetSubtype="0">
                                  <p:stCondLst>
                                    <p:cond delay="400"/>
                                  </p:stCondLst>
                                  <p:childTnLst>
                                    <p:animScale>
                                      <p:cBhvr>
                                        <p:cTn dur="150" fill="hold" id="18"/>
                                        <p:tgtEl>
                                          <p:spTgt spid="4"/>
                                        </p:tgtEl>
                                      </p:cBhvr>
                                      <p:by x="110000" y="110000"/>
                                    </p:animScale>
                                  </p:childTnLst>
                                </p:cTn>
                              </p:par>
                              <p:par>
                                <p:cTn fill="hold" grpId="0" id="19" nodeType="withEffect" presetClass="entr" presetID="2" presetSubtype="2">
                                  <p:stCondLst>
                                    <p:cond delay="500"/>
                                  </p:stCondLst>
                                  <p:childTnLst>
                                    <p:set>
                                      <p:cBhvr>
                                        <p:cTn dur="1" fill="hold" id="20">
                                          <p:stCondLst>
                                            <p:cond delay="0"/>
                                          </p:stCondLst>
                                        </p:cTn>
                                        <p:tgtEl>
                                          <p:spTgt spid="5"/>
                                        </p:tgtEl>
                                        <p:attrNameLst>
                                          <p:attrName>style.visibility</p:attrName>
                                        </p:attrNameLst>
                                      </p:cBhvr>
                                      <p:to>
                                        <p:strVal val="visible"/>
                                      </p:to>
                                    </p:set>
                                    <p:anim calcmode="lin" valueType="num">
                                      <p:cBhvr additive="base">
                                        <p:cTn dur="500" fill="hold" id="21"/>
                                        <p:tgtEl>
                                          <p:spTgt spid="5"/>
                                        </p:tgtEl>
                                        <p:attrNameLst>
                                          <p:attrName>ppt_x</p:attrName>
                                        </p:attrNameLst>
                                      </p:cBhvr>
                                      <p:tavLst>
                                        <p:tav tm="0">
                                          <p:val>
                                            <p:strVal val="1+#ppt_w/2"/>
                                          </p:val>
                                        </p:tav>
                                        <p:tav tm="100000">
                                          <p:val>
                                            <p:strVal val="#ppt_x"/>
                                          </p:val>
                                        </p:tav>
                                      </p:tavLst>
                                    </p:anim>
                                    <p:anim calcmode="lin" valueType="num">
                                      <p:cBhvr additive="base">
                                        <p:cTn dur="500" fill="hold" id="22"/>
                                        <p:tgtEl>
                                          <p:spTgt spid="5"/>
                                        </p:tgtEl>
                                        <p:attrNameLst>
                                          <p:attrName>ppt_y</p:attrName>
                                        </p:attrNameLst>
                                      </p:cBhvr>
                                      <p:tavLst>
                                        <p:tav tm="0">
                                          <p:val>
                                            <p:strVal val="#ppt_y"/>
                                          </p:val>
                                        </p:tav>
                                        <p:tav tm="100000">
                                          <p:val>
                                            <p:strVal val="#ppt_y"/>
                                          </p:val>
                                        </p:tav>
                                      </p:tavLst>
                                    </p:anim>
                                  </p:childTnLst>
                                </p:cTn>
                              </p:par>
                              <p:par>
                                <p:cTn fill="hold" grpId="0" id="23" nodeType="withEffect" presetClass="entr" presetID="53" presetSubtype="0">
                                  <p:stCondLst>
                                    <p:cond delay="200"/>
                                  </p:stCondLst>
                                  <p:childTnLst>
                                    <p:set>
                                      <p:cBhvr>
                                        <p:cTn dur="1" fill="hold" id="24">
                                          <p:stCondLst>
                                            <p:cond delay="0"/>
                                          </p:stCondLst>
                                        </p:cTn>
                                        <p:tgtEl>
                                          <p:spTgt spid="6"/>
                                        </p:tgtEl>
                                        <p:attrNameLst>
                                          <p:attrName>style.visibility</p:attrName>
                                        </p:attrNameLst>
                                      </p:cBhvr>
                                      <p:to>
                                        <p:strVal val="visible"/>
                                      </p:to>
                                    </p:set>
                                    <p:anim calcmode="lin" valueType="num">
                                      <p:cBhvr>
                                        <p:cTn dur="300" fill="hold" id="25"/>
                                        <p:tgtEl>
                                          <p:spTgt spid="6"/>
                                        </p:tgtEl>
                                        <p:attrNameLst>
                                          <p:attrName>ppt_w</p:attrName>
                                        </p:attrNameLst>
                                      </p:cBhvr>
                                      <p:tavLst>
                                        <p:tav tm="0">
                                          <p:val>
                                            <p:fltVal val="0"/>
                                          </p:val>
                                        </p:tav>
                                        <p:tav tm="100000">
                                          <p:val>
                                            <p:strVal val="#ppt_w"/>
                                          </p:val>
                                        </p:tav>
                                      </p:tavLst>
                                    </p:anim>
                                    <p:anim calcmode="lin" valueType="num">
                                      <p:cBhvr>
                                        <p:cTn dur="300" fill="hold" id="26"/>
                                        <p:tgtEl>
                                          <p:spTgt spid="6"/>
                                        </p:tgtEl>
                                        <p:attrNameLst>
                                          <p:attrName>ppt_h</p:attrName>
                                        </p:attrNameLst>
                                      </p:cBhvr>
                                      <p:tavLst>
                                        <p:tav tm="0">
                                          <p:val>
                                            <p:fltVal val="0"/>
                                          </p:val>
                                        </p:tav>
                                        <p:tav tm="100000">
                                          <p:val>
                                            <p:strVal val="#ppt_h"/>
                                          </p:val>
                                        </p:tav>
                                      </p:tavLst>
                                    </p:anim>
                                    <p:animEffect filter="fade" transition="in">
                                      <p:cBhvr>
                                        <p:cTn dur="300" id="27"/>
                                        <p:tgtEl>
                                          <p:spTgt spid="6"/>
                                        </p:tgtEl>
                                      </p:cBhvr>
                                    </p:animEffect>
                                  </p:childTnLst>
                                </p:cTn>
                              </p:par>
                              <p:par>
                                <p:cTn autoRev="1" fill="hold" grpId="1" id="28" nodeType="withEffect" presetClass="emph" presetID="6" presetSubtype="0">
                                  <p:stCondLst>
                                    <p:cond delay="500"/>
                                  </p:stCondLst>
                                  <p:childTnLst>
                                    <p:animScale>
                                      <p:cBhvr>
                                        <p:cTn dur="150" fill="hold" id="29"/>
                                        <p:tgtEl>
                                          <p:spTgt spid="6"/>
                                        </p:tgtEl>
                                      </p:cBhvr>
                                      <p:by x="110000" y="110000"/>
                                    </p:animScale>
                                  </p:childTnLst>
                                </p:cTn>
                              </p:par>
                              <p:par>
                                <p:cTn fill="hold" grpId="0" id="30" nodeType="withEffect" presetClass="entr" presetID="2" presetSubtype="2">
                                  <p:stCondLst>
                                    <p:cond delay="50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1+#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P grpId="1" spid="4"/>
      <p:bldP grpId="0" spid="5"/>
      <p:bldP grpId="0" spid="6"/>
      <p:bldP grpId="1" spid="6"/>
      <p:bldP grpId="0" spid="7"/>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 y="3152614"/>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grpSp>
        <p:nvGrpSpPr>
          <p:cNvPr id="25" name="组合 24"/>
          <p:cNvGrpSpPr/>
          <p:nvPr/>
        </p:nvGrpSpPr>
        <p:grpSpPr>
          <a:xfrm>
            <a:off x="8632482" y="346839"/>
            <a:ext cx="156623" cy="156623"/>
            <a:chOff x="8689063" y="2493438"/>
            <a:chExt cx="156623" cy="156623"/>
          </a:xfrm>
        </p:grpSpPr>
        <p:sp>
          <p:nvSpPr>
            <p:cNvPr id="27" name="矩形 26"/>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8789105" y="346839"/>
            <a:ext cx="156623" cy="156623"/>
            <a:chOff x="8845686" y="2493438"/>
            <a:chExt cx="156623" cy="156623"/>
          </a:xfrm>
        </p:grpSpPr>
        <p:sp>
          <p:nvSpPr>
            <p:cNvPr id="39" name="矩形 38"/>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矩形 40">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成绩与思考</a:t>
            </a:r>
          </a:p>
        </p:txBody>
      </p:sp>
      <p:sp>
        <p:nvSpPr>
          <p:cNvPr id="26" name="矩形 25"/>
          <p:cNvSpPr/>
          <p:nvPr/>
        </p:nvSpPr>
        <p:spPr>
          <a:xfrm>
            <a:off x="617078" y="1653245"/>
            <a:ext cx="436880" cy="243840"/>
          </a:xfrm>
          <a:prstGeom prst="rect">
            <a:avLst/>
          </a:prstGeom>
        </p:spPr>
        <p:txBody>
          <a:bodyPr wrap="none">
            <a:spAutoFit/>
          </a:bodyPr>
          <a:lstStyle/>
          <a:p>
            <a:pPr algn="ctr"/>
            <a:r>
              <a:rPr altLang="en-US" lang="zh-CN" sz="1000">
                <a:ln w="6350">
                  <a:noFill/>
                </a:ln>
                <a:solidFill>
                  <a:srgbClr val="586B7F"/>
                </a:solidFill>
                <a:latin charset="0" pitchFamily="34" typeface="Impact"/>
                <a:ea charset="-122" pitchFamily="34" typeface="微软雅黑"/>
              </a:rPr>
              <a:t>绪论</a:t>
            </a:r>
          </a:p>
        </p:txBody>
      </p:sp>
      <p:sp>
        <p:nvSpPr>
          <p:cNvPr id="30" name="矩形 29"/>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31" name="矩形 30"/>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32" name="矩形 31"/>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33" name="矩形 32"/>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建议与总结</a:t>
            </a:r>
          </a:p>
        </p:txBody>
      </p:sp>
      <p:grpSp>
        <p:nvGrpSpPr>
          <p:cNvPr id="156" name="组合 155"/>
          <p:cNvGrpSpPr/>
          <p:nvPr/>
        </p:nvGrpSpPr>
        <p:grpSpPr>
          <a:xfrm>
            <a:off x="4043974" y="1203960"/>
            <a:ext cx="2338180" cy="3435920"/>
            <a:chOff x="3382292" y="1184652"/>
            <a:chExt cx="2364458" cy="3474536"/>
          </a:xfrm>
        </p:grpSpPr>
        <p:sp>
          <p:nvSpPr>
            <p:cNvPr id="157" name="Freeform 6"/>
            <p:cNvSpPr/>
            <p:nvPr/>
          </p:nvSpPr>
          <p:spPr bwMode="auto">
            <a:xfrm flipH="1">
              <a:off x="4240136" y="4404171"/>
              <a:ext cx="629478" cy="135423"/>
            </a:xfrm>
            <a:custGeom>
              <a:gdLst>
                <a:gd fmla="*/ 20 w 23" name="T0"/>
                <a:gd fmla="*/ 0 h 5" name="T1"/>
                <a:gd fmla="*/ 3 w 23" name="T2"/>
                <a:gd fmla="*/ 0 h 5" name="T3"/>
                <a:gd fmla="*/ 0 w 23" name="T4"/>
                <a:gd fmla="*/ 2 h 5" name="T5"/>
                <a:gd fmla="*/ 3 w 23" name="T6"/>
                <a:gd fmla="*/ 5 h 5" name="T7"/>
                <a:gd fmla="*/ 20 w 23" name="T8"/>
                <a:gd fmla="*/ 5 h 5" name="T9"/>
                <a:gd fmla="*/ 23 w 23" name="T10"/>
                <a:gd fmla="*/ 2 h 5" name="T11"/>
                <a:gd fmla="*/ 20 w 2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37B0E8"/>
            </a:solidFill>
            <a:ln>
              <a:noFill/>
            </a:ln>
          </p:spPr>
          <p:txBody>
            <a:bodyPr anchor="t" anchorCtr="0" bIns="45720" compatLnSpc="1" lIns="91440" numCol="1" rIns="91440" tIns="45720" vert="horz" wrap="square"/>
            <a:lstStyle/>
            <a:p>
              <a:endParaRPr lang="id-ID" sz="1350"/>
            </a:p>
          </p:txBody>
        </p:sp>
        <p:sp>
          <p:nvSpPr>
            <p:cNvPr id="158" name="Freeform 24"/>
            <p:cNvSpPr/>
            <p:nvPr/>
          </p:nvSpPr>
          <p:spPr>
            <a:xfrm flipH="1">
              <a:off x="4075147" y="4096246"/>
              <a:ext cx="959455" cy="279699"/>
            </a:xfrm>
            <a:custGeom>
              <a:gdLst>
                <a:gd fmla="*/ 0 w 2645228" name="connsiteX0"/>
                <a:gd fmla="*/ 0 h 496975" name="connsiteY0"/>
                <a:gd fmla="*/ 2645228 w 2645228" name="connsiteX1"/>
                <a:gd fmla="*/ 0 h 496975" name="connsiteY1"/>
                <a:gd fmla="*/ 2645228 w 2645228" name="connsiteX2"/>
                <a:gd fmla="*/ 56095 h 496975" name="connsiteY2"/>
                <a:gd fmla="*/ 2204348 w 2645228" name="connsiteX3"/>
                <a:gd fmla="*/ 496975 h 496975" name="connsiteY3"/>
                <a:gd fmla="*/ 440880 w 2645228" name="connsiteX4"/>
                <a:gd fmla="*/ 496975 h 496975" name="connsiteY4"/>
                <a:gd fmla="*/ 0 w 2645228" name="connsiteX5"/>
                <a:gd fmla="*/ 56095 h 496975" name="connsiteY5"/>
                <a:gd fmla="*/ 0 w 2645228" name="connsiteX6"/>
                <a:gd fmla="*/ 0 h 4969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6975" w="2645228">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59" name="Freeform 25"/>
            <p:cNvSpPr/>
            <p:nvPr/>
          </p:nvSpPr>
          <p:spPr>
            <a:xfrm flipH="1">
              <a:off x="4340875" y="4567821"/>
              <a:ext cx="428000" cy="91367"/>
            </a:xfrm>
            <a:custGeom>
              <a:gdLst>
                <a:gd fmla="*/ 0 w 694404" name="connsiteX0"/>
                <a:gd fmla="*/ 0 h 288475" name="connsiteY0"/>
                <a:gd fmla="*/ 694404 w 694404" name="connsiteX1"/>
                <a:gd fmla="*/ 0 h 288475" name="connsiteY1"/>
                <a:gd fmla="*/ 693800 w 694404" name="connsiteX2"/>
                <a:gd fmla="*/ 5989 h 288475" name="connsiteY2"/>
                <a:gd fmla="*/ 347202 w 694404" name="connsiteX3"/>
                <a:gd fmla="*/ 288475 h 288475" name="connsiteY3"/>
                <a:gd fmla="*/ 604 w 694404" name="connsiteX4"/>
                <a:gd fmla="*/ 5989 h 288475" name="connsiteY4"/>
                <a:gd fmla="*/ 0 w 694404" name="connsiteX5"/>
                <a:gd fmla="*/ 0 h 2884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88475" w="694404">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60" name="Freeform 5"/>
            <p:cNvSpPr/>
            <p:nvPr/>
          </p:nvSpPr>
          <p:spPr bwMode="auto">
            <a:xfrm>
              <a:off x="4477880" y="3493551"/>
              <a:ext cx="271661" cy="464388"/>
            </a:xfrm>
            <a:custGeom>
              <a:rect b="b" l="l" r="r" t="t"/>
              <a:pathLst>
                <a:path h="659438" w="385763">
                  <a:moveTo>
                    <a:pt x="84907" y="4875"/>
                  </a:moveTo>
                  <a:cubicBezTo>
                    <a:pt x="96093" y="4055"/>
                    <a:pt x="110827" y="7884"/>
                    <a:pt x="127199" y="10072"/>
                  </a:cubicBezTo>
                  <a:cubicBezTo>
                    <a:pt x="162124" y="14448"/>
                    <a:pt x="190500" y="10072"/>
                    <a:pt x="186135" y="42895"/>
                  </a:cubicBezTo>
                  <a:lnTo>
                    <a:pt x="181706" y="71750"/>
                  </a:lnTo>
                  <a:lnTo>
                    <a:pt x="187325" y="72543"/>
                  </a:lnTo>
                  <a:lnTo>
                    <a:pt x="169863" y="201131"/>
                  </a:lnTo>
                  <a:lnTo>
                    <a:pt x="165021" y="200448"/>
                  </a:lnTo>
                  <a:lnTo>
                    <a:pt x="122238" y="517044"/>
                  </a:lnTo>
                  <a:lnTo>
                    <a:pt x="69850" y="613881"/>
                  </a:lnTo>
                  <a:lnTo>
                    <a:pt x="68915" y="613785"/>
                  </a:lnTo>
                  <a:lnTo>
                    <a:pt x="69851" y="614425"/>
                  </a:lnTo>
                  <a:cubicBezTo>
                    <a:pt x="43544" y="671030"/>
                    <a:pt x="36967" y="662322"/>
                    <a:pt x="34775" y="651436"/>
                  </a:cubicBezTo>
                  <a:cubicBezTo>
                    <a:pt x="31212" y="644360"/>
                    <a:pt x="26202" y="618596"/>
                    <a:pt x="24456" y="609185"/>
                  </a:cubicBezTo>
                  <a:lnTo>
                    <a:pt x="23813" y="609119"/>
                  </a:lnTo>
                  <a:lnTo>
                    <a:pt x="0" y="502756"/>
                  </a:lnTo>
                  <a:lnTo>
                    <a:pt x="42852" y="183200"/>
                  </a:lnTo>
                  <a:lnTo>
                    <a:pt x="34925" y="182081"/>
                  </a:lnTo>
                  <a:lnTo>
                    <a:pt x="52388" y="53493"/>
                  </a:lnTo>
                  <a:lnTo>
                    <a:pt x="59760" y="54534"/>
                  </a:lnTo>
                  <a:cubicBezTo>
                    <a:pt x="63897" y="27578"/>
                    <a:pt x="63897" y="27578"/>
                    <a:pt x="63897" y="27578"/>
                  </a:cubicBezTo>
                  <a:cubicBezTo>
                    <a:pt x="66080" y="11166"/>
                    <a:pt x="73720" y="5696"/>
                    <a:pt x="84907" y="4875"/>
                  </a:cubicBezTo>
                  <a:close/>
                  <a:moveTo>
                    <a:pt x="267470" y="113"/>
                  </a:moveTo>
                  <a:cubicBezTo>
                    <a:pt x="278656" y="-707"/>
                    <a:pt x="293390" y="3122"/>
                    <a:pt x="309762" y="5310"/>
                  </a:cubicBezTo>
                  <a:cubicBezTo>
                    <a:pt x="344687" y="9686"/>
                    <a:pt x="373063" y="5310"/>
                    <a:pt x="366515" y="40321"/>
                  </a:cubicBezTo>
                  <a:lnTo>
                    <a:pt x="363166" y="68292"/>
                  </a:lnTo>
                  <a:lnTo>
                    <a:pt x="371475" y="69367"/>
                  </a:lnTo>
                  <a:lnTo>
                    <a:pt x="367138" y="101305"/>
                  </a:lnTo>
                  <a:cubicBezTo>
                    <a:pt x="375481" y="108574"/>
                    <a:pt x="384609" y="118013"/>
                    <a:pt x="385763" y="124982"/>
                  </a:cubicBezTo>
                  <a:cubicBezTo>
                    <a:pt x="385763" y="135913"/>
                    <a:pt x="359695" y="341403"/>
                    <a:pt x="359695" y="341403"/>
                  </a:cubicBezTo>
                  <a:cubicBezTo>
                    <a:pt x="359699" y="341433"/>
                    <a:pt x="361850" y="356703"/>
                    <a:pt x="344488" y="354519"/>
                  </a:cubicBezTo>
                  <a:cubicBezTo>
                    <a:pt x="366212" y="184006"/>
                    <a:pt x="366212" y="184006"/>
                    <a:pt x="366212" y="184006"/>
                  </a:cubicBezTo>
                  <a:lnTo>
                    <a:pt x="357942" y="169025"/>
                  </a:lnTo>
                  <a:lnTo>
                    <a:pt x="354013" y="197955"/>
                  </a:lnTo>
                  <a:lnTo>
                    <a:pt x="347079" y="197058"/>
                  </a:lnTo>
                  <a:lnTo>
                    <a:pt x="303213" y="513868"/>
                  </a:lnTo>
                  <a:lnTo>
                    <a:pt x="254000" y="612293"/>
                  </a:lnTo>
                  <a:lnTo>
                    <a:pt x="253776" y="612255"/>
                  </a:lnTo>
                  <a:cubicBezTo>
                    <a:pt x="227659" y="666223"/>
                    <a:pt x="221111" y="657537"/>
                    <a:pt x="218925" y="648851"/>
                  </a:cubicBezTo>
                  <a:cubicBezTo>
                    <a:pt x="215039" y="639205"/>
                    <a:pt x="209433" y="610754"/>
                    <a:pt x="208211" y="604399"/>
                  </a:cubicBezTo>
                  <a:lnTo>
                    <a:pt x="207963" y="604356"/>
                  </a:lnTo>
                  <a:lnTo>
                    <a:pt x="184150" y="497993"/>
                  </a:lnTo>
                  <a:lnTo>
                    <a:pt x="225717" y="181352"/>
                  </a:lnTo>
                  <a:lnTo>
                    <a:pt x="219075" y="180493"/>
                  </a:lnTo>
                  <a:lnTo>
                    <a:pt x="236538" y="51905"/>
                  </a:lnTo>
                  <a:lnTo>
                    <a:pt x="241890" y="52597"/>
                  </a:lnTo>
                  <a:cubicBezTo>
                    <a:pt x="246460" y="22816"/>
                    <a:pt x="246460" y="22816"/>
                    <a:pt x="246460" y="22816"/>
                  </a:cubicBezTo>
                  <a:cubicBezTo>
                    <a:pt x="248643" y="6404"/>
                    <a:pt x="256283" y="934"/>
                    <a:pt x="267470" y="113"/>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61" name="Group 123"/>
            <p:cNvGrpSpPr/>
            <p:nvPr/>
          </p:nvGrpSpPr>
          <p:grpSpPr>
            <a:xfrm>
              <a:off x="3850712" y="3498802"/>
              <a:ext cx="575743" cy="437118"/>
              <a:chOff x="7170738" y="4168775"/>
              <a:chExt cx="817563" cy="620713"/>
            </a:xfrm>
            <a:solidFill>
              <a:srgbClr val="00C373"/>
            </a:solidFill>
          </p:grpSpPr>
          <p:sp>
            <p:nvSpPr>
              <p:cNvPr id="219" name="Freeform 14"/>
              <p:cNvSpPr/>
              <p:nvPr/>
            </p:nvSpPr>
            <p:spPr bwMode="auto">
              <a:xfrm>
                <a:off x="7170738" y="4168775"/>
                <a:ext cx="785813" cy="354013"/>
              </a:xfrm>
              <a:custGeom>
                <a:gdLst>
                  <a:gd fmla="*/ 246 w 495" name="T0"/>
                  <a:gd fmla="*/ 223 h 223" name="T1"/>
                  <a:gd fmla="*/ 0 w 495" name="T2"/>
                  <a:gd fmla="*/ 111 h 223" name="T3"/>
                  <a:gd fmla="*/ 252 w 495" name="T4"/>
                  <a:gd fmla="*/ 0 h 223" name="T5"/>
                  <a:gd fmla="*/ 495 w 495" name="T6"/>
                  <a:gd fmla="*/ 109 h 223" name="T7"/>
                  <a:gd fmla="*/ 246 w 495" name="T8"/>
                  <a:gd fmla="*/ 223 h 223" name="T9"/>
                </a:gdLst>
                <a:cxnLst>
                  <a:cxn ang="0">
                    <a:pos x="T0" y="T1"/>
                  </a:cxn>
                  <a:cxn ang="0">
                    <a:pos x="T2" y="T3"/>
                  </a:cxn>
                  <a:cxn ang="0">
                    <a:pos x="T4" y="T5"/>
                  </a:cxn>
                  <a:cxn ang="0">
                    <a:pos x="T6" y="T7"/>
                  </a:cxn>
                  <a:cxn ang="0">
                    <a:pos x="T8" y="T9"/>
                  </a:cxn>
                </a:cxnLst>
                <a:rect b="b" l="0" r="r" t="0"/>
                <a:pathLst>
                  <a:path h="223" w="495">
                    <a:moveTo>
                      <a:pt x="246" y="223"/>
                    </a:moveTo>
                    <a:lnTo>
                      <a:pt x="0" y="111"/>
                    </a:lnTo>
                    <a:lnTo>
                      <a:pt x="252" y="0"/>
                    </a:lnTo>
                    <a:lnTo>
                      <a:pt x="495" y="109"/>
                    </a:lnTo>
                    <a:lnTo>
                      <a:pt x="246" y="223"/>
                    </a:ln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20" name="Rectangle 15"/>
              <p:cNvSpPr>
                <a:spLocks noChangeArrowheads="1"/>
              </p:cNvSpPr>
              <p:nvPr/>
            </p:nvSpPr>
            <p:spPr bwMode="auto">
              <a:xfrm>
                <a:off x="7924800" y="4335463"/>
                <a:ext cx="23813" cy="257175"/>
              </a:xfrm>
              <a:prstGeom prst="rect">
                <a:avLst/>
              </a:prstGeom>
              <a:solidFill>
                <a:srgbClr val="37B0E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221" name="Oval 16"/>
              <p:cNvSpPr>
                <a:spLocks noChangeArrowheads="1"/>
              </p:cNvSpPr>
              <p:nvPr/>
            </p:nvSpPr>
            <p:spPr bwMode="auto">
              <a:xfrm>
                <a:off x="7897813" y="4564063"/>
                <a:ext cx="76200" cy="77788"/>
              </a:xfrm>
              <a:prstGeom prst="ellipse">
                <a:avLst/>
              </a:pr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22" name="Freeform 17"/>
              <p:cNvSpPr/>
              <p:nvPr/>
            </p:nvSpPr>
            <p:spPr bwMode="auto">
              <a:xfrm>
                <a:off x="7888288" y="4605338"/>
                <a:ext cx="55563" cy="171450"/>
              </a:xfrm>
              <a:custGeom>
                <a:gdLst>
                  <a:gd fmla="*/ 14 w 26" name="T0"/>
                  <a:gd fmla="*/ 4 h 79" name="T1"/>
                  <a:gd fmla="*/ 6 w 26" name="T2"/>
                  <a:gd fmla="*/ 79 h 79" name="T3"/>
                  <a:gd fmla="*/ 26 w 26" name="T4"/>
                  <a:gd fmla="*/ 79 h 79" name="T5"/>
                  <a:gd fmla="*/ 26 w 26" name="T6"/>
                  <a:gd fmla="*/ 0 h 79" name="T7"/>
                  <a:gd fmla="*/ 14 w 26" name="T8"/>
                  <a:gd fmla="*/ 4 h 79" name="T9"/>
                </a:gdLst>
                <a:cxnLst>
                  <a:cxn ang="0">
                    <a:pos x="T0" y="T1"/>
                  </a:cxn>
                  <a:cxn ang="0">
                    <a:pos x="T2" y="T3"/>
                  </a:cxn>
                  <a:cxn ang="0">
                    <a:pos x="T4" y="T5"/>
                  </a:cxn>
                  <a:cxn ang="0">
                    <a:pos x="T6" y="T7"/>
                  </a:cxn>
                  <a:cxn ang="0">
                    <a:pos x="T8" y="T9"/>
                  </a:cxn>
                </a:cxnLst>
                <a:rect b="b" l="0" r="r" t="0"/>
                <a:pathLst>
                  <a:path h="79" w="26">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23" name="Freeform 18"/>
              <p:cNvSpPr/>
              <p:nvPr/>
            </p:nvSpPr>
            <p:spPr bwMode="auto">
              <a:xfrm>
                <a:off x="7932738" y="4605338"/>
                <a:ext cx="55563" cy="171450"/>
              </a:xfrm>
              <a:custGeom>
                <a:gdLst>
                  <a:gd fmla="*/ 11 w 25" name="T0"/>
                  <a:gd fmla="*/ 4 h 79" name="T1"/>
                  <a:gd fmla="*/ 20 w 25" name="T2"/>
                  <a:gd fmla="*/ 79 h 79" name="T3"/>
                  <a:gd fmla="*/ 0 w 25" name="T4"/>
                  <a:gd fmla="*/ 79 h 79" name="T5"/>
                  <a:gd fmla="*/ 0 w 25" name="T6"/>
                  <a:gd fmla="*/ 0 h 79" name="T7"/>
                  <a:gd fmla="*/ 11 w 25" name="T8"/>
                  <a:gd fmla="*/ 4 h 79" name="T9"/>
                </a:gdLst>
                <a:cxnLst>
                  <a:cxn ang="0">
                    <a:pos x="T0" y="T1"/>
                  </a:cxn>
                  <a:cxn ang="0">
                    <a:pos x="T2" y="T3"/>
                  </a:cxn>
                  <a:cxn ang="0">
                    <a:pos x="T4" y="T5"/>
                  </a:cxn>
                  <a:cxn ang="0">
                    <a:pos x="T6" y="T7"/>
                  </a:cxn>
                  <a:cxn ang="0">
                    <a:pos x="T8" y="T9"/>
                  </a:cxn>
                </a:cxnLst>
                <a:rect b="b" l="0" r="r" t="0"/>
                <a:pathLst>
                  <a:path h="79" w="25">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24" name="Freeform 19"/>
              <p:cNvSpPr/>
              <p:nvPr/>
            </p:nvSpPr>
            <p:spPr bwMode="auto">
              <a:xfrm>
                <a:off x="7327900" y="4449763"/>
                <a:ext cx="455613" cy="339725"/>
              </a:xfrm>
              <a:custGeom>
                <a:gdLst>
                  <a:gd fmla="*/ 209 w 209" name="T0"/>
                  <a:gd fmla="*/ 0 h 156" name="T1"/>
                  <a:gd fmla="*/ 104 w 209" name="T2"/>
                  <a:gd fmla="*/ 49 h 156" name="T3"/>
                  <a:gd fmla="*/ 0 w 209" name="T4"/>
                  <a:gd fmla="*/ 0 h 156" name="T5"/>
                  <a:gd fmla="*/ 0 w 209" name="T6"/>
                  <a:gd fmla="*/ 120 h 156" name="T7"/>
                  <a:gd fmla="*/ 102 w 209" name="T8"/>
                  <a:gd fmla="*/ 156 h 156" name="T9"/>
                  <a:gd fmla="*/ 102 w 209" name="T10"/>
                  <a:gd fmla="*/ 156 h 156" name="T11"/>
                  <a:gd fmla="*/ 104 w 209" name="T12"/>
                  <a:gd fmla="*/ 156 h 156" name="T13"/>
                  <a:gd fmla="*/ 107 w 209" name="T14"/>
                  <a:gd fmla="*/ 156 h 156" name="T15"/>
                  <a:gd fmla="*/ 107 w 209" name="T16"/>
                  <a:gd fmla="*/ 156 h 156" name="T17"/>
                  <a:gd fmla="*/ 209 w 209" name="T18"/>
                  <a:gd fmla="*/ 120 h 156" name="T19"/>
                  <a:gd fmla="*/ 209 w 209" name="T20"/>
                  <a:gd fmla="*/ 0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209">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62" name="Freeform 20"/>
            <p:cNvSpPr>
              <a:spLocks noEditPoints="1"/>
            </p:cNvSpPr>
            <p:nvPr/>
          </p:nvSpPr>
          <p:spPr bwMode="auto">
            <a:xfrm>
              <a:off x="3382292" y="1978394"/>
              <a:ext cx="336502" cy="354389"/>
            </a:xfrm>
            <a:custGeom>
              <a:gdLst>
                <a:gd fmla="*/ 168 w 219" name="T0"/>
                <a:gd fmla="*/ 224 h 231" name="T1"/>
                <a:gd fmla="*/ 197 w 219" name="T2"/>
                <a:gd fmla="*/ 212 h 231" name="T3"/>
                <a:gd fmla="*/ 168 w 219" name="T4"/>
                <a:gd fmla="*/ 132 h 231" name="T5"/>
                <a:gd fmla="*/ 168 w 219" name="T6"/>
                <a:gd fmla="*/ 150 h 231" name="T7"/>
                <a:gd fmla="*/ 192 w 219" name="T8"/>
                <a:gd fmla="*/ 190 h 231" name="T9"/>
                <a:gd fmla="*/ 168 w 219" name="T10"/>
                <a:gd fmla="*/ 209 h 231" name="T11"/>
                <a:gd fmla="*/ 168 w 219" name="T12"/>
                <a:gd fmla="*/ 224 h 231" name="T13"/>
                <a:gd fmla="*/ 168 w 219" name="T14"/>
                <a:gd fmla="*/ 203 h 231" name="T15"/>
                <a:gd fmla="*/ 168 w 219" name="T16"/>
                <a:gd fmla="*/ 157 h 231" name="T17"/>
                <a:gd fmla="*/ 181 w 219" name="T18"/>
                <a:gd fmla="*/ 187 h 231" name="T19"/>
                <a:gd fmla="*/ 168 w 219" name="T20"/>
                <a:gd fmla="*/ 203 h 231" name="T21"/>
                <a:gd fmla="*/ 146 w 219" name="T22"/>
                <a:gd fmla="*/ 112 h 231" name="T23"/>
                <a:gd fmla="*/ 141 w 219" name="T24"/>
                <a:gd fmla="*/ 98 h 231" name="T25"/>
                <a:gd fmla="*/ 141 w 219" name="T26"/>
                <a:gd fmla="*/ 44 h 231" name="T27"/>
                <a:gd fmla="*/ 146 w 219" name="T28"/>
                <a:gd fmla="*/ 37 h 231" name="T29"/>
                <a:gd fmla="*/ 148 w 219" name="T30"/>
                <a:gd fmla="*/ 37 h 231" name="T31"/>
                <a:gd fmla="*/ 148 w 219" name="T32"/>
                <a:gd fmla="*/ 14 h 231" name="T33"/>
                <a:gd fmla="*/ 146 w 219" name="T34"/>
                <a:gd fmla="*/ 14 h 231" name="T35"/>
                <a:gd fmla="*/ 146 w 219" name="T36"/>
                <a:gd fmla="*/ 13 h 231" name="T37"/>
                <a:gd fmla="*/ 114 w 219" name="T38"/>
                <a:gd fmla="*/ 0 h 231" name="T39"/>
                <a:gd fmla="*/ 81 w 219" name="T40"/>
                <a:gd fmla="*/ 13 h 231" name="T41"/>
                <a:gd fmla="*/ 81 w 219" name="T42"/>
                <a:gd fmla="*/ 14 h 231" name="T43"/>
                <a:gd fmla="*/ 80 w 219" name="T44"/>
                <a:gd fmla="*/ 14 h 231" name="T45"/>
                <a:gd fmla="*/ 80 w 219" name="T46"/>
                <a:gd fmla="*/ 37 h 231" name="T47"/>
                <a:gd fmla="*/ 81 w 219" name="T48"/>
                <a:gd fmla="*/ 37 h 231" name="T49"/>
                <a:gd fmla="*/ 90 w 219" name="T50"/>
                <a:gd fmla="*/ 45 h 231" name="T51"/>
                <a:gd fmla="*/ 90 w 219" name="T52"/>
                <a:gd fmla="*/ 98 h 231" name="T53"/>
                <a:gd fmla="*/ 83 w 219" name="T54"/>
                <a:gd fmla="*/ 112 h 231" name="T55"/>
                <a:gd fmla="*/ 31 w 219" name="T56"/>
                <a:gd fmla="*/ 212 h 231" name="T57"/>
                <a:gd fmla="*/ 114 w 219" name="T58"/>
                <a:gd fmla="*/ 230 h 231" name="T59"/>
                <a:gd fmla="*/ 168 w 219" name="T60"/>
                <a:gd fmla="*/ 224 h 231" name="T61"/>
                <a:gd fmla="*/ 168 w 219" name="T62"/>
                <a:gd fmla="*/ 209 h 231" name="T63"/>
                <a:gd fmla="*/ 144 w 219" name="T64"/>
                <a:gd fmla="*/ 212 h 231" name="T65"/>
                <a:gd fmla="*/ 144 w 219" name="T66"/>
                <a:gd fmla="*/ 212 h 231" name="T67"/>
                <a:gd fmla="*/ 168 w 219" name="T68"/>
                <a:gd fmla="*/ 203 h 231" name="T69"/>
                <a:gd fmla="*/ 168 w 219" name="T70"/>
                <a:gd fmla="*/ 157 h 231" name="T71"/>
                <a:gd fmla="*/ 149 w 219" name="T72"/>
                <a:gd fmla="*/ 134 h 231" name="T73"/>
                <a:gd fmla="*/ 168 w 219" name="T74"/>
                <a:gd fmla="*/ 150 h 231" name="T75"/>
                <a:gd fmla="*/ 168 w 219" name="T76"/>
                <a:gd fmla="*/ 132 h 231" name="T77"/>
                <a:gd fmla="*/ 146 w 219" name="T78"/>
                <a:gd fmla="*/ 112 h 2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1" w="219">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63" name="Oval 21"/>
            <p:cNvSpPr>
              <a:spLocks noChangeArrowheads="1"/>
            </p:cNvSpPr>
            <p:nvPr/>
          </p:nvSpPr>
          <p:spPr bwMode="auto">
            <a:xfrm>
              <a:off x="5428135" y="1859892"/>
              <a:ext cx="289544" cy="435999"/>
            </a:xfrm>
            <a:custGeom>
              <a:rect b="b" l="l" r="r" t="t"/>
              <a:pathLst>
                <a:path h="619125" w="411156">
                  <a:moveTo>
                    <a:pt x="220663" y="0"/>
                  </a:moveTo>
                  <a:cubicBezTo>
                    <a:pt x="229130" y="0"/>
                    <a:pt x="233363" y="6615"/>
                    <a:pt x="233363" y="13229"/>
                  </a:cubicBezTo>
                  <a:lnTo>
                    <a:pt x="233363" y="54486"/>
                  </a:lnTo>
                  <a:cubicBezTo>
                    <a:pt x="263693" y="61430"/>
                    <a:pt x="285751" y="88861"/>
                    <a:pt x="285751" y="121444"/>
                  </a:cubicBezTo>
                  <a:cubicBezTo>
                    <a:pt x="285751" y="145771"/>
                    <a:pt x="273455" y="167226"/>
                    <a:pt x="254004" y="178851"/>
                  </a:cubicBezTo>
                  <a:cubicBezTo>
                    <a:pt x="288791" y="272808"/>
                    <a:pt x="416626" y="619125"/>
                    <a:pt x="410976" y="619125"/>
                  </a:cubicBezTo>
                  <a:cubicBezTo>
                    <a:pt x="404442" y="619125"/>
                    <a:pt x="343463" y="556047"/>
                    <a:pt x="343430" y="556013"/>
                  </a:cubicBezTo>
                  <a:cubicBezTo>
                    <a:pt x="343395" y="555923"/>
                    <a:pt x="256201" y="329233"/>
                    <a:pt x="215618" y="222711"/>
                  </a:cubicBezTo>
                  <a:lnTo>
                    <a:pt x="63500" y="549275"/>
                  </a:lnTo>
                  <a:lnTo>
                    <a:pt x="0" y="612775"/>
                  </a:lnTo>
                  <a:lnTo>
                    <a:pt x="17462" y="525463"/>
                  </a:lnTo>
                  <a:lnTo>
                    <a:pt x="175354" y="178399"/>
                  </a:lnTo>
                  <a:cubicBezTo>
                    <a:pt x="156483" y="166740"/>
                    <a:pt x="144463" y="145496"/>
                    <a:pt x="144463" y="121444"/>
                  </a:cubicBezTo>
                  <a:cubicBezTo>
                    <a:pt x="144463" y="84877"/>
                    <a:pt x="172245" y="54800"/>
                    <a:pt x="207963" y="52242"/>
                  </a:cubicBezTo>
                  <a:cubicBezTo>
                    <a:pt x="207963" y="13229"/>
                    <a:pt x="207963" y="13229"/>
                    <a:pt x="207963" y="13229"/>
                  </a:cubicBezTo>
                  <a:cubicBezTo>
                    <a:pt x="207963" y="6615"/>
                    <a:pt x="214313" y="0"/>
                    <a:pt x="220663"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64" name="Freeform 25"/>
            <p:cNvSpPr>
              <a:spLocks noEditPoints="1"/>
            </p:cNvSpPr>
            <p:nvPr/>
          </p:nvSpPr>
          <p:spPr bwMode="auto">
            <a:xfrm>
              <a:off x="4774136" y="1619534"/>
              <a:ext cx="158748" cy="429292"/>
            </a:xfrm>
            <a:custGeom>
              <a:gdLst>
                <a:gd fmla="*/ 51 w 103" name="T0"/>
                <a:gd fmla="*/ 280 h 280" name="T1"/>
                <a:gd fmla="*/ 103 w 103" name="T2"/>
                <a:gd fmla="*/ 140 h 280" name="T3"/>
                <a:gd fmla="*/ 51 w 103" name="T4"/>
                <a:gd fmla="*/ 0 h 280" name="T5"/>
                <a:gd fmla="*/ 51 w 103" name="T6"/>
                <a:gd fmla="*/ 22 h 280" name="T7"/>
                <a:gd fmla="*/ 94 w 103" name="T8"/>
                <a:gd fmla="*/ 140 h 280" name="T9"/>
                <a:gd fmla="*/ 51 w 103" name="T10"/>
                <a:gd fmla="*/ 257 h 280" name="T11"/>
                <a:gd fmla="*/ 51 w 103" name="T12"/>
                <a:gd fmla="*/ 280 h 280" name="T13"/>
                <a:gd fmla="*/ 51 w 103" name="T14"/>
                <a:gd fmla="*/ 0 h 280" name="T15"/>
                <a:gd fmla="*/ 0 w 103" name="T16"/>
                <a:gd fmla="*/ 140 h 280" name="T17"/>
                <a:gd fmla="*/ 51 w 103" name="T18"/>
                <a:gd fmla="*/ 280 h 280" name="T19"/>
                <a:gd fmla="*/ 51 w 103" name="T20"/>
                <a:gd fmla="*/ 280 h 280" name="T21"/>
                <a:gd fmla="*/ 51 w 103" name="T22"/>
                <a:gd fmla="*/ 257 h 280" name="T23"/>
                <a:gd fmla="*/ 51 w 103" name="T24"/>
                <a:gd fmla="*/ 257 h 280" name="T25"/>
                <a:gd fmla="*/ 51 w 103" name="T26"/>
                <a:gd fmla="*/ 257 h 280" name="T27"/>
                <a:gd fmla="*/ 8 w 103" name="T28"/>
                <a:gd fmla="*/ 140 h 280" name="T29"/>
                <a:gd fmla="*/ 51 w 103" name="T30"/>
                <a:gd fmla="*/ 22 h 280" name="T31"/>
                <a:gd fmla="*/ 51 w 103" name="T32"/>
                <a:gd fmla="*/ 22 h 280" name="T33"/>
                <a:gd fmla="*/ 51 w 103" name="T34"/>
                <a:gd fmla="*/ 0 h 2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0" w="103">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65" name="Freeform 26"/>
            <p:cNvSpPr>
              <a:spLocks noEditPoints="1"/>
            </p:cNvSpPr>
            <p:nvPr/>
          </p:nvSpPr>
          <p:spPr bwMode="auto">
            <a:xfrm>
              <a:off x="4637747" y="1754805"/>
              <a:ext cx="430410" cy="157631"/>
            </a:xfrm>
            <a:custGeom>
              <a:gdLst>
                <a:gd fmla="*/ 280 w 280" name="T0"/>
                <a:gd fmla="*/ 52 h 103" name="T1"/>
                <a:gd fmla="*/ 140 w 280" name="T2"/>
                <a:gd fmla="*/ 0 h 103" name="T3"/>
                <a:gd fmla="*/ 140 w 280" name="T4"/>
                <a:gd fmla="*/ 8 h 103" name="T5"/>
                <a:gd fmla="*/ 257 w 280" name="T6"/>
                <a:gd fmla="*/ 52 h 103" name="T7"/>
                <a:gd fmla="*/ 140 w 280" name="T8"/>
                <a:gd fmla="*/ 95 h 103" name="T9"/>
                <a:gd fmla="*/ 140 w 280" name="T10"/>
                <a:gd fmla="*/ 103 h 103" name="T11"/>
                <a:gd fmla="*/ 280 w 280" name="T12"/>
                <a:gd fmla="*/ 52 h 103" name="T13"/>
                <a:gd fmla="*/ 140 w 280" name="T14"/>
                <a:gd fmla="*/ 0 h 103" name="T15"/>
                <a:gd fmla="*/ 140 w 280" name="T16"/>
                <a:gd fmla="*/ 0 h 103" name="T17"/>
                <a:gd fmla="*/ 0 w 280" name="T18"/>
                <a:gd fmla="*/ 52 h 103" name="T19"/>
                <a:gd fmla="*/ 140 w 280" name="T20"/>
                <a:gd fmla="*/ 103 h 103" name="T21"/>
                <a:gd fmla="*/ 140 w 280" name="T22"/>
                <a:gd fmla="*/ 103 h 103" name="T23"/>
                <a:gd fmla="*/ 140 w 280" name="T24"/>
                <a:gd fmla="*/ 95 h 103" name="T25"/>
                <a:gd fmla="*/ 140 w 280" name="T26"/>
                <a:gd fmla="*/ 95 h 103" name="T27"/>
                <a:gd fmla="*/ 23 w 280" name="T28"/>
                <a:gd fmla="*/ 52 h 103" name="T29"/>
                <a:gd fmla="*/ 23 w 280" name="T30"/>
                <a:gd fmla="*/ 52 h 103" name="T31"/>
                <a:gd fmla="*/ 140 w 280" name="T32"/>
                <a:gd fmla="*/ 8 h 103" name="T33"/>
                <a:gd fmla="*/ 140 w 280" name="T34"/>
                <a:gd fmla="*/ 8 h 103" name="T35"/>
                <a:gd fmla="*/ 140 w 280" name="T36"/>
                <a:gd fmla="*/ 0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280">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66" name="组合 165"/>
            <p:cNvGrpSpPr/>
            <p:nvPr/>
          </p:nvGrpSpPr>
          <p:grpSpPr>
            <a:xfrm>
              <a:off x="4670167" y="1657544"/>
              <a:ext cx="365569" cy="351035"/>
              <a:chOff x="4755784" y="1370261"/>
              <a:chExt cx="519113" cy="498475"/>
            </a:xfrm>
          </p:grpSpPr>
          <p:sp>
            <p:nvSpPr>
              <p:cNvPr id="216" name="Freeform 27"/>
              <p:cNvSpPr>
                <a:spLocks noEditPoints="1"/>
              </p:cNvSpPr>
              <p:nvPr/>
            </p:nvSpPr>
            <p:spPr bwMode="auto">
              <a:xfrm>
                <a:off x="4755784" y="1370261"/>
                <a:ext cx="519113" cy="498475"/>
              </a:xfrm>
              <a:custGeom>
                <a:gdLst>
                  <a:gd fmla="*/ 218 w 238" name="T0"/>
                  <a:gd fmla="*/ 16 h 229" name="T1"/>
                  <a:gd fmla="*/ 119 w 238" name="T2"/>
                  <a:gd fmla="*/ 46 h 229" name="T3"/>
                  <a:gd fmla="*/ 119 w 238" name="T4"/>
                  <a:gd fmla="*/ 57 h 229" name="T5"/>
                  <a:gd fmla="*/ 202 w 238" name="T6"/>
                  <a:gd fmla="*/ 32 h 229" name="T7"/>
                  <a:gd fmla="*/ 150 w 238" name="T8"/>
                  <a:gd fmla="*/ 145 h 229" name="T9"/>
                  <a:gd fmla="*/ 119 w 238" name="T10"/>
                  <a:gd fmla="*/ 172 h 229" name="T11"/>
                  <a:gd fmla="*/ 119 w 238" name="T12"/>
                  <a:gd fmla="*/ 183 h 229" name="T13"/>
                  <a:gd fmla="*/ 156 w 238" name="T14"/>
                  <a:gd fmla="*/ 151 h 229" name="T15"/>
                  <a:gd fmla="*/ 218 w 238" name="T16"/>
                  <a:gd fmla="*/ 16 h 229" name="T17"/>
                  <a:gd fmla="*/ 119 w 238" name="T18"/>
                  <a:gd fmla="*/ 46 h 229" name="T19"/>
                  <a:gd fmla="*/ 83 w 238" name="T20"/>
                  <a:gd fmla="*/ 78 h 229" name="T21"/>
                  <a:gd fmla="*/ 20 w 238" name="T22"/>
                  <a:gd fmla="*/ 214 h 229" name="T23"/>
                  <a:gd fmla="*/ 119 w 238" name="T24"/>
                  <a:gd fmla="*/ 183 h 229" name="T25"/>
                  <a:gd fmla="*/ 119 w 238" name="T26"/>
                  <a:gd fmla="*/ 172 h 229" name="T27"/>
                  <a:gd fmla="*/ 36 w 238" name="T28"/>
                  <a:gd fmla="*/ 197 h 229" name="T29"/>
                  <a:gd fmla="*/ 36 w 238" name="T30"/>
                  <a:gd fmla="*/ 197 h 229" name="T31"/>
                  <a:gd fmla="*/ 89 w 238" name="T32"/>
                  <a:gd fmla="*/ 84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7" name="Freeform 28"/>
              <p:cNvSpPr>
                <a:spLocks noEditPoints="1"/>
              </p:cNvSpPr>
              <p:nvPr/>
            </p:nvSpPr>
            <p:spPr bwMode="auto">
              <a:xfrm>
                <a:off x="4755784" y="1370261"/>
                <a:ext cx="519113" cy="498475"/>
              </a:xfrm>
              <a:custGeom>
                <a:gdLst>
                  <a:gd fmla="*/ 218 w 238" name="T0"/>
                  <a:gd fmla="*/ 214 h 229" name="T1"/>
                  <a:gd fmla="*/ 156 w 238" name="T2"/>
                  <a:gd fmla="*/ 78 h 229" name="T3"/>
                  <a:gd fmla="*/ 119 w 238" name="T4"/>
                  <a:gd fmla="*/ 46 h 229" name="T5"/>
                  <a:gd fmla="*/ 119 w 238" name="T6"/>
                  <a:gd fmla="*/ 57 h 229" name="T7"/>
                  <a:gd fmla="*/ 150 w 238" name="T8"/>
                  <a:gd fmla="*/ 84 h 229" name="T9"/>
                  <a:gd fmla="*/ 202 w 238" name="T10"/>
                  <a:gd fmla="*/ 197 h 229" name="T11"/>
                  <a:gd fmla="*/ 119 w 238" name="T12"/>
                  <a:gd fmla="*/ 172 h 229" name="T13"/>
                  <a:gd fmla="*/ 119 w 238" name="T14"/>
                  <a:gd fmla="*/ 183 h 229" name="T15"/>
                  <a:gd fmla="*/ 218 w 238" name="T16"/>
                  <a:gd fmla="*/ 214 h 229" name="T17"/>
                  <a:gd fmla="*/ 119 w 238" name="T18"/>
                  <a:gd fmla="*/ 46 h 229" name="T19"/>
                  <a:gd fmla="*/ 20 w 238" name="T20"/>
                  <a:gd fmla="*/ 16 h 229" name="T21"/>
                  <a:gd fmla="*/ 83 w 238" name="T22"/>
                  <a:gd fmla="*/ 151 h 229" name="T23"/>
                  <a:gd fmla="*/ 119 w 238" name="T24"/>
                  <a:gd fmla="*/ 183 h 229" name="T25"/>
                  <a:gd fmla="*/ 119 w 238" name="T26"/>
                  <a:gd fmla="*/ 172 h 229" name="T27"/>
                  <a:gd fmla="*/ 89 w 238" name="T28"/>
                  <a:gd fmla="*/ 145 h 229" name="T29"/>
                  <a:gd fmla="*/ 36 w 238" name="T30"/>
                  <a:gd fmla="*/ 32 h 229" name="T31"/>
                  <a:gd fmla="*/ 36 w 238" name="T32"/>
                  <a:gd fmla="*/ 32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8" name="Oval 29"/>
              <p:cNvSpPr>
                <a:spLocks noChangeArrowheads="1"/>
              </p:cNvSpPr>
              <p:nvPr/>
            </p:nvSpPr>
            <p:spPr bwMode="auto">
              <a:xfrm>
                <a:off x="4970097" y="1573461"/>
                <a:ext cx="93663" cy="93663"/>
              </a:xfrm>
              <a:prstGeom prst="ellipse">
                <a:avLst/>
              </a:pr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67" name="Freeform 30"/>
            <p:cNvSpPr>
              <a:spLocks noEditPoints="1"/>
            </p:cNvSpPr>
            <p:nvPr/>
          </p:nvSpPr>
          <p:spPr bwMode="auto">
            <a:xfrm>
              <a:off x="5327520" y="1497677"/>
              <a:ext cx="181107" cy="343210"/>
            </a:xfrm>
            <a:custGeom>
              <a:gdLst>
                <a:gd fmla="*/ 67 w 162" name="T0"/>
                <a:gd fmla="*/ 307 h 307" name="T1"/>
                <a:gd fmla="*/ 162 w 162" name="T2"/>
                <a:gd fmla="*/ 307 h 307" name="T3"/>
                <a:gd fmla="*/ 67 w 162" name="T4"/>
                <a:gd fmla="*/ 127 h 307" name="T5"/>
                <a:gd fmla="*/ 67 w 162" name="T6"/>
                <a:gd fmla="*/ 193 h 307" name="T7"/>
                <a:gd fmla="*/ 110 w 162" name="T8"/>
                <a:gd fmla="*/ 267 h 307" name="T9"/>
                <a:gd fmla="*/ 67 w 162" name="T10"/>
                <a:gd fmla="*/ 267 h 307" name="T11"/>
                <a:gd fmla="*/ 67 w 162" name="T12"/>
                <a:gd fmla="*/ 307 h 307" name="T13"/>
                <a:gd fmla="*/ 0 w 162" name="T14"/>
                <a:gd fmla="*/ 0 h 307" name="T15"/>
                <a:gd fmla="*/ 0 w 162" name="T16"/>
                <a:gd fmla="*/ 307 h 307" name="T17"/>
                <a:gd fmla="*/ 67 w 162" name="T18"/>
                <a:gd fmla="*/ 307 h 307" name="T19"/>
                <a:gd fmla="*/ 67 w 162" name="T20"/>
                <a:gd fmla="*/ 267 h 307" name="T21"/>
                <a:gd fmla="*/ 24 w 162" name="T22"/>
                <a:gd fmla="*/ 267 h 307" name="T23"/>
                <a:gd fmla="*/ 24 w 162" name="T24"/>
                <a:gd fmla="*/ 120 h 307" name="T25"/>
                <a:gd fmla="*/ 24 w 162" name="T26"/>
                <a:gd fmla="*/ 120 h 307" name="T27"/>
                <a:gd fmla="*/ 67 w 162" name="T28"/>
                <a:gd fmla="*/ 193 h 307" name="T29"/>
                <a:gd fmla="*/ 67 w 162" name="T30"/>
                <a:gd fmla="*/ 127 h 307" name="T31"/>
                <a:gd fmla="*/ 0 w 162" name="T32"/>
                <a:gd fmla="*/ 0 h 3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7" w="162">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68" name="Rectangle 31"/>
            <p:cNvSpPr>
              <a:spLocks noChangeArrowheads="1"/>
            </p:cNvSpPr>
            <p:nvPr/>
          </p:nvSpPr>
          <p:spPr bwMode="auto">
            <a:xfrm>
              <a:off x="5236966" y="1496559"/>
              <a:ext cx="45836" cy="334266"/>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69" name="Freeform 32"/>
            <p:cNvSpPr>
              <a:spLocks noEditPoints="1"/>
            </p:cNvSpPr>
            <p:nvPr/>
          </p:nvSpPr>
          <p:spPr bwMode="auto">
            <a:xfrm>
              <a:off x="3752333" y="3180187"/>
              <a:ext cx="395753" cy="289549"/>
            </a:xfrm>
            <a:custGeom>
              <a:gdLst>
                <a:gd fmla="*/ 213 w 258" name="T0"/>
                <a:gd fmla="*/ 31 h 189" name="T1"/>
                <a:gd fmla="*/ 204 w 258" name="T2"/>
                <a:gd fmla="*/ 69 h 189" name="T3"/>
                <a:gd fmla="*/ 228 w 258" name="T4"/>
                <a:gd fmla="*/ 109 h 189" name="T5"/>
                <a:gd fmla="*/ 204 w 258" name="T6"/>
                <a:gd fmla="*/ 146 h 189" name="T7"/>
                <a:gd fmla="*/ 204 w 258" name="T8"/>
                <a:gd fmla="*/ 27 h 189" name="T9"/>
                <a:gd fmla="*/ 91 w 258" name="T10"/>
                <a:gd fmla="*/ 14 h 189" name="T11"/>
                <a:gd fmla="*/ 97 w 258" name="T12"/>
                <a:gd fmla="*/ 15 h 189" name="T13"/>
                <a:gd fmla="*/ 91 w 258" name="T14"/>
                <a:gd fmla="*/ 42 h 189" name="T15"/>
                <a:gd fmla="*/ 91 w 258" name="T16"/>
                <a:gd fmla="*/ 162 h 189" name="T17"/>
                <a:gd fmla="*/ 166 w 258" name="T18"/>
                <a:gd fmla="*/ 145 h 189" name="T19"/>
                <a:gd fmla="*/ 204 w 258" name="T20"/>
                <a:gd fmla="*/ 125 h 189" name="T21"/>
                <a:gd fmla="*/ 191 w 258" name="T22"/>
                <a:gd fmla="*/ 122 h 189" name="T23"/>
                <a:gd fmla="*/ 204 w 258" name="T24"/>
                <a:gd fmla="*/ 69 h 189" name="T25"/>
                <a:gd fmla="*/ 91 w 258" name="T26"/>
                <a:gd fmla="*/ 6 h 189" name="T27"/>
                <a:gd fmla="*/ 78 w 258" name="T28"/>
                <a:gd fmla="*/ 24 h 189" name="T29"/>
                <a:gd fmla="*/ 91 w 258" name="T30"/>
                <a:gd fmla="*/ 14 h 189" name="T31"/>
                <a:gd fmla="*/ 78 w 258" name="T32"/>
                <a:gd fmla="*/ 188 h 189" name="T33"/>
                <a:gd fmla="*/ 91 w 258" name="T34"/>
                <a:gd fmla="*/ 162 h 189" name="T35"/>
                <a:gd fmla="*/ 78 w 258" name="T36"/>
                <a:gd fmla="*/ 176 h 189" name="T37"/>
                <a:gd fmla="*/ 91 w 258" name="T38"/>
                <a:gd fmla="*/ 42 h 189" name="T39"/>
                <a:gd fmla="*/ 80 w 258" name="T40"/>
                <a:gd fmla="*/ 134 h 189" name="T41"/>
                <a:gd fmla="*/ 78 w 258" name="T42"/>
                <a:gd fmla="*/ 64 h 189" name="T43"/>
                <a:gd fmla="*/ 78 w 258" name="T44"/>
                <a:gd fmla="*/ 33 h 189" name="T45"/>
                <a:gd fmla="*/ 91 w 258" name="T46"/>
                <a:gd fmla="*/ 42 h 189" name="T47"/>
                <a:gd fmla="*/ 60 w 258" name="T48"/>
                <a:gd fmla="*/ 18 h 189" name="T49"/>
                <a:gd fmla="*/ 68 w 258" name="T50"/>
                <a:gd fmla="*/ 42 h 189" name="T51"/>
                <a:gd fmla="*/ 78 w 258" name="T52"/>
                <a:gd fmla="*/ 33 h 189" name="T53"/>
                <a:gd fmla="*/ 78 w 258" name="T54"/>
                <a:gd fmla="*/ 9 h 189" name="T55"/>
                <a:gd fmla="*/ 78 w 258" name="T56"/>
                <a:gd fmla="*/ 188 h 189" name="T57"/>
                <a:gd fmla="*/ 60 w 258" name="T58"/>
                <a:gd fmla="*/ 176 h 189" name="T59"/>
                <a:gd fmla="*/ 78 w 258" name="T60"/>
                <a:gd fmla="*/ 64 h 189" name="T61"/>
                <a:gd fmla="*/ 60 w 258" name="T62"/>
                <a:gd fmla="*/ 134 h 189" name="T63"/>
                <a:gd fmla="*/ 70 w 258" name="T64"/>
                <a:gd fmla="*/ 116 h 189" name="T65"/>
                <a:gd fmla="*/ 60 w 258" name="T66"/>
                <a:gd fmla="*/ 87 h 189" name="T67"/>
                <a:gd fmla="*/ 76 w 258" name="T68"/>
                <a:gd fmla="*/ 68 h 189" name="T69"/>
                <a:gd fmla="*/ 60 w 258" name="T70"/>
                <a:gd fmla="*/ 18 h 189" name="T71"/>
                <a:gd fmla="*/ 60 w 258" name="T72"/>
                <a:gd fmla="*/ 187 h 189" name="T73"/>
                <a:gd fmla="*/ 59 w 258" name="T74"/>
                <a:gd fmla="*/ 175 h 189" name="T75"/>
                <a:gd fmla="*/ 49 w 258" name="T76"/>
                <a:gd fmla="*/ 144 h 189" name="T77"/>
                <a:gd fmla="*/ 60 w 258" name="T78"/>
                <a:gd fmla="*/ 125 h 189" name="T79"/>
                <a:gd fmla="*/ 41 w 258" name="T80"/>
                <a:gd fmla="*/ 125 h 189" name="T81"/>
                <a:gd fmla="*/ 60 w 258" name="T82"/>
                <a:gd fmla="*/ 87 h 189" name="T83"/>
                <a:gd fmla="*/ 51 w 258" name="T84"/>
                <a:gd fmla="*/ 76 h 189" name="T85"/>
                <a:gd fmla="*/ 43 w 258" name="T86"/>
                <a:gd fmla="*/ 51 h 189" name="T87"/>
                <a:gd fmla="*/ 60 w 258" name="T88"/>
                <a:gd fmla="*/ 18 h 18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9" w="258">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70" name="Group 127"/>
            <p:cNvGrpSpPr/>
            <p:nvPr/>
          </p:nvGrpSpPr>
          <p:grpSpPr>
            <a:xfrm>
              <a:off x="4864690" y="3469735"/>
              <a:ext cx="357744" cy="460594"/>
              <a:chOff x="8610600" y="4127500"/>
              <a:chExt cx="508001" cy="654050"/>
            </a:xfrm>
            <a:solidFill>
              <a:srgbClr val="00C373"/>
            </a:solidFill>
          </p:grpSpPr>
          <p:sp>
            <p:nvSpPr>
              <p:cNvPr id="208" name="Freeform 33"/>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09" name="Freeform 34"/>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0" name="Freeform 35"/>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1D93D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1" name="Freeform 36"/>
              <p:cNvSpPr/>
              <p:nvPr/>
            </p:nvSpPr>
            <p:spPr bwMode="auto">
              <a:xfrm>
                <a:off x="8729663" y="4613275"/>
                <a:ext cx="141288" cy="168275"/>
              </a:xfrm>
              <a:custGeom>
                <a:gdLst>
                  <a:gd fmla="*/ 45 w 65" name="T0"/>
                  <a:gd fmla="*/ 5 h 77" name="T1"/>
                  <a:gd fmla="*/ 45 w 65" name="T2"/>
                  <a:gd fmla="*/ 28 h 77" name="T3"/>
                  <a:gd fmla="*/ 25 w 65" name="T4"/>
                  <a:gd fmla="*/ 45 h 77" name="T5"/>
                  <a:gd fmla="*/ 1 w 65" name="T6"/>
                  <a:gd fmla="*/ 64 h 77" name="T7"/>
                  <a:gd fmla="*/ 65 w 65" name="T8"/>
                  <a:gd fmla="*/ 77 h 77" name="T9"/>
                  <a:gd fmla="*/ 65 w 65" name="T10"/>
                  <a:gd fmla="*/ 0 h 77" name="T11"/>
                  <a:gd fmla="*/ 45 w 65"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5">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2" name="Freeform 37"/>
              <p:cNvSpPr/>
              <p:nvPr/>
            </p:nvSpPr>
            <p:spPr bwMode="auto">
              <a:xfrm>
                <a:off x="8855075" y="4613275"/>
                <a:ext cx="134938" cy="168275"/>
              </a:xfrm>
              <a:custGeom>
                <a:gdLst>
                  <a:gd fmla="*/ 14 w 62" name="T0"/>
                  <a:gd fmla="*/ 5 h 77" name="T1"/>
                  <a:gd fmla="*/ 14 w 62" name="T2"/>
                  <a:gd fmla="*/ 28 h 77" name="T3"/>
                  <a:gd fmla="*/ 32 w 62" name="T4"/>
                  <a:gd fmla="*/ 45 h 77" name="T5"/>
                  <a:gd fmla="*/ 61 w 62" name="T6"/>
                  <a:gd fmla="*/ 64 h 77" name="T7"/>
                  <a:gd fmla="*/ 0 w 62" name="T8"/>
                  <a:gd fmla="*/ 77 h 77" name="T9"/>
                  <a:gd fmla="*/ 0 w 62" name="T10"/>
                  <a:gd fmla="*/ 0 h 77" name="T11"/>
                  <a:gd fmla="*/ 14 w 62"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2">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3" name="Freeform 38"/>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4" name="Freeform 39"/>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5" name="Freeform 40"/>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37B0E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171" name="组合 170"/>
            <p:cNvGrpSpPr/>
            <p:nvPr/>
          </p:nvGrpSpPr>
          <p:grpSpPr>
            <a:xfrm>
              <a:off x="5160946" y="3004669"/>
              <a:ext cx="301846" cy="482642"/>
              <a:chOff x="5452697" y="3283198"/>
              <a:chExt cx="428625" cy="685359"/>
            </a:xfrm>
          </p:grpSpPr>
          <p:sp>
            <p:nvSpPr>
              <p:cNvPr id="206" name="Freeform 41"/>
              <p:cNvSpPr>
                <a:spLocks noEditPoints="1"/>
              </p:cNvSpPr>
              <p:nvPr/>
            </p:nvSpPr>
            <p:spPr bwMode="auto">
              <a:xfrm>
                <a:off x="5452697" y="3283198"/>
                <a:ext cx="428625" cy="390525"/>
              </a:xfrm>
              <a:custGeom>
                <a:gdLst>
                  <a:gd fmla="*/ 116 w 196" name="T0"/>
                  <a:gd fmla="*/ 2 h 179" name="T1"/>
                  <a:gd fmla="*/ 98 w 196" name="T2"/>
                  <a:gd fmla="*/ 0 h 179" name="T3"/>
                  <a:gd fmla="*/ 98 w 196" name="T4"/>
                  <a:gd fmla="*/ 17 h 179" name="T5"/>
                  <a:gd fmla="*/ 113 w 196" name="T6"/>
                  <a:gd fmla="*/ 18 h 179" name="T7"/>
                  <a:gd fmla="*/ 169 w 196" name="T8"/>
                  <a:gd fmla="*/ 105 h 179" name="T9"/>
                  <a:gd fmla="*/ 98 w 196" name="T10"/>
                  <a:gd fmla="*/ 163 h 179" name="T11"/>
                  <a:gd fmla="*/ 98 w 196" name="T12"/>
                  <a:gd fmla="*/ 179 h 179" name="T13"/>
                  <a:gd fmla="*/ 185 w 196" name="T14"/>
                  <a:gd fmla="*/ 108 h 179" name="T15"/>
                  <a:gd fmla="*/ 116 w 196" name="T16"/>
                  <a:gd fmla="*/ 2 h 179" name="T17"/>
                  <a:gd fmla="*/ 98 w 196" name="T18"/>
                  <a:gd fmla="*/ 0 h 179" name="T19"/>
                  <a:gd fmla="*/ 10 w 196" name="T20"/>
                  <a:gd fmla="*/ 71 h 179" name="T21"/>
                  <a:gd fmla="*/ 79 w 196" name="T22"/>
                  <a:gd fmla="*/ 177 h 179" name="T23"/>
                  <a:gd fmla="*/ 98 w 196" name="T24"/>
                  <a:gd fmla="*/ 179 h 179" name="T25"/>
                  <a:gd fmla="*/ 98 w 196" name="T26"/>
                  <a:gd fmla="*/ 163 h 179" name="T27"/>
                  <a:gd fmla="*/ 83 w 196" name="T28"/>
                  <a:gd fmla="*/ 161 h 179" name="T29"/>
                  <a:gd fmla="*/ 83 w 196" name="T30"/>
                  <a:gd fmla="*/ 161 h 179" name="T31"/>
                  <a:gd fmla="*/ 26 w 196" name="T32"/>
                  <a:gd fmla="*/ 75 h 179" name="T33"/>
                  <a:gd fmla="*/ 98 w 196" name="T34"/>
                  <a:gd fmla="*/ 17 h 179" name="T35"/>
                  <a:gd fmla="*/ 98 w 196" name="T36"/>
                  <a:gd fmla="*/ 0 h 1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9" w="196">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07" name="Freeform 43"/>
              <p:cNvSpPr/>
              <p:nvPr/>
            </p:nvSpPr>
            <p:spPr bwMode="auto">
              <a:xfrm>
                <a:off x="5530719" y="3643561"/>
                <a:ext cx="125178" cy="324996"/>
              </a:xfrm>
              <a:custGeom>
                <a:rect b="b" l="l" r="r" t="t"/>
                <a:pathLst>
                  <a:path h="324996" w="125176">
                    <a:moveTo>
                      <a:pt x="72791" y="0"/>
                    </a:moveTo>
                    <a:lnTo>
                      <a:pt x="125178" y="11112"/>
                    </a:lnTo>
                    <a:lnTo>
                      <a:pt x="110517" y="80314"/>
                    </a:lnTo>
                    <a:cubicBezTo>
                      <a:pt x="119190" y="88806"/>
                      <a:pt x="122294" y="101492"/>
                      <a:pt x="118669" y="114855"/>
                    </a:cubicBezTo>
                    <a:lnTo>
                      <a:pt x="81787" y="291533"/>
                    </a:lnTo>
                    <a:cubicBezTo>
                      <a:pt x="77447" y="313345"/>
                      <a:pt x="55752" y="328613"/>
                      <a:pt x="34056" y="324251"/>
                    </a:cubicBezTo>
                    <a:cubicBezTo>
                      <a:pt x="10190" y="317707"/>
                      <a:pt x="-4997" y="295895"/>
                      <a:pt x="1512" y="274083"/>
                    </a:cubicBezTo>
                    <a:cubicBezTo>
                      <a:pt x="38395" y="97406"/>
                      <a:pt x="38395" y="97406"/>
                      <a:pt x="38395" y="97406"/>
                    </a:cubicBezTo>
                    <a:cubicBezTo>
                      <a:pt x="40712" y="84594"/>
                      <a:pt x="47978" y="74891"/>
                      <a:pt x="57961" y="69997"/>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72" name="Freeform 44"/>
            <p:cNvSpPr/>
            <p:nvPr/>
          </p:nvSpPr>
          <p:spPr bwMode="auto">
            <a:xfrm>
              <a:off x="4375029" y="1184652"/>
              <a:ext cx="368922" cy="337620"/>
            </a:xfrm>
            <a:custGeom>
              <a:gdLst>
                <a:gd fmla="*/ 117 w 240" name="T0"/>
                <a:gd fmla="*/ 220 h 220" name="T1"/>
                <a:gd fmla="*/ 0 w 240" name="T2"/>
                <a:gd fmla="*/ 219 h 220" name="T3"/>
                <a:gd fmla="*/ 0 w 240" name="T4"/>
                <a:gd fmla="*/ 44 h 220" name="T5"/>
                <a:gd fmla="*/ 120 w 240" name="T6"/>
                <a:gd fmla="*/ 44 h 220" name="T7"/>
                <a:gd fmla="*/ 240 w 240" name="T8"/>
                <a:gd fmla="*/ 44 h 220" name="T9"/>
                <a:gd fmla="*/ 240 w 240" name="T10"/>
                <a:gd fmla="*/ 219 h 220" name="T11"/>
                <a:gd fmla="*/ 117 w 240" name="T12"/>
                <a:gd fmla="*/ 220 h 220" name="T13"/>
              </a:gdLst>
              <a:cxnLst>
                <a:cxn ang="0">
                  <a:pos x="T0" y="T1"/>
                </a:cxn>
                <a:cxn ang="0">
                  <a:pos x="T2" y="T3"/>
                </a:cxn>
                <a:cxn ang="0">
                  <a:pos x="T4" y="T5"/>
                </a:cxn>
                <a:cxn ang="0">
                  <a:pos x="T6" y="T7"/>
                </a:cxn>
                <a:cxn ang="0">
                  <a:pos x="T8" y="T9"/>
                </a:cxn>
                <a:cxn ang="0">
                  <a:pos x="T10" y="T11"/>
                </a:cxn>
                <a:cxn ang="0">
                  <a:pos x="T12" y="T13"/>
                </a:cxn>
              </a:cxnLst>
              <a:rect b="b" l="0" r="r" t="0"/>
              <a:pathLst>
                <a:path h="220" w="24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37B0E8"/>
            </a:solidFill>
            <a:ln>
              <a:noFill/>
            </a:ln>
          </p:spPr>
          <p:txBody>
            <a:bodyPr anchor="t" anchorCtr="0" bIns="45720" compatLnSpc="1" lIns="91440" numCol="1" rIns="91440" tIns="45720" vert="horz" wrap="square"/>
            <a:lstStyle/>
            <a:p>
              <a:endParaRPr lang="id-ID"/>
            </a:p>
          </p:txBody>
        </p:sp>
        <p:sp>
          <p:nvSpPr>
            <p:cNvPr id="173" name="Freeform 45"/>
            <p:cNvSpPr>
              <a:spLocks noEditPoints="1"/>
            </p:cNvSpPr>
            <p:nvPr/>
          </p:nvSpPr>
          <p:spPr bwMode="auto">
            <a:xfrm>
              <a:off x="4265470" y="3058331"/>
              <a:ext cx="449415" cy="372277"/>
            </a:xfrm>
            <a:custGeom>
              <a:gdLst>
                <a:gd fmla="*/ 199 w 293" name="T0"/>
                <a:gd fmla="*/ 192 h 242" name="T1"/>
                <a:gd fmla="*/ 219 w 293" name="T2"/>
                <a:gd fmla="*/ 205 h 242" name="T3"/>
                <a:gd fmla="*/ 219 w 293" name="T4"/>
                <a:gd fmla="*/ 214 h 242" name="T5"/>
                <a:gd fmla="*/ 199 w 293" name="T6"/>
                <a:gd fmla="*/ 214 h 242" name="T7"/>
                <a:gd fmla="*/ 219 w 293" name="T8"/>
                <a:gd fmla="*/ 242 h 242" name="T9"/>
                <a:gd fmla="*/ 242 w 293" name="T10"/>
                <a:gd fmla="*/ 216 h 242" name="T11"/>
                <a:gd fmla="*/ 199 w 293" name="T12"/>
                <a:gd fmla="*/ 170 h 242" name="T13"/>
                <a:gd fmla="*/ 293 w 293" name="T14"/>
                <a:gd fmla="*/ 147 h 242" name="T15"/>
                <a:gd fmla="*/ 269 w 293" name="T16"/>
                <a:gd fmla="*/ 0 h 242" name="T17"/>
                <a:gd fmla="*/ 199 w 293" name="T18"/>
                <a:gd fmla="*/ 16 h 242" name="T19"/>
                <a:gd fmla="*/ 275 w 293" name="T20"/>
                <a:gd fmla="*/ 35 h 242" name="T21"/>
                <a:gd fmla="*/ 256 w 293" name="T22"/>
                <a:gd fmla="*/ 154 h 242" name="T23"/>
                <a:gd fmla="*/ 199 w 293" name="T24"/>
                <a:gd fmla="*/ 170 h 242" name="T25"/>
                <a:gd fmla="*/ 175 w 293" name="T26"/>
                <a:gd fmla="*/ 192 h 242" name="T27"/>
                <a:gd fmla="*/ 199 w 293" name="T28"/>
                <a:gd fmla="*/ 170 h 242" name="T29"/>
                <a:gd fmla="*/ 146 w 293" name="T30"/>
                <a:gd fmla="*/ 154 h 242" name="T31"/>
                <a:gd fmla="*/ 199 w 293" name="T32"/>
                <a:gd fmla="*/ 242 h 242" name="T33"/>
                <a:gd fmla="*/ 179 w 293" name="T34"/>
                <a:gd fmla="*/ 214 h 242" name="T35"/>
                <a:gd fmla="*/ 179 w 293" name="T36"/>
                <a:gd fmla="*/ 205 h 242" name="T37"/>
                <a:gd fmla="*/ 199 w 293" name="T38"/>
                <a:gd fmla="*/ 192 h 242" name="T39"/>
                <a:gd fmla="*/ 146 w 293" name="T40"/>
                <a:gd fmla="*/ 0 h 242" name="T41"/>
                <a:gd fmla="*/ 199 w 293" name="T42"/>
                <a:gd fmla="*/ 16 h 242" name="T43"/>
                <a:gd fmla="*/ 146 w 293" name="T44"/>
                <a:gd fmla="*/ 0 h 242" name="T45"/>
                <a:gd fmla="*/ 0 w 293" name="T46"/>
                <a:gd fmla="*/ 24 h 242" name="T47"/>
                <a:gd fmla="*/ 23 w 293" name="T48"/>
                <a:gd fmla="*/ 170 h 242" name="T49"/>
                <a:gd fmla="*/ 117 w 293" name="T50"/>
                <a:gd fmla="*/ 192 h 242" name="T51"/>
                <a:gd fmla="*/ 52 w 293" name="T52"/>
                <a:gd fmla="*/ 216 h 242" name="T53"/>
                <a:gd fmla="*/ 75 w 293" name="T54"/>
                <a:gd fmla="*/ 242 h 242" name="T55"/>
                <a:gd fmla="*/ 146 w 293" name="T56"/>
                <a:gd fmla="*/ 154 h 242" name="T57"/>
                <a:gd fmla="*/ 37 w 293" name="T58"/>
                <a:gd fmla="*/ 154 h 242" name="T59"/>
                <a:gd fmla="*/ 17 w 293" name="T60"/>
                <a:gd fmla="*/ 35 h 242" name="T61"/>
                <a:gd fmla="*/ 146 w 293" name="T62"/>
                <a:gd fmla="*/ 16 h 24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1" w="293">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74" name="Freeform 46"/>
            <p:cNvSpPr>
              <a:spLocks noEditPoints="1"/>
            </p:cNvSpPr>
            <p:nvPr/>
          </p:nvSpPr>
          <p:spPr bwMode="auto">
            <a:xfrm>
              <a:off x="5060331" y="2317132"/>
              <a:ext cx="576861" cy="673004"/>
            </a:xfrm>
            <a:custGeom>
              <a:gdLst>
                <a:gd fmla="*/ 376 w 376" name="T0"/>
                <a:gd fmla="*/ 43 h 438" name="T1"/>
                <a:gd fmla="*/ 324 w 376" name="T2"/>
                <a:gd fmla="*/ 32 h 438" name="T3"/>
                <a:gd fmla="*/ 334 w 376" name="T4"/>
                <a:gd fmla="*/ 54 h 438" name="T5"/>
                <a:gd fmla="*/ 324 w 376" name="T6"/>
                <a:gd fmla="*/ 59 h 438" name="T7"/>
                <a:gd fmla="*/ 272 w 376" name="T8"/>
                <a:gd fmla="*/ 63 h 438" name="T9"/>
                <a:gd fmla="*/ 304 w 376" name="T10"/>
                <a:gd fmla="*/ 98 h 438" name="T11"/>
                <a:gd fmla="*/ 256 w 376" name="T12"/>
                <a:gd fmla="*/ 81 h 438" name="T13"/>
                <a:gd fmla="*/ 271 w 376" name="T14"/>
                <a:gd fmla="*/ 103 h 438" name="T15"/>
                <a:gd fmla="*/ 241 w 376" name="T16"/>
                <a:gd fmla="*/ 100 h 438" name="T17"/>
                <a:gd fmla="*/ 256 w 376" name="T18"/>
                <a:gd fmla="*/ 122 h 438" name="T19"/>
                <a:gd fmla="*/ 226 w 376" name="T20"/>
                <a:gd fmla="*/ 119 h 438" name="T21"/>
                <a:gd fmla="*/ 240 w 376" name="T22"/>
                <a:gd fmla="*/ 140 h 438" name="T23"/>
                <a:gd fmla="*/ 210 w 376" name="T24"/>
                <a:gd fmla="*/ 138 h 438" name="T25"/>
                <a:gd fmla="*/ 242 w 376" name="T26"/>
                <a:gd fmla="*/ 173 h 438" name="T27"/>
                <a:gd fmla="*/ 195 w 376" name="T28"/>
                <a:gd fmla="*/ 156 h 438" name="T29"/>
                <a:gd fmla="*/ 210 w 376" name="T30"/>
                <a:gd fmla="*/ 178 h 438" name="T31"/>
                <a:gd fmla="*/ 180 w 376" name="T32"/>
                <a:gd fmla="*/ 175 h 438" name="T33"/>
                <a:gd fmla="*/ 194 w 376" name="T34"/>
                <a:gd fmla="*/ 197 h 438" name="T35"/>
                <a:gd fmla="*/ 164 w 376" name="T36"/>
                <a:gd fmla="*/ 194 h 438" name="T37"/>
                <a:gd fmla="*/ 179 w 376" name="T38"/>
                <a:gd fmla="*/ 215 h 438" name="T39"/>
                <a:gd fmla="*/ 149 w 376" name="T40"/>
                <a:gd fmla="*/ 213 h 438" name="T41"/>
                <a:gd fmla="*/ 181 w 376" name="T42"/>
                <a:gd fmla="*/ 248 h 438" name="T43"/>
                <a:gd fmla="*/ 134 w 376" name="T44"/>
                <a:gd fmla="*/ 232 h 438" name="T45"/>
                <a:gd fmla="*/ 148 w 376" name="T46"/>
                <a:gd fmla="*/ 253 h 438" name="T47"/>
                <a:gd fmla="*/ 118 w 376" name="T48"/>
                <a:gd fmla="*/ 250 h 438" name="T49"/>
                <a:gd fmla="*/ 133 w 376" name="T50"/>
                <a:gd fmla="*/ 272 h 438" name="T51"/>
                <a:gd fmla="*/ 103 w 376" name="T52"/>
                <a:gd fmla="*/ 269 h 438" name="T53"/>
                <a:gd fmla="*/ 117 w 376" name="T54"/>
                <a:gd fmla="*/ 290 h 438" name="T55"/>
                <a:gd fmla="*/ 88 w 376" name="T56"/>
                <a:gd fmla="*/ 288 h 438" name="T57"/>
                <a:gd fmla="*/ 119 w 376" name="T58"/>
                <a:gd fmla="*/ 323 h 438" name="T59"/>
                <a:gd fmla="*/ 72 w 376" name="T60"/>
                <a:gd fmla="*/ 307 h 438" name="T61"/>
                <a:gd fmla="*/ 87 w 376" name="T62"/>
                <a:gd fmla="*/ 328 h 438" name="T63"/>
                <a:gd fmla="*/ 57 w 376" name="T64"/>
                <a:gd fmla="*/ 325 h 438" name="T65"/>
                <a:gd fmla="*/ 71 w 376" name="T66"/>
                <a:gd fmla="*/ 347 h 438" name="T67"/>
                <a:gd fmla="*/ 42 w 376" name="T68"/>
                <a:gd fmla="*/ 344 h 438" name="T69"/>
                <a:gd fmla="*/ 56 w 376" name="T70"/>
                <a:gd fmla="*/ 366 h 438" name="T71"/>
                <a:gd fmla="*/ 26 w 376" name="T72"/>
                <a:gd fmla="*/ 363 h 438" name="T73"/>
                <a:gd fmla="*/ 58 w 376" name="T74"/>
                <a:gd fmla="*/ 398 h 438" name="T75"/>
                <a:gd fmla="*/ 0 w 376" name="T76"/>
                <a:gd fmla="*/ 395 h 438" name="T77"/>
                <a:gd fmla="*/ 324 w 376" name="T78"/>
                <a:gd fmla="*/ 106 h 438" name="T79"/>
                <a:gd fmla="*/ 316 w 376" name="T80"/>
                <a:gd fmla="*/ 56 h 438" name="T81"/>
                <a:gd fmla="*/ 324 w 376" name="T82"/>
                <a:gd fmla="*/ 32 h 438" name="T83"/>
                <a:gd fmla="*/ 323 w 376" name="T84"/>
                <a:gd fmla="*/ 0 h 4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8" w="376">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37B0E8"/>
            </a:solidFill>
            <a:ln>
              <a:noFill/>
            </a:ln>
          </p:spPr>
          <p:txBody>
            <a:bodyPr anchor="t" anchorCtr="0" bIns="45720" compatLnSpc="1" lIns="91440" numCol="1" rIns="91440" tIns="45720" vert="horz" wrap="square"/>
            <a:lstStyle/>
            <a:p>
              <a:endParaRPr lang="id-ID"/>
            </a:p>
          </p:txBody>
        </p:sp>
        <p:sp>
          <p:nvSpPr>
            <p:cNvPr id="175" name="Freeform 47"/>
            <p:cNvSpPr>
              <a:spLocks noEditPoints="1"/>
            </p:cNvSpPr>
            <p:nvPr/>
          </p:nvSpPr>
          <p:spPr bwMode="auto">
            <a:xfrm>
              <a:off x="5497447" y="2513891"/>
              <a:ext cx="249303" cy="489661"/>
            </a:xfrm>
            <a:custGeom>
              <a:gdLst>
                <a:gd fmla="*/ 121 w 162" name="T0"/>
                <a:gd fmla="*/ 144 h 319" name="T1"/>
                <a:gd fmla="*/ 128 w 162" name="T2"/>
                <a:gd fmla="*/ 138 h 319" name="T3"/>
                <a:gd fmla="*/ 150 w 162" name="T4"/>
                <a:gd fmla="*/ 80 h 319" name="T5"/>
                <a:gd fmla="*/ 147 w 162" name="T6"/>
                <a:gd fmla="*/ 69 h 319" name="T7"/>
                <a:gd fmla="*/ 156 w 162" name="T8"/>
                <a:gd fmla="*/ 46 h 319" name="T9"/>
                <a:gd fmla="*/ 137 w 162" name="T10"/>
                <a:gd fmla="*/ 3 h 319" name="T11"/>
                <a:gd fmla="*/ 121 w 162" name="T12"/>
                <a:gd fmla="*/ 1 h 319" name="T13"/>
                <a:gd fmla="*/ 121 w 162" name="T14"/>
                <a:gd fmla="*/ 58 h 319" name="T15"/>
                <a:gd fmla="*/ 126 w 162" name="T16"/>
                <a:gd fmla="*/ 61 h 319" name="T17"/>
                <a:gd fmla="*/ 121 w 162" name="T18"/>
                <a:gd fmla="*/ 59 h 319" name="T19"/>
                <a:gd fmla="*/ 121 w 162" name="T20"/>
                <a:gd fmla="*/ 85 h 319" name="T21"/>
                <a:gd fmla="*/ 125 w 162" name="T22"/>
                <a:gd fmla="*/ 75 h 319" name="T23"/>
                <a:gd fmla="*/ 123 w 162" name="T24"/>
                <a:gd fmla="*/ 66 h 319" name="T25"/>
                <a:gd fmla="*/ 139 w 162" name="T26"/>
                <a:gd fmla="*/ 72 h 319" name="T27"/>
                <a:gd fmla="*/ 144 w 162" name="T28"/>
                <a:gd fmla="*/ 83 h 319" name="T29"/>
                <a:gd fmla="*/ 125 w 162" name="T30"/>
                <a:gd fmla="*/ 132 h 319" name="T31"/>
                <a:gd fmla="*/ 121 w 162" name="T32"/>
                <a:gd fmla="*/ 136 h 319" name="T33"/>
                <a:gd fmla="*/ 121 w 162" name="T34"/>
                <a:gd fmla="*/ 144 h 319" name="T35"/>
                <a:gd fmla="*/ 66 w 162" name="T36"/>
                <a:gd fmla="*/ 284 h 319" name="T37"/>
                <a:gd fmla="*/ 121 w 162" name="T38"/>
                <a:gd fmla="*/ 144 h 319" name="T39"/>
                <a:gd fmla="*/ 121 w 162" name="T40"/>
                <a:gd fmla="*/ 144 h 319" name="T41"/>
                <a:gd fmla="*/ 121 w 162" name="T42"/>
                <a:gd fmla="*/ 136 h 319" name="T43"/>
                <a:gd fmla="*/ 114 w 162" name="T44"/>
                <a:gd fmla="*/ 137 h 319" name="T45"/>
                <a:gd fmla="*/ 98 w 162" name="T46"/>
                <a:gd fmla="*/ 130 h 319" name="T47"/>
                <a:gd fmla="*/ 98 w 162" name="T48"/>
                <a:gd fmla="*/ 130 h 319" name="T49"/>
                <a:gd fmla="*/ 106 w 162" name="T50"/>
                <a:gd fmla="*/ 125 h 319" name="T51"/>
                <a:gd fmla="*/ 121 w 162" name="T52"/>
                <a:gd fmla="*/ 85 h 319" name="T53"/>
                <a:gd fmla="*/ 121 w 162" name="T54"/>
                <a:gd fmla="*/ 59 h 319" name="T55"/>
                <a:gd fmla="*/ 85 w 162" name="T56"/>
                <a:gd fmla="*/ 45 h 319" name="T57"/>
                <a:gd fmla="*/ 74 w 162" name="T58"/>
                <a:gd fmla="*/ 51 h 319" name="T59"/>
                <a:gd fmla="*/ 52 w 162" name="T60"/>
                <a:gd fmla="*/ 108 h 319" name="T61"/>
                <a:gd fmla="*/ 54 w 162" name="T62"/>
                <a:gd fmla="*/ 118 h 319" name="T63"/>
                <a:gd fmla="*/ 35 w 162" name="T64"/>
                <a:gd fmla="*/ 168 h 319" name="T65"/>
                <a:gd fmla="*/ 35 w 162" name="T66"/>
                <a:gd fmla="*/ 256 h 319" name="T67"/>
                <a:gd fmla="*/ 39 w 162" name="T68"/>
                <a:gd fmla="*/ 257 h 319" name="T69"/>
                <a:gd fmla="*/ 45 w 162" name="T70"/>
                <a:gd fmla="*/ 268 h 319" name="T71"/>
                <a:gd fmla="*/ 58 w 162" name="T72"/>
                <a:gd fmla="*/ 264 h 319" name="T73"/>
                <a:gd fmla="*/ 64 w 162" name="T74"/>
                <a:gd fmla="*/ 278 h 319" name="T75"/>
                <a:gd fmla="*/ 63 w 162" name="T76"/>
                <a:gd fmla="*/ 281 h 319" name="T77"/>
                <a:gd fmla="*/ 35 w 162" name="T78"/>
                <a:gd fmla="*/ 300 h 319" name="T79"/>
                <a:gd fmla="*/ 35 w 162" name="T80"/>
                <a:gd fmla="*/ 306 h 319" name="T81"/>
                <a:gd fmla="*/ 66 w 162" name="T82"/>
                <a:gd fmla="*/ 284 h 319" name="T83"/>
                <a:gd fmla="*/ 121 w 162" name="T84"/>
                <a:gd fmla="*/ 1 h 319" name="T85"/>
                <a:gd fmla="*/ 121 w 162" name="T86"/>
                <a:gd fmla="*/ 58 h 319" name="T87"/>
                <a:gd fmla="*/ 88 w 162" name="T88"/>
                <a:gd fmla="*/ 36 h 319" name="T89"/>
                <a:gd fmla="*/ 94 w 162" name="T90"/>
                <a:gd fmla="*/ 22 h 319" name="T91"/>
                <a:gd fmla="*/ 121 w 162" name="T92"/>
                <a:gd fmla="*/ 1 h 319" name="T93"/>
                <a:gd fmla="*/ 35 w 162" name="T94"/>
                <a:gd fmla="*/ 168 h 319" name="T95"/>
                <a:gd fmla="*/ 0 w 162" name="T96"/>
                <a:gd fmla="*/ 258 h 319" name="T97"/>
                <a:gd fmla="*/ 15 w 162" name="T98"/>
                <a:gd fmla="*/ 319 h 319" name="T99"/>
                <a:gd fmla="*/ 35 w 162" name="T100"/>
                <a:gd fmla="*/ 306 h 319" name="T101"/>
                <a:gd fmla="*/ 35 w 162" name="T102"/>
                <a:gd fmla="*/ 300 h 319" name="T103"/>
                <a:gd fmla="*/ 33 w 162" name="T104"/>
                <a:gd fmla="*/ 301 h 319" name="T105"/>
                <a:gd fmla="*/ 13 w 162" name="T106"/>
                <a:gd fmla="*/ 294 h 319" name="T107"/>
                <a:gd fmla="*/ 5 w 162" name="T108"/>
                <a:gd fmla="*/ 259 h 319" name="T109"/>
                <a:gd fmla="*/ 5 w 162" name="T110"/>
                <a:gd fmla="*/ 259 h 319" name="T111"/>
                <a:gd fmla="*/ 6 w 162" name="T112"/>
                <a:gd fmla="*/ 256 h 319" name="T113"/>
                <a:gd fmla="*/ 19 w 162" name="T114"/>
                <a:gd fmla="*/ 250 h 319" name="T115"/>
                <a:gd fmla="*/ 26 w 162" name="T116"/>
                <a:gd fmla="*/ 261 h 319" name="T117"/>
                <a:gd fmla="*/ 35 w 162" name="T118"/>
                <a:gd fmla="*/ 256 h 319" name="T119"/>
                <a:gd fmla="*/ 35 w 162" name="T120"/>
                <a:gd fmla="*/ 168 h 3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 w="162">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37B0E8"/>
            </a:solidFill>
            <a:ln>
              <a:noFill/>
            </a:ln>
          </p:spPr>
          <p:txBody>
            <a:bodyPr anchor="t" anchorCtr="0" bIns="45720" compatLnSpc="1" lIns="91440" numCol="1" rIns="91440" tIns="45720" vert="horz" wrap="square"/>
            <a:lstStyle/>
            <a:p>
              <a:endParaRPr lang="id-ID"/>
            </a:p>
          </p:txBody>
        </p:sp>
        <p:sp>
          <p:nvSpPr>
            <p:cNvPr id="176" name="Freeform 48"/>
            <p:cNvSpPr>
              <a:spLocks noEditPoints="1"/>
            </p:cNvSpPr>
            <p:nvPr/>
          </p:nvSpPr>
          <p:spPr bwMode="auto">
            <a:xfrm>
              <a:off x="4627685" y="2576496"/>
              <a:ext cx="408051" cy="408051"/>
            </a:xfrm>
            <a:custGeom>
              <a:gdLst>
                <a:gd fmla="*/ 133 w 266" name="T0"/>
                <a:gd fmla="*/ 0 h 266" name="T1"/>
                <a:gd fmla="*/ 133 w 266" name="T2"/>
                <a:gd fmla="*/ 0 h 266" name="T3"/>
                <a:gd fmla="*/ 133 w 266" name="T4"/>
                <a:gd fmla="*/ 35 h 266" name="T5"/>
                <a:gd fmla="*/ 150 w 266" name="T6"/>
                <a:gd fmla="*/ 24 h 266" name="T7"/>
                <a:gd fmla="*/ 242 w 266" name="T8"/>
                <a:gd fmla="*/ 117 h 266" name="T9"/>
                <a:gd fmla="*/ 231 w 266" name="T10"/>
                <a:gd fmla="*/ 133 h 266" name="T11"/>
                <a:gd fmla="*/ 242 w 266" name="T12"/>
                <a:gd fmla="*/ 149 h 266" name="T13"/>
                <a:gd fmla="*/ 150 w 266" name="T14"/>
                <a:gd fmla="*/ 242 h 266" name="T15"/>
                <a:gd fmla="*/ 150 w 266" name="T16"/>
                <a:gd fmla="*/ 242 h 266" name="T17"/>
                <a:gd fmla="*/ 133 w 266" name="T18"/>
                <a:gd fmla="*/ 231 h 266" name="T19"/>
                <a:gd fmla="*/ 133 w 266" name="T20"/>
                <a:gd fmla="*/ 266 h 266" name="T21"/>
                <a:gd fmla="*/ 133 w 266" name="T22"/>
                <a:gd fmla="*/ 266 h 266" name="T23"/>
                <a:gd fmla="*/ 266 w 266" name="T24"/>
                <a:gd fmla="*/ 133 h 266" name="T25"/>
                <a:gd fmla="*/ 133 w 266" name="T26"/>
                <a:gd fmla="*/ 0 h 266" name="T27"/>
                <a:gd fmla="*/ 133 w 266" name="T28"/>
                <a:gd fmla="*/ 0 h 266" name="T29"/>
                <a:gd fmla="*/ 133 w 266" name="T30"/>
                <a:gd fmla="*/ 0 h 266" name="T31"/>
                <a:gd fmla="*/ 0 w 266" name="T32"/>
                <a:gd fmla="*/ 133 h 266" name="T33"/>
                <a:gd fmla="*/ 133 w 266" name="T34"/>
                <a:gd fmla="*/ 266 h 266" name="T35"/>
                <a:gd fmla="*/ 133 w 266" name="T36"/>
                <a:gd fmla="*/ 266 h 266" name="T37"/>
                <a:gd fmla="*/ 133 w 266" name="T38"/>
                <a:gd fmla="*/ 231 h 266" name="T39"/>
                <a:gd fmla="*/ 133 w 266" name="T40"/>
                <a:gd fmla="*/ 231 h 266" name="T41"/>
                <a:gd fmla="*/ 117 w 266" name="T42"/>
                <a:gd fmla="*/ 242 h 266" name="T43"/>
                <a:gd fmla="*/ 24 w 266" name="T44"/>
                <a:gd fmla="*/ 149 h 266" name="T45"/>
                <a:gd fmla="*/ 35 w 266" name="T46"/>
                <a:gd fmla="*/ 133 h 266" name="T47"/>
                <a:gd fmla="*/ 24 w 266" name="T48"/>
                <a:gd fmla="*/ 117 h 266" name="T49"/>
                <a:gd fmla="*/ 117 w 266" name="T50"/>
                <a:gd fmla="*/ 24 h 266" name="T51"/>
                <a:gd fmla="*/ 133 w 266" name="T52"/>
                <a:gd fmla="*/ 35 h 266" name="T53"/>
                <a:gd fmla="*/ 133 w 266" name="T54"/>
                <a:gd fmla="*/ 35 h 266" name="T55"/>
                <a:gd fmla="*/ 133 w 266" name="T56"/>
                <a:gd fmla="*/ 0 h 26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66" w="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77" name="Freeform 49"/>
            <p:cNvSpPr/>
            <p:nvPr/>
          </p:nvSpPr>
          <p:spPr bwMode="auto">
            <a:xfrm>
              <a:off x="4702588" y="2706178"/>
              <a:ext cx="203466" cy="107323"/>
            </a:xfrm>
            <a:custGeom>
              <a:gdLst>
                <a:gd fmla="*/ 124 w 133" name="T0"/>
                <a:gd fmla="*/ 0 h 70" name="T1"/>
                <a:gd fmla="*/ 93 w 133" name="T2"/>
                <a:gd fmla="*/ 30 h 70" name="T3"/>
                <a:gd fmla="*/ 84 w 133" name="T4"/>
                <a:gd fmla="*/ 28 h 70" name="T5"/>
                <a:gd fmla="*/ 65 w 133" name="T6"/>
                <a:gd fmla="*/ 42 h 70" name="T7"/>
                <a:gd fmla="*/ 0 w 133" name="T8"/>
                <a:gd fmla="*/ 42 h 70" name="T9"/>
                <a:gd fmla="*/ 0 w 133" name="T10"/>
                <a:gd fmla="*/ 56 h 70" name="T11"/>
                <a:gd fmla="*/ 65 w 133" name="T12"/>
                <a:gd fmla="*/ 56 h 70" name="T13"/>
                <a:gd fmla="*/ 84 w 133" name="T14"/>
                <a:gd fmla="*/ 70 h 70" name="T15"/>
                <a:gd fmla="*/ 105 w 133" name="T16"/>
                <a:gd fmla="*/ 49 h 70" name="T17"/>
                <a:gd fmla="*/ 103 w 133" name="T18"/>
                <a:gd fmla="*/ 40 h 70" name="T19"/>
                <a:gd fmla="*/ 133 w 133" name="T20"/>
                <a:gd fmla="*/ 9 h 70" name="T21"/>
                <a:gd fmla="*/ 124 w 133" name="T22"/>
                <a:gd fmla="*/ 0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133">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78" name="Group 126"/>
            <p:cNvGrpSpPr/>
            <p:nvPr/>
          </p:nvGrpSpPr>
          <p:grpSpPr>
            <a:xfrm>
              <a:off x="4790905" y="3101931"/>
              <a:ext cx="319733" cy="304081"/>
              <a:chOff x="8505825" y="3605213"/>
              <a:chExt cx="454025" cy="431800"/>
            </a:xfrm>
          </p:grpSpPr>
          <p:sp>
            <p:nvSpPr>
              <p:cNvPr id="204" name="Freeform 50"/>
              <p:cNvSpPr/>
              <p:nvPr/>
            </p:nvSpPr>
            <p:spPr bwMode="auto">
              <a:xfrm>
                <a:off x="8505825" y="3694113"/>
                <a:ext cx="454025" cy="342900"/>
              </a:xfrm>
              <a:custGeom>
                <a:gdLst>
                  <a:gd fmla="*/ 146 w 208" name="T0"/>
                  <a:gd fmla="*/ 0 h 157" name="T1"/>
                  <a:gd fmla="*/ 104 w 208" name="T2"/>
                  <a:gd fmla="*/ 15 h 157" name="T3"/>
                  <a:gd fmla="*/ 62 w 208" name="T4"/>
                  <a:gd fmla="*/ 0 h 157" name="T5"/>
                  <a:gd fmla="*/ 0 w 208" name="T6"/>
                  <a:gd fmla="*/ 60 h 157" name="T7"/>
                  <a:gd fmla="*/ 107 w 208" name="T8"/>
                  <a:gd fmla="*/ 157 h 157" name="T9"/>
                  <a:gd fmla="*/ 208 w 208" name="T10"/>
                  <a:gd fmla="*/ 60 h 157" name="T11"/>
                  <a:gd fmla="*/ 146 w 208" name="T12"/>
                  <a:gd fmla="*/ 0 h 157" name="T13"/>
                </a:gdLst>
                <a:cxnLst>
                  <a:cxn ang="0">
                    <a:pos x="T0" y="T1"/>
                  </a:cxn>
                  <a:cxn ang="0">
                    <a:pos x="T2" y="T3"/>
                  </a:cxn>
                  <a:cxn ang="0">
                    <a:pos x="T4" y="T5"/>
                  </a:cxn>
                  <a:cxn ang="0">
                    <a:pos x="T6" y="T7"/>
                  </a:cxn>
                  <a:cxn ang="0">
                    <a:pos x="T8" y="T9"/>
                  </a:cxn>
                  <a:cxn ang="0">
                    <a:pos x="T10" y="T11"/>
                  </a:cxn>
                  <a:cxn ang="0">
                    <a:pos x="T12" y="T13"/>
                  </a:cxn>
                </a:cxnLst>
                <a:rect b="b" l="0" r="r" t="0"/>
                <a:pathLst>
                  <a:path h="157" w="208">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05" name="Freeform 51"/>
              <p:cNvSpPr/>
              <p:nvPr/>
            </p:nvSpPr>
            <p:spPr bwMode="auto">
              <a:xfrm>
                <a:off x="8709025" y="3605213"/>
                <a:ext cx="123825" cy="157163"/>
              </a:xfrm>
              <a:custGeom>
                <a:gdLst>
                  <a:gd fmla="*/ 12 w 57" name="T0"/>
                  <a:gd fmla="*/ 72 h 72" name="T1"/>
                  <a:gd fmla="*/ 27 w 57" name="T2"/>
                  <a:gd fmla="*/ 0 h 72" name="T3"/>
                  <a:gd fmla="*/ 57 w 57" name="T4"/>
                  <a:gd fmla="*/ 6 h 72" name="T5"/>
                  <a:gd fmla="*/ 12 w 57" name="T6"/>
                  <a:gd fmla="*/ 72 h 72" name="T7"/>
                </a:gdLst>
                <a:cxnLst>
                  <a:cxn ang="0">
                    <a:pos x="T0" y="T1"/>
                  </a:cxn>
                  <a:cxn ang="0">
                    <a:pos x="T2" y="T3"/>
                  </a:cxn>
                  <a:cxn ang="0">
                    <a:pos x="T4" y="T5"/>
                  </a:cxn>
                  <a:cxn ang="0">
                    <a:pos x="T6" y="T7"/>
                  </a:cxn>
                </a:cxnLst>
                <a:rect b="b" l="0" r="r" t="0"/>
                <a:pathLst>
                  <a:path h="72" w="57">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79" name="Freeform 52"/>
            <p:cNvSpPr/>
            <p:nvPr/>
          </p:nvSpPr>
          <p:spPr bwMode="auto">
            <a:xfrm>
              <a:off x="3814163" y="1273122"/>
              <a:ext cx="483950" cy="397374"/>
            </a:xfrm>
            <a:custGeom>
              <a:rect b="b" l="l" r="r" t="t"/>
              <a:pathLst>
                <a:path h="564276" w="687216">
                  <a:moveTo>
                    <a:pt x="570447" y="172822"/>
                  </a:moveTo>
                  <a:cubicBezTo>
                    <a:pt x="570447" y="172822"/>
                    <a:pt x="570447" y="172822"/>
                    <a:pt x="590062" y="201232"/>
                  </a:cubicBezTo>
                  <a:lnTo>
                    <a:pt x="154172" y="491889"/>
                  </a:lnTo>
                  <a:cubicBezTo>
                    <a:pt x="130198" y="509372"/>
                    <a:pt x="95327" y="500631"/>
                    <a:pt x="77892" y="474406"/>
                  </a:cubicBezTo>
                  <a:cubicBezTo>
                    <a:pt x="75712" y="472220"/>
                    <a:pt x="75712" y="472220"/>
                    <a:pt x="75712" y="470035"/>
                  </a:cubicBezTo>
                  <a:cubicBezTo>
                    <a:pt x="93148" y="478777"/>
                    <a:pt x="112763" y="478777"/>
                    <a:pt x="130198" y="467850"/>
                  </a:cubicBezTo>
                  <a:cubicBezTo>
                    <a:pt x="130198" y="467850"/>
                    <a:pt x="130198" y="467850"/>
                    <a:pt x="570447" y="172822"/>
                  </a:cubicBezTo>
                  <a:close/>
                  <a:moveTo>
                    <a:pt x="533073" y="67001"/>
                  </a:moveTo>
                  <a:cubicBezTo>
                    <a:pt x="491035" y="95040"/>
                    <a:pt x="376282" y="171580"/>
                    <a:pt x="63032" y="380515"/>
                  </a:cubicBezTo>
                  <a:cubicBezTo>
                    <a:pt x="28189" y="404534"/>
                    <a:pt x="21656" y="454757"/>
                    <a:pt x="47788" y="494062"/>
                  </a:cubicBezTo>
                  <a:cubicBezTo>
                    <a:pt x="73921" y="531183"/>
                    <a:pt x="124009" y="544285"/>
                    <a:pt x="158852" y="520265"/>
                  </a:cubicBezTo>
                  <a:cubicBezTo>
                    <a:pt x="158860" y="520260"/>
                    <a:pt x="160695" y="519030"/>
                    <a:pt x="626715" y="206824"/>
                  </a:cubicBezTo>
                  <a:cubicBezTo>
                    <a:pt x="578252" y="134460"/>
                    <a:pt x="549789" y="91961"/>
                    <a:pt x="533073" y="67001"/>
                  </a:cubicBezTo>
                  <a:close/>
                  <a:moveTo>
                    <a:pt x="530794" y="696"/>
                  </a:moveTo>
                  <a:cubicBezTo>
                    <a:pt x="535968" y="2059"/>
                    <a:pt x="540869" y="5328"/>
                    <a:pt x="544136" y="9687"/>
                  </a:cubicBezTo>
                  <a:cubicBezTo>
                    <a:pt x="683541" y="218914"/>
                    <a:pt x="683541" y="218914"/>
                    <a:pt x="683541" y="218914"/>
                  </a:cubicBezTo>
                  <a:cubicBezTo>
                    <a:pt x="690075" y="229811"/>
                    <a:pt x="687897" y="240708"/>
                    <a:pt x="677006" y="247247"/>
                  </a:cubicBezTo>
                  <a:cubicBezTo>
                    <a:pt x="668293" y="253785"/>
                    <a:pt x="655224" y="251606"/>
                    <a:pt x="650868" y="242888"/>
                  </a:cubicBezTo>
                  <a:lnTo>
                    <a:pt x="642540" y="230453"/>
                  </a:lnTo>
                  <a:lnTo>
                    <a:pt x="167563" y="548652"/>
                  </a:lnTo>
                  <a:cubicBezTo>
                    <a:pt x="121831" y="579222"/>
                    <a:pt x="54322" y="563937"/>
                    <a:pt x="19478" y="511531"/>
                  </a:cubicBezTo>
                  <a:cubicBezTo>
                    <a:pt x="-13188" y="459124"/>
                    <a:pt x="-4477" y="391433"/>
                    <a:pt x="43433" y="360862"/>
                  </a:cubicBezTo>
                  <a:cubicBezTo>
                    <a:pt x="43440" y="360857"/>
                    <a:pt x="45324" y="359590"/>
                    <a:pt x="516638" y="42461"/>
                  </a:cubicBezTo>
                  <a:lnTo>
                    <a:pt x="510204" y="32854"/>
                  </a:lnTo>
                  <a:cubicBezTo>
                    <a:pt x="509285" y="31481"/>
                    <a:pt x="509285" y="31481"/>
                    <a:pt x="509285" y="31481"/>
                  </a:cubicBezTo>
                  <a:cubicBezTo>
                    <a:pt x="502750" y="22763"/>
                    <a:pt x="504928" y="9687"/>
                    <a:pt x="515819" y="3148"/>
                  </a:cubicBezTo>
                  <a:cubicBezTo>
                    <a:pt x="520176" y="-121"/>
                    <a:pt x="525621" y="-666"/>
                    <a:pt x="530794" y="696"/>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80" name="Freeform 55"/>
            <p:cNvSpPr>
              <a:spLocks noEditPoints="1"/>
            </p:cNvSpPr>
            <p:nvPr/>
          </p:nvSpPr>
          <p:spPr bwMode="auto">
            <a:xfrm>
              <a:off x="3572343" y="1602764"/>
              <a:ext cx="209056" cy="366687"/>
            </a:xfrm>
            <a:custGeom>
              <a:gdLst>
                <a:gd fmla="*/ 59 w 136" name="T0"/>
                <a:gd fmla="*/ 203 h 239" name="T1"/>
                <a:gd fmla="*/ 54 w 136" name="T2"/>
                <a:gd fmla="*/ 203 h 239" name="T3"/>
                <a:gd fmla="*/ 54 w 136" name="T4"/>
                <a:gd fmla="*/ 239 h 239" name="T5"/>
                <a:gd fmla="*/ 72 w 136" name="T6"/>
                <a:gd fmla="*/ 226 h 239" name="T7"/>
                <a:gd fmla="*/ 59 w 136" name="T8"/>
                <a:gd fmla="*/ 203 h 239" name="T9"/>
                <a:gd fmla="*/ 54 w 136" name="T10"/>
                <a:gd fmla="*/ 187 h 239" name="T11"/>
                <a:gd fmla="*/ 54 w 136" name="T12"/>
                <a:gd fmla="*/ 82 h 239" name="T13"/>
                <a:gd fmla="*/ 81 w 136" name="T14"/>
                <a:gd fmla="*/ 74 h 239" name="T15"/>
                <a:gd fmla="*/ 97 w 136" name="T16"/>
                <a:gd fmla="*/ 13 h 239" name="T17"/>
                <a:gd fmla="*/ 114 w 136" name="T18"/>
                <a:gd fmla="*/ 2 h 239" name="T19"/>
                <a:gd fmla="*/ 124 w 136" name="T20"/>
                <a:gd fmla="*/ 20 h 239" name="T21"/>
                <a:gd fmla="*/ 109 w 136" name="T22"/>
                <a:gd fmla="*/ 81 h 239" name="T23"/>
                <a:gd fmla="*/ 130 w 136" name="T24"/>
                <a:gd fmla="*/ 134 h 239" name="T25"/>
                <a:gd fmla="*/ 122 w 136" name="T26"/>
                <a:gd fmla="*/ 164 h 239" name="T27"/>
                <a:gd fmla="*/ 122 w 136" name="T28"/>
                <a:gd fmla="*/ 164 h 239" name="T29"/>
                <a:gd fmla="*/ 136 w 136" name="T30"/>
                <a:gd fmla="*/ 187 h 239" name="T31"/>
                <a:gd fmla="*/ 131 w 136" name="T32"/>
                <a:gd fmla="*/ 207 h 239" name="T33"/>
                <a:gd fmla="*/ 54 w 136" name="T34"/>
                <a:gd fmla="*/ 187 h 239" name="T35"/>
                <a:gd fmla="*/ 54 w 136" name="T36"/>
                <a:gd fmla="*/ 203 h 239" name="T37"/>
                <a:gd fmla="*/ 36 w 136" name="T38"/>
                <a:gd fmla="*/ 216 h 239" name="T39"/>
                <a:gd fmla="*/ 50 w 136" name="T40"/>
                <a:gd fmla="*/ 239 h 239" name="T41"/>
                <a:gd fmla="*/ 54 w 136" name="T42"/>
                <a:gd fmla="*/ 239 h 239" name="T43"/>
                <a:gd fmla="*/ 54 w 136" name="T44"/>
                <a:gd fmla="*/ 203 h 239" name="T45"/>
                <a:gd fmla="*/ 54 w 136" name="T46"/>
                <a:gd fmla="*/ 82 h 239" name="T47"/>
                <a:gd fmla="*/ 54 w 136" name="T48"/>
                <a:gd fmla="*/ 187 h 239" name="T49"/>
                <a:gd fmla="*/ 0 w 136" name="T50"/>
                <a:gd fmla="*/ 173 h 239" name="T51"/>
                <a:gd fmla="*/ 5 w 136" name="T52"/>
                <a:gd fmla="*/ 152 h 239" name="T53"/>
                <a:gd fmla="*/ 29 w 136" name="T54"/>
                <a:gd fmla="*/ 140 h 239" name="T55"/>
                <a:gd fmla="*/ 37 w 136" name="T56"/>
                <a:gd fmla="*/ 109 h 239" name="T57"/>
                <a:gd fmla="*/ 54 w 136" name="T58"/>
                <a:gd fmla="*/ 82 h 23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9" w="136">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37B0E8"/>
            </a:solidFill>
            <a:ln>
              <a:noFill/>
            </a:ln>
          </p:spPr>
          <p:txBody>
            <a:bodyPr anchor="t" anchorCtr="0" bIns="45720" compatLnSpc="1" lIns="91440" numCol="1" rIns="91440" tIns="45720" vert="horz" wrap="square"/>
            <a:lstStyle/>
            <a:p>
              <a:endParaRPr lang="id-ID"/>
            </a:p>
          </p:txBody>
        </p:sp>
        <p:sp>
          <p:nvSpPr>
            <p:cNvPr id="181" name="Freeform 56"/>
            <p:cNvSpPr>
              <a:spLocks noEditPoints="1"/>
            </p:cNvSpPr>
            <p:nvPr/>
          </p:nvSpPr>
          <p:spPr bwMode="auto">
            <a:xfrm>
              <a:off x="3382292" y="2370794"/>
              <a:ext cx="391281" cy="425938"/>
            </a:xfrm>
            <a:custGeom>
              <a:gdLst>
                <a:gd fmla="*/ 198 w 255" name="T0"/>
                <a:gd fmla="*/ 128 h 277" name="T1"/>
                <a:gd fmla="*/ 191 w 255" name="T2"/>
                <a:gd fmla="*/ 158 h 277" name="T3"/>
                <a:gd fmla="*/ 191 w 255" name="T4"/>
                <a:gd fmla="*/ 185 h 277" name="T5"/>
                <a:gd fmla="*/ 196 w 255" name="T6"/>
                <a:gd fmla="*/ 187 h 277" name="T7"/>
                <a:gd fmla="*/ 218 w 255" name="T8"/>
                <a:gd fmla="*/ 218 h 277" name="T9"/>
                <a:gd fmla="*/ 191 w 255" name="T10"/>
                <a:gd fmla="*/ 201 h 277" name="T11"/>
                <a:gd fmla="*/ 191 w 255" name="T12"/>
                <a:gd fmla="*/ 55 h 277" name="T13"/>
                <a:gd fmla="*/ 218 w 255" name="T14"/>
                <a:gd fmla="*/ 38 h 277" name="T15"/>
                <a:gd fmla="*/ 196 w 255" name="T16"/>
                <a:gd fmla="*/ 69 h 277" name="T17"/>
                <a:gd fmla="*/ 191 w 255" name="T18"/>
                <a:gd fmla="*/ 71 h 277" name="T19"/>
                <a:gd fmla="*/ 249 w 255" name="T20"/>
                <a:gd fmla="*/ 121 h 277" name="T21"/>
                <a:gd fmla="*/ 211 w 255" name="T22"/>
                <a:gd fmla="*/ 128 h 277" name="T23"/>
                <a:gd fmla="*/ 249 w 255" name="T24"/>
                <a:gd fmla="*/ 134 h 277" name="T25"/>
                <a:gd fmla="*/ 249 w 255" name="T26"/>
                <a:gd fmla="*/ 121 h 277" name="T27"/>
                <a:gd fmla="*/ 132 w 255" name="T28"/>
                <a:gd fmla="*/ 277 h 277" name="T29"/>
                <a:gd fmla="*/ 167 w 255" name="T30"/>
                <a:gd fmla="*/ 186 h 277" name="T31"/>
                <a:gd fmla="*/ 191 w 255" name="T32"/>
                <a:gd fmla="*/ 98 h 277" name="T33"/>
                <a:gd fmla="*/ 127 w 255" name="T34"/>
                <a:gd fmla="*/ 72 h 277" name="T35"/>
                <a:gd fmla="*/ 183 w 255" name="T36"/>
                <a:gd fmla="*/ 128 h 277" name="T37"/>
                <a:gd fmla="*/ 156 w 255" name="T38"/>
                <a:gd fmla="*/ 176 h 277" name="T39"/>
                <a:gd fmla="*/ 153 w 255" name="T40"/>
                <a:gd fmla="*/ 214 h 277" name="T41"/>
                <a:gd fmla="*/ 127 w 255" name="T42"/>
                <a:gd fmla="*/ 277 h 277" name="T43"/>
                <a:gd fmla="*/ 191 w 255" name="T44"/>
                <a:gd fmla="*/ 71 h 277" name="T45"/>
                <a:gd fmla="*/ 186 w 255" name="T46"/>
                <a:gd fmla="*/ 60 h 277" name="T47"/>
                <a:gd fmla="*/ 191 w 255" name="T48"/>
                <a:gd fmla="*/ 185 h 277" name="T49"/>
                <a:gd fmla="*/ 186 w 255" name="T50"/>
                <a:gd fmla="*/ 196 h 277" name="T51"/>
                <a:gd fmla="*/ 191 w 255" name="T52"/>
                <a:gd fmla="*/ 185 h 277" name="T53"/>
                <a:gd fmla="*/ 127 w 255" name="T54"/>
                <a:gd fmla="*/ 0 h 277" name="T55"/>
                <a:gd fmla="*/ 134 w 255" name="T56"/>
                <a:gd fmla="*/ 7 h 277" name="T57"/>
                <a:gd fmla="*/ 128 w 255" name="T58"/>
                <a:gd fmla="*/ 45 h 277" name="T59"/>
                <a:gd fmla="*/ 127 w 255" name="T60"/>
                <a:gd fmla="*/ 45 h 277" name="T61"/>
                <a:gd fmla="*/ 64 w 255" name="T62"/>
                <a:gd fmla="*/ 97 h 277" name="T63"/>
                <a:gd fmla="*/ 89 w 255" name="T64"/>
                <a:gd fmla="*/ 187 h 277" name="T65"/>
                <a:gd fmla="*/ 124 w 255" name="T66"/>
                <a:gd fmla="*/ 277 h 277" name="T67"/>
                <a:gd fmla="*/ 127 w 255" name="T68"/>
                <a:gd fmla="*/ 214 h 277" name="T69"/>
                <a:gd fmla="*/ 103 w 255" name="T70"/>
                <a:gd fmla="*/ 183 h 277" name="T71"/>
                <a:gd fmla="*/ 71 w 255" name="T72"/>
                <a:gd fmla="*/ 128 h 277" name="T73"/>
                <a:gd fmla="*/ 127 w 255" name="T74"/>
                <a:gd fmla="*/ 72 h 277" name="T75"/>
                <a:gd fmla="*/ 127 w 255" name="T76"/>
                <a:gd fmla="*/ 57 h 277" name="T77"/>
                <a:gd fmla="*/ 127 w 255" name="T78"/>
                <a:gd fmla="*/ 0 h 277" name="T79"/>
                <a:gd fmla="*/ 121 w 255" name="T80"/>
                <a:gd fmla="*/ 38 h 277" name="T81"/>
                <a:gd fmla="*/ 127 w 255" name="T82"/>
                <a:gd fmla="*/ 0 h 277" name="T83"/>
                <a:gd fmla="*/ 64 w 255" name="T84"/>
                <a:gd fmla="*/ 185 h 277" name="T85"/>
                <a:gd fmla="*/ 69 w 255" name="T86"/>
                <a:gd fmla="*/ 196 h 277" name="T87"/>
                <a:gd fmla="*/ 64 w 255" name="T88"/>
                <a:gd fmla="*/ 71 h 277" name="T89"/>
                <a:gd fmla="*/ 69 w 255" name="T90"/>
                <a:gd fmla="*/ 60 h 277" name="T91"/>
                <a:gd fmla="*/ 64 w 255" name="T92"/>
                <a:gd fmla="*/ 71 h 277" name="T93"/>
                <a:gd fmla="*/ 57 w 255" name="T94"/>
                <a:gd fmla="*/ 128 h 277" name="T95"/>
                <a:gd fmla="*/ 64 w 255" name="T96"/>
                <a:gd fmla="*/ 97 h 277" name="T97"/>
                <a:gd fmla="*/ 64 w 255" name="T98"/>
                <a:gd fmla="*/ 71 h 277" name="T99"/>
                <a:gd fmla="*/ 60 w 255" name="T100"/>
                <a:gd fmla="*/ 69 h 277" name="T101"/>
                <a:gd fmla="*/ 38 w 255" name="T102"/>
                <a:gd fmla="*/ 38 h 277" name="T103"/>
                <a:gd fmla="*/ 64 w 255" name="T104"/>
                <a:gd fmla="*/ 55 h 277" name="T105"/>
                <a:gd fmla="*/ 64 w 255" name="T106"/>
                <a:gd fmla="*/ 201 h 277" name="T107"/>
                <a:gd fmla="*/ 38 w 255" name="T108"/>
                <a:gd fmla="*/ 218 h 277" name="T109"/>
                <a:gd fmla="*/ 60 w 255" name="T110"/>
                <a:gd fmla="*/ 187 h 277" name="T111"/>
                <a:gd fmla="*/ 64 w 255" name="T112"/>
                <a:gd fmla="*/ 185 h 277" name="T113"/>
                <a:gd fmla="*/ 45 w 255" name="T114"/>
                <a:gd fmla="*/ 128 h 277" name="T115"/>
                <a:gd fmla="*/ 7 w 255" name="T116"/>
                <a:gd fmla="*/ 121 h 277" name="T117"/>
                <a:gd fmla="*/ 7 w 255" name="T118"/>
                <a:gd fmla="*/ 134 h 277" name="T119"/>
                <a:gd fmla="*/ 45 w 255" name="T120"/>
                <a:gd fmla="*/ 128 h 2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7" w="255">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82" name="Freeform 57"/>
            <p:cNvSpPr>
              <a:spLocks noEditPoints="1"/>
            </p:cNvSpPr>
            <p:nvPr/>
          </p:nvSpPr>
          <p:spPr bwMode="auto">
            <a:xfrm>
              <a:off x="4825562" y="1269616"/>
              <a:ext cx="372277" cy="365569"/>
            </a:xfrm>
            <a:custGeom>
              <a:gdLst>
                <a:gd fmla="*/ 231 w 243" name="T0"/>
                <a:gd fmla="*/ 92 h 238" name="T1"/>
                <a:gd fmla="*/ 214 w 243" name="T2"/>
                <a:gd fmla="*/ 83 h 238" name="T3"/>
                <a:gd fmla="*/ 206 w 243" name="T4"/>
                <a:gd fmla="*/ 71 h 238" name="T5"/>
                <a:gd fmla="*/ 192 w 243" name="T6"/>
                <a:gd fmla="*/ 82 h 238" name="T7"/>
                <a:gd fmla="*/ 194 w 243" name="T8"/>
                <a:gd fmla="*/ 64 h 238" name="T9"/>
                <a:gd fmla="*/ 179 w 243" name="T10"/>
                <a:gd fmla="*/ 64 h 238" name="T11"/>
                <a:gd fmla="*/ 162 w 243" name="T12"/>
                <a:gd fmla="*/ 54 h 238" name="T13"/>
                <a:gd fmla="*/ 154 w 243" name="T14"/>
                <a:gd fmla="*/ 42 h 238" name="T15"/>
                <a:gd fmla="*/ 140 w 243" name="T16"/>
                <a:gd fmla="*/ 53 h 238" name="T17"/>
                <a:gd fmla="*/ 142 w 243" name="T18"/>
                <a:gd fmla="*/ 35 h 238" name="T19"/>
                <a:gd fmla="*/ 128 w 243" name="T20"/>
                <a:gd fmla="*/ 35 h 238" name="T21"/>
                <a:gd fmla="*/ 110 w 243" name="T22"/>
                <a:gd fmla="*/ 25 h 238" name="T23"/>
                <a:gd fmla="*/ 102 w 243" name="T24"/>
                <a:gd fmla="*/ 13 h 238" name="T25"/>
                <a:gd fmla="*/ 101 w 243" name="T26"/>
                <a:gd fmla="*/ 22 h 238" name="T27"/>
                <a:gd fmla="*/ 208 w 243" name="T28"/>
                <a:gd fmla="*/ 128 h 238" name="T29"/>
                <a:gd fmla="*/ 206 w 243" name="T30"/>
                <a:gd fmla="*/ 132 h 238" name="T31"/>
                <a:gd fmla="*/ 101 w 243" name="T32"/>
                <a:gd fmla="*/ 74 h 238" name="T33"/>
                <a:gd fmla="*/ 196 w 243" name="T34"/>
                <a:gd fmla="*/ 149 h 238" name="T35"/>
                <a:gd fmla="*/ 194 w 243" name="T36"/>
                <a:gd fmla="*/ 153 h 238" name="T37"/>
                <a:gd fmla="*/ 101 w 243" name="T38"/>
                <a:gd fmla="*/ 101 h 238" name="T39"/>
                <a:gd fmla="*/ 185 w 243" name="T40"/>
                <a:gd fmla="*/ 170 h 238" name="T41"/>
                <a:gd fmla="*/ 182 w 243" name="T42"/>
                <a:gd fmla="*/ 174 h 238" name="T43"/>
                <a:gd fmla="*/ 101 w 243" name="T44"/>
                <a:gd fmla="*/ 129 h 238" name="T45"/>
                <a:gd fmla="*/ 173 w 243" name="T46"/>
                <a:gd fmla="*/ 191 h 238" name="T47"/>
                <a:gd fmla="*/ 171 w 243" name="T48"/>
                <a:gd fmla="*/ 195 h 238" name="T49"/>
                <a:gd fmla="*/ 101 w 243" name="T50"/>
                <a:gd fmla="*/ 156 h 238" name="T51"/>
                <a:gd fmla="*/ 138 w 243" name="T52"/>
                <a:gd fmla="*/ 231 h 238" name="T53"/>
                <a:gd fmla="*/ 243 w 243" name="T54"/>
                <a:gd fmla="*/ 91 h 238" name="T55"/>
                <a:gd fmla="*/ 101 w 243" name="T56"/>
                <a:gd fmla="*/ 22 h 238" name="T57"/>
                <a:gd fmla="*/ 85 w 243" name="T58"/>
                <a:gd fmla="*/ 11 h 238" name="T59"/>
                <a:gd fmla="*/ 78 w 243" name="T60"/>
                <a:gd fmla="*/ 0 h 238" name="T61"/>
                <a:gd fmla="*/ 15 w 243" name="T62"/>
                <a:gd fmla="*/ 163 h 238" name="T63"/>
                <a:gd fmla="*/ 101 w 243" name="T64"/>
                <a:gd fmla="*/ 156 h 238" name="T65"/>
                <a:gd fmla="*/ 27 w 243" name="T66"/>
                <a:gd fmla="*/ 113 h 238" name="T67"/>
                <a:gd fmla="*/ 101 w 243" name="T68"/>
                <a:gd fmla="*/ 151 h 238" name="T69"/>
                <a:gd fmla="*/ 40 w 243" name="T70"/>
                <a:gd fmla="*/ 95 h 238" name="T71"/>
                <a:gd fmla="*/ 42 w 243" name="T72"/>
                <a:gd fmla="*/ 91 h 238" name="T73"/>
                <a:gd fmla="*/ 101 w 243" name="T74"/>
                <a:gd fmla="*/ 101 h 238" name="T75"/>
                <a:gd fmla="*/ 51 w 243" name="T76"/>
                <a:gd fmla="*/ 71 h 238" name="T77"/>
                <a:gd fmla="*/ 101 w 243" name="T78"/>
                <a:gd fmla="*/ 96 h 238" name="T79"/>
                <a:gd fmla="*/ 63 w 243" name="T80"/>
                <a:gd fmla="*/ 53 h 238" name="T81"/>
                <a:gd fmla="*/ 65 w 243" name="T82"/>
                <a:gd fmla="*/ 49 h 238" name="T83"/>
                <a:gd fmla="*/ 101 w 243" name="T84"/>
                <a:gd fmla="*/ 22 h 2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8" w="243">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83" name="Freeform 58"/>
            <p:cNvSpPr>
              <a:spLocks noEditPoints="1"/>
            </p:cNvSpPr>
            <p:nvPr/>
          </p:nvSpPr>
          <p:spPr bwMode="auto">
            <a:xfrm>
              <a:off x="3510499" y="2794688"/>
              <a:ext cx="362215" cy="366687"/>
            </a:xfrm>
            <a:custGeom>
              <a:gdLst>
                <a:gd fmla="*/ 189 w 236" name="T0"/>
                <a:gd fmla="*/ 60 h 239" name="T1"/>
                <a:gd fmla="*/ 196 w 236" name="T2"/>
                <a:gd fmla="*/ 122 h 239" name="T3"/>
                <a:gd fmla="*/ 198 w 236" name="T4"/>
                <a:gd fmla="*/ 136 h 239" name="T5"/>
                <a:gd fmla="*/ 208 w 236" name="T6"/>
                <a:gd fmla="*/ 157 h 239" name="T7"/>
                <a:gd fmla="*/ 189 w 236" name="T8"/>
                <a:gd fmla="*/ 195 h 239" name="T9"/>
                <a:gd fmla="*/ 168 w 236" name="T10"/>
                <a:gd fmla="*/ 156 h 239" name="T11"/>
                <a:gd fmla="*/ 168 w 236" name="T12"/>
                <a:gd fmla="*/ 78 h 239" name="T13"/>
                <a:gd fmla="*/ 182 w 236" name="T14"/>
                <a:gd fmla="*/ 92 h 239" name="T15"/>
                <a:gd fmla="*/ 185 w 236" name="T16"/>
                <a:gd fmla="*/ 107 h 239" name="T17"/>
                <a:gd fmla="*/ 189 w 236" name="T18"/>
                <a:gd fmla="*/ 141 h 239" name="T19"/>
                <a:gd fmla="*/ 189 w 236" name="T20"/>
                <a:gd fmla="*/ 130 h 239" name="T21"/>
                <a:gd fmla="*/ 168 w 236" name="T22"/>
                <a:gd fmla="*/ 155 h 239" name="T23"/>
                <a:gd fmla="*/ 160 w 236" name="T24"/>
                <a:gd fmla="*/ 138 h 239" name="T25"/>
                <a:gd fmla="*/ 165 w 236" name="T26"/>
                <a:gd fmla="*/ 172 h 239" name="T27"/>
                <a:gd fmla="*/ 168 w 236" name="T28"/>
                <a:gd fmla="*/ 16 h 239" name="T29"/>
                <a:gd fmla="*/ 163 w 236" name="T30"/>
                <a:gd fmla="*/ 49 h 239" name="T31"/>
                <a:gd fmla="*/ 168 w 236" name="T32"/>
                <a:gd fmla="*/ 78 h 239" name="T33"/>
                <a:gd fmla="*/ 159 w 236" name="T34"/>
                <a:gd fmla="*/ 118 h 239" name="T35"/>
                <a:gd fmla="*/ 159 w 236" name="T36"/>
                <a:gd fmla="*/ 209 h 239" name="T37"/>
                <a:gd fmla="*/ 159 w 236" name="T38"/>
                <a:gd fmla="*/ 5 h 239" name="T39"/>
                <a:gd fmla="*/ 159 w 236" name="T40"/>
                <a:gd fmla="*/ 40 h 239" name="T41"/>
                <a:gd fmla="*/ 144 w 236" name="T42"/>
                <a:gd fmla="*/ 89 h 239" name="T43"/>
                <a:gd fmla="*/ 159 w 236" name="T44"/>
                <a:gd fmla="*/ 108 h 239" name="T45"/>
                <a:gd fmla="*/ 159 w 236" name="T46"/>
                <a:gd fmla="*/ 136 h 239" name="T47"/>
                <a:gd fmla="*/ 144 w 236" name="T48"/>
                <a:gd fmla="*/ 162 h 239" name="T49"/>
                <a:gd fmla="*/ 151 w 236" name="T50"/>
                <a:gd fmla="*/ 143 h 239" name="T51"/>
                <a:gd fmla="*/ 146 w 236" name="T52"/>
                <a:gd fmla="*/ 109 h 239" name="T53"/>
                <a:gd fmla="*/ 123 w 236" name="T54"/>
                <a:gd fmla="*/ 7 h 239" name="T55"/>
                <a:gd fmla="*/ 144 w 236" name="T56"/>
                <a:gd fmla="*/ 0 h 239" name="T57"/>
                <a:gd fmla="*/ 144 w 236" name="T58"/>
                <a:gd fmla="*/ 187 h 239" name="T59"/>
                <a:gd fmla="*/ 123 w 236" name="T60"/>
                <a:gd fmla="*/ 225 h 239" name="T61"/>
                <a:gd fmla="*/ 140 w 236" name="T62"/>
                <a:gd fmla="*/ 96 h 239" name="T63"/>
                <a:gd fmla="*/ 123 w 236" name="T64"/>
                <a:gd fmla="*/ 135 h 239" name="T65"/>
                <a:gd fmla="*/ 137 w 236" name="T66"/>
                <a:gd fmla="*/ 113 h 239" name="T67"/>
                <a:gd fmla="*/ 123 w 236" name="T68"/>
                <a:gd fmla="*/ 82 h 239" name="T69"/>
                <a:gd fmla="*/ 125 w 236" name="T70"/>
                <a:gd fmla="*/ 171 h 239" name="T71"/>
                <a:gd fmla="*/ 123 w 236" name="T72"/>
                <a:gd fmla="*/ 7 h 239" name="T73"/>
                <a:gd fmla="*/ 123 w 236" name="T74"/>
                <a:gd fmla="*/ 7 h 239" name="T75"/>
                <a:gd fmla="*/ 123 w 236" name="T76"/>
                <a:gd fmla="*/ 177 h 239" name="T77"/>
                <a:gd fmla="*/ 121 w 236" name="T78"/>
                <a:gd fmla="*/ 162 h 239" name="T79"/>
                <a:gd fmla="*/ 123 w 236" name="T80"/>
                <a:gd fmla="*/ 135 h 239" name="T81"/>
                <a:gd fmla="*/ 99 w 236" name="T82"/>
                <a:gd fmla="*/ 124 h 239" name="T83"/>
                <a:gd fmla="*/ 106 w 236" name="T84"/>
                <a:gd fmla="*/ 164 h 239" name="T85"/>
                <a:gd fmla="*/ 108 w 236" name="T86"/>
                <a:gd fmla="*/ 179 h 239" name="T87"/>
                <a:gd fmla="*/ 118 w 236" name="T88"/>
                <a:gd fmla="*/ 199 h 239" name="T89"/>
                <a:gd fmla="*/ 123 w 236" name="T90"/>
                <a:gd fmla="*/ 99 h 239" name="T91"/>
                <a:gd fmla="*/ 99 w 236" name="T92"/>
                <a:gd fmla="*/ 18 h 239" name="T93"/>
                <a:gd fmla="*/ 99 w 236" name="T94"/>
                <a:gd fmla="*/ 18 h 239" name="T95"/>
                <a:gd fmla="*/ 89 w 236" name="T96"/>
                <a:gd fmla="*/ 212 h 239" name="T97"/>
                <a:gd fmla="*/ 99 w 236" name="T98"/>
                <a:gd fmla="*/ 183 h 239" name="T99"/>
                <a:gd fmla="*/ 71 w 236" name="T100"/>
                <a:gd fmla="*/ 227 h 239" name="T101"/>
                <a:gd fmla="*/ 95 w 236" name="T102"/>
                <a:gd fmla="*/ 117 h 239" name="T103"/>
                <a:gd fmla="*/ 71 w 236" name="T104"/>
                <a:gd fmla="*/ 160 h 239" name="T105"/>
                <a:gd fmla="*/ 92 w 236" name="T106"/>
                <a:gd fmla="*/ 134 h 239" name="T107"/>
                <a:gd fmla="*/ 71 w 236" name="T108"/>
                <a:gd fmla="*/ 107 h 239" name="T109"/>
                <a:gd fmla="*/ 7 w 236" name="T110"/>
                <a:gd fmla="*/ 91 h 239" name="T111"/>
                <a:gd fmla="*/ 70 w 236" name="T112"/>
                <a:gd fmla="*/ 181 h 239" name="T113"/>
                <a:gd fmla="*/ 71 w 236" name="T114"/>
                <a:gd fmla="*/ 149 h 239" name="T115"/>
                <a:gd fmla="*/ 52 w 236" name="T116"/>
                <a:gd fmla="*/ 133 h 239" name="T117"/>
                <a:gd fmla="*/ 35 w 236" name="T118"/>
                <a:gd fmla="*/ 109 h 239" name="T119"/>
                <a:gd fmla="*/ 71 w 236" name="T120"/>
                <a:gd fmla="*/ 31 h 23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9" w="236">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84" name="Rectangle 59"/>
            <p:cNvSpPr>
              <a:spLocks noChangeArrowheads="1"/>
            </p:cNvSpPr>
            <p:nvPr/>
          </p:nvSpPr>
          <p:spPr bwMode="auto">
            <a:xfrm>
              <a:off x="4916115" y="2004107"/>
              <a:ext cx="441589" cy="465066"/>
            </a:xfrm>
            <a:custGeom>
              <a:rect b="b" l="l" r="r" t="t"/>
              <a:pathLst>
                <a:path h="660400" w="627063">
                  <a:moveTo>
                    <a:pt x="0" y="628650"/>
                  </a:moveTo>
                  <a:lnTo>
                    <a:pt x="627063" y="628650"/>
                  </a:lnTo>
                  <a:lnTo>
                    <a:pt x="627063" y="660400"/>
                  </a:lnTo>
                  <a:lnTo>
                    <a:pt x="0" y="660400"/>
                  </a:lnTo>
                  <a:close/>
                  <a:moveTo>
                    <a:pt x="25400" y="565150"/>
                  </a:moveTo>
                  <a:lnTo>
                    <a:pt x="601663" y="565150"/>
                  </a:lnTo>
                  <a:lnTo>
                    <a:pt x="601663" y="596900"/>
                  </a:lnTo>
                  <a:lnTo>
                    <a:pt x="25400" y="596900"/>
                  </a:lnTo>
                  <a:close/>
                  <a:moveTo>
                    <a:pt x="438150" y="254000"/>
                  </a:moveTo>
                  <a:lnTo>
                    <a:pt x="557213" y="254000"/>
                  </a:lnTo>
                  <a:lnTo>
                    <a:pt x="557213" y="285750"/>
                  </a:lnTo>
                  <a:lnTo>
                    <a:pt x="534988" y="285750"/>
                  </a:lnTo>
                  <a:lnTo>
                    <a:pt x="534988" y="500062"/>
                  </a:lnTo>
                  <a:lnTo>
                    <a:pt x="557213" y="500062"/>
                  </a:lnTo>
                  <a:lnTo>
                    <a:pt x="557213" y="531812"/>
                  </a:lnTo>
                  <a:lnTo>
                    <a:pt x="438150" y="531812"/>
                  </a:lnTo>
                  <a:lnTo>
                    <a:pt x="438150" y="500062"/>
                  </a:lnTo>
                  <a:lnTo>
                    <a:pt x="458788" y="500062"/>
                  </a:lnTo>
                  <a:lnTo>
                    <a:pt x="458788" y="285750"/>
                  </a:lnTo>
                  <a:lnTo>
                    <a:pt x="438150" y="285750"/>
                  </a:lnTo>
                  <a:close/>
                  <a:moveTo>
                    <a:pt x="252413" y="254000"/>
                  </a:moveTo>
                  <a:lnTo>
                    <a:pt x="374651" y="254000"/>
                  </a:lnTo>
                  <a:lnTo>
                    <a:pt x="374651" y="285750"/>
                  </a:lnTo>
                  <a:lnTo>
                    <a:pt x="352426" y="285750"/>
                  </a:lnTo>
                  <a:lnTo>
                    <a:pt x="352426" y="500062"/>
                  </a:lnTo>
                  <a:lnTo>
                    <a:pt x="374651" y="500062"/>
                  </a:lnTo>
                  <a:lnTo>
                    <a:pt x="374651" y="531812"/>
                  </a:lnTo>
                  <a:lnTo>
                    <a:pt x="252413" y="531812"/>
                  </a:lnTo>
                  <a:lnTo>
                    <a:pt x="252413" y="500062"/>
                  </a:lnTo>
                  <a:lnTo>
                    <a:pt x="274638" y="500062"/>
                  </a:lnTo>
                  <a:lnTo>
                    <a:pt x="274638" y="285750"/>
                  </a:lnTo>
                  <a:lnTo>
                    <a:pt x="252413" y="285750"/>
                  </a:lnTo>
                  <a:close/>
                  <a:moveTo>
                    <a:pt x="69850" y="254000"/>
                  </a:moveTo>
                  <a:lnTo>
                    <a:pt x="192088" y="254000"/>
                  </a:lnTo>
                  <a:lnTo>
                    <a:pt x="192088" y="285750"/>
                  </a:lnTo>
                  <a:lnTo>
                    <a:pt x="169863" y="285750"/>
                  </a:lnTo>
                  <a:lnTo>
                    <a:pt x="169863" y="500062"/>
                  </a:lnTo>
                  <a:lnTo>
                    <a:pt x="192088" y="500062"/>
                  </a:lnTo>
                  <a:lnTo>
                    <a:pt x="192088" y="531812"/>
                  </a:lnTo>
                  <a:lnTo>
                    <a:pt x="69850" y="531812"/>
                  </a:lnTo>
                  <a:lnTo>
                    <a:pt x="69850" y="500062"/>
                  </a:lnTo>
                  <a:lnTo>
                    <a:pt x="90488" y="500062"/>
                  </a:lnTo>
                  <a:lnTo>
                    <a:pt x="90488" y="285750"/>
                  </a:lnTo>
                  <a:lnTo>
                    <a:pt x="69850" y="285750"/>
                  </a:lnTo>
                  <a:close/>
                  <a:moveTo>
                    <a:pt x="312738" y="0"/>
                  </a:moveTo>
                  <a:lnTo>
                    <a:pt x="601663" y="184150"/>
                  </a:lnTo>
                  <a:lnTo>
                    <a:pt x="601663" y="215900"/>
                  </a:lnTo>
                  <a:lnTo>
                    <a:pt x="25400" y="215900"/>
                  </a:lnTo>
                  <a:lnTo>
                    <a:pt x="25400" y="184150"/>
                  </a:lnTo>
                  <a:close/>
                </a:path>
              </a:pathLst>
            </a:cu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id-ID"/>
            </a:p>
          </p:txBody>
        </p:sp>
        <p:sp>
          <p:nvSpPr>
            <p:cNvPr id="185" name="Freeform 72"/>
            <p:cNvSpPr>
              <a:spLocks noEditPoints="1"/>
            </p:cNvSpPr>
            <p:nvPr/>
          </p:nvSpPr>
          <p:spPr bwMode="auto">
            <a:xfrm>
              <a:off x="3818291" y="2121491"/>
              <a:ext cx="563445" cy="367805"/>
            </a:xfrm>
            <a:custGeom>
              <a:gdLst>
                <a:gd fmla="*/ 82 w 367" name="T0"/>
                <a:gd fmla="*/ 27 h 240" name="T1"/>
                <a:gd fmla="*/ 367 w 367" name="T2"/>
                <a:gd fmla="*/ 120 h 240" name="T3"/>
                <a:gd fmla="*/ 82 w 367" name="T4"/>
                <a:gd fmla="*/ 213 h 240" name="T5"/>
                <a:gd fmla="*/ 82 w 367" name="T6"/>
                <a:gd fmla="*/ 177 h 240" name="T7"/>
                <a:gd fmla="*/ 127 w 367" name="T8"/>
                <a:gd fmla="*/ 143 h 240" name="T9"/>
                <a:gd fmla="*/ 127 w 367" name="T10"/>
                <a:gd fmla="*/ 87 h 240" name="T11"/>
                <a:gd fmla="*/ 138 w 367" name="T12"/>
                <a:gd fmla="*/ 87 h 240" name="T13"/>
                <a:gd fmla="*/ 138 w 367" name="T14"/>
                <a:gd fmla="*/ 64 h 240" name="T15"/>
                <a:gd fmla="*/ 127 w 367" name="T16"/>
                <a:gd fmla="*/ 64 h 240" name="T17"/>
                <a:gd fmla="*/ 102 w 367" name="T18"/>
                <a:gd fmla="*/ 64 h 240" name="T19"/>
                <a:gd fmla="*/ 91 w 367" name="T20"/>
                <a:gd fmla="*/ 64 h 240" name="T21"/>
                <a:gd fmla="*/ 91 w 367" name="T22"/>
                <a:gd fmla="*/ 87 h 240" name="T23"/>
                <a:gd fmla="*/ 102 w 367" name="T24"/>
                <a:gd fmla="*/ 87 h 240" name="T25"/>
                <a:gd fmla="*/ 102 w 367" name="T26"/>
                <a:gd fmla="*/ 143 h 240" name="T27"/>
                <a:gd fmla="*/ 82 w 367" name="T28"/>
                <a:gd fmla="*/ 156 h 240" name="T29"/>
                <a:gd fmla="*/ 82 w 367" name="T30"/>
                <a:gd fmla="*/ 27 h 240" name="T31"/>
                <a:gd fmla="*/ 0 w 367" name="T32"/>
                <a:gd fmla="*/ 0 h 240" name="T33"/>
                <a:gd fmla="*/ 82 w 367" name="T34"/>
                <a:gd fmla="*/ 27 h 240" name="T35"/>
                <a:gd fmla="*/ 82 w 367" name="T36"/>
                <a:gd fmla="*/ 156 h 240" name="T37"/>
                <a:gd fmla="*/ 82 w 367" name="T38"/>
                <a:gd fmla="*/ 156 h 240" name="T39"/>
                <a:gd fmla="*/ 62 w 367" name="T40"/>
                <a:gd fmla="*/ 143 h 240" name="T41"/>
                <a:gd fmla="*/ 62 w 367" name="T42"/>
                <a:gd fmla="*/ 87 h 240" name="T43"/>
                <a:gd fmla="*/ 73 w 367" name="T44"/>
                <a:gd fmla="*/ 87 h 240" name="T45"/>
                <a:gd fmla="*/ 73 w 367" name="T46"/>
                <a:gd fmla="*/ 64 h 240" name="T47"/>
                <a:gd fmla="*/ 62 w 367" name="T48"/>
                <a:gd fmla="*/ 64 h 240" name="T49"/>
                <a:gd fmla="*/ 37 w 367" name="T50"/>
                <a:gd fmla="*/ 64 h 240" name="T51"/>
                <a:gd fmla="*/ 26 w 367" name="T52"/>
                <a:gd fmla="*/ 64 h 240" name="T53"/>
                <a:gd fmla="*/ 26 w 367" name="T54"/>
                <a:gd fmla="*/ 87 h 240" name="T55"/>
                <a:gd fmla="*/ 37 w 367" name="T56"/>
                <a:gd fmla="*/ 87 h 240" name="T57"/>
                <a:gd fmla="*/ 37 w 367" name="T58"/>
                <a:gd fmla="*/ 143 h 240" name="T59"/>
                <a:gd fmla="*/ 82 w 367" name="T60"/>
                <a:gd fmla="*/ 177 h 240" name="T61"/>
                <a:gd fmla="*/ 82 w 367" name="T62"/>
                <a:gd fmla="*/ 177 h 240" name="T63"/>
                <a:gd fmla="*/ 82 w 367" name="T64"/>
                <a:gd fmla="*/ 213 h 240" name="T65"/>
                <a:gd fmla="*/ 0 w 367" name="T66"/>
                <a:gd fmla="*/ 240 h 240" name="T67"/>
                <a:gd fmla="*/ 0 w 367" name="T68"/>
                <a:gd fmla="*/ 0 h 2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0" w="367">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86" name="Freeform 73"/>
            <p:cNvSpPr>
              <a:spLocks noEditPoints="1"/>
            </p:cNvSpPr>
            <p:nvPr/>
          </p:nvSpPr>
          <p:spPr bwMode="auto">
            <a:xfrm>
              <a:off x="5061448" y="2525070"/>
              <a:ext cx="131918" cy="230297"/>
            </a:xfrm>
            <a:custGeom>
              <a:gdLst>
                <a:gd fmla="*/ 37 w 86" name="T0"/>
                <a:gd fmla="*/ 128 h 150" name="T1"/>
                <a:gd fmla="*/ 34 w 86" name="T2"/>
                <a:gd fmla="*/ 127 h 150" name="T3"/>
                <a:gd fmla="*/ 34 w 86" name="T4"/>
                <a:gd fmla="*/ 150 h 150" name="T5"/>
                <a:gd fmla="*/ 45 w 86" name="T6"/>
                <a:gd fmla="*/ 142 h 150" name="T7"/>
                <a:gd fmla="*/ 37 w 86" name="T8"/>
                <a:gd fmla="*/ 128 h 150" name="T9"/>
                <a:gd fmla="*/ 34 w 86" name="T10"/>
                <a:gd fmla="*/ 118 h 150" name="T11"/>
                <a:gd fmla="*/ 34 w 86" name="T12"/>
                <a:gd fmla="*/ 51 h 150" name="T13"/>
                <a:gd fmla="*/ 51 w 86" name="T14"/>
                <a:gd fmla="*/ 46 h 150" name="T15"/>
                <a:gd fmla="*/ 61 w 86" name="T16"/>
                <a:gd fmla="*/ 8 h 150" name="T17"/>
                <a:gd fmla="*/ 72 w 86" name="T18"/>
                <a:gd fmla="*/ 1 h 150" name="T19"/>
                <a:gd fmla="*/ 78 w 86" name="T20"/>
                <a:gd fmla="*/ 12 h 150" name="T21"/>
                <a:gd fmla="*/ 69 w 86" name="T22"/>
                <a:gd fmla="*/ 51 h 150" name="T23"/>
                <a:gd fmla="*/ 82 w 86" name="T24"/>
                <a:gd fmla="*/ 84 h 150" name="T25"/>
                <a:gd fmla="*/ 77 w 86" name="T26"/>
                <a:gd fmla="*/ 103 h 150" name="T27"/>
                <a:gd fmla="*/ 77 w 86" name="T28"/>
                <a:gd fmla="*/ 103 h 150" name="T29"/>
                <a:gd fmla="*/ 86 w 86" name="T30"/>
                <a:gd fmla="*/ 117 h 150" name="T31"/>
                <a:gd fmla="*/ 83 w 86" name="T32"/>
                <a:gd fmla="*/ 130 h 150" name="T33"/>
                <a:gd fmla="*/ 34 w 86" name="T34"/>
                <a:gd fmla="*/ 118 h 150" name="T35"/>
                <a:gd fmla="*/ 34 w 86" name="T36"/>
                <a:gd fmla="*/ 127 h 150" name="T37"/>
                <a:gd fmla="*/ 23 w 86" name="T38"/>
                <a:gd fmla="*/ 136 h 150" name="T39"/>
                <a:gd fmla="*/ 31 w 86" name="T40"/>
                <a:gd fmla="*/ 150 h 150" name="T41"/>
                <a:gd fmla="*/ 34 w 86" name="T42"/>
                <a:gd fmla="*/ 150 h 150" name="T43"/>
                <a:gd fmla="*/ 34 w 86" name="T44"/>
                <a:gd fmla="*/ 127 h 150" name="T45"/>
                <a:gd fmla="*/ 34 w 86" name="T46"/>
                <a:gd fmla="*/ 51 h 150" name="T47"/>
                <a:gd fmla="*/ 34 w 86" name="T48"/>
                <a:gd fmla="*/ 118 h 150" name="T49"/>
                <a:gd fmla="*/ 0 w 86" name="T50"/>
                <a:gd fmla="*/ 109 h 150" name="T51"/>
                <a:gd fmla="*/ 3 w 86" name="T52"/>
                <a:gd fmla="*/ 96 h 150" name="T53"/>
                <a:gd fmla="*/ 18 w 86" name="T54"/>
                <a:gd fmla="*/ 88 h 150" name="T55"/>
                <a:gd fmla="*/ 23 w 86" name="T56"/>
                <a:gd fmla="*/ 69 h 150" name="T57"/>
                <a:gd fmla="*/ 34 w 86" name="T58"/>
                <a:gd fmla="*/ 51 h 1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0" w="86">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87" name="Freeform 74"/>
            <p:cNvSpPr>
              <a:spLocks noEditPoints="1"/>
            </p:cNvSpPr>
            <p:nvPr/>
          </p:nvSpPr>
          <p:spPr bwMode="auto">
            <a:xfrm>
              <a:off x="3909963" y="1735800"/>
              <a:ext cx="264954" cy="324205"/>
            </a:xfrm>
            <a:custGeom>
              <a:gdLst>
                <a:gd fmla="*/ 172 w 172" name="T0"/>
                <a:gd fmla="*/ 9 h 211" name="T1"/>
                <a:gd fmla="*/ 121 w 172" name="T2"/>
                <a:gd fmla="*/ 37 h 211" name="T3"/>
                <a:gd fmla="*/ 143 w 172" name="T4"/>
                <a:gd fmla="*/ 211 h 211" name="T5"/>
                <a:gd fmla="*/ 124 w 172" name="T6"/>
                <a:gd fmla="*/ 165 h 211" name="T7"/>
                <a:gd fmla="*/ 131 w 172" name="T8"/>
                <a:gd fmla="*/ 108 h 211" name="T9"/>
                <a:gd fmla="*/ 121 w 172" name="T10"/>
                <a:gd fmla="*/ 86 h 211" name="T11"/>
                <a:gd fmla="*/ 129 w 172" name="T12"/>
                <a:gd fmla="*/ 146 h 211" name="T13"/>
                <a:gd fmla="*/ 127 w 172" name="T14"/>
                <a:gd fmla="*/ 116 h 211" name="T15"/>
                <a:gd fmla="*/ 121 w 172" name="T16"/>
                <a:gd fmla="*/ 156 h 211" name="T17"/>
                <a:gd fmla="*/ 121 w 172" name="T18"/>
                <a:gd fmla="*/ 9 h 211" name="T19"/>
                <a:gd fmla="*/ 98 w 172" name="T20"/>
                <a:gd fmla="*/ 37 h 211" name="T21"/>
                <a:gd fmla="*/ 110 w 172" name="T22"/>
                <a:gd fmla="*/ 88 h 211" name="T23"/>
                <a:gd fmla="*/ 100 w 172" name="T24"/>
                <a:gd fmla="*/ 81 h 211" name="T25"/>
                <a:gd fmla="*/ 121 w 172" name="T26"/>
                <a:gd fmla="*/ 211 h 211" name="T27"/>
                <a:gd fmla="*/ 101 w 172" name="T28"/>
                <a:gd fmla="*/ 163 h 211" name="T29"/>
                <a:gd fmla="*/ 121 w 172" name="T30"/>
                <a:gd fmla="*/ 211 h 211" name="T31"/>
                <a:gd fmla="*/ 113 w 172" name="T32"/>
                <a:gd fmla="*/ 148 h 211" name="T33"/>
                <a:gd fmla="*/ 121 w 172" name="T34"/>
                <a:gd fmla="*/ 156 h 211" name="T35"/>
                <a:gd fmla="*/ 98 w 172" name="T36"/>
                <a:gd fmla="*/ 0 h 211" name="T37"/>
                <a:gd fmla="*/ 71 w 172" name="T38"/>
                <a:gd fmla="*/ 0 h 211" name="T39"/>
                <a:gd fmla="*/ 98 w 172" name="T40"/>
                <a:gd fmla="*/ 80 h 211" name="T41"/>
                <a:gd fmla="*/ 71 w 172" name="T42"/>
                <a:gd fmla="*/ 37 h 211" name="T43"/>
                <a:gd fmla="*/ 71 w 172" name="T44"/>
                <a:gd fmla="*/ 166 h 211" name="T45"/>
                <a:gd fmla="*/ 98 w 172" name="T46"/>
                <a:gd fmla="*/ 141 h 211" name="T47"/>
                <a:gd fmla="*/ 98 w 172" name="T48"/>
                <a:gd fmla="*/ 160 h 211" name="T49"/>
                <a:gd fmla="*/ 74 w 172" name="T50"/>
                <a:gd fmla="*/ 124 h 211" name="T51"/>
                <a:gd fmla="*/ 71 w 172" name="T52"/>
                <a:gd fmla="*/ 118 h 211" name="T53"/>
                <a:gd fmla="*/ 71 w 172" name="T54"/>
                <a:gd fmla="*/ 98 h 211" name="T55"/>
                <a:gd fmla="*/ 71 w 172" name="T56"/>
                <a:gd fmla="*/ 0 h 211" name="T57"/>
                <a:gd fmla="*/ 60 w 172" name="T58"/>
                <a:gd fmla="*/ 0 h 211" name="T59"/>
                <a:gd fmla="*/ 71 w 172" name="T60"/>
                <a:gd fmla="*/ 88 h 211" name="T61"/>
                <a:gd fmla="*/ 60 w 172" name="T62"/>
                <a:gd fmla="*/ 37 h 211" name="T63"/>
                <a:gd fmla="*/ 60 w 172" name="T64"/>
                <a:gd fmla="*/ 120 h 211" name="T65"/>
                <a:gd fmla="*/ 65 w 172" name="T66"/>
                <a:gd fmla="*/ 166 h 211" name="T67"/>
                <a:gd fmla="*/ 71 w 172" name="T68"/>
                <a:gd fmla="*/ 98 h 211" name="T69"/>
                <a:gd fmla="*/ 71 w 172" name="T70"/>
                <a:gd fmla="*/ 98 h 211" name="T71"/>
                <a:gd fmla="*/ 60 w 172" name="T72"/>
                <a:gd fmla="*/ 9 h 211" name="T73"/>
                <a:gd fmla="*/ 12 w 172" name="T74"/>
                <a:gd fmla="*/ 23 h 211" name="T75"/>
                <a:gd fmla="*/ 60 w 172" name="T76"/>
                <a:gd fmla="*/ 100 h 211" name="T77"/>
                <a:gd fmla="*/ 28 w 172" name="T78"/>
                <a:gd fmla="*/ 118 h 211" name="T79"/>
                <a:gd fmla="*/ 29 w 172" name="T80"/>
                <a:gd fmla="*/ 134 h 211" name="T81"/>
                <a:gd fmla="*/ 34 w 172" name="T82"/>
                <a:gd fmla="*/ 127 h 211" name="T83"/>
                <a:gd fmla="*/ 47 w 172" name="T84"/>
                <a:gd fmla="*/ 120 h 211" name="T85"/>
                <a:gd fmla="*/ 36 w 172" name="T86"/>
                <a:gd fmla="*/ 178 h 211" name="T87"/>
                <a:gd fmla="*/ 45 w 172" name="T88"/>
                <a:gd fmla="*/ 163 h 211" name="T89"/>
                <a:gd fmla="*/ 60 w 172" name="T90"/>
                <a:gd fmla="*/ 211 h 211" name="T91"/>
                <a:gd fmla="*/ 0 w 172" name="T92"/>
                <a:gd fmla="*/ 29 h 21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1" w="172">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37B0E8"/>
            </a:solidFill>
            <a:ln>
              <a:noFill/>
            </a:ln>
          </p:spPr>
          <p:txBody>
            <a:bodyPr anchor="t" anchorCtr="0" bIns="45720" compatLnSpc="1" lIns="91440" numCol="1" rIns="91440" tIns="45720" vert="horz" wrap="square"/>
            <a:lstStyle/>
            <a:p>
              <a:endParaRPr lang="id-ID"/>
            </a:p>
          </p:txBody>
        </p:sp>
        <p:sp>
          <p:nvSpPr>
            <p:cNvPr id="188" name="Freeform 75"/>
            <p:cNvSpPr>
              <a:spLocks noEditPoints="1"/>
            </p:cNvSpPr>
            <p:nvPr/>
          </p:nvSpPr>
          <p:spPr bwMode="auto">
            <a:xfrm>
              <a:off x="4419747" y="2076773"/>
              <a:ext cx="401343" cy="402461"/>
            </a:xfrm>
            <a:custGeom>
              <a:gdLst>
                <a:gd fmla="*/ 249 w 261" name="T0"/>
                <a:gd fmla="*/ 220 h 262" name="T1"/>
                <a:gd fmla="*/ 261 w 261" name="T2"/>
                <a:gd fmla="*/ 70 h 262" name="T3"/>
                <a:gd fmla="*/ 249 w 261" name="T4"/>
                <a:gd fmla="*/ 70 h 262" name="T5"/>
                <a:gd fmla="*/ 249 w 261" name="T6"/>
                <a:gd fmla="*/ 154 h 262" name="T7"/>
                <a:gd fmla="*/ 227 w 261" name="T8"/>
                <a:gd fmla="*/ 180 h 262" name="T9"/>
                <a:gd fmla="*/ 209 w 261" name="T10"/>
                <a:gd fmla="*/ 262 h 262" name="T11"/>
                <a:gd fmla="*/ 209 w 261" name="T12"/>
                <a:gd fmla="*/ 262 h 262" name="T13"/>
                <a:gd fmla="*/ 209 w 261" name="T14"/>
                <a:gd fmla="*/ 15 h 262" name="T15"/>
                <a:gd fmla="*/ 203 w 261" name="T16"/>
                <a:gd fmla="*/ 28 h 262" name="T17"/>
                <a:gd fmla="*/ 209 w 261" name="T18"/>
                <a:gd fmla="*/ 50 h 262" name="T19"/>
                <a:gd fmla="*/ 201 w 261" name="T20"/>
                <a:gd fmla="*/ 120 h 262" name="T21"/>
                <a:gd fmla="*/ 209 w 261" name="T22"/>
                <a:gd fmla="*/ 197 h 262" name="T23"/>
                <a:gd fmla="*/ 209 w 261" name="T24"/>
                <a:gd fmla="*/ 197 h 262" name="T25"/>
                <a:gd fmla="*/ 195 w 261" name="T26"/>
                <a:gd fmla="*/ 232 h 262" name="T27"/>
                <a:gd fmla="*/ 168 w 261" name="T28"/>
                <a:gd fmla="*/ 36 h 262" name="T29"/>
                <a:gd fmla="*/ 195 w 261" name="T30"/>
                <a:gd fmla="*/ 20 h 262" name="T31"/>
                <a:gd fmla="*/ 195 w 261" name="T32"/>
                <a:gd fmla="*/ 50 h 262" name="T33"/>
                <a:gd fmla="*/ 195 w 261" name="T34"/>
                <a:gd fmla="*/ 120 h 262" name="T35"/>
                <a:gd fmla="*/ 168 w 261" name="T36"/>
                <a:gd fmla="*/ 220 h 262" name="T37"/>
                <a:gd fmla="*/ 192 w 261" name="T38"/>
                <a:gd fmla="*/ 249 h 262" name="T39"/>
                <a:gd fmla="*/ 168 w 261" name="T40"/>
                <a:gd fmla="*/ 21 h 262" name="T41"/>
                <a:gd fmla="*/ 168 w 261" name="T42"/>
                <a:gd fmla="*/ 44 h 262" name="T43"/>
                <a:gd fmla="*/ 135 w 261" name="T44"/>
                <a:gd fmla="*/ 120 h 262" name="T45"/>
                <a:gd fmla="*/ 167 w 261" name="T46"/>
                <a:gd fmla="*/ 198 h 262" name="T47"/>
                <a:gd fmla="*/ 167 w 261" name="T48"/>
                <a:gd fmla="*/ 167 h 262" name="T49"/>
                <a:gd fmla="*/ 130 w 261" name="T50"/>
                <a:gd fmla="*/ 147 h 262" name="T51"/>
                <a:gd fmla="*/ 93 w 261" name="T52"/>
                <a:gd fmla="*/ 44 h 262" name="T53"/>
                <a:gd fmla="*/ 130 w 261" name="T54"/>
                <a:gd fmla="*/ 0 h 262" name="T55"/>
                <a:gd fmla="*/ 126 w 261" name="T56"/>
                <a:gd fmla="*/ 120 h 262" name="T57"/>
                <a:gd fmla="*/ 130 w 261" name="T58"/>
                <a:gd fmla="*/ 159 h 262" name="T59"/>
                <a:gd fmla="*/ 130 w 261" name="T60"/>
                <a:gd fmla="*/ 179 h 262" name="T61"/>
                <a:gd fmla="*/ 130 w 261" name="T62"/>
                <a:gd fmla="*/ 198 h 262" name="T63"/>
                <a:gd fmla="*/ 93 w 261" name="T64"/>
                <a:gd fmla="*/ 3 h 262" name="T65"/>
                <a:gd fmla="*/ 93 w 261" name="T66"/>
                <a:gd fmla="*/ 36 h 262" name="T67"/>
                <a:gd fmla="*/ 67 w 261" name="T68"/>
                <a:gd fmla="*/ 20 h 262" name="T69"/>
                <a:gd fmla="*/ 67 w 261" name="T70"/>
                <a:gd fmla="*/ 70 h 262" name="T71"/>
                <a:gd fmla="*/ 92 w 261" name="T72"/>
                <a:gd fmla="*/ 147 h 262" name="T73"/>
                <a:gd fmla="*/ 92 w 261" name="T74"/>
                <a:gd fmla="*/ 179 h 262" name="T75"/>
                <a:gd fmla="*/ 93 w 261" name="T76"/>
                <a:gd fmla="*/ 198 h 262" name="T77"/>
                <a:gd fmla="*/ 67 w 261" name="T78"/>
                <a:gd fmla="*/ 171 h 262" name="T79"/>
                <a:gd fmla="*/ 69 w 261" name="T80"/>
                <a:gd fmla="*/ 232 h 262" name="T81"/>
                <a:gd fmla="*/ 58 w 261" name="T82"/>
                <a:gd fmla="*/ 28 h 262" name="T83"/>
                <a:gd fmla="*/ 67 w 261" name="T84"/>
                <a:gd fmla="*/ 9 h 262" name="T85"/>
                <a:gd fmla="*/ 67 w 261" name="T86"/>
                <a:gd fmla="*/ 120 h 262" name="T87"/>
                <a:gd fmla="*/ 67 w 261" name="T88"/>
                <a:gd fmla="*/ 188 h 262" name="T89"/>
                <a:gd fmla="*/ 67 w 261" name="T90"/>
                <a:gd fmla="*/ 232 h 262" name="T91"/>
                <a:gd fmla="*/ 67 w 261" name="T92"/>
                <a:gd fmla="*/ 232 h 262" name="T93"/>
                <a:gd fmla="*/ 52 w 261" name="T94"/>
                <a:gd fmla="*/ 50 h 262" name="T95"/>
                <a:gd fmla="*/ 12 w 261" name="T96"/>
                <a:gd fmla="*/ 220 h 262" name="T97"/>
                <a:gd fmla="*/ 52 w 261" name="T98"/>
                <a:gd fmla="*/ 232 h 262" name="T99"/>
                <a:gd fmla="*/ 52 w 261" name="T100"/>
                <a:gd fmla="*/ 232 h 262" name="T101"/>
                <a:gd fmla="*/ 12 w 261" name="T102"/>
                <a:gd fmla="*/ 114 h 262" name="T103"/>
                <a:gd fmla="*/ 0 w 261" name="T104"/>
                <a:gd fmla="*/ 104 h 262" name="T105"/>
                <a:gd fmla="*/ 12 w 261" name="T106"/>
                <a:gd fmla="*/ 154 h 2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2" w="261">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37B0E8"/>
            </a:solidFill>
            <a:ln>
              <a:noFill/>
            </a:ln>
          </p:spPr>
          <p:txBody>
            <a:bodyPr anchor="t" anchorCtr="0" bIns="45720" compatLnSpc="1" lIns="91440" numCol="1" rIns="91440" tIns="45720" vert="horz" wrap="square"/>
            <a:lstStyle/>
            <a:p>
              <a:endParaRPr lang="id-ID"/>
            </a:p>
          </p:txBody>
        </p:sp>
        <p:sp>
          <p:nvSpPr>
            <p:cNvPr id="189" name="Freeform 76"/>
            <p:cNvSpPr>
              <a:spLocks noEditPoints="1"/>
            </p:cNvSpPr>
            <p:nvPr/>
          </p:nvSpPr>
          <p:spPr bwMode="auto">
            <a:xfrm>
              <a:off x="4019522" y="2595501"/>
              <a:ext cx="452769" cy="343210"/>
            </a:xfrm>
            <a:custGeom>
              <a:gdLst>
                <a:gd fmla="*/ 271 w 295" name="T0"/>
                <a:gd fmla="*/ 0 h 224" name="T1"/>
                <a:gd fmla="*/ 277 w 295" name="T2"/>
                <a:gd fmla="*/ 35 h 224" name="T3"/>
                <a:gd fmla="*/ 224 w 295" name="T4"/>
                <a:gd fmla="*/ 224 h 224" name="T5"/>
                <a:gd fmla="*/ 248 w 295" name="T6"/>
                <a:gd fmla="*/ 188 h 224" name="T7"/>
                <a:gd fmla="*/ 249 w 295" name="T8"/>
                <a:gd fmla="*/ 29 h 224" name="T9"/>
                <a:gd fmla="*/ 224 w 295" name="T10"/>
                <a:gd fmla="*/ 194 h 224" name="T11"/>
                <a:gd fmla="*/ 224 w 295" name="T12"/>
                <a:gd fmla="*/ 16 h 224" name="T13"/>
                <a:gd fmla="*/ 224 w 295" name="T14"/>
                <a:gd fmla="*/ 208 h 224" name="T15"/>
                <a:gd fmla="*/ 224 w 295" name="T16"/>
                <a:gd fmla="*/ 179 h 224" name="T17"/>
                <a:gd fmla="*/ 224 w 295" name="T18"/>
                <a:gd fmla="*/ 194 h 224" name="T19"/>
                <a:gd fmla="*/ 201 w 295" name="T20"/>
                <a:gd fmla="*/ 128 h 224" name="T21"/>
                <a:gd fmla="*/ 203 w 295" name="T22"/>
                <a:gd fmla="*/ 98 h 224" name="T23"/>
                <a:gd fmla="*/ 195 w 295" name="T24"/>
                <a:gd fmla="*/ 67 h 224" name="T25"/>
                <a:gd fmla="*/ 187 w 295" name="T26"/>
                <a:gd fmla="*/ 128 h 224" name="T27"/>
                <a:gd fmla="*/ 187 w 295" name="T28"/>
                <a:gd fmla="*/ 100 h 224" name="T29"/>
                <a:gd fmla="*/ 190 w 295" name="T30"/>
                <a:gd fmla="*/ 75 h 224" name="T31"/>
                <a:gd fmla="*/ 187 w 295" name="T32"/>
                <a:gd fmla="*/ 0 h 224" name="T33"/>
                <a:gd fmla="*/ 187 w 295" name="T34"/>
                <a:gd fmla="*/ 0 h 224" name="T35"/>
                <a:gd fmla="*/ 147 w 295" name="T36"/>
                <a:gd fmla="*/ 208 h 224" name="T37"/>
                <a:gd fmla="*/ 182 w 295" name="T38"/>
                <a:gd fmla="*/ 67 h 224" name="T39"/>
                <a:gd fmla="*/ 168 w 295" name="T40"/>
                <a:gd fmla="*/ 109 h 224" name="T41"/>
                <a:gd fmla="*/ 187 w 295" name="T42"/>
                <a:gd fmla="*/ 194 h 224" name="T43"/>
                <a:gd fmla="*/ 148 w 295" name="T44"/>
                <a:gd fmla="*/ 125 h 224" name="T45"/>
                <a:gd fmla="*/ 147 w 295" name="T46"/>
                <a:gd fmla="*/ 106 h 224" name="T47"/>
                <a:gd fmla="*/ 184 w 295" name="T48"/>
                <a:gd fmla="*/ 70 h 224" name="T49"/>
                <a:gd fmla="*/ 187 w 295" name="T50"/>
                <a:gd fmla="*/ 91 h 224" name="T51"/>
                <a:gd fmla="*/ 179 w 295" name="T52"/>
                <a:gd fmla="*/ 116 h 224" name="T53"/>
                <a:gd fmla="*/ 187 w 295" name="T54"/>
                <a:gd fmla="*/ 100 h 224" name="T55"/>
                <a:gd fmla="*/ 147 w 295" name="T56"/>
                <a:gd fmla="*/ 16 h 224" name="T57"/>
                <a:gd fmla="*/ 147 w 295" name="T58"/>
                <a:gd fmla="*/ 208 h 224" name="T59"/>
                <a:gd fmla="*/ 147 w 295" name="T60"/>
                <a:gd fmla="*/ 106 h 224" name="T61"/>
                <a:gd fmla="*/ 127 w 295" name="T62"/>
                <a:gd fmla="*/ 121 h 224" name="T63"/>
                <a:gd fmla="*/ 147 w 295" name="T64"/>
                <a:gd fmla="*/ 137 h 224" name="T65"/>
                <a:gd fmla="*/ 102 w 295" name="T66"/>
                <a:gd fmla="*/ 156 h 224" name="T67"/>
                <a:gd fmla="*/ 109 w 295" name="T68"/>
                <a:gd fmla="*/ 113 h 224" name="T69"/>
                <a:gd fmla="*/ 100 w 295" name="T70"/>
                <a:gd fmla="*/ 93 h 224" name="T71"/>
                <a:gd fmla="*/ 111 w 295" name="T72"/>
                <a:gd fmla="*/ 97 h 224" name="T73"/>
                <a:gd fmla="*/ 99 w 295" name="T74"/>
                <a:gd fmla="*/ 88 h 224" name="T75"/>
                <a:gd fmla="*/ 101 w 295" name="T76"/>
                <a:gd fmla="*/ 150 h 224" name="T77"/>
                <a:gd fmla="*/ 99 w 295" name="T78"/>
                <a:gd fmla="*/ 123 h 224" name="T79"/>
                <a:gd fmla="*/ 0 w 295" name="T80"/>
                <a:gd fmla="*/ 23 h 224" name="T81"/>
                <a:gd fmla="*/ 99 w 295" name="T82"/>
                <a:gd fmla="*/ 208 h 224" name="T83"/>
                <a:gd fmla="*/ 17 w 295" name="T84"/>
                <a:gd fmla="*/ 35 h 224" name="T85"/>
                <a:gd fmla="*/ 99 w 295" name="T86"/>
                <a:gd fmla="*/ 29 h 224" name="T87"/>
                <a:gd fmla="*/ 79 w 295" name="T88"/>
                <a:gd fmla="*/ 129 h 224" name="T89"/>
                <a:gd fmla="*/ 99 w 295" name="T90"/>
                <a:gd fmla="*/ 157 h 224" name="T91"/>
                <a:gd fmla="*/ 30 w 295" name="T92"/>
                <a:gd fmla="*/ 45 h 224" name="T93"/>
                <a:gd fmla="*/ 99 w 295" name="T94"/>
                <a:gd fmla="*/ 115 h 224" name="T95"/>
                <a:gd fmla="*/ 99 w 295" name="T96"/>
                <a:gd fmla="*/ 123 h 224" name="T97"/>
                <a:gd fmla="*/ 91 w 295" name="T98"/>
                <a:gd fmla="*/ 133 h 22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4" w="295">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37B0E8"/>
            </a:solidFill>
            <a:ln>
              <a:noFill/>
            </a:ln>
          </p:spPr>
          <p:txBody>
            <a:bodyPr anchor="t" anchorCtr="0" bIns="45720" compatLnSpc="1" lIns="91440" numCol="1" rIns="91440" tIns="45720" vert="horz" wrap="square"/>
            <a:lstStyle/>
            <a:p>
              <a:endParaRPr lang="id-ID"/>
            </a:p>
          </p:txBody>
        </p:sp>
        <p:sp>
          <p:nvSpPr>
            <p:cNvPr id="190" name="Freeform 77"/>
            <p:cNvSpPr/>
            <p:nvPr/>
          </p:nvSpPr>
          <p:spPr bwMode="auto">
            <a:xfrm>
              <a:off x="4217399" y="2063358"/>
              <a:ext cx="150923" cy="141980"/>
            </a:xfrm>
            <a:custGeom>
              <a:rect b="b" l="l" r="r" t="t"/>
              <a:pathLst>
                <a:path h="201613" w="214312">
                  <a:moveTo>
                    <a:pt x="123532" y="0"/>
                  </a:moveTo>
                  <a:cubicBezTo>
                    <a:pt x="153988" y="6443"/>
                    <a:pt x="153988" y="6443"/>
                    <a:pt x="153988" y="6443"/>
                  </a:cubicBezTo>
                  <a:cubicBezTo>
                    <a:pt x="131738" y="18272"/>
                    <a:pt x="116220" y="31430"/>
                    <a:pt x="114012" y="54113"/>
                  </a:cubicBezTo>
                  <a:cubicBezTo>
                    <a:pt x="123594" y="45673"/>
                    <a:pt x="136504" y="41275"/>
                    <a:pt x="150894" y="41275"/>
                  </a:cubicBezTo>
                  <a:cubicBezTo>
                    <a:pt x="185884" y="41275"/>
                    <a:pt x="214313" y="69443"/>
                    <a:pt x="214313" y="104110"/>
                  </a:cubicBezTo>
                  <a:cubicBezTo>
                    <a:pt x="214313" y="138778"/>
                    <a:pt x="192445" y="201613"/>
                    <a:pt x="111530" y="201613"/>
                  </a:cubicBezTo>
                  <a:cubicBezTo>
                    <a:pt x="32803" y="201613"/>
                    <a:pt x="0" y="143111"/>
                    <a:pt x="0" y="104110"/>
                  </a:cubicBezTo>
                  <a:cubicBezTo>
                    <a:pt x="0" y="69443"/>
                    <a:pt x="28429" y="41275"/>
                    <a:pt x="65606" y="41275"/>
                  </a:cubicBezTo>
                  <a:cubicBezTo>
                    <a:pt x="79337" y="41275"/>
                    <a:pt x="93069" y="46505"/>
                    <a:pt x="103174" y="55959"/>
                  </a:cubicBezTo>
                  <a:cubicBezTo>
                    <a:pt x="99547" y="35519"/>
                    <a:pt x="108208" y="15128"/>
                    <a:pt x="123532"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91" name="Freeform 79"/>
            <p:cNvSpPr>
              <a:spLocks noEditPoints="1"/>
            </p:cNvSpPr>
            <p:nvPr/>
          </p:nvSpPr>
          <p:spPr bwMode="auto">
            <a:xfrm>
              <a:off x="4049707" y="3004669"/>
              <a:ext cx="158748" cy="220236"/>
            </a:xfrm>
            <a:custGeom>
              <a:gdLst>
                <a:gd fmla="*/ 87 w 103" name="T0"/>
                <a:gd fmla="*/ 88 h 143" name="T1"/>
                <a:gd fmla="*/ 103 w 103" name="T2"/>
                <a:gd fmla="*/ 112 h 143" name="T3"/>
                <a:gd fmla="*/ 102 w 103" name="T4"/>
                <a:gd fmla="*/ 143 h 143" name="T5"/>
                <a:gd fmla="*/ 87 w 103" name="T6"/>
                <a:gd fmla="*/ 137 h 143" name="T7"/>
                <a:gd fmla="*/ 87 w 103" name="T8"/>
                <a:gd fmla="*/ 134 h 143" name="T9"/>
                <a:gd fmla="*/ 91 w 103" name="T10"/>
                <a:gd fmla="*/ 136 h 143" name="T11"/>
                <a:gd fmla="*/ 100 w 103" name="T12"/>
                <a:gd fmla="*/ 130 h 143" name="T13"/>
                <a:gd fmla="*/ 100 w 103" name="T14"/>
                <a:gd fmla="*/ 113 h 143" name="T15"/>
                <a:gd fmla="*/ 100 w 103" name="T16"/>
                <a:gd fmla="*/ 113 h 143" name="T17"/>
                <a:gd fmla="*/ 99 w 103" name="T18"/>
                <a:gd fmla="*/ 111 h 143" name="T19"/>
                <a:gd fmla="*/ 92 w 103" name="T20"/>
                <a:gd fmla="*/ 110 h 143" name="T21"/>
                <a:gd fmla="*/ 90 w 103" name="T22"/>
                <a:gd fmla="*/ 116 h 143" name="T23"/>
                <a:gd fmla="*/ 87 w 103" name="T24"/>
                <a:gd fmla="*/ 115 h 143" name="T25"/>
                <a:gd fmla="*/ 87 w 103" name="T26"/>
                <a:gd fmla="*/ 88 h 143" name="T27"/>
                <a:gd fmla="*/ 73 w 103" name="T28"/>
                <a:gd fmla="*/ 132 h 143" name="T29"/>
                <a:gd fmla="*/ 32 w 103" name="T30"/>
                <a:gd fmla="*/ 70 h 143" name="T31"/>
                <a:gd fmla="*/ 28 w 103" name="T32"/>
                <a:gd fmla="*/ 68 h 143" name="T33"/>
                <a:gd fmla="*/ 28 w 103" name="T34"/>
                <a:gd fmla="*/ 67 h 143" name="T35"/>
                <a:gd fmla="*/ 28 w 103" name="T36"/>
                <a:gd fmla="*/ 63 h 143" name="T37"/>
                <a:gd fmla="*/ 29 w 103" name="T38"/>
                <a:gd fmla="*/ 65 h 143" name="T39"/>
                <a:gd fmla="*/ 34 w 103" name="T40"/>
                <a:gd fmla="*/ 66 h 143" name="T41"/>
                <a:gd fmla="*/ 41 w 103" name="T42"/>
                <a:gd fmla="*/ 61 h 143" name="T43"/>
                <a:gd fmla="*/ 41 w 103" name="T44"/>
                <a:gd fmla="*/ 61 h 143" name="T45"/>
                <a:gd fmla="*/ 37 w 103" name="T46"/>
                <a:gd fmla="*/ 59 h 143" name="T47"/>
                <a:gd fmla="*/ 28 w 103" name="T48"/>
                <a:gd fmla="*/ 45 h 143" name="T49"/>
                <a:gd fmla="*/ 28 w 103" name="T50"/>
                <a:gd fmla="*/ 26 h 143" name="T51"/>
                <a:gd fmla="*/ 39 w 103" name="T52"/>
                <a:gd fmla="*/ 19 h 143" name="T53"/>
                <a:gd fmla="*/ 44 w 103" name="T54"/>
                <a:gd fmla="*/ 21 h 143" name="T55"/>
                <a:gd fmla="*/ 61 w 103" name="T56"/>
                <a:gd fmla="*/ 46 h 143" name="T57"/>
                <a:gd fmla="*/ 61 w 103" name="T58"/>
                <a:gd fmla="*/ 50 h 143" name="T59"/>
                <a:gd fmla="*/ 87 w 103" name="T60"/>
                <a:gd fmla="*/ 88 h 143" name="T61"/>
                <a:gd fmla="*/ 87 w 103" name="T62"/>
                <a:gd fmla="*/ 115 h 143" name="T63"/>
                <a:gd fmla="*/ 84 w 103" name="T64"/>
                <a:gd fmla="*/ 116 h 143" name="T65"/>
                <a:gd fmla="*/ 82 w 103" name="T66"/>
                <a:gd fmla="*/ 122 h 143" name="T67"/>
                <a:gd fmla="*/ 75 w 103" name="T68"/>
                <a:gd fmla="*/ 121 h 143" name="T69"/>
                <a:gd fmla="*/ 74 w 103" name="T70"/>
                <a:gd fmla="*/ 128 h 143" name="T71"/>
                <a:gd fmla="*/ 75 w 103" name="T72"/>
                <a:gd fmla="*/ 130 h 143" name="T73"/>
                <a:gd fmla="*/ 87 w 103" name="T74"/>
                <a:gd fmla="*/ 134 h 143" name="T75"/>
                <a:gd fmla="*/ 87 w 103" name="T76"/>
                <a:gd fmla="*/ 137 h 143" name="T77"/>
                <a:gd fmla="*/ 73 w 103" name="T78"/>
                <a:gd fmla="*/ 132 h 143" name="T79"/>
                <a:gd fmla="*/ 28 w 103" name="T80"/>
                <a:gd fmla="*/ 4 h 143" name="T81"/>
                <a:gd fmla="*/ 28 w 103" name="T82"/>
                <a:gd fmla="*/ 24 h 143" name="T83"/>
                <a:gd fmla="*/ 36 w 103" name="T84"/>
                <a:gd fmla="*/ 15 h 143" name="T85"/>
                <a:gd fmla="*/ 32 w 103" name="T86"/>
                <a:gd fmla="*/ 8 h 143" name="T87"/>
                <a:gd fmla="*/ 28 w 103" name="T88"/>
                <a:gd fmla="*/ 4 h 143" name="T89"/>
                <a:gd fmla="*/ 28 w 103" name="T90"/>
                <a:gd fmla="*/ 67 h 143" name="T91"/>
                <a:gd fmla="*/ 11 w 103" name="T92"/>
                <a:gd fmla="*/ 43 h 143" name="T93"/>
                <a:gd fmla="*/ 11 w 103" name="T94"/>
                <a:gd fmla="*/ 37 h 143" name="T95"/>
                <a:gd fmla="*/ 5 w 103" name="T96"/>
                <a:gd fmla="*/ 27 h 143" name="T97"/>
                <a:gd fmla="*/ 9 w 103" name="T98"/>
                <a:gd fmla="*/ 4 h 143" name="T99"/>
                <a:gd fmla="*/ 28 w 103" name="T100"/>
                <a:gd fmla="*/ 4 h 143" name="T101"/>
                <a:gd fmla="*/ 28 w 103" name="T102"/>
                <a:gd fmla="*/ 24 h 143" name="T103"/>
                <a:gd fmla="*/ 21 w 103" name="T104"/>
                <a:gd fmla="*/ 31 h 143" name="T105"/>
                <a:gd fmla="*/ 28 w 103" name="T106"/>
                <a:gd fmla="*/ 26 h 143" name="T107"/>
                <a:gd fmla="*/ 28 w 103" name="T108"/>
                <a:gd fmla="*/ 45 h 143" name="T109"/>
                <a:gd fmla="*/ 22 w 103" name="T110"/>
                <a:gd fmla="*/ 37 h 143" name="T111"/>
                <a:gd fmla="*/ 22 w 103" name="T112"/>
                <a:gd fmla="*/ 33 h 143" name="T113"/>
                <a:gd fmla="*/ 15 w 103" name="T114"/>
                <a:gd fmla="*/ 37 h 143" name="T115"/>
                <a:gd fmla="*/ 14 w 103" name="T116"/>
                <a:gd fmla="*/ 43 h 143" name="T117"/>
                <a:gd fmla="*/ 28 w 103" name="T118"/>
                <a:gd fmla="*/ 63 h 143" name="T119"/>
                <a:gd fmla="*/ 28 w 103" name="T120"/>
                <a:gd fmla="*/ 67 h 1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3" w="10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92" name="Freeform 80"/>
            <p:cNvSpPr>
              <a:spLocks noEditPoints="1"/>
            </p:cNvSpPr>
            <p:nvPr/>
          </p:nvSpPr>
          <p:spPr bwMode="auto">
            <a:xfrm>
              <a:off x="5269386" y="1875543"/>
              <a:ext cx="198995" cy="218000"/>
            </a:xfrm>
            <a:custGeom>
              <a:gdLst>
                <a:gd fmla="*/ 101 w 130" name="T0"/>
                <a:gd fmla="*/ 65 h 142" name="T1"/>
                <a:gd fmla="*/ 97 w 130" name="T2"/>
                <a:gd fmla="*/ 81 h 142" name="T3"/>
                <a:gd fmla="*/ 97 w 130" name="T4"/>
                <a:gd fmla="*/ 94 h 142" name="T5"/>
                <a:gd fmla="*/ 100 w 130" name="T6"/>
                <a:gd fmla="*/ 95 h 142" name="T7"/>
                <a:gd fmla="*/ 111 w 130" name="T8"/>
                <a:gd fmla="*/ 112 h 142" name="T9"/>
                <a:gd fmla="*/ 97 w 130" name="T10"/>
                <a:gd fmla="*/ 103 h 142" name="T11"/>
                <a:gd fmla="*/ 97 w 130" name="T12"/>
                <a:gd fmla="*/ 28 h 142" name="T13"/>
                <a:gd fmla="*/ 111 w 130" name="T14"/>
                <a:gd fmla="*/ 19 h 142" name="T15"/>
                <a:gd fmla="*/ 100 w 130" name="T16"/>
                <a:gd fmla="*/ 35 h 142" name="T17"/>
                <a:gd fmla="*/ 97 w 130" name="T18"/>
                <a:gd fmla="*/ 36 h 142" name="T19"/>
                <a:gd fmla="*/ 127 w 130" name="T20"/>
                <a:gd fmla="*/ 62 h 142" name="T21"/>
                <a:gd fmla="*/ 108 w 130" name="T22"/>
                <a:gd fmla="*/ 65 h 142" name="T23"/>
                <a:gd fmla="*/ 127 w 130" name="T24"/>
                <a:gd fmla="*/ 69 h 142" name="T25"/>
                <a:gd fmla="*/ 127 w 130" name="T26"/>
                <a:gd fmla="*/ 62 h 142" name="T27"/>
                <a:gd fmla="*/ 67 w 130" name="T28"/>
                <a:gd fmla="*/ 142 h 142" name="T29"/>
                <a:gd fmla="*/ 85 w 130" name="T30"/>
                <a:gd fmla="*/ 95 h 142" name="T31"/>
                <a:gd fmla="*/ 97 w 130" name="T32"/>
                <a:gd fmla="*/ 50 h 142" name="T33"/>
                <a:gd fmla="*/ 65 w 130" name="T34"/>
                <a:gd fmla="*/ 37 h 142" name="T35"/>
                <a:gd fmla="*/ 93 w 130" name="T36"/>
                <a:gd fmla="*/ 65 h 142" name="T37"/>
                <a:gd fmla="*/ 79 w 130" name="T38"/>
                <a:gd fmla="*/ 90 h 142" name="T39"/>
                <a:gd fmla="*/ 78 w 130" name="T40"/>
                <a:gd fmla="*/ 110 h 142" name="T41"/>
                <a:gd fmla="*/ 65 w 130" name="T42"/>
                <a:gd fmla="*/ 142 h 142" name="T43"/>
                <a:gd fmla="*/ 97 w 130" name="T44"/>
                <a:gd fmla="*/ 36 h 142" name="T45"/>
                <a:gd fmla="*/ 95 w 130" name="T46"/>
                <a:gd fmla="*/ 31 h 142" name="T47"/>
                <a:gd fmla="*/ 97 w 130" name="T48"/>
                <a:gd fmla="*/ 94 h 142" name="T49"/>
                <a:gd fmla="*/ 95 w 130" name="T50"/>
                <a:gd fmla="*/ 100 h 142" name="T51"/>
                <a:gd fmla="*/ 97 w 130" name="T52"/>
                <a:gd fmla="*/ 94 h 142" name="T53"/>
                <a:gd fmla="*/ 65 w 130" name="T54"/>
                <a:gd fmla="*/ 0 h 142" name="T55"/>
                <a:gd fmla="*/ 68 w 130" name="T56"/>
                <a:gd fmla="*/ 3 h 142" name="T57"/>
                <a:gd fmla="*/ 65 w 130" name="T58"/>
                <a:gd fmla="*/ 23 h 142" name="T59"/>
                <a:gd fmla="*/ 65 w 130" name="T60"/>
                <a:gd fmla="*/ 23 h 142" name="T61"/>
                <a:gd fmla="*/ 32 w 130" name="T62"/>
                <a:gd fmla="*/ 50 h 142" name="T63"/>
                <a:gd fmla="*/ 45 w 130" name="T64"/>
                <a:gd fmla="*/ 96 h 142" name="T65"/>
                <a:gd fmla="*/ 63 w 130" name="T66"/>
                <a:gd fmla="*/ 142 h 142" name="T67"/>
                <a:gd fmla="*/ 65 w 130" name="T68"/>
                <a:gd fmla="*/ 110 h 142" name="T69"/>
                <a:gd fmla="*/ 52 w 130" name="T70"/>
                <a:gd fmla="*/ 93 h 142" name="T71"/>
                <a:gd fmla="*/ 36 w 130" name="T72"/>
                <a:gd fmla="*/ 65 h 142" name="T73"/>
                <a:gd fmla="*/ 65 w 130" name="T74"/>
                <a:gd fmla="*/ 37 h 142" name="T75"/>
                <a:gd fmla="*/ 65 w 130" name="T76"/>
                <a:gd fmla="*/ 29 h 142" name="T77"/>
                <a:gd fmla="*/ 65 w 130" name="T78"/>
                <a:gd fmla="*/ 0 h 142" name="T79"/>
                <a:gd fmla="*/ 62 w 130" name="T80"/>
                <a:gd fmla="*/ 20 h 142" name="T81"/>
                <a:gd fmla="*/ 65 w 130" name="T82"/>
                <a:gd fmla="*/ 0 h 142" name="T83"/>
                <a:gd fmla="*/ 32 w 130" name="T84"/>
                <a:gd fmla="*/ 94 h 142" name="T85"/>
                <a:gd fmla="*/ 35 w 130" name="T86"/>
                <a:gd fmla="*/ 100 h 142" name="T87"/>
                <a:gd fmla="*/ 32 w 130" name="T88"/>
                <a:gd fmla="*/ 36 h 142" name="T89"/>
                <a:gd fmla="*/ 35 w 130" name="T90"/>
                <a:gd fmla="*/ 31 h 142" name="T91"/>
                <a:gd fmla="*/ 32 w 130" name="T92"/>
                <a:gd fmla="*/ 36 h 142" name="T93"/>
                <a:gd fmla="*/ 29 w 130" name="T94"/>
                <a:gd fmla="*/ 65 h 142" name="T95"/>
                <a:gd fmla="*/ 32 w 130" name="T96"/>
                <a:gd fmla="*/ 50 h 142" name="T97"/>
                <a:gd fmla="*/ 32 w 130" name="T98"/>
                <a:gd fmla="*/ 36 h 142" name="T99"/>
                <a:gd fmla="*/ 30 w 130" name="T100"/>
                <a:gd fmla="*/ 35 h 142" name="T101"/>
                <a:gd fmla="*/ 19 w 130" name="T102"/>
                <a:gd fmla="*/ 19 h 142" name="T103"/>
                <a:gd fmla="*/ 32 w 130" name="T104"/>
                <a:gd fmla="*/ 28 h 142" name="T105"/>
                <a:gd fmla="*/ 32 w 130" name="T106"/>
                <a:gd fmla="*/ 103 h 142" name="T107"/>
                <a:gd fmla="*/ 19 w 130" name="T108"/>
                <a:gd fmla="*/ 112 h 142" name="T109"/>
                <a:gd fmla="*/ 30 w 130" name="T110"/>
                <a:gd fmla="*/ 95 h 142" name="T111"/>
                <a:gd fmla="*/ 32 w 130" name="T112"/>
                <a:gd fmla="*/ 94 h 142" name="T113"/>
                <a:gd fmla="*/ 22 w 130" name="T114"/>
                <a:gd fmla="*/ 65 h 142" name="T115"/>
                <a:gd fmla="*/ 3 w 130" name="T116"/>
                <a:gd fmla="*/ 62 h 142" name="T117"/>
                <a:gd fmla="*/ 3 w 130" name="T118"/>
                <a:gd fmla="*/ 69 h 142" name="T119"/>
                <a:gd fmla="*/ 22 w 130" name="T120"/>
                <a:gd fmla="*/ 65 h 1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2" w="130">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93" name="Freeform 81"/>
            <p:cNvSpPr>
              <a:spLocks noEditPoints="1"/>
            </p:cNvSpPr>
            <p:nvPr/>
          </p:nvSpPr>
          <p:spPr bwMode="auto">
            <a:xfrm>
              <a:off x="4274414" y="1582641"/>
              <a:ext cx="300728" cy="432646"/>
            </a:xfrm>
            <a:custGeom>
              <a:gdLst>
                <a:gd fmla="*/ 98 w 196" name="T0"/>
                <a:gd fmla="*/ 5 h 282" name="T1"/>
                <a:gd fmla="*/ 113 w 196" name="T2"/>
                <a:gd fmla="*/ 0 h 282" name="T3"/>
                <a:gd fmla="*/ 155 w 196" name="T4"/>
                <a:gd fmla="*/ 128 h 282" name="T5"/>
                <a:gd fmla="*/ 108 w 196" name="T6"/>
                <a:gd fmla="*/ 143 h 282" name="T7"/>
                <a:gd fmla="*/ 98 w 196" name="T8"/>
                <a:gd fmla="*/ 111 h 282" name="T9"/>
                <a:gd fmla="*/ 98 w 196" name="T10"/>
                <a:gd fmla="*/ 5 h 282" name="T11"/>
                <a:gd fmla="*/ 98 w 196" name="T12"/>
                <a:gd fmla="*/ 222 h 282" name="T13"/>
                <a:gd fmla="*/ 136 w 196" name="T14"/>
                <a:gd fmla="*/ 209 h 282" name="T15"/>
                <a:gd fmla="*/ 107 w 196" name="T16"/>
                <a:gd fmla="*/ 209 h 282" name="T17"/>
                <a:gd fmla="*/ 107 w 196" name="T18"/>
                <a:gd fmla="*/ 192 h 282" name="T19"/>
                <a:gd fmla="*/ 152 w 196" name="T20"/>
                <a:gd fmla="*/ 192 h 282" name="T21"/>
                <a:gd fmla="*/ 189 w 196" name="T22"/>
                <a:gd fmla="*/ 192 h 282" name="T23"/>
                <a:gd fmla="*/ 196 w 196" name="T24"/>
                <a:gd fmla="*/ 192 h 282" name="T25"/>
                <a:gd fmla="*/ 196 w 196" name="T26"/>
                <a:gd fmla="*/ 209 h 282" name="T27"/>
                <a:gd fmla="*/ 180 w 196" name="T28"/>
                <a:gd fmla="*/ 209 h 282" name="T29"/>
                <a:gd fmla="*/ 134 w 196" name="T30"/>
                <a:gd fmla="*/ 247 h 282" name="T31"/>
                <a:gd fmla="*/ 169 w 196" name="T32"/>
                <a:gd fmla="*/ 267 h 282" name="T33"/>
                <a:gd fmla="*/ 169 w 196" name="T34"/>
                <a:gd fmla="*/ 282 h 282" name="T35"/>
                <a:gd fmla="*/ 98 w 196" name="T36"/>
                <a:gd fmla="*/ 282 h 282" name="T37"/>
                <a:gd fmla="*/ 98 w 196" name="T38"/>
                <a:gd fmla="*/ 268 h 282" name="T39"/>
                <a:gd fmla="*/ 111 w 196" name="T40"/>
                <a:gd fmla="*/ 255 h 282" name="T41"/>
                <a:gd fmla="*/ 98 w 196" name="T42"/>
                <a:gd fmla="*/ 242 h 282" name="T43"/>
                <a:gd fmla="*/ 98 w 196" name="T44"/>
                <a:gd fmla="*/ 222 h 282" name="T45"/>
                <a:gd fmla="*/ 67 w 196" name="T46"/>
                <a:gd fmla="*/ 15 h 282" name="T47"/>
                <a:gd fmla="*/ 98 w 196" name="T48"/>
                <a:gd fmla="*/ 5 h 282" name="T49"/>
                <a:gd fmla="*/ 98 w 196" name="T50"/>
                <a:gd fmla="*/ 111 h 282" name="T51"/>
                <a:gd fmla="*/ 92 w 196" name="T52"/>
                <a:gd fmla="*/ 92 h 282" name="T53"/>
                <a:gd fmla="*/ 33 w 196" name="T54"/>
                <a:gd fmla="*/ 157 h 282" name="T55"/>
                <a:gd fmla="*/ 98 w 196" name="T56"/>
                <a:gd fmla="*/ 222 h 282" name="T57"/>
                <a:gd fmla="*/ 98 w 196" name="T58"/>
                <a:gd fmla="*/ 222 h 282" name="T59"/>
                <a:gd fmla="*/ 98 w 196" name="T60"/>
                <a:gd fmla="*/ 242 h 282" name="T61"/>
                <a:gd fmla="*/ 85 w 196" name="T62"/>
                <a:gd fmla="*/ 255 h 282" name="T63"/>
                <a:gd fmla="*/ 98 w 196" name="T64"/>
                <a:gd fmla="*/ 268 h 282" name="T65"/>
                <a:gd fmla="*/ 98 w 196" name="T66"/>
                <a:gd fmla="*/ 282 h 282" name="T67"/>
                <a:gd fmla="*/ 27 w 196" name="T68"/>
                <a:gd fmla="*/ 282 h 282" name="T69"/>
                <a:gd fmla="*/ 27 w 196" name="T70"/>
                <a:gd fmla="*/ 267 h 282" name="T71"/>
                <a:gd fmla="*/ 61 w 196" name="T72"/>
                <a:gd fmla="*/ 247 h 282" name="T73"/>
                <a:gd fmla="*/ 0 w 196" name="T74"/>
                <a:gd fmla="*/ 157 h 282" name="T75"/>
                <a:gd fmla="*/ 82 w 196" name="T76"/>
                <a:gd fmla="*/ 61 h 282" name="T77"/>
                <a:gd fmla="*/ 67 w 196" name="T78"/>
                <a:gd fmla="*/ 15 h 28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2" w="196">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nvGrpSpPr>
            <p:cNvPr id="194" name="组合 193"/>
            <p:cNvGrpSpPr/>
            <p:nvPr/>
          </p:nvGrpSpPr>
          <p:grpSpPr>
            <a:xfrm>
              <a:off x="4071749" y="1521154"/>
              <a:ext cx="268624" cy="159074"/>
              <a:chOff x="3906022" y="1176586"/>
              <a:chExt cx="381450" cy="225888"/>
            </a:xfrm>
          </p:grpSpPr>
          <p:sp>
            <p:nvSpPr>
              <p:cNvPr id="202" name="Freeform 82"/>
              <p:cNvSpPr>
                <a:spLocks noEditPoints="1"/>
              </p:cNvSpPr>
              <p:nvPr/>
            </p:nvSpPr>
            <p:spPr bwMode="auto">
              <a:xfrm>
                <a:off x="4041409" y="1176586"/>
                <a:ext cx="246063" cy="217488"/>
              </a:xfrm>
              <a:custGeom>
                <a:gdLst>
                  <a:gd fmla="*/ 103 w 113" name="T0"/>
                  <a:gd fmla="*/ 31 h 100" name="T1"/>
                  <a:gd fmla="*/ 57 w 113" name="T2"/>
                  <a:gd fmla="*/ 0 h 100" name="T3"/>
                  <a:gd fmla="*/ 57 w 113" name="T4"/>
                  <a:gd fmla="*/ 9 h 100" name="T5"/>
                  <a:gd fmla="*/ 95 w 113" name="T6"/>
                  <a:gd fmla="*/ 35 h 100" name="T7"/>
                  <a:gd fmla="*/ 72 w 113" name="T8"/>
                  <a:gd fmla="*/ 88 h 100" name="T9"/>
                  <a:gd fmla="*/ 57 w 113" name="T10"/>
                  <a:gd fmla="*/ 91 h 100" name="T11"/>
                  <a:gd fmla="*/ 57 w 113" name="T12"/>
                  <a:gd fmla="*/ 100 h 100" name="T13"/>
                  <a:gd fmla="*/ 75 w 113" name="T14"/>
                  <a:gd fmla="*/ 96 h 100" name="T15"/>
                  <a:gd fmla="*/ 103 w 113" name="T16"/>
                  <a:gd fmla="*/ 31 h 100" name="T17"/>
                  <a:gd fmla="*/ 57 w 113" name="T18"/>
                  <a:gd fmla="*/ 0 h 100" name="T19"/>
                  <a:gd fmla="*/ 38 w 113" name="T20"/>
                  <a:gd fmla="*/ 4 h 100" name="T21"/>
                  <a:gd fmla="*/ 11 w 113" name="T22"/>
                  <a:gd fmla="*/ 68 h 100" name="T23"/>
                  <a:gd fmla="*/ 57 w 113" name="T24"/>
                  <a:gd fmla="*/ 100 h 100" name="T25"/>
                  <a:gd fmla="*/ 57 w 113" name="T26"/>
                  <a:gd fmla="*/ 91 h 100" name="T27"/>
                  <a:gd fmla="*/ 19 w 113" name="T28"/>
                  <a:gd fmla="*/ 65 h 100" name="T29"/>
                  <a:gd fmla="*/ 19 w 113" name="T30"/>
                  <a:gd fmla="*/ 65 h 100" name="T31"/>
                  <a:gd fmla="*/ 42 w 113" name="T32"/>
                  <a:gd fmla="*/ 12 h 100" name="T33"/>
                  <a:gd fmla="*/ 57 w 113" name="T34"/>
                  <a:gd fmla="*/ 9 h 100" name="T35"/>
                  <a:gd fmla="*/ 57 w 113" name="T36"/>
                  <a:gd fmla="*/ 0 h 1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0" w="113">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03" name="Freeform 83"/>
              <p:cNvSpPr/>
              <p:nvPr/>
            </p:nvSpPr>
            <p:spPr bwMode="auto">
              <a:xfrm>
                <a:off x="3906022" y="1306760"/>
                <a:ext cx="173487" cy="95714"/>
              </a:xfrm>
              <a:custGeom>
                <a:rect b="b" l="l" r="r" t="t"/>
                <a:pathLst>
                  <a:path h="95714" w="173487">
                    <a:moveTo>
                      <a:pt x="163962" y="0"/>
                    </a:moveTo>
                    <a:lnTo>
                      <a:pt x="173487" y="28575"/>
                    </a:lnTo>
                    <a:lnTo>
                      <a:pt x="137515" y="43318"/>
                    </a:lnTo>
                    <a:cubicBezTo>
                      <a:pt x="136150" y="49800"/>
                      <a:pt x="130924" y="54835"/>
                      <a:pt x="123706" y="57228"/>
                    </a:cubicBezTo>
                    <a:lnTo>
                      <a:pt x="32152" y="94088"/>
                    </a:lnTo>
                    <a:cubicBezTo>
                      <a:pt x="19073" y="98425"/>
                      <a:pt x="5994" y="94088"/>
                      <a:pt x="1635" y="81079"/>
                    </a:cubicBezTo>
                    <a:cubicBezTo>
                      <a:pt x="-2725" y="70237"/>
                      <a:pt x="1635" y="55059"/>
                      <a:pt x="14714" y="50723"/>
                    </a:cubicBezTo>
                    <a:cubicBezTo>
                      <a:pt x="106268" y="13862"/>
                      <a:pt x="106268" y="13862"/>
                      <a:pt x="106268" y="13862"/>
                    </a:cubicBezTo>
                    <a:cubicBezTo>
                      <a:pt x="113196" y="11564"/>
                      <a:pt x="120124" y="12309"/>
                      <a:pt x="125583" y="15475"/>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95" name="Freeform 85"/>
            <p:cNvSpPr>
              <a:spLocks noEditPoints="1"/>
            </p:cNvSpPr>
            <p:nvPr/>
          </p:nvSpPr>
          <p:spPr bwMode="auto">
            <a:xfrm>
              <a:off x="4010578" y="2435635"/>
              <a:ext cx="314143" cy="111795"/>
            </a:xfrm>
            <a:custGeom>
              <a:gdLst>
                <a:gd fmla="*/ 142 w 205" name="T0"/>
                <a:gd fmla="*/ 5 h 73" name="T1"/>
                <a:gd fmla="*/ 157 w 205" name="T2"/>
                <a:gd fmla="*/ 2 h 73" name="T3"/>
                <a:gd fmla="*/ 164 w 205" name="T4"/>
                <a:gd fmla="*/ 5 h 73" name="T5"/>
                <a:gd fmla="*/ 179 w 205" name="T6"/>
                <a:gd fmla="*/ 2 h 73" name="T7"/>
                <a:gd fmla="*/ 202 w 205" name="T8"/>
                <a:gd fmla="*/ 18 h 73" name="T9"/>
                <a:gd fmla="*/ 187 w 205" name="T10"/>
                <a:gd fmla="*/ 42 h 73" name="T11"/>
                <a:gd fmla="*/ 177 w 205" name="T12"/>
                <a:gd fmla="*/ 43 h 73" name="T13"/>
                <a:gd fmla="*/ 166 w 205" name="T14"/>
                <a:gd fmla="*/ 18 h 73" name="T15"/>
                <a:gd fmla="*/ 172 w 205" name="T16"/>
                <a:gd fmla="*/ 45 h 73" name="T17"/>
                <a:gd fmla="*/ 167 w 205" name="T18"/>
                <a:gd fmla="*/ 50 h 73" name="T19"/>
                <a:gd fmla="*/ 142 w 205" name="T20"/>
                <a:gd fmla="*/ 55 h 73" name="T21"/>
                <a:gd fmla="*/ 142 w 205" name="T22"/>
                <a:gd fmla="*/ 20 h 73" name="T23"/>
                <a:gd fmla="*/ 158 w 205" name="T24"/>
                <a:gd fmla="*/ 17 h 73" name="T25"/>
                <a:gd fmla="*/ 163 w 205" name="T26"/>
                <a:gd fmla="*/ 19 h 73" name="T27"/>
                <a:gd fmla="*/ 161 w 205" name="T28"/>
                <a:gd fmla="*/ 9 h 73" name="T29"/>
                <a:gd fmla="*/ 155 w 205" name="T30"/>
                <a:gd fmla="*/ 5 h 73" name="T31"/>
                <a:gd fmla="*/ 142 w 205" name="T32"/>
                <a:gd fmla="*/ 8 h 73" name="T33"/>
                <a:gd fmla="*/ 142 w 205" name="T34"/>
                <a:gd fmla="*/ 5 h 73" name="T35"/>
                <a:gd fmla="*/ 28 w 205" name="T36"/>
                <a:gd fmla="*/ 30 h 73" name="T37"/>
                <a:gd fmla="*/ 116 w 205" name="T38"/>
                <a:gd fmla="*/ 13 h 73" name="T39"/>
                <a:gd fmla="*/ 121 w 205" name="T40"/>
                <a:gd fmla="*/ 9 h 73" name="T41"/>
                <a:gd fmla="*/ 142 w 205" name="T42"/>
                <a:gd fmla="*/ 5 h 73" name="T43"/>
                <a:gd fmla="*/ 142 w 205" name="T44"/>
                <a:gd fmla="*/ 8 h 73" name="T45"/>
                <a:gd fmla="*/ 124 w 205" name="T46"/>
                <a:gd fmla="*/ 11 h 73" name="T47"/>
                <a:gd fmla="*/ 120 w 205" name="T48"/>
                <a:gd fmla="*/ 17 h 73" name="T49"/>
                <a:gd fmla="*/ 122 w 205" name="T50"/>
                <a:gd fmla="*/ 28 h 73" name="T51"/>
                <a:gd fmla="*/ 122 w 205" name="T52"/>
                <a:gd fmla="*/ 28 h 73" name="T53"/>
                <a:gd fmla="*/ 126 w 205" name="T54"/>
                <a:gd fmla="*/ 24 h 73" name="T55"/>
                <a:gd fmla="*/ 142 w 205" name="T56"/>
                <a:gd fmla="*/ 20 h 73" name="T57"/>
                <a:gd fmla="*/ 142 w 205" name="T58"/>
                <a:gd fmla="*/ 55 h 73" name="T59"/>
                <a:gd fmla="*/ 130 w 205" name="T60"/>
                <a:gd fmla="*/ 57 h 73" name="T61"/>
                <a:gd fmla="*/ 125 w 205" name="T62"/>
                <a:gd fmla="*/ 56 h 73" name="T63"/>
                <a:gd fmla="*/ 35 w 205" name="T64"/>
                <a:gd fmla="*/ 73 h 73" name="T65"/>
                <a:gd fmla="*/ 28 w 205" name="T66"/>
                <a:gd fmla="*/ 70 h 73" name="T67"/>
                <a:gd fmla="*/ 28 w 205" name="T68"/>
                <a:gd fmla="*/ 67 h 73" name="T69"/>
                <a:gd fmla="*/ 35 w 205" name="T70"/>
                <a:gd fmla="*/ 70 h 73" name="T71"/>
                <a:gd fmla="*/ 35 w 205" name="T72"/>
                <a:gd fmla="*/ 70 h 73" name="T73"/>
                <a:gd fmla="*/ 37 w 205" name="T74"/>
                <a:gd fmla="*/ 70 h 73" name="T75"/>
                <a:gd fmla="*/ 42 w 205" name="T76"/>
                <a:gd fmla="*/ 62 h 73" name="T77"/>
                <a:gd fmla="*/ 36 w 205" name="T78"/>
                <a:gd fmla="*/ 57 h 73" name="T79"/>
                <a:gd fmla="*/ 40 w 205" name="T80"/>
                <a:gd fmla="*/ 50 h 73" name="T81"/>
                <a:gd fmla="*/ 34 w 205" name="T82"/>
                <a:gd fmla="*/ 45 h 73" name="T83"/>
                <a:gd fmla="*/ 37 w 205" name="T84"/>
                <a:gd fmla="*/ 38 h 73" name="T85"/>
                <a:gd fmla="*/ 30 w 205" name="T86"/>
                <a:gd fmla="*/ 33 h 73" name="T87"/>
                <a:gd fmla="*/ 28 w 205" name="T88"/>
                <a:gd fmla="*/ 33 h 73" name="T89"/>
                <a:gd fmla="*/ 28 w 205" name="T90"/>
                <a:gd fmla="*/ 34 h 73" name="T91"/>
                <a:gd fmla="*/ 28 w 205" name="T92"/>
                <a:gd fmla="*/ 30 h 73" name="T93"/>
                <a:gd fmla="*/ 26 w 205" name="T94"/>
                <a:gd fmla="*/ 31 h 73" name="T95"/>
                <a:gd fmla="*/ 28 w 205" name="T96"/>
                <a:gd fmla="*/ 30 h 73" name="T97"/>
                <a:gd fmla="*/ 28 w 205" name="T98"/>
                <a:gd fmla="*/ 34 h 73" name="T99"/>
                <a:gd fmla="*/ 13 w 205" name="T100"/>
                <a:gd fmla="*/ 49 h 73" name="T101"/>
                <a:gd fmla="*/ 15 w 205" name="T102"/>
                <a:gd fmla="*/ 62 h 73" name="T103"/>
                <a:gd fmla="*/ 28 w 205" name="T104"/>
                <a:gd fmla="*/ 67 h 73" name="T105"/>
                <a:gd fmla="*/ 28 w 205" name="T106"/>
                <a:gd fmla="*/ 70 h 73" name="T107"/>
                <a:gd fmla="*/ 0 w 205" name="T108"/>
                <a:gd fmla="*/ 58 h 73" name="T109"/>
                <a:gd fmla="*/ 26 w 205" name="T110"/>
                <a:gd fmla="*/ 31 h 7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3" w="205">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96" name="Freeform 86"/>
            <p:cNvSpPr/>
            <p:nvPr/>
          </p:nvSpPr>
          <p:spPr bwMode="auto">
            <a:xfrm>
              <a:off x="5316794" y="2717168"/>
              <a:ext cx="175774" cy="224481"/>
            </a:xfrm>
            <a:custGeom>
              <a:rect b="b" l="l" r="r" t="t"/>
              <a:pathLst>
                <a:path h="318766" w="249602">
                  <a:moveTo>
                    <a:pt x="191061" y="63768"/>
                  </a:moveTo>
                  <a:cubicBezTo>
                    <a:pt x="191061" y="63768"/>
                    <a:pt x="191061" y="63768"/>
                    <a:pt x="192696" y="64860"/>
                  </a:cubicBezTo>
                  <a:lnTo>
                    <a:pt x="204142" y="72499"/>
                  </a:lnTo>
                  <a:lnTo>
                    <a:pt x="77692" y="277684"/>
                  </a:lnTo>
                  <a:cubicBezTo>
                    <a:pt x="71152" y="288598"/>
                    <a:pt x="55890" y="290781"/>
                    <a:pt x="42809" y="284233"/>
                  </a:cubicBezTo>
                  <a:cubicBezTo>
                    <a:pt x="42809" y="282058"/>
                    <a:pt x="40645" y="282050"/>
                    <a:pt x="40629" y="282050"/>
                  </a:cubicBezTo>
                  <a:cubicBezTo>
                    <a:pt x="49350" y="282050"/>
                    <a:pt x="58071" y="277684"/>
                    <a:pt x="62431" y="271136"/>
                  </a:cubicBezTo>
                  <a:cubicBezTo>
                    <a:pt x="62431" y="271136"/>
                    <a:pt x="62431" y="271136"/>
                    <a:pt x="191061" y="63768"/>
                  </a:cubicBezTo>
                  <a:close/>
                  <a:moveTo>
                    <a:pt x="155381" y="28336"/>
                  </a:moveTo>
                  <a:cubicBezTo>
                    <a:pt x="142834" y="48499"/>
                    <a:pt x="109214" y="102523"/>
                    <a:pt x="19135" y="247273"/>
                  </a:cubicBezTo>
                  <a:cubicBezTo>
                    <a:pt x="10425" y="264702"/>
                    <a:pt x="16957" y="286489"/>
                    <a:pt x="34378" y="297383"/>
                  </a:cubicBezTo>
                  <a:cubicBezTo>
                    <a:pt x="51798" y="308276"/>
                    <a:pt x="75751" y="303919"/>
                    <a:pt x="84461" y="288668"/>
                  </a:cubicBezTo>
                  <a:cubicBezTo>
                    <a:pt x="84466" y="288660"/>
                    <a:pt x="85270" y="287369"/>
                    <a:pt x="220979" y="69295"/>
                  </a:cubicBezTo>
                  <a:cubicBezTo>
                    <a:pt x="186854" y="47988"/>
                    <a:pt x="166969" y="35571"/>
                    <a:pt x="155381" y="28336"/>
                  </a:cubicBezTo>
                  <a:close/>
                  <a:moveTo>
                    <a:pt x="150023" y="852"/>
                  </a:moveTo>
                  <a:cubicBezTo>
                    <a:pt x="247438" y="61679"/>
                    <a:pt x="247438" y="61679"/>
                    <a:pt x="247438" y="61679"/>
                  </a:cubicBezTo>
                  <a:lnTo>
                    <a:pt x="249602" y="74713"/>
                  </a:lnTo>
                  <a:cubicBezTo>
                    <a:pt x="247438" y="79058"/>
                    <a:pt x="240943" y="81230"/>
                    <a:pt x="236614" y="79058"/>
                  </a:cubicBezTo>
                  <a:lnTo>
                    <a:pt x="231799" y="76051"/>
                  </a:lnTo>
                  <a:lnTo>
                    <a:pt x="95349" y="297383"/>
                  </a:lnTo>
                  <a:cubicBezTo>
                    <a:pt x="80106" y="319170"/>
                    <a:pt x="49621" y="325706"/>
                    <a:pt x="25667" y="310455"/>
                  </a:cubicBezTo>
                  <a:cubicBezTo>
                    <a:pt x="1714" y="295204"/>
                    <a:pt x="-6996" y="264702"/>
                    <a:pt x="6070" y="242915"/>
                  </a:cubicBezTo>
                  <a:cubicBezTo>
                    <a:pt x="6075" y="242907"/>
                    <a:pt x="6888" y="241608"/>
                    <a:pt x="144581" y="21592"/>
                  </a:cubicBezTo>
                  <a:lnTo>
                    <a:pt x="139872" y="18651"/>
                  </a:lnTo>
                  <a:cubicBezTo>
                    <a:pt x="139199" y="18231"/>
                    <a:pt x="139199" y="18231"/>
                    <a:pt x="139199" y="18231"/>
                  </a:cubicBezTo>
                  <a:cubicBezTo>
                    <a:pt x="134869" y="13887"/>
                    <a:pt x="132704" y="9542"/>
                    <a:pt x="137034" y="5197"/>
                  </a:cubicBezTo>
                  <a:cubicBezTo>
                    <a:pt x="139199" y="852"/>
                    <a:pt x="145693" y="-1320"/>
                    <a:pt x="150023" y="852"/>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97" name="Freeform 89"/>
            <p:cNvSpPr>
              <a:spLocks noEditPoints="1"/>
            </p:cNvSpPr>
            <p:nvPr/>
          </p:nvSpPr>
          <p:spPr bwMode="auto">
            <a:xfrm>
              <a:off x="5077099" y="1852067"/>
              <a:ext cx="156513" cy="114031"/>
            </a:xfrm>
            <a:custGeom>
              <a:gdLst>
                <a:gd fmla="*/ 84 w 102" name="T0"/>
                <a:gd fmla="*/ 71 h 74" name="T1"/>
                <a:gd fmla="*/ 79 w 102" name="T2"/>
                <a:gd fmla="*/ 69 h 74" name="T3"/>
                <a:gd fmla="*/ 79 w 102" name="T4"/>
                <a:gd fmla="*/ 69 h 74" name="T5"/>
                <a:gd fmla="*/ 79 w 102" name="T6"/>
                <a:gd fmla="*/ 52 h 74" name="T7"/>
                <a:gd fmla="*/ 86 w 102" name="T8"/>
                <a:gd fmla="*/ 49 h 74" name="T9"/>
                <a:gd fmla="*/ 90 w 102" name="T10"/>
                <a:gd fmla="*/ 38 h 74" name="T11"/>
                <a:gd fmla="*/ 79 w 102" name="T12"/>
                <a:gd fmla="*/ 31 h 74" name="T13"/>
                <a:gd fmla="*/ 85 w 102" name="T14"/>
                <a:gd fmla="*/ 20 h 74" name="T15"/>
                <a:gd fmla="*/ 79 w 102" name="T16"/>
                <a:gd fmla="*/ 16 h 74" name="T17"/>
                <a:gd fmla="*/ 72 w 102" name="T18"/>
                <a:gd fmla="*/ 3 h 74" name="T19"/>
                <a:gd fmla="*/ 79 w 102" name="T20"/>
                <a:gd fmla="*/ 16 h 74" name="T21"/>
                <a:gd fmla="*/ 72 w 102" name="T22"/>
                <a:gd fmla="*/ 21 h 74" name="T23"/>
                <a:gd fmla="*/ 72 w 102" name="T24"/>
                <a:gd fmla="*/ 9 h 74" name="T25"/>
                <a:gd fmla="*/ 79 w 102" name="T26"/>
                <a:gd fmla="*/ 73 h 74" name="T27"/>
                <a:gd fmla="*/ 72 w 102" name="T28"/>
                <a:gd fmla="*/ 69 h 74" name="T29"/>
                <a:gd fmla="*/ 79 w 102" name="T30"/>
                <a:gd fmla="*/ 73 h 74" name="T31"/>
                <a:gd fmla="*/ 79 w 102" name="T32"/>
                <a:gd fmla="*/ 34 h 74" name="T33"/>
                <a:gd fmla="*/ 75 w 102" name="T34"/>
                <a:gd fmla="*/ 45 h 74" name="T35"/>
                <a:gd fmla="*/ 79 w 102" name="T36"/>
                <a:gd fmla="*/ 52 h 74" name="T37"/>
                <a:gd fmla="*/ 72 w 102" name="T38"/>
                <a:gd fmla="*/ 25 h 74" name="T39"/>
                <a:gd fmla="*/ 79 w 102" name="T40"/>
                <a:gd fmla="*/ 31 h 74" name="T41"/>
                <a:gd fmla="*/ 72 w 102" name="T42"/>
                <a:gd fmla="*/ 3 h 74" name="T43"/>
                <a:gd fmla="*/ 71 w 102" name="T44"/>
                <a:gd fmla="*/ 8 h 74" name="T45"/>
                <a:gd fmla="*/ 66 w 102" name="T46"/>
                <a:gd fmla="*/ 2 h 74" name="T47"/>
                <a:gd fmla="*/ 66 w 102" name="T48"/>
                <a:gd fmla="*/ 73 h 74" name="T49"/>
                <a:gd fmla="*/ 67 w 102" name="T50"/>
                <a:gd fmla="*/ 65 h 74" name="T51"/>
                <a:gd fmla="*/ 72 w 102" name="T52"/>
                <a:gd fmla="*/ 74 h 74" name="T53"/>
                <a:gd fmla="*/ 72 w 102" name="T54"/>
                <a:gd fmla="*/ 21 h 74" name="T55"/>
                <a:gd fmla="*/ 72 w 102" name="T56"/>
                <a:gd fmla="*/ 52 h 74" name="T57"/>
                <a:gd fmla="*/ 66 w 102" name="T58"/>
                <a:gd fmla="*/ 57 h 74" name="T59"/>
                <a:gd fmla="*/ 69 w 102" name="T60"/>
                <a:gd fmla="*/ 16 h 74" name="T61"/>
                <a:gd fmla="*/ 22 w 102" name="T62"/>
                <a:gd fmla="*/ 10 h 74" name="T63"/>
                <a:gd fmla="*/ 66 w 102" name="T64"/>
                <a:gd fmla="*/ 5 h 74" name="T65"/>
                <a:gd fmla="*/ 64 w 102" name="T66"/>
                <a:gd fmla="*/ 6 h 74" name="T67"/>
                <a:gd fmla="*/ 66 w 102" name="T68"/>
                <a:gd fmla="*/ 16 h 74" name="T69"/>
                <a:gd fmla="*/ 66 w 102" name="T70"/>
                <a:gd fmla="*/ 64 h 74" name="T71"/>
                <a:gd fmla="*/ 37 w 102" name="T72"/>
                <a:gd fmla="*/ 57 h 74" name="T73"/>
                <a:gd fmla="*/ 22 w 102" name="T74"/>
                <a:gd fmla="*/ 49 h 74" name="T75"/>
                <a:gd fmla="*/ 27 w 102" name="T76"/>
                <a:gd fmla="*/ 48 h 74" name="T77"/>
                <a:gd fmla="*/ 22 w 102" name="T78"/>
                <a:gd fmla="*/ 27 h 74" name="T79"/>
                <a:gd fmla="*/ 2 w 102" name="T80"/>
                <a:gd fmla="*/ 41 h 74" name="T81"/>
                <a:gd fmla="*/ 22 w 102" name="T82"/>
                <a:gd fmla="*/ 10 h 74" name="T83"/>
                <a:gd fmla="*/ 17 w 102" name="T84"/>
                <a:gd fmla="*/ 28 h 74" name="T85"/>
                <a:gd fmla="*/ 22 w 102" name="T86"/>
                <a:gd fmla="*/ 49 h 74" name="T87"/>
                <a:gd fmla="*/ 2 w 102" name="T88"/>
                <a:gd fmla="*/ 41 h 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 w="102">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98" name="Freeform 90"/>
            <p:cNvSpPr/>
            <p:nvPr/>
          </p:nvSpPr>
          <p:spPr bwMode="auto">
            <a:xfrm>
              <a:off x="3765034" y="2593685"/>
              <a:ext cx="148738" cy="189060"/>
            </a:xfrm>
            <a:custGeom>
              <a:rect b="b" l="l" r="r" t="t"/>
              <a:pathLst>
                <a:path h="268468" w="211210">
                  <a:moveTo>
                    <a:pt x="50027" y="54967"/>
                  </a:moveTo>
                  <a:cubicBezTo>
                    <a:pt x="159168" y="229593"/>
                    <a:pt x="159168" y="229593"/>
                    <a:pt x="159168" y="229593"/>
                  </a:cubicBezTo>
                  <a:cubicBezTo>
                    <a:pt x="163533" y="236141"/>
                    <a:pt x="170082" y="240507"/>
                    <a:pt x="178813" y="240507"/>
                  </a:cubicBezTo>
                  <a:cubicBezTo>
                    <a:pt x="165716" y="247055"/>
                    <a:pt x="152619" y="244872"/>
                    <a:pt x="146071" y="233958"/>
                  </a:cubicBezTo>
                  <a:lnTo>
                    <a:pt x="39113" y="61516"/>
                  </a:lnTo>
                  <a:lnTo>
                    <a:pt x="48663" y="55786"/>
                  </a:lnTo>
                  <a:cubicBezTo>
                    <a:pt x="50027" y="54967"/>
                    <a:pt x="50027" y="54967"/>
                    <a:pt x="50027" y="54967"/>
                  </a:cubicBezTo>
                  <a:close/>
                  <a:moveTo>
                    <a:pt x="78726" y="22170"/>
                  </a:moveTo>
                  <a:cubicBezTo>
                    <a:pt x="68914" y="28428"/>
                    <a:pt x="52336" y="39001"/>
                    <a:pt x="24325" y="56864"/>
                  </a:cubicBezTo>
                  <a:cubicBezTo>
                    <a:pt x="138708" y="243686"/>
                    <a:pt x="138708" y="243686"/>
                    <a:pt x="138708" y="243686"/>
                  </a:cubicBezTo>
                  <a:cubicBezTo>
                    <a:pt x="147397" y="256696"/>
                    <a:pt x="166949" y="261032"/>
                    <a:pt x="182155" y="250191"/>
                  </a:cubicBezTo>
                  <a:cubicBezTo>
                    <a:pt x="199534" y="241518"/>
                    <a:pt x="203879" y="222003"/>
                    <a:pt x="195189" y="208993"/>
                  </a:cubicBezTo>
                  <a:cubicBezTo>
                    <a:pt x="116041" y="82030"/>
                    <a:pt x="88388" y="37669"/>
                    <a:pt x="78726" y="22170"/>
                  </a:cubicBezTo>
                  <a:close/>
                  <a:moveTo>
                    <a:pt x="86468" y="0"/>
                  </a:moveTo>
                  <a:lnTo>
                    <a:pt x="97276" y="2182"/>
                  </a:lnTo>
                  <a:cubicBezTo>
                    <a:pt x="99438" y="6548"/>
                    <a:pt x="97276" y="10914"/>
                    <a:pt x="92953" y="13097"/>
                  </a:cubicBezTo>
                  <a:cubicBezTo>
                    <a:pt x="92950" y="13099"/>
                    <a:pt x="92839" y="13170"/>
                    <a:pt x="89360" y="15389"/>
                  </a:cubicBezTo>
                  <a:cubicBezTo>
                    <a:pt x="206051" y="204657"/>
                    <a:pt x="206051" y="204657"/>
                    <a:pt x="206051" y="204657"/>
                  </a:cubicBezTo>
                  <a:cubicBezTo>
                    <a:pt x="216913" y="224171"/>
                    <a:pt x="210396" y="248023"/>
                    <a:pt x="188672" y="261032"/>
                  </a:cubicBezTo>
                  <a:cubicBezTo>
                    <a:pt x="169121" y="274042"/>
                    <a:pt x="143053" y="269706"/>
                    <a:pt x="132191" y="250191"/>
                  </a:cubicBezTo>
                  <a:lnTo>
                    <a:pt x="16194" y="62050"/>
                  </a:lnTo>
                  <a:lnTo>
                    <a:pt x="10808" y="65484"/>
                  </a:lnTo>
                  <a:cubicBezTo>
                    <a:pt x="6485" y="67667"/>
                    <a:pt x="2161" y="67667"/>
                    <a:pt x="0" y="63302"/>
                  </a:cubicBezTo>
                  <a:lnTo>
                    <a:pt x="2161" y="52387"/>
                  </a:lnTo>
                  <a:cubicBezTo>
                    <a:pt x="2167" y="52384"/>
                    <a:pt x="2823" y="51976"/>
                    <a:pt x="86468"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99" name="Freeform 93"/>
            <p:cNvSpPr>
              <a:spLocks noEditPoints="1"/>
            </p:cNvSpPr>
            <p:nvPr/>
          </p:nvSpPr>
          <p:spPr bwMode="auto">
            <a:xfrm>
              <a:off x="4730536" y="3761519"/>
              <a:ext cx="154277" cy="168810"/>
            </a:xfrm>
            <a:custGeom>
              <a:gdLst>
                <a:gd fmla="*/ 78 w 101" name="T0"/>
                <a:gd fmla="*/ 51 h 110" name="T1"/>
                <a:gd fmla="*/ 75 w 101" name="T2"/>
                <a:gd fmla="*/ 63 h 110" name="T3"/>
                <a:gd fmla="*/ 75 w 101" name="T4"/>
                <a:gd fmla="*/ 73 h 110" name="T5"/>
                <a:gd fmla="*/ 77 w 101" name="T6"/>
                <a:gd fmla="*/ 74 h 110" name="T7"/>
                <a:gd fmla="*/ 86 w 101" name="T8"/>
                <a:gd fmla="*/ 86 h 110" name="T9"/>
                <a:gd fmla="*/ 75 w 101" name="T10"/>
                <a:gd fmla="*/ 80 h 110" name="T11"/>
                <a:gd fmla="*/ 75 w 101" name="T12"/>
                <a:gd fmla="*/ 22 h 110" name="T13"/>
                <a:gd fmla="*/ 86 w 101" name="T14"/>
                <a:gd fmla="*/ 15 h 110" name="T15"/>
                <a:gd fmla="*/ 77 w 101" name="T16"/>
                <a:gd fmla="*/ 28 h 110" name="T17"/>
                <a:gd fmla="*/ 75 w 101" name="T18"/>
                <a:gd fmla="*/ 28 h 110" name="T19"/>
                <a:gd fmla="*/ 98 w 101" name="T20"/>
                <a:gd fmla="*/ 48 h 110" name="T21"/>
                <a:gd fmla="*/ 83 w 101" name="T22"/>
                <a:gd fmla="*/ 51 h 110" name="T23"/>
                <a:gd fmla="*/ 98 w 101" name="T24"/>
                <a:gd fmla="*/ 53 h 110" name="T25"/>
                <a:gd fmla="*/ 98 w 101" name="T26"/>
                <a:gd fmla="*/ 48 h 110" name="T27"/>
                <a:gd fmla="*/ 52 w 101" name="T28"/>
                <a:gd fmla="*/ 110 h 110" name="T29"/>
                <a:gd fmla="*/ 66 w 101" name="T30"/>
                <a:gd fmla="*/ 74 h 110" name="T31"/>
                <a:gd fmla="*/ 75 w 101" name="T32"/>
                <a:gd fmla="*/ 39 h 110" name="T33"/>
                <a:gd fmla="*/ 50 w 101" name="T34"/>
                <a:gd fmla="*/ 29 h 110" name="T35"/>
                <a:gd fmla="*/ 72 w 101" name="T36"/>
                <a:gd fmla="*/ 51 h 110" name="T37"/>
                <a:gd fmla="*/ 62 w 101" name="T38"/>
                <a:gd fmla="*/ 70 h 110" name="T39"/>
                <a:gd fmla="*/ 60 w 101" name="T40"/>
                <a:gd fmla="*/ 85 h 110" name="T41"/>
                <a:gd fmla="*/ 50 w 101" name="T42"/>
                <a:gd fmla="*/ 110 h 110" name="T43"/>
                <a:gd fmla="*/ 75 w 101" name="T44"/>
                <a:gd fmla="*/ 28 h 110" name="T45"/>
                <a:gd fmla="*/ 74 w 101" name="T46"/>
                <a:gd fmla="*/ 24 h 110" name="T47"/>
                <a:gd fmla="*/ 75 w 101" name="T48"/>
                <a:gd fmla="*/ 73 h 110" name="T49"/>
                <a:gd fmla="*/ 74 w 101" name="T50"/>
                <a:gd fmla="*/ 78 h 110" name="T51"/>
                <a:gd fmla="*/ 75 w 101" name="T52"/>
                <a:gd fmla="*/ 73 h 110" name="T53"/>
                <a:gd fmla="*/ 50 w 101" name="T54"/>
                <a:gd fmla="*/ 0 h 110" name="T55"/>
                <a:gd fmla="*/ 53 w 101" name="T56"/>
                <a:gd fmla="*/ 3 h 110" name="T57"/>
                <a:gd fmla="*/ 50 w 101" name="T58"/>
                <a:gd fmla="*/ 18 h 110" name="T59"/>
                <a:gd fmla="*/ 50 w 101" name="T60"/>
                <a:gd fmla="*/ 23 h 110" name="T61"/>
                <a:gd fmla="*/ 25 w 101" name="T62"/>
                <a:gd fmla="*/ 63 h 110" name="T63"/>
                <a:gd fmla="*/ 35 w 101" name="T64"/>
                <a:gd fmla="*/ 96 h 110" name="T65"/>
                <a:gd fmla="*/ 50 w 101" name="T66"/>
                <a:gd fmla="*/ 110 h 110" name="T67"/>
                <a:gd fmla="*/ 41 w 101" name="T68"/>
                <a:gd fmla="*/ 85 h 110" name="T69"/>
                <a:gd fmla="*/ 39 w 101" name="T70"/>
                <a:gd fmla="*/ 70 h 110" name="T71"/>
                <a:gd fmla="*/ 34 w 101" name="T72"/>
                <a:gd fmla="*/ 35 h 110" name="T73"/>
                <a:gd fmla="*/ 50 w 101" name="T74"/>
                <a:gd fmla="*/ 23 h 110" name="T75"/>
                <a:gd fmla="*/ 50 w 101" name="T76"/>
                <a:gd fmla="*/ 18 h 110" name="T77"/>
                <a:gd fmla="*/ 48 w 101" name="T78"/>
                <a:gd fmla="*/ 3 h 110" name="T79"/>
                <a:gd fmla="*/ 25 w 101" name="T80"/>
                <a:gd fmla="*/ 80 h 110" name="T81"/>
                <a:gd fmla="*/ 27 w 101" name="T82"/>
                <a:gd fmla="*/ 74 h 110" name="T83"/>
                <a:gd fmla="*/ 25 w 101" name="T84"/>
                <a:gd fmla="*/ 80 h 110" name="T85"/>
                <a:gd fmla="*/ 25 w 101" name="T86"/>
                <a:gd fmla="*/ 22 h 110" name="T87"/>
                <a:gd fmla="*/ 27 w 101" name="T88"/>
                <a:gd fmla="*/ 28 h 110" name="T89"/>
                <a:gd fmla="*/ 25 w 101" name="T90"/>
                <a:gd fmla="*/ 39 h 110" name="T91"/>
                <a:gd fmla="*/ 25 w 101" name="T92"/>
                <a:gd fmla="*/ 63 h 110" name="T93"/>
                <a:gd fmla="*/ 25 w 101" name="T94"/>
                <a:gd fmla="*/ 22 h 110" name="T95"/>
                <a:gd fmla="*/ 23 w 101" name="T96"/>
                <a:gd fmla="*/ 28 h 110" name="T97"/>
                <a:gd fmla="*/ 15 w 101" name="T98"/>
                <a:gd fmla="*/ 19 h 110" name="T99"/>
                <a:gd fmla="*/ 18 w 101" name="T100"/>
                <a:gd fmla="*/ 15 h 110" name="T101"/>
                <a:gd fmla="*/ 25 w 101" name="T102"/>
                <a:gd fmla="*/ 73 h 110" name="T103"/>
                <a:gd fmla="*/ 18 w 101" name="T104"/>
                <a:gd fmla="*/ 86 h 110" name="T105"/>
                <a:gd fmla="*/ 15 w 101" name="T106"/>
                <a:gd fmla="*/ 83 h 110" name="T107"/>
                <a:gd fmla="*/ 23 w 101" name="T108"/>
                <a:gd fmla="*/ 74 h 110" name="T109"/>
                <a:gd fmla="*/ 18 w 101" name="T110"/>
                <a:gd fmla="*/ 51 h 110" name="T111"/>
                <a:gd fmla="*/ 15 w 101" name="T112"/>
                <a:gd fmla="*/ 48 h 110" name="T113"/>
                <a:gd fmla="*/ 0 w 101" name="T114"/>
                <a:gd fmla="*/ 51 h 110" name="T115"/>
                <a:gd fmla="*/ 15 w 101" name="T116"/>
                <a:gd fmla="*/ 53 h 1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0" w="10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00" name="Freeform 94"/>
            <p:cNvSpPr/>
            <p:nvPr/>
          </p:nvSpPr>
          <p:spPr bwMode="auto">
            <a:xfrm>
              <a:off x="4535244" y="2520598"/>
              <a:ext cx="117035" cy="183343"/>
            </a:xfrm>
            <a:custGeom>
              <a:rect b="b" l="l" r="r" t="t"/>
              <a:pathLst>
                <a:path h="260350" w="166192">
                  <a:moveTo>
                    <a:pt x="92" y="0"/>
                  </a:moveTo>
                  <a:cubicBezTo>
                    <a:pt x="4441" y="0"/>
                    <a:pt x="24006" y="30257"/>
                    <a:pt x="24023" y="30284"/>
                  </a:cubicBezTo>
                  <a:cubicBezTo>
                    <a:pt x="24034" y="30340"/>
                    <a:pt x="43277" y="127286"/>
                    <a:pt x="52204" y="172261"/>
                  </a:cubicBezTo>
                  <a:lnTo>
                    <a:pt x="134442" y="52387"/>
                  </a:lnTo>
                  <a:lnTo>
                    <a:pt x="166192" y="31750"/>
                  </a:lnTo>
                  <a:lnTo>
                    <a:pt x="151905" y="65087"/>
                  </a:lnTo>
                  <a:lnTo>
                    <a:pt x="63303" y="194237"/>
                  </a:lnTo>
                  <a:cubicBezTo>
                    <a:pt x="71240" y="198484"/>
                    <a:pt x="74862" y="207759"/>
                    <a:pt x="73516" y="217034"/>
                  </a:cubicBezTo>
                  <a:cubicBezTo>
                    <a:pt x="69566" y="230635"/>
                    <a:pt x="56711" y="240732"/>
                    <a:pt x="42955" y="239618"/>
                  </a:cubicBezTo>
                  <a:cubicBezTo>
                    <a:pt x="39420" y="256117"/>
                    <a:pt x="39420" y="256117"/>
                    <a:pt x="39420" y="256117"/>
                  </a:cubicBezTo>
                  <a:cubicBezTo>
                    <a:pt x="39420" y="258233"/>
                    <a:pt x="37152" y="260350"/>
                    <a:pt x="34884" y="260350"/>
                  </a:cubicBezTo>
                  <a:lnTo>
                    <a:pt x="30348" y="254000"/>
                  </a:lnTo>
                  <a:lnTo>
                    <a:pt x="32370" y="237018"/>
                  </a:lnTo>
                  <a:cubicBezTo>
                    <a:pt x="20032" y="233829"/>
                    <a:pt x="12550" y="221123"/>
                    <a:pt x="14395" y="208416"/>
                  </a:cubicBezTo>
                  <a:cubicBezTo>
                    <a:pt x="17125" y="197670"/>
                    <a:pt x="24111" y="190274"/>
                    <a:pt x="33268" y="188138"/>
                  </a:cubicBezTo>
                  <a:cubicBezTo>
                    <a:pt x="26141" y="150043"/>
                    <a:pt x="-1807" y="0"/>
                    <a:pt x="92" y="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01" name="Freeform 98"/>
            <p:cNvSpPr>
              <a:spLocks noEditPoints="1"/>
            </p:cNvSpPr>
            <p:nvPr/>
          </p:nvSpPr>
          <p:spPr bwMode="auto">
            <a:xfrm>
              <a:off x="4519244" y="1549103"/>
              <a:ext cx="155395" cy="166574"/>
            </a:xfrm>
            <a:custGeom>
              <a:gdLst>
                <a:gd fmla="*/ 78 w 101" name="T0"/>
                <a:gd fmla="*/ 50 h 109" name="T1"/>
                <a:gd fmla="*/ 76 w 101" name="T2"/>
                <a:gd fmla="*/ 62 h 109" name="T3"/>
                <a:gd fmla="*/ 76 w 101" name="T4"/>
                <a:gd fmla="*/ 73 h 109" name="T5"/>
                <a:gd fmla="*/ 78 w 101" name="T6"/>
                <a:gd fmla="*/ 73 h 109" name="T7"/>
                <a:gd fmla="*/ 86 w 101" name="T8"/>
                <a:gd fmla="*/ 86 h 109" name="T9"/>
                <a:gd fmla="*/ 76 w 101" name="T10"/>
                <a:gd fmla="*/ 79 h 109" name="T11"/>
                <a:gd fmla="*/ 76 w 101" name="T12"/>
                <a:gd fmla="*/ 22 h 109" name="T13"/>
                <a:gd fmla="*/ 86 w 101" name="T14"/>
                <a:gd fmla="*/ 15 h 109" name="T15"/>
                <a:gd fmla="*/ 78 w 101" name="T16"/>
                <a:gd fmla="*/ 27 h 109" name="T17"/>
                <a:gd fmla="*/ 76 w 101" name="T18"/>
                <a:gd fmla="*/ 28 h 109" name="T19"/>
                <a:gd fmla="*/ 99 w 101" name="T20"/>
                <a:gd fmla="*/ 48 h 109" name="T21"/>
                <a:gd fmla="*/ 84 w 101" name="T22"/>
                <a:gd fmla="*/ 50 h 109" name="T23"/>
                <a:gd fmla="*/ 99 w 101" name="T24"/>
                <a:gd fmla="*/ 53 h 109" name="T25"/>
                <a:gd fmla="*/ 99 w 101" name="T26"/>
                <a:gd fmla="*/ 48 h 109" name="T27"/>
                <a:gd fmla="*/ 53 w 101" name="T28"/>
                <a:gd fmla="*/ 109 h 109" name="T29"/>
                <a:gd fmla="*/ 66 w 101" name="T30"/>
                <a:gd fmla="*/ 73 h 109" name="T31"/>
                <a:gd fmla="*/ 76 w 101" name="T32"/>
                <a:gd fmla="*/ 38 h 109" name="T33"/>
                <a:gd fmla="*/ 51 w 101" name="T34"/>
                <a:gd fmla="*/ 28 h 109" name="T35"/>
                <a:gd fmla="*/ 73 w 101" name="T36"/>
                <a:gd fmla="*/ 50 h 109" name="T37"/>
                <a:gd fmla="*/ 62 w 101" name="T38"/>
                <a:gd fmla="*/ 69 h 109" name="T39"/>
                <a:gd fmla="*/ 61 w 101" name="T40"/>
                <a:gd fmla="*/ 84 h 109" name="T41"/>
                <a:gd fmla="*/ 51 w 101" name="T42"/>
                <a:gd fmla="*/ 109 h 109" name="T43"/>
                <a:gd fmla="*/ 76 w 101" name="T44"/>
                <a:gd fmla="*/ 28 h 109" name="T45"/>
                <a:gd fmla="*/ 74 w 101" name="T46"/>
                <a:gd fmla="*/ 23 h 109" name="T47"/>
                <a:gd fmla="*/ 76 w 101" name="T48"/>
                <a:gd fmla="*/ 73 h 109" name="T49"/>
                <a:gd fmla="*/ 74 w 101" name="T50"/>
                <a:gd fmla="*/ 77 h 109" name="T51"/>
                <a:gd fmla="*/ 76 w 101" name="T52"/>
                <a:gd fmla="*/ 73 h 109" name="T53"/>
                <a:gd fmla="*/ 51 w 101" name="T54"/>
                <a:gd fmla="*/ 0 h 109" name="T55"/>
                <a:gd fmla="*/ 53 w 101" name="T56"/>
                <a:gd fmla="*/ 2 h 109" name="T57"/>
                <a:gd fmla="*/ 51 w 101" name="T58"/>
                <a:gd fmla="*/ 17 h 109" name="T59"/>
                <a:gd fmla="*/ 51 w 101" name="T60"/>
                <a:gd fmla="*/ 22 h 109" name="T61"/>
                <a:gd fmla="*/ 26 w 101" name="T62"/>
                <a:gd fmla="*/ 62 h 109" name="T63"/>
                <a:gd fmla="*/ 35 w 101" name="T64"/>
                <a:gd fmla="*/ 95 h 109" name="T65"/>
                <a:gd fmla="*/ 51 w 101" name="T66"/>
                <a:gd fmla="*/ 109 h 109" name="T67"/>
                <a:gd fmla="*/ 41 w 101" name="T68"/>
                <a:gd fmla="*/ 84 h 109" name="T69"/>
                <a:gd fmla="*/ 40 w 101" name="T70"/>
                <a:gd fmla="*/ 69 h 109" name="T71"/>
                <a:gd fmla="*/ 35 w 101" name="T72"/>
                <a:gd fmla="*/ 35 h 109" name="T73"/>
                <a:gd fmla="*/ 51 w 101" name="T74"/>
                <a:gd fmla="*/ 22 h 109" name="T75"/>
                <a:gd fmla="*/ 51 w 101" name="T76"/>
                <a:gd fmla="*/ 17 h 109" name="T77"/>
                <a:gd fmla="*/ 48 w 101" name="T78"/>
                <a:gd fmla="*/ 2 h 109" name="T79"/>
                <a:gd fmla="*/ 26 w 101" name="T80"/>
                <a:gd fmla="*/ 79 h 109" name="T81"/>
                <a:gd fmla="*/ 28 w 101" name="T82"/>
                <a:gd fmla="*/ 73 h 109" name="T83"/>
                <a:gd fmla="*/ 26 w 101" name="T84"/>
                <a:gd fmla="*/ 79 h 109" name="T85"/>
                <a:gd fmla="*/ 26 w 101" name="T86"/>
                <a:gd fmla="*/ 21 h 109" name="T87"/>
                <a:gd fmla="*/ 28 w 101" name="T88"/>
                <a:gd fmla="*/ 27 h 109" name="T89"/>
                <a:gd fmla="*/ 26 w 101" name="T90"/>
                <a:gd fmla="*/ 38 h 109" name="T91"/>
                <a:gd fmla="*/ 26 w 101" name="T92"/>
                <a:gd fmla="*/ 62 h 109" name="T93"/>
                <a:gd fmla="*/ 26 w 101" name="T94"/>
                <a:gd fmla="*/ 21 h 109" name="T95"/>
                <a:gd fmla="*/ 24 w 101" name="T96"/>
                <a:gd fmla="*/ 27 h 109" name="T97"/>
                <a:gd fmla="*/ 15 w 101" name="T98"/>
                <a:gd fmla="*/ 18 h 109" name="T99"/>
                <a:gd fmla="*/ 19 w 101" name="T100"/>
                <a:gd fmla="*/ 15 h 109" name="T101"/>
                <a:gd fmla="*/ 26 w 101" name="T102"/>
                <a:gd fmla="*/ 73 h 109" name="T103"/>
                <a:gd fmla="*/ 19 w 101" name="T104"/>
                <a:gd fmla="*/ 86 h 109" name="T105"/>
                <a:gd fmla="*/ 15 w 101" name="T106"/>
                <a:gd fmla="*/ 82 h 109" name="T107"/>
                <a:gd fmla="*/ 24 w 101" name="T108"/>
                <a:gd fmla="*/ 73 h 109" name="T109"/>
                <a:gd fmla="*/ 18 w 101" name="T110"/>
                <a:gd fmla="*/ 50 h 109" name="T111"/>
                <a:gd fmla="*/ 15 w 101" name="T112"/>
                <a:gd fmla="*/ 48 h 109" name="T113"/>
                <a:gd fmla="*/ 0 w 101" name="T114"/>
                <a:gd fmla="*/ 50 h 109" name="T115"/>
                <a:gd fmla="*/ 15 w 101" name="T116"/>
                <a:gd fmla="*/ 53 h 10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9" w="100">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225" name="Rectangle 66"/>
          <p:cNvSpPr>
            <a:spLocks noChangeArrowheads="1"/>
          </p:cNvSpPr>
          <p:nvPr/>
        </p:nvSpPr>
        <p:spPr bwMode="auto">
          <a:xfrm>
            <a:off x="1907704" y="1872753"/>
            <a:ext cx="177824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226" name="圆角矩形 225"/>
          <p:cNvSpPr/>
          <p:nvPr/>
        </p:nvSpPr>
        <p:spPr>
          <a:xfrm>
            <a:off x="1907705" y="1542330"/>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227" name="Rectangle 66"/>
          <p:cNvSpPr>
            <a:spLocks noChangeArrowheads="1"/>
          </p:cNvSpPr>
          <p:nvPr/>
        </p:nvSpPr>
        <p:spPr bwMode="auto">
          <a:xfrm>
            <a:off x="1907704" y="2804221"/>
            <a:ext cx="177824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228" name="圆角矩形 227"/>
          <p:cNvSpPr/>
          <p:nvPr/>
        </p:nvSpPr>
        <p:spPr>
          <a:xfrm>
            <a:off x="1907705" y="2473798"/>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229" name="Rectangle 66"/>
          <p:cNvSpPr>
            <a:spLocks noChangeArrowheads="1"/>
          </p:cNvSpPr>
          <p:nvPr/>
        </p:nvSpPr>
        <p:spPr bwMode="auto">
          <a:xfrm>
            <a:off x="1907704" y="3758244"/>
            <a:ext cx="177824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a:t>
            </a:r>
          </a:p>
        </p:txBody>
      </p:sp>
      <p:sp>
        <p:nvSpPr>
          <p:cNvPr id="230" name="圆角矩形 229"/>
          <p:cNvSpPr/>
          <p:nvPr/>
        </p:nvSpPr>
        <p:spPr>
          <a:xfrm>
            <a:off x="1907705" y="3427821"/>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000">
                <a:ln w="6350">
                  <a:noFill/>
                </a:ln>
                <a:solidFill>
                  <a:schemeClr val="bg1"/>
                </a:solidFill>
                <a:latin charset="0" pitchFamily="34" typeface="Impact"/>
                <a:ea charset="-122" pitchFamily="34" typeface="微软雅黑"/>
              </a:rPr>
              <a:t>添加关键词</a:t>
            </a:r>
          </a:p>
        </p:txBody>
      </p:sp>
      <p:sp>
        <p:nvSpPr>
          <p:cNvPr id="231" name="Rectangle 66"/>
          <p:cNvSpPr>
            <a:spLocks noChangeArrowheads="1"/>
          </p:cNvSpPr>
          <p:nvPr/>
        </p:nvSpPr>
        <p:spPr bwMode="auto">
          <a:xfrm>
            <a:off x="6800607" y="2350987"/>
            <a:ext cx="1831872"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a:spcBef>
                <a:spcPct val="0"/>
              </a:spcBef>
              <a:spcAft>
                <a:spcPct val="0"/>
              </a:spcAft>
            </a:pPr>
            <a:r>
              <a:rPr altLang="en-US" lang="zh-CN" sz="1000">
                <a:solidFill>
                  <a:schemeClr val="bg1">
                    <a:lumMod val="50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id="232" name="圆角矩形 231"/>
          <p:cNvSpPr/>
          <p:nvPr/>
        </p:nvSpPr>
        <p:spPr>
          <a:xfrm>
            <a:off x="6800608" y="1895617"/>
            <a:ext cx="1052375" cy="246226"/>
          </a:xfrm>
          <a:prstGeom prst="roundRect">
            <a:avLst>
              <a:gd fmla="val 0" name="adj"/>
            </a:avLst>
          </a:prstGeom>
          <a:solidFill>
            <a:srgbClr val="37B0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ln w="6350">
                  <a:noFill/>
                </a:ln>
                <a:solidFill>
                  <a:schemeClr val="bg1"/>
                </a:solidFill>
                <a:latin charset="0" pitchFamily="34" typeface="Impact"/>
                <a:ea charset="-122" pitchFamily="34" typeface="微软雅黑"/>
              </a:rPr>
              <a:t>一些思考</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56"/>
                                        </p:tgtEl>
                                        <p:attrNameLst>
                                          <p:attrName>style.visibility</p:attrName>
                                        </p:attrNameLst>
                                      </p:cBhvr>
                                      <p:to>
                                        <p:strVal val="visible"/>
                                      </p:to>
                                    </p:set>
                                    <p:animEffect filter="fade" transition="in">
                                      <p:cBhvr>
                                        <p:cTn dur="500" id="7"/>
                                        <p:tgtEl>
                                          <p:spTgt spid="156"/>
                                        </p:tgtEl>
                                      </p:cBhvr>
                                    </p:animEffect>
                                    <p:anim calcmode="lin" valueType="num">
                                      <p:cBhvr>
                                        <p:cTn dur="500" fill="hold" id="8"/>
                                        <p:tgtEl>
                                          <p:spTgt spid="156"/>
                                        </p:tgtEl>
                                        <p:attrNameLst>
                                          <p:attrName>ppt_x</p:attrName>
                                        </p:attrNameLst>
                                      </p:cBhvr>
                                      <p:tavLst>
                                        <p:tav tm="0">
                                          <p:val>
                                            <p:strVal val="#ppt_x"/>
                                          </p:val>
                                        </p:tav>
                                        <p:tav tm="100000">
                                          <p:val>
                                            <p:strVal val="#ppt_x"/>
                                          </p:val>
                                        </p:tav>
                                      </p:tavLst>
                                    </p:anim>
                                    <p:anim calcmode="lin" valueType="num">
                                      <p:cBhvr>
                                        <p:cTn dur="500" fill="hold" id="9"/>
                                        <p:tgtEl>
                                          <p:spTgt spid="156"/>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4">
                                  <p:stCondLst>
                                    <p:cond delay="500"/>
                                  </p:stCondLst>
                                  <p:childTnLst>
                                    <p:set>
                                      <p:cBhvr>
                                        <p:cTn dur="1" fill="hold" id="11">
                                          <p:stCondLst>
                                            <p:cond delay="0"/>
                                          </p:stCondLst>
                                        </p:cTn>
                                        <p:tgtEl>
                                          <p:spTgt spid="226"/>
                                        </p:tgtEl>
                                        <p:attrNameLst>
                                          <p:attrName>style.visibility</p:attrName>
                                        </p:attrNameLst>
                                      </p:cBhvr>
                                      <p:to>
                                        <p:strVal val="visible"/>
                                      </p:to>
                                    </p:set>
                                    <p:anim calcmode="lin" valueType="num">
                                      <p:cBhvr additive="base">
                                        <p:cTn dur="500" fill="hold" id="12"/>
                                        <p:tgtEl>
                                          <p:spTgt spid="226"/>
                                        </p:tgtEl>
                                        <p:attrNameLst>
                                          <p:attrName>ppt_x</p:attrName>
                                        </p:attrNameLst>
                                      </p:cBhvr>
                                      <p:tavLst>
                                        <p:tav tm="0">
                                          <p:val>
                                            <p:strVal val="#ppt_x"/>
                                          </p:val>
                                        </p:tav>
                                        <p:tav tm="100000">
                                          <p:val>
                                            <p:strVal val="#ppt_x"/>
                                          </p:val>
                                        </p:tav>
                                      </p:tavLst>
                                    </p:anim>
                                    <p:anim calcmode="lin" valueType="num">
                                      <p:cBhvr additive="base">
                                        <p:cTn dur="500" fill="hold" id="13"/>
                                        <p:tgtEl>
                                          <p:spTgt spid="226"/>
                                        </p:tgtEl>
                                        <p:attrNameLst>
                                          <p:attrName>ppt_y</p:attrName>
                                        </p:attrNameLst>
                                      </p:cBhvr>
                                      <p:tavLst>
                                        <p:tav tm="0">
                                          <p:val>
                                            <p:strVal val="1+#ppt_h/2"/>
                                          </p:val>
                                        </p:tav>
                                        <p:tav tm="100000">
                                          <p:val>
                                            <p:strVal val="#ppt_y"/>
                                          </p:val>
                                        </p:tav>
                                      </p:tavLst>
                                    </p:anim>
                                  </p:childTnLst>
                                </p:cTn>
                              </p:par>
                              <p:par>
                                <p:cTn fill="hold" grpId="0" id="14" nodeType="withEffect" presetClass="entr" presetID="55" presetSubtype="0">
                                  <p:stCondLst>
                                    <p:cond delay="900"/>
                                  </p:stCondLst>
                                  <p:childTnLst>
                                    <p:set>
                                      <p:cBhvr>
                                        <p:cTn dur="1" fill="hold" id="15">
                                          <p:stCondLst>
                                            <p:cond delay="0"/>
                                          </p:stCondLst>
                                        </p:cTn>
                                        <p:tgtEl>
                                          <p:spTgt spid="225"/>
                                        </p:tgtEl>
                                        <p:attrNameLst>
                                          <p:attrName>style.visibility</p:attrName>
                                        </p:attrNameLst>
                                      </p:cBhvr>
                                      <p:to>
                                        <p:strVal val="visible"/>
                                      </p:to>
                                    </p:set>
                                    <p:anim calcmode="lin" valueType="num">
                                      <p:cBhvr>
                                        <p:cTn dur="500" fill="hold" id="16"/>
                                        <p:tgtEl>
                                          <p:spTgt spid="225"/>
                                        </p:tgtEl>
                                        <p:attrNameLst>
                                          <p:attrName>ppt_w</p:attrName>
                                        </p:attrNameLst>
                                      </p:cBhvr>
                                      <p:tavLst>
                                        <p:tav tm="0">
                                          <p:val>
                                            <p:strVal val="#ppt_w*0.70"/>
                                          </p:val>
                                        </p:tav>
                                        <p:tav tm="100000">
                                          <p:val>
                                            <p:strVal val="#ppt_w"/>
                                          </p:val>
                                        </p:tav>
                                      </p:tavLst>
                                    </p:anim>
                                    <p:anim calcmode="lin" valueType="num">
                                      <p:cBhvr>
                                        <p:cTn dur="500" fill="hold" id="17"/>
                                        <p:tgtEl>
                                          <p:spTgt spid="225"/>
                                        </p:tgtEl>
                                        <p:attrNameLst>
                                          <p:attrName>ppt_h</p:attrName>
                                        </p:attrNameLst>
                                      </p:cBhvr>
                                      <p:tavLst>
                                        <p:tav tm="0">
                                          <p:val>
                                            <p:strVal val="#ppt_h"/>
                                          </p:val>
                                        </p:tav>
                                        <p:tav tm="100000">
                                          <p:val>
                                            <p:strVal val="#ppt_h"/>
                                          </p:val>
                                        </p:tav>
                                      </p:tavLst>
                                    </p:anim>
                                    <p:animEffect filter="fade" transition="in">
                                      <p:cBhvr>
                                        <p:cTn dur="500" id="18"/>
                                        <p:tgtEl>
                                          <p:spTgt spid="225"/>
                                        </p:tgtEl>
                                      </p:cBhvr>
                                    </p:animEffect>
                                  </p:childTnLst>
                                </p:cTn>
                              </p:par>
                              <p:par>
                                <p:cTn fill="hold" grpId="0" id="19" nodeType="withEffect" presetClass="entr" presetID="2" presetSubtype="4">
                                  <p:stCondLst>
                                    <p:cond delay="900"/>
                                  </p:stCondLst>
                                  <p:childTnLst>
                                    <p:set>
                                      <p:cBhvr>
                                        <p:cTn dur="1" fill="hold" id="20">
                                          <p:stCondLst>
                                            <p:cond delay="0"/>
                                          </p:stCondLst>
                                        </p:cTn>
                                        <p:tgtEl>
                                          <p:spTgt spid="228"/>
                                        </p:tgtEl>
                                        <p:attrNameLst>
                                          <p:attrName>style.visibility</p:attrName>
                                        </p:attrNameLst>
                                      </p:cBhvr>
                                      <p:to>
                                        <p:strVal val="visible"/>
                                      </p:to>
                                    </p:set>
                                    <p:anim calcmode="lin" valueType="num">
                                      <p:cBhvr additive="base">
                                        <p:cTn dur="500" fill="hold" id="21"/>
                                        <p:tgtEl>
                                          <p:spTgt spid="228"/>
                                        </p:tgtEl>
                                        <p:attrNameLst>
                                          <p:attrName>ppt_x</p:attrName>
                                        </p:attrNameLst>
                                      </p:cBhvr>
                                      <p:tavLst>
                                        <p:tav tm="0">
                                          <p:val>
                                            <p:strVal val="#ppt_x"/>
                                          </p:val>
                                        </p:tav>
                                        <p:tav tm="100000">
                                          <p:val>
                                            <p:strVal val="#ppt_x"/>
                                          </p:val>
                                        </p:tav>
                                      </p:tavLst>
                                    </p:anim>
                                    <p:anim calcmode="lin" valueType="num">
                                      <p:cBhvr additive="base">
                                        <p:cTn dur="500" fill="hold" id="22"/>
                                        <p:tgtEl>
                                          <p:spTgt spid="228"/>
                                        </p:tgtEl>
                                        <p:attrNameLst>
                                          <p:attrName>ppt_y</p:attrName>
                                        </p:attrNameLst>
                                      </p:cBhvr>
                                      <p:tavLst>
                                        <p:tav tm="0">
                                          <p:val>
                                            <p:strVal val="1+#ppt_h/2"/>
                                          </p:val>
                                        </p:tav>
                                        <p:tav tm="100000">
                                          <p:val>
                                            <p:strVal val="#ppt_y"/>
                                          </p:val>
                                        </p:tav>
                                      </p:tavLst>
                                    </p:anim>
                                  </p:childTnLst>
                                </p:cTn>
                              </p:par>
                              <p:par>
                                <p:cTn fill="hold" grpId="0" id="23" nodeType="withEffect" presetClass="entr" presetID="55" presetSubtype="0">
                                  <p:stCondLst>
                                    <p:cond delay="1300"/>
                                  </p:stCondLst>
                                  <p:childTnLst>
                                    <p:set>
                                      <p:cBhvr>
                                        <p:cTn dur="1" fill="hold" id="24">
                                          <p:stCondLst>
                                            <p:cond delay="0"/>
                                          </p:stCondLst>
                                        </p:cTn>
                                        <p:tgtEl>
                                          <p:spTgt spid="227"/>
                                        </p:tgtEl>
                                        <p:attrNameLst>
                                          <p:attrName>style.visibility</p:attrName>
                                        </p:attrNameLst>
                                      </p:cBhvr>
                                      <p:to>
                                        <p:strVal val="visible"/>
                                      </p:to>
                                    </p:set>
                                    <p:anim calcmode="lin" valueType="num">
                                      <p:cBhvr>
                                        <p:cTn dur="500" fill="hold" id="25"/>
                                        <p:tgtEl>
                                          <p:spTgt spid="227"/>
                                        </p:tgtEl>
                                        <p:attrNameLst>
                                          <p:attrName>ppt_w</p:attrName>
                                        </p:attrNameLst>
                                      </p:cBhvr>
                                      <p:tavLst>
                                        <p:tav tm="0">
                                          <p:val>
                                            <p:strVal val="#ppt_w*0.70"/>
                                          </p:val>
                                        </p:tav>
                                        <p:tav tm="100000">
                                          <p:val>
                                            <p:strVal val="#ppt_w"/>
                                          </p:val>
                                        </p:tav>
                                      </p:tavLst>
                                    </p:anim>
                                    <p:anim calcmode="lin" valueType="num">
                                      <p:cBhvr>
                                        <p:cTn dur="500" fill="hold" id="26"/>
                                        <p:tgtEl>
                                          <p:spTgt spid="227"/>
                                        </p:tgtEl>
                                        <p:attrNameLst>
                                          <p:attrName>ppt_h</p:attrName>
                                        </p:attrNameLst>
                                      </p:cBhvr>
                                      <p:tavLst>
                                        <p:tav tm="0">
                                          <p:val>
                                            <p:strVal val="#ppt_h"/>
                                          </p:val>
                                        </p:tav>
                                        <p:tav tm="100000">
                                          <p:val>
                                            <p:strVal val="#ppt_h"/>
                                          </p:val>
                                        </p:tav>
                                      </p:tavLst>
                                    </p:anim>
                                    <p:animEffect filter="fade" transition="in">
                                      <p:cBhvr>
                                        <p:cTn dur="500" id="27"/>
                                        <p:tgtEl>
                                          <p:spTgt spid="227"/>
                                        </p:tgtEl>
                                      </p:cBhvr>
                                    </p:animEffect>
                                  </p:childTnLst>
                                </p:cTn>
                              </p:par>
                              <p:par>
                                <p:cTn fill="hold" grpId="0" id="28" nodeType="withEffect" presetClass="entr" presetID="2" presetSubtype="4">
                                  <p:stCondLst>
                                    <p:cond delay="1300"/>
                                  </p:stCondLst>
                                  <p:childTnLst>
                                    <p:set>
                                      <p:cBhvr>
                                        <p:cTn dur="1" fill="hold" id="29">
                                          <p:stCondLst>
                                            <p:cond delay="0"/>
                                          </p:stCondLst>
                                        </p:cTn>
                                        <p:tgtEl>
                                          <p:spTgt spid="230"/>
                                        </p:tgtEl>
                                        <p:attrNameLst>
                                          <p:attrName>style.visibility</p:attrName>
                                        </p:attrNameLst>
                                      </p:cBhvr>
                                      <p:to>
                                        <p:strVal val="visible"/>
                                      </p:to>
                                    </p:set>
                                    <p:anim calcmode="lin" valueType="num">
                                      <p:cBhvr additive="base">
                                        <p:cTn dur="500" fill="hold" id="30"/>
                                        <p:tgtEl>
                                          <p:spTgt spid="230"/>
                                        </p:tgtEl>
                                        <p:attrNameLst>
                                          <p:attrName>ppt_x</p:attrName>
                                        </p:attrNameLst>
                                      </p:cBhvr>
                                      <p:tavLst>
                                        <p:tav tm="0">
                                          <p:val>
                                            <p:strVal val="#ppt_x"/>
                                          </p:val>
                                        </p:tav>
                                        <p:tav tm="100000">
                                          <p:val>
                                            <p:strVal val="#ppt_x"/>
                                          </p:val>
                                        </p:tav>
                                      </p:tavLst>
                                    </p:anim>
                                    <p:anim calcmode="lin" valueType="num">
                                      <p:cBhvr additive="base">
                                        <p:cTn dur="500" fill="hold" id="31"/>
                                        <p:tgtEl>
                                          <p:spTgt spid="230"/>
                                        </p:tgtEl>
                                        <p:attrNameLst>
                                          <p:attrName>ppt_y</p:attrName>
                                        </p:attrNameLst>
                                      </p:cBhvr>
                                      <p:tavLst>
                                        <p:tav tm="0">
                                          <p:val>
                                            <p:strVal val="1+#ppt_h/2"/>
                                          </p:val>
                                        </p:tav>
                                        <p:tav tm="100000">
                                          <p:val>
                                            <p:strVal val="#ppt_y"/>
                                          </p:val>
                                        </p:tav>
                                      </p:tavLst>
                                    </p:anim>
                                  </p:childTnLst>
                                </p:cTn>
                              </p:par>
                              <p:par>
                                <p:cTn fill="hold" grpId="0" id="32" nodeType="withEffect" presetClass="entr" presetID="55" presetSubtype="0">
                                  <p:stCondLst>
                                    <p:cond delay="1700"/>
                                  </p:stCondLst>
                                  <p:childTnLst>
                                    <p:set>
                                      <p:cBhvr>
                                        <p:cTn dur="1" fill="hold" id="33">
                                          <p:stCondLst>
                                            <p:cond delay="0"/>
                                          </p:stCondLst>
                                        </p:cTn>
                                        <p:tgtEl>
                                          <p:spTgt spid="229"/>
                                        </p:tgtEl>
                                        <p:attrNameLst>
                                          <p:attrName>style.visibility</p:attrName>
                                        </p:attrNameLst>
                                      </p:cBhvr>
                                      <p:to>
                                        <p:strVal val="visible"/>
                                      </p:to>
                                    </p:set>
                                    <p:anim calcmode="lin" valueType="num">
                                      <p:cBhvr>
                                        <p:cTn dur="500" fill="hold" id="34"/>
                                        <p:tgtEl>
                                          <p:spTgt spid="229"/>
                                        </p:tgtEl>
                                        <p:attrNameLst>
                                          <p:attrName>ppt_w</p:attrName>
                                        </p:attrNameLst>
                                      </p:cBhvr>
                                      <p:tavLst>
                                        <p:tav tm="0">
                                          <p:val>
                                            <p:strVal val="#ppt_w*0.70"/>
                                          </p:val>
                                        </p:tav>
                                        <p:tav tm="100000">
                                          <p:val>
                                            <p:strVal val="#ppt_w"/>
                                          </p:val>
                                        </p:tav>
                                      </p:tavLst>
                                    </p:anim>
                                    <p:anim calcmode="lin" valueType="num">
                                      <p:cBhvr>
                                        <p:cTn dur="500" fill="hold" id="35"/>
                                        <p:tgtEl>
                                          <p:spTgt spid="229"/>
                                        </p:tgtEl>
                                        <p:attrNameLst>
                                          <p:attrName>ppt_h</p:attrName>
                                        </p:attrNameLst>
                                      </p:cBhvr>
                                      <p:tavLst>
                                        <p:tav tm="0">
                                          <p:val>
                                            <p:strVal val="#ppt_h"/>
                                          </p:val>
                                        </p:tav>
                                        <p:tav tm="100000">
                                          <p:val>
                                            <p:strVal val="#ppt_h"/>
                                          </p:val>
                                        </p:tav>
                                      </p:tavLst>
                                    </p:anim>
                                    <p:animEffect filter="fade" transition="in">
                                      <p:cBhvr>
                                        <p:cTn dur="500" id="36"/>
                                        <p:tgtEl>
                                          <p:spTgt spid="229"/>
                                        </p:tgtEl>
                                      </p:cBhvr>
                                    </p:animEffect>
                                  </p:childTnLst>
                                </p:cTn>
                              </p:par>
                              <p:par>
                                <p:cTn fill="hold" grpId="0" id="37" nodeType="withEffect" presetClass="entr" presetID="47" presetSubtype="0">
                                  <p:stCondLst>
                                    <p:cond delay="1700"/>
                                  </p:stCondLst>
                                  <p:childTnLst>
                                    <p:set>
                                      <p:cBhvr>
                                        <p:cTn dur="1" fill="hold" id="38">
                                          <p:stCondLst>
                                            <p:cond delay="0"/>
                                          </p:stCondLst>
                                        </p:cTn>
                                        <p:tgtEl>
                                          <p:spTgt spid="232"/>
                                        </p:tgtEl>
                                        <p:attrNameLst>
                                          <p:attrName>style.visibility</p:attrName>
                                        </p:attrNameLst>
                                      </p:cBhvr>
                                      <p:to>
                                        <p:strVal val="visible"/>
                                      </p:to>
                                    </p:set>
                                    <p:animEffect filter="fade" transition="in">
                                      <p:cBhvr>
                                        <p:cTn dur="500" id="39"/>
                                        <p:tgtEl>
                                          <p:spTgt spid="232"/>
                                        </p:tgtEl>
                                      </p:cBhvr>
                                    </p:animEffect>
                                    <p:anim calcmode="lin" valueType="num">
                                      <p:cBhvr>
                                        <p:cTn dur="500" fill="hold" id="40"/>
                                        <p:tgtEl>
                                          <p:spTgt spid="232"/>
                                        </p:tgtEl>
                                        <p:attrNameLst>
                                          <p:attrName>ppt_x</p:attrName>
                                        </p:attrNameLst>
                                      </p:cBhvr>
                                      <p:tavLst>
                                        <p:tav tm="0">
                                          <p:val>
                                            <p:strVal val="#ppt_x"/>
                                          </p:val>
                                        </p:tav>
                                        <p:tav tm="100000">
                                          <p:val>
                                            <p:strVal val="#ppt_x"/>
                                          </p:val>
                                        </p:tav>
                                      </p:tavLst>
                                    </p:anim>
                                    <p:anim calcmode="lin" valueType="num">
                                      <p:cBhvr>
                                        <p:cTn dur="500" fill="hold" id="41"/>
                                        <p:tgtEl>
                                          <p:spTgt spid="232"/>
                                        </p:tgtEl>
                                        <p:attrNameLst>
                                          <p:attrName>ppt_y</p:attrName>
                                        </p:attrNameLst>
                                      </p:cBhvr>
                                      <p:tavLst>
                                        <p:tav tm="0">
                                          <p:val>
                                            <p:strVal val="#ppt_y-.1"/>
                                          </p:val>
                                        </p:tav>
                                        <p:tav tm="100000">
                                          <p:val>
                                            <p:strVal val="#ppt_y"/>
                                          </p:val>
                                        </p:tav>
                                      </p:tavLst>
                                    </p:anim>
                                  </p:childTnLst>
                                </p:cTn>
                              </p:par>
                              <p:par>
                                <p:cTn fill="hold" grpId="0" id="42" nodeType="withEffect" presetClass="entr" presetID="55" presetSubtype="0">
                                  <p:stCondLst>
                                    <p:cond delay="2100"/>
                                  </p:stCondLst>
                                  <p:childTnLst>
                                    <p:set>
                                      <p:cBhvr>
                                        <p:cTn dur="1" fill="hold" id="43">
                                          <p:stCondLst>
                                            <p:cond delay="0"/>
                                          </p:stCondLst>
                                        </p:cTn>
                                        <p:tgtEl>
                                          <p:spTgt spid="231"/>
                                        </p:tgtEl>
                                        <p:attrNameLst>
                                          <p:attrName>style.visibility</p:attrName>
                                        </p:attrNameLst>
                                      </p:cBhvr>
                                      <p:to>
                                        <p:strVal val="visible"/>
                                      </p:to>
                                    </p:set>
                                    <p:anim calcmode="lin" valueType="num">
                                      <p:cBhvr>
                                        <p:cTn dur="500" fill="hold" id="44"/>
                                        <p:tgtEl>
                                          <p:spTgt spid="231"/>
                                        </p:tgtEl>
                                        <p:attrNameLst>
                                          <p:attrName>ppt_w</p:attrName>
                                        </p:attrNameLst>
                                      </p:cBhvr>
                                      <p:tavLst>
                                        <p:tav tm="0">
                                          <p:val>
                                            <p:strVal val="#ppt_w*0.70"/>
                                          </p:val>
                                        </p:tav>
                                        <p:tav tm="100000">
                                          <p:val>
                                            <p:strVal val="#ppt_w"/>
                                          </p:val>
                                        </p:tav>
                                      </p:tavLst>
                                    </p:anim>
                                    <p:anim calcmode="lin" valueType="num">
                                      <p:cBhvr>
                                        <p:cTn dur="500" fill="hold" id="45"/>
                                        <p:tgtEl>
                                          <p:spTgt spid="231"/>
                                        </p:tgtEl>
                                        <p:attrNameLst>
                                          <p:attrName>ppt_h</p:attrName>
                                        </p:attrNameLst>
                                      </p:cBhvr>
                                      <p:tavLst>
                                        <p:tav tm="0">
                                          <p:val>
                                            <p:strVal val="#ppt_h"/>
                                          </p:val>
                                        </p:tav>
                                        <p:tav tm="100000">
                                          <p:val>
                                            <p:strVal val="#ppt_h"/>
                                          </p:val>
                                        </p:tav>
                                      </p:tavLst>
                                    </p:anim>
                                    <p:animEffect filter="fade" transition="in">
                                      <p:cBhvr>
                                        <p:cTn dur="500" id="46"/>
                                        <p:tgtEl>
                                          <p:spTgt spid="2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
      <p:bldP grpId="0" spid="226"/>
      <p:bldP grpId="0" spid="227"/>
      <p:bldP grpId="0" spid="228"/>
      <p:bldP grpId="0" spid="229"/>
      <p:bldP grpId="0" spid="230"/>
      <p:bldP grpId="0" spid="231"/>
      <p:bldP grpId="0" spid="23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026" y="1346821"/>
            <a:ext cx="9140974" cy="3795092"/>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66"/>
          <p:cNvSpPr>
            <a:spLocks noChangeArrowheads="1"/>
          </p:cNvSpPr>
          <p:nvPr/>
        </p:nvSpPr>
        <p:spPr bwMode="auto">
          <a:xfrm>
            <a:off x="1023782" y="1994892"/>
            <a:ext cx="7076610" cy="2560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indent="323850" lvl="0">
              <a:lnSpc>
                <a:spcPct val="200000"/>
              </a:lnSpc>
              <a:spcBef>
                <a:spcPct val="0"/>
              </a:spcBef>
              <a:spcAft>
                <a:spcPct val="0"/>
              </a:spcAft>
            </a:pPr>
            <a:r>
              <a:rPr altLang="en-US" lang="zh-CN" sz="1200">
                <a:solidFill>
                  <a:schemeClr val="bg1"/>
                </a:solidFill>
                <a:latin charset="0" pitchFamily="34" typeface="Arial"/>
                <a:ea charset="-122" pitchFamily="34" typeface="微软雅黑"/>
              </a:rPr>
              <a:t>首先，我要诚挚的感谢我的导师xx老师，在近一年的企业实习和毕业设计期间，都得到了xx老师的悉心指导，在论文的写作过程中，多次得到他的督促，并且他为我的论文提出了许多宝贵的修改意见。xx老师的严谨治学的态度与求实的工作作风及丰富的学识留给我深刻的印象，使我受益匪浅。  其次，要感谢同组的xx，xx同学，他们与我共同承担了系统的分析设计与开发任务，在大家的共同努力下，终于圆满地完成了系统的设计开发工作，在此我向他们表示深深的感谢。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p>
        </p:txBody>
      </p:sp>
      <p:sp>
        <p:nvSpPr>
          <p:cNvPr id="4" name="圆角矩形 3"/>
          <p:cNvSpPr/>
          <p:nvPr/>
        </p:nvSpPr>
        <p:spPr>
          <a:xfrm>
            <a:off x="3688078" y="1226166"/>
            <a:ext cx="1748018" cy="241310"/>
          </a:xfrm>
          <a:prstGeom prst="roundRect">
            <a:avLst>
              <a:gd fmla="val 0" name="adj"/>
            </a:avLst>
          </a:prstGeom>
          <a:solidFill>
            <a:srgbClr val="F0F1F3"/>
          </a:solidFill>
          <a:ln w="6350">
            <a:solidFill>
              <a:srgbClr val="586B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ln w="6350">
                  <a:noFill/>
                </a:ln>
                <a:solidFill>
                  <a:srgbClr val="586B7F"/>
                </a:solidFill>
                <a:latin charset="0" pitchFamily="34" typeface="Impact"/>
                <a:ea charset="-122" pitchFamily="34" typeface="微软雅黑"/>
              </a:rPr>
              <a:t>THANK YOU</a:t>
            </a:r>
          </a:p>
        </p:txBody>
      </p:sp>
      <p:sp>
        <p:nvSpPr>
          <p:cNvPr id="5" name="矩形 4"/>
          <p:cNvSpPr/>
          <p:nvPr/>
        </p:nvSpPr>
        <p:spPr>
          <a:xfrm>
            <a:off x="3707904" y="492601"/>
            <a:ext cx="1728192" cy="701040"/>
          </a:xfrm>
          <a:prstGeom prst="rect">
            <a:avLst/>
          </a:prstGeom>
        </p:spPr>
        <p:txBody>
          <a:bodyPr wrap="square">
            <a:spAutoFit/>
          </a:bodyPr>
          <a:lstStyle/>
          <a:p>
            <a:pPr algn="ctr" lvl="0"/>
            <a:r>
              <a:rPr altLang="en-US" b="1" lang="zh-CN" sz="4000">
                <a:ln w="6350">
                  <a:noFill/>
                </a:ln>
                <a:solidFill>
                  <a:srgbClr val="37B0E8"/>
                </a:solidFill>
                <a:latin charset="0" pitchFamily="34" typeface="Impact"/>
                <a:ea charset="-122" pitchFamily="34" typeface="微软雅黑"/>
              </a:rPr>
              <a:t>致  谢</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5"/>
                                        </p:tgtEl>
                                        <p:attrNameLst>
                                          <p:attrName>ppt_y</p:attrName>
                                        </p:attrNameLst>
                                      </p:cBhvr>
                                      <p:tavLst>
                                        <p:tav tm="0">
                                          <p:val>
                                            <p:strVal val="#ppt_y"/>
                                          </p:val>
                                        </p:tav>
                                        <p:tav tm="100000">
                                          <p:val>
                                            <p:strVal val="#ppt_y"/>
                                          </p:val>
                                        </p:tav>
                                      </p:tavLst>
                                    </p:anim>
                                    <p:anim calcmode="lin" valueType="num">
                                      <p:cBhvr>
                                        <p:cTn dur="500" fill="hold" id="9"/>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5"/>
                                        </p:tgtEl>
                                      </p:cBhvr>
                                    </p:animEffect>
                                  </p:childTnLst>
                                </p:cTn>
                              </p:par>
                              <p:par>
                                <p:cTn fill="hold" grpId="0" id="12" nodeType="withEffect" presetClass="entr" presetID="42" presetSubtype="0">
                                  <p:stCondLst>
                                    <p:cond delay="200"/>
                                  </p:stCondLst>
                                  <p:childTnLst>
                                    <p:set>
                                      <p:cBhvr>
                                        <p:cTn dur="1" fill="hold" id="13">
                                          <p:stCondLst>
                                            <p:cond delay="0"/>
                                          </p:stCondLst>
                                        </p:cTn>
                                        <p:tgtEl>
                                          <p:spTgt spid="4"/>
                                        </p:tgtEl>
                                        <p:attrNameLst>
                                          <p:attrName>style.visibility</p:attrName>
                                        </p:attrNameLst>
                                      </p:cBhvr>
                                      <p:to>
                                        <p:strVal val="visible"/>
                                      </p:to>
                                    </p:set>
                                    <p:animEffect filter="fade" transition="in">
                                      <p:cBhvr>
                                        <p:cTn dur="500" id="14"/>
                                        <p:tgtEl>
                                          <p:spTgt spid="4"/>
                                        </p:tgtEl>
                                      </p:cBhvr>
                                    </p:animEffect>
                                    <p:anim calcmode="lin" valueType="num">
                                      <p:cBhvr>
                                        <p:cTn dur="500" fill="hold" id="15"/>
                                        <p:tgtEl>
                                          <p:spTgt spid="4"/>
                                        </p:tgtEl>
                                        <p:attrNameLst>
                                          <p:attrName>ppt_x</p:attrName>
                                        </p:attrNameLst>
                                      </p:cBhvr>
                                      <p:tavLst>
                                        <p:tav tm="0">
                                          <p:val>
                                            <p:strVal val="#ppt_x"/>
                                          </p:val>
                                        </p:tav>
                                        <p:tav tm="100000">
                                          <p:val>
                                            <p:strVal val="#ppt_x"/>
                                          </p:val>
                                        </p:tav>
                                      </p:tavLst>
                                    </p:anim>
                                    <p:anim calcmode="lin" valueType="num">
                                      <p:cBhvr>
                                        <p:cTn dur="500" fill="hold" id="16"/>
                                        <p:tgtEl>
                                          <p:spTgt spid="4"/>
                                        </p:tgtEl>
                                        <p:attrNameLst>
                                          <p:attrName>ppt_y</p:attrName>
                                        </p:attrNameLst>
                                      </p:cBhvr>
                                      <p:tavLst>
                                        <p:tav tm="0">
                                          <p:val>
                                            <p:strVal val="#ppt_y+.1"/>
                                          </p:val>
                                        </p:tav>
                                        <p:tav tm="100000">
                                          <p:val>
                                            <p:strVal val="#ppt_y"/>
                                          </p:val>
                                        </p:tav>
                                      </p:tavLst>
                                    </p:anim>
                                  </p:childTnLst>
                                </p:cTn>
                              </p:par>
                              <p:par>
                                <p:cTn fill="hold" grpId="0" id="17" nodeType="withEffect" presetClass="entr" presetID="55" presetSubtype="0">
                                  <p:stCondLst>
                                    <p:cond delay="600"/>
                                  </p:stCondLst>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ppt_w</p:attrName>
                                        </p:attrNameLst>
                                      </p:cBhvr>
                                      <p:tavLst>
                                        <p:tav tm="0">
                                          <p:val>
                                            <p:strVal val="#ppt_w*0.70"/>
                                          </p:val>
                                        </p:tav>
                                        <p:tav tm="100000">
                                          <p:val>
                                            <p:strVal val="#ppt_w"/>
                                          </p:val>
                                        </p:tav>
                                      </p:tavLst>
                                    </p:anim>
                                    <p:anim calcmode="lin" valueType="num">
                                      <p:cBhvr>
                                        <p:cTn dur="500" fill="hold" id="20"/>
                                        <p:tgtEl>
                                          <p:spTgt spid="3"/>
                                        </p:tgtEl>
                                        <p:attrNameLst>
                                          <p:attrName>ppt_h</p:attrName>
                                        </p:attrNameLst>
                                      </p:cBhvr>
                                      <p:tavLst>
                                        <p:tav tm="0">
                                          <p:val>
                                            <p:strVal val="#ppt_h"/>
                                          </p:val>
                                        </p:tav>
                                        <p:tav tm="100000">
                                          <p:val>
                                            <p:strVal val="#ppt_h"/>
                                          </p:val>
                                        </p:tav>
                                      </p:tavLst>
                                    </p:anim>
                                    <p:animEffect filter="fade" transition="in">
                                      <p:cBhvr>
                                        <p:cTn dur="500" id="2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735788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76746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8177037"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8586612" y="-7620"/>
            <a:ext cx="0" cy="336328"/>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sp>
        <p:nvSpPr>
          <p:cNvPr id="6" name="Freeform 9"/>
          <p:cNvSpPr>
            <a:spLocks noEditPoints="1"/>
          </p:cNvSpPr>
          <p:nvPr/>
        </p:nvSpPr>
        <p:spPr bwMode="auto">
          <a:xfrm>
            <a:off x="8675447" y="92075"/>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7" name="Freeform 10"/>
          <p:cNvSpPr>
            <a:spLocks noEditPoints="1"/>
          </p:cNvSpPr>
          <p:nvPr/>
        </p:nvSpPr>
        <p:spPr bwMode="auto">
          <a:xfrm>
            <a:off x="7475572" y="7179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8" name="Freeform 11"/>
          <p:cNvSpPr>
            <a:spLocks noEditPoints="1"/>
          </p:cNvSpPr>
          <p:nvPr/>
        </p:nvSpPr>
        <p:spPr bwMode="auto">
          <a:xfrm>
            <a:off x="8307349" y="72219"/>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9" name="Freeform 12"/>
          <p:cNvSpPr>
            <a:spLocks noEditPoints="1"/>
          </p:cNvSpPr>
          <p:nvPr/>
        </p:nvSpPr>
        <p:spPr bwMode="auto">
          <a:xfrm>
            <a:off x="7906118" y="72068"/>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3"/>
          <p:cNvSpPr>
            <a:spLocks noEditPoints="1"/>
          </p:cNvSpPr>
          <p:nvPr/>
        </p:nvSpPr>
        <p:spPr bwMode="auto">
          <a:xfrm>
            <a:off x="7047488" y="77985"/>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TextBox 10"/>
          <p:cNvSpPr txBox="1"/>
          <p:nvPr/>
        </p:nvSpPr>
        <p:spPr>
          <a:xfrm>
            <a:off x="1106608" y="1911275"/>
            <a:ext cx="6930058" cy="701040"/>
          </a:xfrm>
          <a:prstGeom prst="rect">
            <a:avLst/>
          </a:prstGeom>
          <a:noFill/>
        </p:spPr>
        <p:txBody>
          <a:bodyPr rtlCol="0" wrap="square">
            <a:spAutoFit/>
          </a:bodyPr>
          <a:lstStyle/>
          <a:p>
            <a:pPr algn="ctr"/>
            <a:r>
              <a:rPr altLang="en-US" b="1" lang="zh-CN" smtClean="0" sz="4000">
                <a:ln w="6350">
                  <a:noFill/>
                </a:ln>
                <a:solidFill>
                  <a:srgbClr val="354454"/>
                </a:solidFill>
                <a:latin charset="-122" pitchFamily="34" typeface="微软雅黑"/>
                <a:ea charset="-122" pitchFamily="34" typeface="微软雅黑"/>
              </a:rPr>
              <a:t>敬请各位老师批评指正</a:t>
            </a:r>
          </a:p>
        </p:txBody>
      </p:sp>
      <p:sp>
        <p:nvSpPr>
          <p:cNvPr id="12" name="圆角矩形 11"/>
          <p:cNvSpPr/>
          <p:nvPr/>
        </p:nvSpPr>
        <p:spPr>
          <a:xfrm>
            <a:off x="2524138" y="2806844"/>
            <a:ext cx="4136094" cy="202560"/>
          </a:xfrm>
          <a:prstGeom prst="roundRect">
            <a:avLst>
              <a:gd fmla="val 0" name="adj"/>
            </a:avLst>
          </a:prstGeom>
          <a:noFill/>
          <a:ln w="6350">
            <a:solidFill>
              <a:srgbClr val="37B0E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r>
              <a:rPr altLang="zh-CN" lang="en-US" smtClean="0" sz="1000">
                <a:solidFill>
                  <a:srgbClr val="37B0E8"/>
                </a:solidFill>
                <a:latin charset="-122" pitchFamily="34" typeface="微软雅黑"/>
                <a:ea charset="-122" pitchFamily="34" typeface="微软雅黑"/>
              </a:rPr>
              <a:t>THANK YOU FOR WATCHING</a:t>
            </a:r>
          </a:p>
        </p:txBody>
      </p:sp>
      <p:grpSp>
        <p:nvGrpSpPr>
          <p:cNvPr id="13" name="组合 12"/>
          <p:cNvGrpSpPr/>
          <p:nvPr/>
        </p:nvGrpSpPr>
        <p:grpSpPr>
          <a:xfrm>
            <a:off x="2974262" y="4734519"/>
            <a:ext cx="156623" cy="156623"/>
            <a:chOff x="2974262" y="3875940"/>
            <a:chExt cx="156623" cy="156623"/>
          </a:xfrm>
        </p:grpSpPr>
        <p:sp>
          <p:nvSpPr>
            <p:cNvPr id="14" name="矩形 13"/>
            <p:cNvSpPr/>
            <p:nvPr/>
          </p:nvSpPr>
          <p:spPr>
            <a:xfrm>
              <a:off x="2974262"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3012708" y="3905149"/>
              <a:ext cx="79733" cy="90638"/>
              <a:chOff x="860980" y="3583766"/>
              <a:chExt cx="100336" cy="114060"/>
            </a:xfrm>
            <a:solidFill>
              <a:schemeClr val="bg1"/>
            </a:solidFill>
          </p:grpSpPr>
          <p:sp>
            <p:nvSpPr>
              <p:cNvPr id="16" name="Freeform 12"/>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17" name="Freeform 13"/>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grpSp>
      <p:grpSp>
        <p:nvGrpSpPr>
          <p:cNvPr id="18" name="组合 17"/>
          <p:cNvGrpSpPr/>
          <p:nvPr/>
        </p:nvGrpSpPr>
        <p:grpSpPr>
          <a:xfrm>
            <a:off x="4719074" y="4734519"/>
            <a:ext cx="156623" cy="156623"/>
            <a:chOff x="4719074" y="3875940"/>
            <a:chExt cx="156623" cy="156623"/>
          </a:xfrm>
        </p:grpSpPr>
        <p:sp>
          <p:nvSpPr>
            <p:cNvPr id="19" name="矩形 18"/>
            <p:cNvSpPr/>
            <p:nvPr/>
          </p:nvSpPr>
          <p:spPr>
            <a:xfrm>
              <a:off x="4719074" y="3875940"/>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Group 16"/>
            <p:cNvGrpSpPr/>
            <p:nvPr/>
          </p:nvGrpSpPr>
          <p:grpSpPr>
            <a:xfrm>
              <a:off x="4766156" y="3902019"/>
              <a:ext cx="62460" cy="100392"/>
              <a:chOff x="4441" y="3144"/>
              <a:chExt cx="215" cy="345"/>
            </a:xfrm>
            <a:solidFill>
              <a:schemeClr val="bg1"/>
            </a:solidFill>
          </p:grpSpPr>
          <p:sp>
            <p:nvSpPr>
              <p:cNvPr id="21"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22"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grpSp>
      <p:sp>
        <p:nvSpPr>
          <p:cNvPr id="23" name="Text Box 19"/>
          <p:cNvSpPr txBox="1">
            <a:spLocks noChangeArrowheads="1"/>
          </p:cNvSpPr>
          <p:nvPr/>
        </p:nvSpPr>
        <p:spPr bwMode="auto">
          <a:xfrm>
            <a:off x="3152577" y="4685873"/>
            <a:ext cx="1202055"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指导老师：X教授</a:t>
            </a:r>
          </a:p>
        </p:txBody>
      </p:sp>
      <p:sp>
        <p:nvSpPr>
          <p:cNvPr id="24" name="Text Box 20"/>
          <p:cNvSpPr txBox="1">
            <a:spLocks noChangeArrowheads="1"/>
          </p:cNvSpPr>
          <p:nvPr/>
        </p:nvSpPr>
        <p:spPr bwMode="auto">
          <a:xfrm>
            <a:off x="4913264" y="4685873"/>
            <a:ext cx="1221105"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答辩人：优页PPT</a:t>
            </a:r>
          </a:p>
        </p:txBody>
      </p:sp>
      <p:sp>
        <p:nvSpPr>
          <p:cNvPr id="25" name="Text Box 19"/>
          <p:cNvSpPr txBox="1">
            <a:spLocks noChangeArrowheads="1"/>
          </p:cNvSpPr>
          <p:nvPr/>
        </p:nvSpPr>
        <p:spPr bwMode="auto">
          <a:xfrm>
            <a:off x="433785" y="40660"/>
            <a:ext cx="982980"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mtClean="0" sz="1050">
                <a:solidFill>
                  <a:schemeClr val="bg1"/>
                </a:solidFill>
                <a:latin charset="-122" pitchFamily="34" typeface="微软雅黑"/>
                <a:ea charset="-122" pitchFamily="34" typeface="微软雅黑"/>
              </a:rPr>
              <a:t>上海复旦大学</a:t>
            </a:r>
          </a:p>
        </p:txBody>
      </p:sp>
      <p:grpSp>
        <p:nvGrpSpPr>
          <p:cNvPr id="26" name="组合 25"/>
          <p:cNvGrpSpPr/>
          <p:nvPr/>
        </p:nvGrpSpPr>
        <p:grpSpPr>
          <a:xfrm>
            <a:off x="113215" y="94248"/>
            <a:ext cx="132594" cy="132592"/>
            <a:chOff x="8689063" y="2493438"/>
            <a:chExt cx="156623" cy="156623"/>
          </a:xfrm>
        </p:grpSpPr>
        <p:sp>
          <p:nvSpPr>
            <p:cNvPr id="27" name="矩形 26"/>
            <p:cNvSpPr/>
            <p:nvPr/>
          </p:nvSpPr>
          <p:spPr>
            <a:xfrm>
              <a:off x="8689063" y="2493438"/>
              <a:ext cx="156623" cy="156623"/>
            </a:xfrm>
            <a:prstGeom prst="rect">
              <a:avLst/>
            </a:prstGeom>
            <a:noFill/>
            <a:ln cap="sq" w="6350">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p:nvPr/>
        </p:nvGrpSpPr>
        <p:grpSpPr>
          <a:xfrm>
            <a:off x="245809" y="94248"/>
            <a:ext cx="132594" cy="132592"/>
            <a:chOff x="8845686" y="2493438"/>
            <a:chExt cx="156623" cy="156623"/>
          </a:xfrm>
        </p:grpSpPr>
        <p:sp>
          <p:nvSpPr>
            <p:cNvPr id="30" name="矩形 29"/>
            <p:cNvSpPr/>
            <p:nvPr/>
          </p:nvSpPr>
          <p:spPr>
            <a:xfrm>
              <a:off x="8845686" y="2493438"/>
              <a:ext cx="156623" cy="156623"/>
            </a:xfrm>
            <a:prstGeom prst="rect">
              <a:avLst/>
            </a:prstGeom>
            <a:noFill/>
            <a:ln cap="sq" w="6350">
              <a:solidFill>
                <a:srgbClr val="37B0E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40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anim calcmode="lin" valueType="num">
                                      <p:cBhvr>
                                        <p:cTn dur="500" fill="hold" id="8"/>
                                        <p:tgtEl>
                                          <p:spTgt spid="25"/>
                                        </p:tgtEl>
                                        <p:attrNameLst>
                                          <p:attrName>ppt_x</p:attrName>
                                        </p:attrNameLst>
                                      </p:cBhvr>
                                      <p:tavLst>
                                        <p:tav tm="0">
                                          <p:val>
                                            <p:strVal val="#ppt_x"/>
                                          </p:val>
                                        </p:tav>
                                        <p:tav tm="100000">
                                          <p:val>
                                            <p:strVal val="#ppt_x"/>
                                          </p:val>
                                        </p:tav>
                                      </p:tavLst>
                                    </p:anim>
                                    <p:anim calcmode="lin" valueType="num">
                                      <p:cBhvr>
                                        <p:cTn dur="500" fill="hold" id="9"/>
                                        <p:tgtEl>
                                          <p:spTgt spid="25"/>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400"/>
                                  </p:stCondLst>
                                  <p:childTnLst>
                                    <p:set>
                                      <p:cBhvr>
                                        <p:cTn dur="1" fill="hold" id="11">
                                          <p:stCondLst>
                                            <p:cond delay="0"/>
                                          </p:stCondLst>
                                        </p:cTn>
                                        <p:tgtEl>
                                          <p:spTgt spid="26"/>
                                        </p:tgtEl>
                                        <p:attrNameLst>
                                          <p:attrName>style.visibility</p:attrName>
                                        </p:attrNameLst>
                                      </p:cBhvr>
                                      <p:to>
                                        <p:strVal val="visible"/>
                                      </p:to>
                                    </p:set>
                                    <p:animEffect filter="fade" transition="in">
                                      <p:cBhvr>
                                        <p:cTn dur="500" id="12"/>
                                        <p:tgtEl>
                                          <p:spTgt spid="26"/>
                                        </p:tgtEl>
                                      </p:cBhvr>
                                    </p:animEffect>
                                    <p:anim calcmode="lin" valueType="num">
                                      <p:cBhvr>
                                        <p:cTn dur="500" fill="hold" id="13"/>
                                        <p:tgtEl>
                                          <p:spTgt spid="26"/>
                                        </p:tgtEl>
                                        <p:attrNameLst>
                                          <p:attrName>ppt_x</p:attrName>
                                        </p:attrNameLst>
                                      </p:cBhvr>
                                      <p:tavLst>
                                        <p:tav tm="0">
                                          <p:val>
                                            <p:strVal val="#ppt_x"/>
                                          </p:val>
                                        </p:tav>
                                        <p:tav tm="100000">
                                          <p:val>
                                            <p:strVal val="#ppt_x"/>
                                          </p:val>
                                        </p:tav>
                                      </p:tavLst>
                                    </p:anim>
                                    <p:anim calcmode="lin" valueType="num">
                                      <p:cBhvr>
                                        <p:cTn dur="500" fill="hold" id="14"/>
                                        <p:tgtEl>
                                          <p:spTgt spid="26"/>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400"/>
                                  </p:stCondLst>
                                  <p:childTnLst>
                                    <p:set>
                                      <p:cBhvr>
                                        <p:cTn dur="1" fill="hold" id="16">
                                          <p:stCondLst>
                                            <p:cond delay="0"/>
                                          </p:stCondLst>
                                        </p:cTn>
                                        <p:tgtEl>
                                          <p:spTgt spid="29"/>
                                        </p:tgtEl>
                                        <p:attrNameLst>
                                          <p:attrName>style.visibility</p:attrName>
                                        </p:attrNameLst>
                                      </p:cBhvr>
                                      <p:to>
                                        <p:strVal val="visible"/>
                                      </p:to>
                                    </p:set>
                                    <p:animEffect filter="fade" transition="in">
                                      <p:cBhvr>
                                        <p:cTn dur="500" id="17"/>
                                        <p:tgtEl>
                                          <p:spTgt spid="29"/>
                                        </p:tgtEl>
                                      </p:cBhvr>
                                    </p:animEffect>
                                    <p:anim calcmode="lin" valueType="num">
                                      <p:cBhvr>
                                        <p:cTn dur="500" fill="hold" id="18"/>
                                        <p:tgtEl>
                                          <p:spTgt spid="29"/>
                                        </p:tgtEl>
                                        <p:attrNameLst>
                                          <p:attrName>ppt_x</p:attrName>
                                        </p:attrNameLst>
                                      </p:cBhvr>
                                      <p:tavLst>
                                        <p:tav tm="0">
                                          <p:val>
                                            <p:strVal val="#ppt_x"/>
                                          </p:val>
                                        </p:tav>
                                        <p:tav tm="100000">
                                          <p:val>
                                            <p:strVal val="#ppt_x"/>
                                          </p:val>
                                        </p:tav>
                                      </p:tavLst>
                                    </p:anim>
                                    <p:anim calcmode="lin" valueType="num">
                                      <p:cBhvr>
                                        <p:cTn dur="500" fill="hold" id="19"/>
                                        <p:tgtEl>
                                          <p:spTgt spid="29"/>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400"/>
                                  </p:stCondLst>
                                  <p:childTnLst>
                                    <p:set>
                                      <p:cBhvr>
                                        <p:cTn dur="1" fill="hold" id="21">
                                          <p:stCondLst>
                                            <p:cond delay="0"/>
                                          </p:stCondLst>
                                        </p:cTn>
                                        <p:tgtEl>
                                          <p:spTgt spid="2"/>
                                        </p:tgtEl>
                                        <p:attrNameLst>
                                          <p:attrName>style.visibility</p:attrName>
                                        </p:attrNameLst>
                                      </p:cBhvr>
                                      <p:to>
                                        <p:strVal val="visible"/>
                                      </p:to>
                                    </p:set>
                                    <p:animEffect filter="fade" transition="in">
                                      <p:cBhvr>
                                        <p:cTn dur="500" id="22"/>
                                        <p:tgtEl>
                                          <p:spTgt spid="2"/>
                                        </p:tgtEl>
                                      </p:cBhvr>
                                    </p:animEffect>
                                    <p:anim calcmode="lin" valueType="num">
                                      <p:cBhvr>
                                        <p:cTn dur="500" fill="hold" id="23"/>
                                        <p:tgtEl>
                                          <p:spTgt spid="2"/>
                                        </p:tgtEl>
                                        <p:attrNameLst>
                                          <p:attrName>ppt_x</p:attrName>
                                        </p:attrNameLst>
                                      </p:cBhvr>
                                      <p:tavLst>
                                        <p:tav tm="0">
                                          <p:val>
                                            <p:strVal val="#ppt_x"/>
                                          </p:val>
                                        </p:tav>
                                        <p:tav tm="100000">
                                          <p:val>
                                            <p:strVal val="#ppt_x"/>
                                          </p:val>
                                        </p:tav>
                                      </p:tavLst>
                                    </p:anim>
                                    <p:anim calcmode="lin" valueType="num">
                                      <p:cBhvr>
                                        <p:cTn dur="500" fill="hold" id="24"/>
                                        <p:tgtEl>
                                          <p:spTgt spid="2"/>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400"/>
                                  </p:stCondLst>
                                  <p:childTnLst>
                                    <p:set>
                                      <p:cBhvr>
                                        <p:cTn dur="1" fill="hold" id="26">
                                          <p:stCondLst>
                                            <p:cond delay="0"/>
                                          </p:stCondLst>
                                        </p:cTn>
                                        <p:tgtEl>
                                          <p:spTgt spid="3"/>
                                        </p:tgtEl>
                                        <p:attrNameLst>
                                          <p:attrName>style.visibility</p:attrName>
                                        </p:attrNameLst>
                                      </p:cBhvr>
                                      <p:to>
                                        <p:strVal val="visible"/>
                                      </p:to>
                                    </p:set>
                                    <p:animEffect filter="fade" transition="in">
                                      <p:cBhvr>
                                        <p:cTn dur="500" id="27"/>
                                        <p:tgtEl>
                                          <p:spTgt spid="3"/>
                                        </p:tgtEl>
                                      </p:cBhvr>
                                    </p:animEffect>
                                    <p:anim calcmode="lin" valueType="num">
                                      <p:cBhvr>
                                        <p:cTn dur="500" fill="hold" id="28"/>
                                        <p:tgtEl>
                                          <p:spTgt spid="3"/>
                                        </p:tgtEl>
                                        <p:attrNameLst>
                                          <p:attrName>ppt_x</p:attrName>
                                        </p:attrNameLst>
                                      </p:cBhvr>
                                      <p:tavLst>
                                        <p:tav tm="0">
                                          <p:val>
                                            <p:strVal val="#ppt_x"/>
                                          </p:val>
                                        </p:tav>
                                        <p:tav tm="100000">
                                          <p:val>
                                            <p:strVal val="#ppt_x"/>
                                          </p:val>
                                        </p:tav>
                                      </p:tavLst>
                                    </p:anim>
                                    <p:anim calcmode="lin" valueType="num">
                                      <p:cBhvr>
                                        <p:cTn dur="500" fill="hold" id="29"/>
                                        <p:tgtEl>
                                          <p:spTgt spid="3"/>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400"/>
                                  </p:stCondLst>
                                  <p:childTnLst>
                                    <p:set>
                                      <p:cBhvr>
                                        <p:cTn dur="1" fill="hold" id="31">
                                          <p:stCondLst>
                                            <p:cond delay="0"/>
                                          </p:stCondLst>
                                        </p:cTn>
                                        <p:tgtEl>
                                          <p:spTgt spid="4"/>
                                        </p:tgtEl>
                                        <p:attrNameLst>
                                          <p:attrName>style.visibility</p:attrName>
                                        </p:attrNameLst>
                                      </p:cBhvr>
                                      <p:to>
                                        <p:strVal val="visible"/>
                                      </p:to>
                                    </p:set>
                                    <p:animEffect filter="fade" transition="in">
                                      <p:cBhvr>
                                        <p:cTn dur="500" id="32"/>
                                        <p:tgtEl>
                                          <p:spTgt spid="4"/>
                                        </p:tgtEl>
                                      </p:cBhvr>
                                    </p:animEffect>
                                    <p:anim calcmode="lin" valueType="num">
                                      <p:cBhvr>
                                        <p:cTn dur="500" fill="hold" id="33"/>
                                        <p:tgtEl>
                                          <p:spTgt spid="4"/>
                                        </p:tgtEl>
                                        <p:attrNameLst>
                                          <p:attrName>ppt_x</p:attrName>
                                        </p:attrNameLst>
                                      </p:cBhvr>
                                      <p:tavLst>
                                        <p:tav tm="0">
                                          <p:val>
                                            <p:strVal val="#ppt_x"/>
                                          </p:val>
                                        </p:tav>
                                        <p:tav tm="100000">
                                          <p:val>
                                            <p:strVal val="#ppt_x"/>
                                          </p:val>
                                        </p:tav>
                                      </p:tavLst>
                                    </p:anim>
                                    <p:anim calcmode="lin" valueType="num">
                                      <p:cBhvr>
                                        <p:cTn dur="500" fill="hold" id="34"/>
                                        <p:tgtEl>
                                          <p:spTgt spid="4"/>
                                        </p:tgtEl>
                                        <p:attrNameLst>
                                          <p:attrName>ppt_y</p:attrName>
                                        </p:attrNameLst>
                                      </p:cBhvr>
                                      <p:tavLst>
                                        <p:tav tm="0">
                                          <p:val>
                                            <p:strVal val="#ppt_y-.1"/>
                                          </p:val>
                                        </p:tav>
                                        <p:tav tm="100000">
                                          <p:val>
                                            <p:strVal val="#ppt_y"/>
                                          </p:val>
                                        </p:tav>
                                      </p:tavLst>
                                    </p:anim>
                                  </p:childTnLst>
                                </p:cTn>
                              </p:par>
                              <p:par>
                                <p:cTn fill="hold" id="35" nodeType="withEffect" presetClass="entr" presetID="47" presetSubtype="0">
                                  <p:stCondLst>
                                    <p:cond delay="400"/>
                                  </p:stCondLst>
                                  <p:childTnLst>
                                    <p:set>
                                      <p:cBhvr>
                                        <p:cTn dur="1" fill="hold" id="36">
                                          <p:stCondLst>
                                            <p:cond delay="0"/>
                                          </p:stCondLst>
                                        </p:cTn>
                                        <p:tgtEl>
                                          <p:spTgt spid="5"/>
                                        </p:tgtEl>
                                        <p:attrNameLst>
                                          <p:attrName>style.visibility</p:attrName>
                                        </p:attrNameLst>
                                      </p:cBhvr>
                                      <p:to>
                                        <p:strVal val="visible"/>
                                      </p:to>
                                    </p:set>
                                    <p:animEffect filter="fade" transition="in">
                                      <p:cBhvr>
                                        <p:cTn dur="500" id="37"/>
                                        <p:tgtEl>
                                          <p:spTgt spid="5"/>
                                        </p:tgtEl>
                                      </p:cBhvr>
                                    </p:animEffect>
                                    <p:anim calcmode="lin" valueType="num">
                                      <p:cBhvr>
                                        <p:cTn dur="500" fill="hold" id="38"/>
                                        <p:tgtEl>
                                          <p:spTgt spid="5"/>
                                        </p:tgtEl>
                                        <p:attrNameLst>
                                          <p:attrName>ppt_x</p:attrName>
                                        </p:attrNameLst>
                                      </p:cBhvr>
                                      <p:tavLst>
                                        <p:tav tm="0">
                                          <p:val>
                                            <p:strVal val="#ppt_x"/>
                                          </p:val>
                                        </p:tav>
                                        <p:tav tm="100000">
                                          <p:val>
                                            <p:strVal val="#ppt_x"/>
                                          </p:val>
                                        </p:tav>
                                      </p:tavLst>
                                    </p:anim>
                                    <p:anim calcmode="lin" valueType="num">
                                      <p:cBhvr>
                                        <p:cTn dur="500" fill="hold" id="39"/>
                                        <p:tgtEl>
                                          <p:spTgt spid="5"/>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400"/>
                                  </p:stCondLst>
                                  <p:childTnLst>
                                    <p:set>
                                      <p:cBhvr>
                                        <p:cTn dur="1" fill="hold" id="41">
                                          <p:stCondLst>
                                            <p:cond delay="0"/>
                                          </p:stCondLst>
                                        </p:cTn>
                                        <p:tgtEl>
                                          <p:spTgt spid="6"/>
                                        </p:tgtEl>
                                        <p:attrNameLst>
                                          <p:attrName>style.visibility</p:attrName>
                                        </p:attrNameLst>
                                      </p:cBhvr>
                                      <p:to>
                                        <p:strVal val="visible"/>
                                      </p:to>
                                    </p:set>
                                    <p:animEffect filter="fade" transition="in">
                                      <p:cBhvr>
                                        <p:cTn dur="500" id="42"/>
                                        <p:tgtEl>
                                          <p:spTgt spid="6"/>
                                        </p:tgtEl>
                                      </p:cBhvr>
                                    </p:animEffect>
                                    <p:anim calcmode="lin" valueType="num">
                                      <p:cBhvr>
                                        <p:cTn dur="500" fill="hold" id="43"/>
                                        <p:tgtEl>
                                          <p:spTgt spid="6"/>
                                        </p:tgtEl>
                                        <p:attrNameLst>
                                          <p:attrName>ppt_x</p:attrName>
                                        </p:attrNameLst>
                                      </p:cBhvr>
                                      <p:tavLst>
                                        <p:tav tm="0">
                                          <p:val>
                                            <p:strVal val="#ppt_x"/>
                                          </p:val>
                                        </p:tav>
                                        <p:tav tm="100000">
                                          <p:val>
                                            <p:strVal val="#ppt_x"/>
                                          </p:val>
                                        </p:tav>
                                      </p:tavLst>
                                    </p:anim>
                                    <p:anim calcmode="lin" valueType="num">
                                      <p:cBhvr>
                                        <p:cTn dur="500" fill="hold" id="44"/>
                                        <p:tgtEl>
                                          <p:spTgt spid="6"/>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400"/>
                                  </p:stCondLst>
                                  <p:childTnLst>
                                    <p:set>
                                      <p:cBhvr>
                                        <p:cTn dur="1" fill="hold" id="46">
                                          <p:stCondLst>
                                            <p:cond delay="0"/>
                                          </p:stCondLst>
                                        </p:cTn>
                                        <p:tgtEl>
                                          <p:spTgt spid="7"/>
                                        </p:tgtEl>
                                        <p:attrNameLst>
                                          <p:attrName>style.visibility</p:attrName>
                                        </p:attrNameLst>
                                      </p:cBhvr>
                                      <p:to>
                                        <p:strVal val="visible"/>
                                      </p:to>
                                    </p:set>
                                    <p:animEffect filter="fade" transition="in">
                                      <p:cBhvr>
                                        <p:cTn dur="500" id="47"/>
                                        <p:tgtEl>
                                          <p:spTgt spid="7"/>
                                        </p:tgtEl>
                                      </p:cBhvr>
                                    </p:animEffect>
                                    <p:anim calcmode="lin" valueType="num">
                                      <p:cBhvr>
                                        <p:cTn dur="500" fill="hold" id="48"/>
                                        <p:tgtEl>
                                          <p:spTgt spid="7"/>
                                        </p:tgtEl>
                                        <p:attrNameLst>
                                          <p:attrName>ppt_x</p:attrName>
                                        </p:attrNameLst>
                                      </p:cBhvr>
                                      <p:tavLst>
                                        <p:tav tm="0">
                                          <p:val>
                                            <p:strVal val="#ppt_x"/>
                                          </p:val>
                                        </p:tav>
                                        <p:tav tm="100000">
                                          <p:val>
                                            <p:strVal val="#ppt_x"/>
                                          </p:val>
                                        </p:tav>
                                      </p:tavLst>
                                    </p:anim>
                                    <p:anim calcmode="lin" valueType="num">
                                      <p:cBhvr>
                                        <p:cTn dur="500" fill="hold" id="49"/>
                                        <p:tgtEl>
                                          <p:spTgt spid="7"/>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400"/>
                                  </p:stCondLst>
                                  <p:childTnLst>
                                    <p:set>
                                      <p:cBhvr>
                                        <p:cTn dur="1" fill="hold" id="51">
                                          <p:stCondLst>
                                            <p:cond delay="0"/>
                                          </p:stCondLst>
                                        </p:cTn>
                                        <p:tgtEl>
                                          <p:spTgt spid="8"/>
                                        </p:tgtEl>
                                        <p:attrNameLst>
                                          <p:attrName>style.visibility</p:attrName>
                                        </p:attrNameLst>
                                      </p:cBhvr>
                                      <p:to>
                                        <p:strVal val="visible"/>
                                      </p:to>
                                    </p:set>
                                    <p:animEffect filter="fade" transition="in">
                                      <p:cBhvr>
                                        <p:cTn dur="500" id="52"/>
                                        <p:tgtEl>
                                          <p:spTgt spid="8"/>
                                        </p:tgtEl>
                                      </p:cBhvr>
                                    </p:animEffect>
                                    <p:anim calcmode="lin" valueType="num">
                                      <p:cBhvr>
                                        <p:cTn dur="500" fill="hold" id="53"/>
                                        <p:tgtEl>
                                          <p:spTgt spid="8"/>
                                        </p:tgtEl>
                                        <p:attrNameLst>
                                          <p:attrName>ppt_x</p:attrName>
                                        </p:attrNameLst>
                                      </p:cBhvr>
                                      <p:tavLst>
                                        <p:tav tm="0">
                                          <p:val>
                                            <p:strVal val="#ppt_x"/>
                                          </p:val>
                                        </p:tav>
                                        <p:tav tm="100000">
                                          <p:val>
                                            <p:strVal val="#ppt_x"/>
                                          </p:val>
                                        </p:tav>
                                      </p:tavLst>
                                    </p:anim>
                                    <p:anim calcmode="lin" valueType="num">
                                      <p:cBhvr>
                                        <p:cTn dur="500" fill="hold" id="54"/>
                                        <p:tgtEl>
                                          <p:spTgt spid="8"/>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400"/>
                                  </p:stCondLst>
                                  <p:childTnLst>
                                    <p:set>
                                      <p:cBhvr>
                                        <p:cTn dur="1" fill="hold" id="56">
                                          <p:stCondLst>
                                            <p:cond delay="0"/>
                                          </p:stCondLst>
                                        </p:cTn>
                                        <p:tgtEl>
                                          <p:spTgt spid="9"/>
                                        </p:tgtEl>
                                        <p:attrNameLst>
                                          <p:attrName>style.visibility</p:attrName>
                                        </p:attrNameLst>
                                      </p:cBhvr>
                                      <p:to>
                                        <p:strVal val="visible"/>
                                      </p:to>
                                    </p:set>
                                    <p:animEffect filter="fade" transition="in">
                                      <p:cBhvr>
                                        <p:cTn dur="500" id="57"/>
                                        <p:tgtEl>
                                          <p:spTgt spid="9"/>
                                        </p:tgtEl>
                                      </p:cBhvr>
                                    </p:animEffect>
                                    <p:anim calcmode="lin" valueType="num">
                                      <p:cBhvr>
                                        <p:cTn dur="500" fill="hold" id="58"/>
                                        <p:tgtEl>
                                          <p:spTgt spid="9"/>
                                        </p:tgtEl>
                                        <p:attrNameLst>
                                          <p:attrName>ppt_x</p:attrName>
                                        </p:attrNameLst>
                                      </p:cBhvr>
                                      <p:tavLst>
                                        <p:tav tm="0">
                                          <p:val>
                                            <p:strVal val="#ppt_x"/>
                                          </p:val>
                                        </p:tav>
                                        <p:tav tm="100000">
                                          <p:val>
                                            <p:strVal val="#ppt_x"/>
                                          </p:val>
                                        </p:tav>
                                      </p:tavLst>
                                    </p:anim>
                                    <p:anim calcmode="lin" valueType="num">
                                      <p:cBhvr>
                                        <p:cTn dur="500" fill="hold" id="59"/>
                                        <p:tgtEl>
                                          <p:spTgt spid="9"/>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400"/>
                                  </p:stCondLst>
                                  <p:childTnLst>
                                    <p:set>
                                      <p:cBhvr>
                                        <p:cTn dur="1" fill="hold" id="61">
                                          <p:stCondLst>
                                            <p:cond delay="0"/>
                                          </p:stCondLst>
                                        </p:cTn>
                                        <p:tgtEl>
                                          <p:spTgt spid="10"/>
                                        </p:tgtEl>
                                        <p:attrNameLst>
                                          <p:attrName>style.visibility</p:attrName>
                                        </p:attrNameLst>
                                      </p:cBhvr>
                                      <p:to>
                                        <p:strVal val="visible"/>
                                      </p:to>
                                    </p:set>
                                    <p:animEffect filter="fade" transition="in">
                                      <p:cBhvr>
                                        <p:cTn dur="500" id="62"/>
                                        <p:tgtEl>
                                          <p:spTgt spid="10"/>
                                        </p:tgtEl>
                                      </p:cBhvr>
                                    </p:animEffect>
                                    <p:anim calcmode="lin" valueType="num">
                                      <p:cBhvr>
                                        <p:cTn dur="500" fill="hold" id="63"/>
                                        <p:tgtEl>
                                          <p:spTgt spid="10"/>
                                        </p:tgtEl>
                                        <p:attrNameLst>
                                          <p:attrName>ppt_x</p:attrName>
                                        </p:attrNameLst>
                                      </p:cBhvr>
                                      <p:tavLst>
                                        <p:tav tm="0">
                                          <p:val>
                                            <p:strVal val="#ppt_x"/>
                                          </p:val>
                                        </p:tav>
                                        <p:tav tm="100000">
                                          <p:val>
                                            <p:strVal val="#ppt_x"/>
                                          </p:val>
                                        </p:tav>
                                      </p:tavLst>
                                    </p:anim>
                                    <p:anim calcmode="lin" valueType="num">
                                      <p:cBhvr>
                                        <p:cTn dur="500" fill="hold" id="64"/>
                                        <p:tgtEl>
                                          <p:spTgt spid="10"/>
                                        </p:tgtEl>
                                        <p:attrNameLst>
                                          <p:attrName>ppt_y</p:attrName>
                                        </p:attrNameLst>
                                      </p:cBhvr>
                                      <p:tavLst>
                                        <p:tav tm="0">
                                          <p:val>
                                            <p:strVal val="#ppt_y-.1"/>
                                          </p:val>
                                        </p:tav>
                                        <p:tav tm="100000">
                                          <p:val>
                                            <p:strVal val="#ppt_y"/>
                                          </p:val>
                                        </p:tav>
                                      </p:tavLst>
                                    </p:anim>
                                  </p:childTnLst>
                                </p:cTn>
                              </p:par>
                              <p:par>
                                <p:cTn fill="hold" grpId="0" id="65" nodeType="withEffect" presetClass="entr" presetID="41" presetSubtype="0">
                                  <p:stCondLst>
                                    <p:cond delay="1000"/>
                                  </p:stCondLst>
                                  <p:iterate type="lt">
                                    <p:tmPct val="10000"/>
                                  </p:iterate>
                                  <p:childTnLst>
                                    <p:set>
                                      <p:cBhvr>
                                        <p:cTn dur="1" fill="hold" id="66">
                                          <p:stCondLst>
                                            <p:cond delay="0"/>
                                          </p:stCondLst>
                                        </p:cTn>
                                        <p:tgtEl>
                                          <p:spTgt spid="11"/>
                                        </p:tgtEl>
                                        <p:attrNameLst>
                                          <p:attrName>style.visibility</p:attrName>
                                        </p:attrNameLst>
                                      </p:cBhvr>
                                      <p:to>
                                        <p:strVal val="visible"/>
                                      </p:to>
                                    </p:set>
                                    <p:anim calcmode="lin" valueType="num">
                                      <p:cBhvr>
                                        <p:cTn dur="500" fill="hold" id="6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8"/>
                                        <p:tgtEl>
                                          <p:spTgt spid="11"/>
                                        </p:tgtEl>
                                        <p:attrNameLst>
                                          <p:attrName>ppt_y</p:attrName>
                                        </p:attrNameLst>
                                      </p:cBhvr>
                                      <p:tavLst>
                                        <p:tav tm="0">
                                          <p:val>
                                            <p:strVal val="#ppt_y"/>
                                          </p:val>
                                        </p:tav>
                                        <p:tav tm="100000">
                                          <p:val>
                                            <p:strVal val="#ppt_y"/>
                                          </p:val>
                                        </p:tav>
                                      </p:tavLst>
                                    </p:anim>
                                    <p:anim calcmode="lin" valueType="num">
                                      <p:cBhvr>
                                        <p:cTn dur="500" fill="hold" id="6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1" tmFilter="0,0; .5, 1; 1, 1"/>
                                        <p:tgtEl>
                                          <p:spTgt spid="11"/>
                                        </p:tgtEl>
                                      </p:cBhvr>
                                    </p:animEffect>
                                  </p:childTnLst>
                                </p:cTn>
                              </p:par>
                              <p:par>
                                <p:cTn fill="hold" grpId="0" id="72" nodeType="withEffect" presetClass="entr" presetID="53" presetSubtype="0">
                                  <p:stCondLst>
                                    <p:cond delay="1500"/>
                                  </p:stCondLst>
                                  <p:childTnLst>
                                    <p:set>
                                      <p:cBhvr>
                                        <p:cTn dur="1" fill="hold" id="73">
                                          <p:stCondLst>
                                            <p:cond delay="0"/>
                                          </p:stCondLst>
                                        </p:cTn>
                                        <p:tgtEl>
                                          <p:spTgt spid="12"/>
                                        </p:tgtEl>
                                        <p:attrNameLst>
                                          <p:attrName>style.visibility</p:attrName>
                                        </p:attrNameLst>
                                      </p:cBhvr>
                                      <p:to>
                                        <p:strVal val="visible"/>
                                      </p:to>
                                    </p:set>
                                    <p:anim calcmode="lin" valueType="num">
                                      <p:cBhvr>
                                        <p:cTn dur="300" fill="hold" id="74"/>
                                        <p:tgtEl>
                                          <p:spTgt spid="12"/>
                                        </p:tgtEl>
                                        <p:attrNameLst>
                                          <p:attrName>ppt_w</p:attrName>
                                        </p:attrNameLst>
                                      </p:cBhvr>
                                      <p:tavLst>
                                        <p:tav tm="0">
                                          <p:val>
                                            <p:fltVal val="0"/>
                                          </p:val>
                                        </p:tav>
                                        <p:tav tm="100000">
                                          <p:val>
                                            <p:strVal val="#ppt_w"/>
                                          </p:val>
                                        </p:tav>
                                      </p:tavLst>
                                    </p:anim>
                                    <p:anim calcmode="lin" valueType="num">
                                      <p:cBhvr>
                                        <p:cTn dur="300" fill="hold" id="75"/>
                                        <p:tgtEl>
                                          <p:spTgt spid="12"/>
                                        </p:tgtEl>
                                        <p:attrNameLst>
                                          <p:attrName>ppt_h</p:attrName>
                                        </p:attrNameLst>
                                      </p:cBhvr>
                                      <p:tavLst>
                                        <p:tav tm="0">
                                          <p:val>
                                            <p:fltVal val="0"/>
                                          </p:val>
                                        </p:tav>
                                        <p:tav tm="100000">
                                          <p:val>
                                            <p:strVal val="#ppt_h"/>
                                          </p:val>
                                        </p:tav>
                                      </p:tavLst>
                                    </p:anim>
                                    <p:animEffect filter="fade" transition="in">
                                      <p:cBhvr>
                                        <p:cTn dur="300" id="76"/>
                                        <p:tgtEl>
                                          <p:spTgt spid="12"/>
                                        </p:tgtEl>
                                      </p:cBhvr>
                                    </p:animEffect>
                                  </p:childTnLst>
                                </p:cTn>
                              </p:par>
                              <p:par>
                                <p:cTn fill="hold" grpId="0" id="77" nodeType="withEffect" presetClass="entr" presetID="2" presetSubtype="4">
                                  <p:stCondLst>
                                    <p:cond delay="1350"/>
                                  </p:stCondLst>
                                  <p:childTnLst>
                                    <p:set>
                                      <p:cBhvr>
                                        <p:cTn dur="1" fill="hold" id="78">
                                          <p:stCondLst>
                                            <p:cond delay="0"/>
                                          </p:stCondLst>
                                        </p:cTn>
                                        <p:tgtEl>
                                          <p:spTgt spid="23"/>
                                        </p:tgtEl>
                                        <p:attrNameLst>
                                          <p:attrName>style.visibility</p:attrName>
                                        </p:attrNameLst>
                                      </p:cBhvr>
                                      <p:to>
                                        <p:strVal val="visible"/>
                                      </p:to>
                                    </p:set>
                                    <p:anim calcmode="lin" valueType="num">
                                      <p:cBhvr additive="base">
                                        <p:cTn dur="500" fill="hold" id="79"/>
                                        <p:tgtEl>
                                          <p:spTgt spid="23"/>
                                        </p:tgtEl>
                                        <p:attrNameLst>
                                          <p:attrName>ppt_x</p:attrName>
                                        </p:attrNameLst>
                                      </p:cBhvr>
                                      <p:tavLst>
                                        <p:tav tm="0">
                                          <p:val>
                                            <p:strVal val="#ppt_x"/>
                                          </p:val>
                                        </p:tav>
                                        <p:tav tm="100000">
                                          <p:val>
                                            <p:strVal val="#ppt_x"/>
                                          </p:val>
                                        </p:tav>
                                      </p:tavLst>
                                    </p:anim>
                                    <p:anim calcmode="lin" valueType="num">
                                      <p:cBhvr additive="base">
                                        <p:cTn dur="500" fill="hold" id="80"/>
                                        <p:tgtEl>
                                          <p:spTgt spid="23"/>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1350"/>
                                  </p:stCondLst>
                                  <p:childTnLst>
                                    <p:set>
                                      <p:cBhvr>
                                        <p:cTn dur="1" fill="hold" id="82">
                                          <p:stCondLst>
                                            <p:cond delay="0"/>
                                          </p:stCondLst>
                                        </p:cTn>
                                        <p:tgtEl>
                                          <p:spTgt spid="24"/>
                                        </p:tgtEl>
                                        <p:attrNameLst>
                                          <p:attrName>style.visibility</p:attrName>
                                        </p:attrNameLst>
                                      </p:cBhvr>
                                      <p:to>
                                        <p:strVal val="visible"/>
                                      </p:to>
                                    </p:set>
                                    <p:anim calcmode="lin" valueType="num">
                                      <p:cBhvr additive="base">
                                        <p:cTn dur="500" fill="hold" id="83"/>
                                        <p:tgtEl>
                                          <p:spTgt spid="24"/>
                                        </p:tgtEl>
                                        <p:attrNameLst>
                                          <p:attrName>ppt_x</p:attrName>
                                        </p:attrNameLst>
                                      </p:cBhvr>
                                      <p:tavLst>
                                        <p:tav tm="0">
                                          <p:val>
                                            <p:strVal val="#ppt_x"/>
                                          </p:val>
                                        </p:tav>
                                        <p:tav tm="100000">
                                          <p:val>
                                            <p:strVal val="#ppt_x"/>
                                          </p:val>
                                        </p:tav>
                                      </p:tavLst>
                                    </p:anim>
                                    <p:anim calcmode="lin" valueType="num">
                                      <p:cBhvr additive="base">
                                        <p:cTn dur="500" fill="hold" id="84"/>
                                        <p:tgtEl>
                                          <p:spTgt spid="24"/>
                                        </p:tgtEl>
                                        <p:attrNameLst>
                                          <p:attrName>ppt_y</p:attrName>
                                        </p:attrNameLst>
                                      </p:cBhvr>
                                      <p:tavLst>
                                        <p:tav tm="0">
                                          <p:val>
                                            <p:strVal val="1+#ppt_h/2"/>
                                          </p:val>
                                        </p:tav>
                                        <p:tav tm="100000">
                                          <p:val>
                                            <p:strVal val="#ppt_y"/>
                                          </p:val>
                                        </p:tav>
                                      </p:tavLst>
                                    </p:anim>
                                  </p:childTnLst>
                                </p:cTn>
                              </p:par>
                              <p:par>
                                <p:cTn fill="hold" id="85" nodeType="withEffect" presetClass="entr" presetID="2" presetSubtype="4">
                                  <p:stCondLst>
                                    <p:cond delay="1350"/>
                                  </p:stCondLst>
                                  <p:childTnLst>
                                    <p:set>
                                      <p:cBhvr>
                                        <p:cTn dur="1" fill="hold" id="86">
                                          <p:stCondLst>
                                            <p:cond delay="0"/>
                                          </p:stCondLst>
                                        </p:cTn>
                                        <p:tgtEl>
                                          <p:spTgt spid="13"/>
                                        </p:tgtEl>
                                        <p:attrNameLst>
                                          <p:attrName>style.visibility</p:attrName>
                                        </p:attrNameLst>
                                      </p:cBhvr>
                                      <p:to>
                                        <p:strVal val="visible"/>
                                      </p:to>
                                    </p:set>
                                    <p:anim calcmode="lin" valueType="num">
                                      <p:cBhvr additive="base">
                                        <p:cTn dur="500" fill="hold" id="87"/>
                                        <p:tgtEl>
                                          <p:spTgt spid="13"/>
                                        </p:tgtEl>
                                        <p:attrNameLst>
                                          <p:attrName>ppt_x</p:attrName>
                                        </p:attrNameLst>
                                      </p:cBhvr>
                                      <p:tavLst>
                                        <p:tav tm="0">
                                          <p:val>
                                            <p:strVal val="#ppt_x"/>
                                          </p:val>
                                        </p:tav>
                                        <p:tav tm="100000">
                                          <p:val>
                                            <p:strVal val="#ppt_x"/>
                                          </p:val>
                                        </p:tav>
                                      </p:tavLst>
                                    </p:anim>
                                    <p:anim calcmode="lin" valueType="num">
                                      <p:cBhvr additive="base">
                                        <p:cTn dur="500" fill="hold" id="88"/>
                                        <p:tgtEl>
                                          <p:spTgt spid="13"/>
                                        </p:tgtEl>
                                        <p:attrNameLst>
                                          <p:attrName>ppt_y</p:attrName>
                                        </p:attrNameLst>
                                      </p:cBhvr>
                                      <p:tavLst>
                                        <p:tav tm="0">
                                          <p:val>
                                            <p:strVal val="1+#ppt_h/2"/>
                                          </p:val>
                                        </p:tav>
                                        <p:tav tm="100000">
                                          <p:val>
                                            <p:strVal val="#ppt_y"/>
                                          </p:val>
                                        </p:tav>
                                      </p:tavLst>
                                    </p:anim>
                                  </p:childTnLst>
                                </p:cTn>
                              </p:par>
                              <p:par>
                                <p:cTn fill="hold" id="89" nodeType="withEffect" presetClass="entr" presetID="2" presetSubtype="4">
                                  <p:stCondLst>
                                    <p:cond delay="1350"/>
                                  </p:stCondLst>
                                  <p:childTnLst>
                                    <p:set>
                                      <p:cBhvr>
                                        <p:cTn dur="1" fill="hold" id="90">
                                          <p:stCondLst>
                                            <p:cond delay="0"/>
                                          </p:stCondLst>
                                        </p:cTn>
                                        <p:tgtEl>
                                          <p:spTgt spid="18"/>
                                        </p:tgtEl>
                                        <p:attrNameLst>
                                          <p:attrName>style.visibility</p:attrName>
                                        </p:attrNameLst>
                                      </p:cBhvr>
                                      <p:to>
                                        <p:strVal val="visible"/>
                                      </p:to>
                                    </p:set>
                                    <p:anim calcmode="lin" valueType="num">
                                      <p:cBhvr additive="base">
                                        <p:cTn dur="500" fill="hold" id="91"/>
                                        <p:tgtEl>
                                          <p:spTgt spid="18"/>
                                        </p:tgtEl>
                                        <p:attrNameLst>
                                          <p:attrName>ppt_x</p:attrName>
                                        </p:attrNameLst>
                                      </p:cBhvr>
                                      <p:tavLst>
                                        <p:tav tm="0">
                                          <p:val>
                                            <p:strVal val="#ppt_x"/>
                                          </p:val>
                                        </p:tav>
                                        <p:tav tm="100000">
                                          <p:val>
                                            <p:strVal val="#ppt_x"/>
                                          </p:val>
                                        </p:tav>
                                      </p:tavLst>
                                    </p:anim>
                                    <p:anim calcmode="lin" valueType="num">
                                      <p:cBhvr additive="base">
                                        <p:cTn dur="500" fill="hold" id="92"/>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23"/>
      <p:bldP grpId="0" spid="24"/>
      <p:bldP grpId="0" spid="2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38" name="矩形 37"/>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43" name="Rectangle 27"/>
          <p:cNvSpPr>
            <a:spLocks noChangeArrowheads="1"/>
          </p:cNvSpPr>
          <p:nvPr/>
        </p:nvSpPr>
        <p:spPr bwMode="auto">
          <a:xfrm flipV="1" rot="10800000">
            <a:off x="1809606" y="1727444"/>
            <a:ext cx="2086485"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1" bIns="0" lIns="0" rIns="0" tIns="0" wrap="square">
            <a:spAutoFit/>
          </a:bodyPr>
          <a:lstStyle/>
          <a:p>
            <a:pPr algn="just" fontAlgn="base" lvl="0">
              <a:lnSpc>
                <a:spcPct val="150000"/>
              </a:lnSpc>
              <a:spcBef>
                <a:spcPct val="0"/>
              </a:spcBef>
              <a:spcAft>
                <a:spcPct val="0"/>
              </a:spcAft>
            </a:pPr>
            <a:r>
              <a:rPr altLang="en-US" lang="zh-CN" smtClean="0"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p>
        </p:txBody>
      </p:sp>
      <p:sp>
        <p:nvSpPr>
          <p:cNvPr descr="Money副本" id="44" name="Rectangle 29"/>
          <p:cNvSpPr>
            <a:spLocks noChangeArrowheads="1"/>
          </p:cNvSpPr>
          <p:nvPr/>
        </p:nvSpPr>
        <p:spPr bwMode="auto">
          <a:xfrm>
            <a:off x="4329886" y="1274811"/>
            <a:ext cx="4392290" cy="3259047"/>
          </a:xfrm>
          <a:prstGeom prst="rect">
            <a:avLst/>
          </a:prstGeom>
          <a:blipFill dpi="0" rotWithShape="1">
            <a:blip r:embed="rId2">
              <a:extLst>
                <a:ext uri="{28A0092B-C50C-407E-A947-70E740481C1C}">
                  <a14:useLocalDpi val="0"/>
                </a:ext>
              </a:extLst>
            </a:blip>
            <a:stretch>
              <a:fillRect/>
            </a:stretch>
          </a:blipFill>
          <a:ln>
            <a:noFill/>
          </a:ln>
          <a:effectLst/>
        </p:spPr>
        <p:txBody>
          <a:bodyPr anchor="ctr" wrap="none"/>
          <a:lstStyle/>
          <a:p>
            <a:endParaRPr altLang="en-US" lang="zh-CN"/>
          </a:p>
        </p:txBody>
      </p:sp>
      <p:sp>
        <p:nvSpPr>
          <p:cNvPr id="45" name="Line 33"/>
          <p:cNvSpPr>
            <a:spLocks noChangeShapeType="1"/>
          </p:cNvSpPr>
          <p:nvPr/>
        </p:nvSpPr>
        <p:spPr bwMode="auto">
          <a:xfrm flipH="1">
            <a:off x="4091002" y="1274812"/>
            <a:ext cx="0" cy="3259047"/>
          </a:xfrm>
          <a:prstGeom prst="line">
            <a:avLst/>
          </a:prstGeom>
          <a:noFill/>
          <a:ln w="6350">
            <a:solidFill>
              <a:srgbClr val="62768C"/>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47" name="矩形 46"/>
          <p:cNvSpPr/>
          <p:nvPr/>
        </p:nvSpPr>
        <p:spPr>
          <a:xfrm>
            <a:off x="2240103" y="1386841"/>
            <a:ext cx="1225490" cy="237178"/>
          </a:xfrm>
          <a:prstGeom prst="rect">
            <a:avLst/>
          </a:prstGeom>
          <a:noFill/>
          <a:ln cap="flat" w="6350">
            <a:solidFill>
              <a:srgbClr val="37B0E8"/>
            </a:solidFill>
            <a:prstDash val="solid"/>
            <a:miter lim="800000"/>
          </a:ln>
        </p:spPr>
        <p:txBody>
          <a:bodyPr anchor="ctr" anchorCtr="0" bIns="45720" compatLnSpc="1" lIns="91440" numCol="1" rIns="91440" tIns="45720" vert="horz" wrap="square"/>
          <a:lstStyle/>
          <a:p>
            <a:pPr algn="ctr" lvl="0"/>
            <a:r>
              <a:rPr altLang="en-US" lang="zh-CN" sz="1200">
                <a:ln w="6350">
                  <a:noFill/>
                </a:ln>
                <a:solidFill>
                  <a:srgbClr val="37B0E8"/>
                </a:solidFill>
                <a:latin charset="0" pitchFamily="34" typeface="Impact"/>
                <a:ea charset="-122" pitchFamily="34" typeface="微软雅黑"/>
              </a:rPr>
              <a:t>研究课题背景</a:t>
            </a:r>
          </a:p>
        </p:txBody>
      </p:sp>
      <p:sp>
        <p:nvSpPr>
          <p:cNvPr id="48" name="矩形 47"/>
          <p:cNvSpPr/>
          <p:nvPr/>
        </p:nvSpPr>
        <p:spPr>
          <a:xfrm>
            <a:off x="5867400" y="244554"/>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选题背景</a:t>
            </a:r>
          </a:p>
        </p:txBody>
      </p:sp>
      <p:sp>
        <p:nvSpPr>
          <p:cNvPr id="27" name="矩形 26"/>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28" name="矩形 27"/>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29" name="矩形 28"/>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40"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1" name="矩形 40"/>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Tree>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anim calcmode="lin" valueType="num">
                                      <p:cBhvr>
                                        <p:cTn dur="500" fill="hold" id="8"/>
                                        <p:tgtEl>
                                          <p:spTgt spid="47"/>
                                        </p:tgtEl>
                                        <p:attrNameLst>
                                          <p:attrName>ppt_x</p:attrName>
                                        </p:attrNameLst>
                                      </p:cBhvr>
                                      <p:tavLst>
                                        <p:tav tm="0">
                                          <p:val>
                                            <p:strVal val="#ppt_x"/>
                                          </p:val>
                                        </p:tav>
                                        <p:tav tm="100000">
                                          <p:val>
                                            <p:strVal val="#ppt_x"/>
                                          </p:val>
                                        </p:tav>
                                      </p:tavLst>
                                    </p:anim>
                                    <p:anim calcmode="lin" valueType="num">
                                      <p:cBhvr>
                                        <p:cTn dur="500" fill="hold" id="9"/>
                                        <p:tgtEl>
                                          <p:spTgt spid="4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3"/>
                                        </p:tgtEl>
                                        <p:attrNameLst>
                                          <p:attrName>style.visibility</p:attrName>
                                        </p:attrNameLst>
                                      </p:cBhvr>
                                      <p:to>
                                        <p:strVal val="visible"/>
                                      </p:to>
                                    </p:set>
                                    <p:animEffect filter="fade" transition="in">
                                      <p:cBhvr>
                                        <p:cTn dur="500" id="12"/>
                                        <p:tgtEl>
                                          <p:spTgt spid="43"/>
                                        </p:tgtEl>
                                      </p:cBhvr>
                                    </p:animEffect>
                                    <p:anim calcmode="lin" valueType="num">
                                      <p:cBhvr>
                                        <p:cTn dur="500" fill="hold" id="13"/>
                                        <p:tgtEl>
                                          <p:spTgt spid="43"/>
                                        </p:tgtEl>
                                        <p:attrNameLst>
                                          <p:attrName>ppt_x</p:attrName>
                                        </p:attrNameLst>
                                      </p:cBhvr>
                                      <p:tavLst>
                                        <p:tav tm="0">
                                          <p:val>
                                            <p:strVal val="#ppt_x"/>
                                          </p:val>
                                        </p:tav>
                                        <p:tav tm="100000">
                                          <p:val>
                                            <p:strVal val="#ppt_x"/>
                                          </p:val>
                                        </p:tav>
                                      </p:tavLst>
                                    </p:anim>
                                    <p:anim calcmode="lin" valueType="num">
                                      <p:cBhvr>
                                        <p:cTn dur="500" fill="hold" id="14"/>
                                        <p:tgtEl>
                                          <p:spTgt spid="43"/>
                                        </p:tgtEl>
                                        <p:attrNameLst>
                                          <p:attrName>ppt_y</p:attrName>
                                        </p:attrNameLst>
                                      </p:cBhvr>
                                      <p:tavLst>
                                        <p:tav tm="0">
                                          <p:val>
                                            <p:strVal val="#ppt_y+.1"/>
                                          </p:val>
                                        </p:tav>
                                        <p:tav tm="100000">
                                          <p:val>
                                            <p:strVal val="#ppt_y"/>
                                          </p:val>
                                        </p:tav>
                                      </p:tavLst>
                                    </p:anim>
                                  </p:childTnLst>
                                </p:cTn>
                              </p:par>
                              <p:par>
                                <p:cTn fill="hold" grpId="0" id="15" nodeType="withEffect" presetClass="entr" presetID="16" presetSubtype="42">
                                  <p:stCondLst>
                                    <p:cond delay="500"/>
                                  </p:stCondLst>
                                  <p:childTnLst>
                                    <p:set>
                                      <p:cBhvr>
                                        <p:cTn dur="1" fill="hold" id="16">
                                          <p:stCondLst>
                                            <p:cond delay="0"/>
                                          </p:stCondLst>
                                        </p:cTn>
                                        <p:tgtEl>
                                          <p:spTgt spid="45"/>
                                        </p:tgtEl>
                                        <p:attrNameLst>
                                          <p:attrName>style.visibility</p:attrName>
                                        </p:attrNameLst>
                                      </p:cBhvr>
                                      <p:to>
                                        <p:strVal val="visible"/>
                                      </p:to>
                                    </p:set>
                                    <p:animEffect filter="barn(outHorizontal)" transition="in">
                                      <p:cBhvr>
                                        <p:cTn dur="500" id="17"/>
                                        <p:tgtEl>
                                          <p:spTgt spid="45"/>
                                        </p:tgtEl>
                                      </p:cBhvr>
                                    </p:animEffect>
                                  </p:childTnLst>
                                </p:cTn>
                              </p:par>
                              <p:par>
                                <p:cTn fill="hold" grpId="0" id="18" nodeType="withEffect" presetClass="entr" presetID="2" presetSubtype="2">
                                  <p:stCondLst>
                                    <p:cond delay="1000"/>
                                  </p:stCondLst>
                                  <p:childTnLst>
                                    <p:set>
                                      <p:cBhvr>
                                        <p:cTn dur="1" fill="hold" id="19">
                                          <p:stCondLst>
                                            <p:cond delay="0"/>
                                          </p:stCondLst>
                                        </p:cTn>
                                        <p:tgtEl>
                                          <p:spTgt spid="44"/>
                                        </p:tgtEl>
                                        <p:attrNameLst>
                                          <p:attrName>style.visibility</p:attrName>
                                        </p:attrNameLst>
                                      </p:cBhvr>
                                      <p:to>
                                        <p:strVal val="visible"/>
                                      </p:to>
                                    </p:set>
                                    <p:anim calcmode="lin" valueType="num">
                                      <p:cBhvr additive="base">
                                        <p:cTn dur="500" fill="hold" id="20"/>
                                        <p:tgtEl>
                                          <p:spTgt spid="44"/>
                                        </p:tgtEl>
                                        <p:attrNameLst>
                                          <p:attrName>ppt_x</p:attrName>
                                        </p:attrNameLst>
                                      </p:cBhvr>
                                      <p:tavLst>
                                        <p:tav tm="0">
                                          <p:val>
                                            <p:strVal val="1+#ppt_w/2"/>
                                          </p:val>
                                        </p:tav>
                                        <p:tav tm="100000">
                                          <p:val>
                                            <p:strVal val="#ppt_x"/>
                                          </p:val>
                                        </p:tav>
                                      </p:tavLst>
                                    </p:anim>
                                    <p:anim calcmode="lin" valueType="num">
                                      <p:cBhvr additive="base">
                                        <p:cTn dur="500" fill="hold" id="21"/>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8" name="矩形 47"/>
          <p:cNvSpPr/>
          <p:nvPr/>
        </p:nvSpPr>
        <p:spPr>
          <a:xfrm>
            <a:off x="6232367" y="244554"/>
            <a:ext cx="2300074" cy="320040"/>
          </a:xfrm>
          <a:prstGeom prst="rect">
            <a:avLst/>
          </a:prstGeom>
        </p:spPr>
        <p:txBody>
          <a:bodyPr anchor="ctr" anchorCtr="0" bIns="0" lIns="0" rIns="0" tIns="0" wrap="square">
            <a:spAutoFit/>
          </a:bodyPr>
          <a:lstStyle/>
          <a:p>
            <a:pPr algn="r">
              <a:lnSpc>
                <a:spcPct val="150000"/>
              </a:lnSpc>
            </a:pPr>
            <a:r>
              <a:rPr altLang="en-US" b="1" lang="zh-CN" smtClean="0" sz="1400">
                <a:solidFill>
                  <a:srgbClr val="354454"/>
                </a:solidFill>
                <a:latin charset="-122" pitchFamily="34" typeface="微软雅黑"/>
                <a:ea charset="-122" pitchFamily="34" typeface="微软雅黑"/>
              </a:rPr>
              <a:t>研究意义</a:t>
            </a:r>
          </a:p>
        </p:txBody>
      </p:sp>
      <p:sp>
        <p:nvSpPr>
          <p:cNvPr id="57" name="矩形 56"/>
          <p:cNvSpPr/>
          <p:nvPr/>
        </p:nvSpPr>
        <p:spPr>
          <a:xfrm>
            <a:off x="5285264" y="1478384"/>
            <a:ext cx="1666875" cy="310871"/>
          </a:xfrm>
          <a:prstGeom prst="rect">
            <a:avLst/>
          </a:prstGeom>
          <a:solidFill>
            <a:srgbClr val="37B0E8"/>
          </a:solidFill>
          <a:ln cap="flat" w="6350">
            <a:solidFill>
              <a:schemeClr val="bg1"/>
            </a:solidFill>
            <a:prstDash val="solid"/>
            <a:miter lim="800000"/>
          </a:ln>
        </p:spPr>
        <p:txBody>
          <a:bodyPr anchor="ctr" anchorCtr="0" bIns="45720" compatLnSpc="1" lIns="91440" numCol="1" rIns="91440" tIns="45720" vert="horz" wrap="square"/>
          <a:lstStyle/>
          <a:p>
            <a:pPr algn="ctr"/>
            <a:r>
              <a:rPr altLang="en-US" lang="zh-CN" sz="1200">
                <a:ln w="6350">
                  <a:noFill/>
                </a:ln>
                <a:solidFill>
                  <a:schemeClr val="bg1"/>
                </a:solidFill>
                <a:latin charset="0" pitchFamily="34" typeface="Impact"/>
                <a:ea charset="-122" pitchFamily="34" typeface="微软雅黑"/>
              </a:rPr>
              <a:t>研究意义三</a:t>
            </a:r>
          </a:p>
        </p:txBody>
      </p:sp>
      <p:sp>
        <p:nvSpPr>
          <p:cNvPr id="58" name="Rectangle 62"/>
          <p:cNvSpPr>
            <a:spLocks noChangeArrowheads="1"/>
          </p:cNvSpPr>
          <p:nvPr/>
        </p:nvSpPr>
        <p:spPr bwMode="auto">
          <a:xfrm>
            <a:off x="1680258" y="2083285"/>
            <a:ext cx="1679575" cy="2107703"/>
          </a:xfrm>
          <a:prstGeom prst="rect">
            <a:avLst/>
          </a:prstGeom>
          <a:solidFill>
            <a:srgbClr val="37B0E8"/>
          </a:solidFill>
          <a:ln cap="flat" w="6350">
            <a:solidFill>
              <a:schemeClr val="bg1"/>
            </a:solidFill>
            <a:prstDash val="solid"/>
            <a:miter lim="800000"/>
          </a:ln>
        </p:spPr>
        <p:txBody>
          <a:bodyPr anchor="ctr" anchorCtr="0" bIns="45720" compatLnSpc="1" lIns="91440" numCol="1" rIns="91440" tIns="45720" vert="horz" wrap="square"/>
          <a:lstStyle/>
          <a:p>
            <a:pPr algn="ctr"/>
            <a:endParaRPr altLang="en-US" lang="zh-CN" sz="1200">
              <a:ln w="6350">
                <a:noFill/>
              </a:ln>
              <a:solidFill>
                <a:schemeClr val="bg1"/>
              </a:solidFill>
              <a:latin charset="0" pitchFamily="34" typeface="Impact"/>
              <a:ea charset="-122" pitchFamily="34" typeface="微软雅黑"/>
            </a:endParaRPr>
          </a:p>
        </p:txBody>
      </p:sp>
      <p:sp>
        <p:nvSpPr>
          <p:cNvPr id="59" name="Rectangle 64"/>
          <p:cNvSpPr>
            <a:spLocks noChangeArrowheads="1"/>
          </p:cNvSpPr>
          <p:nvPr/>
        </p:nvSpPr>
        <p:spPr bwMode="auto">
          <a:xfrm>
            <a:off x="3480301" y="2083285"/>
            <a:ext cx="1679575" cy="2107703"/>
          </a:xfrm>
          <a:prstGeom prst="rect">
            <a:avLst/>
          </a:prstGeom>
          <a:solidFill>
            <a:schemeClr val="bg1"/>
          </a:solidFill>
          <a:ln cap="flat" w="6350">
            <a:solidFill>
              <a:schemeClr val="bg1">
                <a:lumMod val="85000"/>
              </a:schemeClr>
            </a:solidFill>
            <a:prstDash val="solid"/>
            <a:miter lim="800000"/>
          </a:ln>
        </p:spPr>
        <p:txBody>
          <a:bodyPr anchor="ctr" anchorCtr="0" bIns="45720" compatLnSpc="1" lIns="91440" numCol="1" rIns="91440" tIns="45720" vert="horz" wrap="square"/>
          <a:lstStyle/>
          <a:p>
            <a:pPr algn="ctr"/>
            <a:endParaRPr altLang="en-US" lang="zh-CN" sz="1200">
              <a:ln w="6350">
                <a:noFill/>
              </a:ln>
              <a:solidFill>
                <a:schemeClr val="tx1">
                  <a:lumMod val="85000"/>
                  <a:lumOff val="15000"/>
                </a:schemeClr>
              </a:solidFill>
              <a:latin charset="0" pitchFamily="34" typeface="Impact"/>
              <a:ea charset="-122" pitchFamily="34" typeface="微软雅黑"/>
            </a:endParaRPr>
          </a:p>
        </p:txBody>
      </p:sp>
      <p:sp>
        <p:nvSpPr>
          <p:cNvPr id="60" name="Rectangle 66"/>
          <p:cNvSpPr>
            <a:spLocks noChangeArrowheads="1"/>
          </p:cNvSpPr>
          <p:nvPr/>
        </p:nvSpPr>
        <p:spPr bwMode="auto">
          <a:xfrm>
            <a:off x="5280501" y="2083285"/>
            <a:ext cx="1679575" cy="2107703"/>
          </a:xfrm>
          <a:prstGeom prst="rect">
            <a:avLst/>
          </a:prstGeom>
          <a:solidFill>
            <a:srgbClr val="37B0E8"/>
          </a:solidFill>
          <a:ln cap="flat" w="6350">
            <a:solidFill>
              <a:schemeClr val="bg1"/>
            </a:solidFill>
            <a:prstDash val="solid"/>
            <a:miter lim="800000"/>
          </a:ln>
        </p:spPr>
        <p:txBody>
          <a:bodyPr anchor="ctr" anchorCtr="0" bIns="45720" compatLnSpc="1" lIns="91440" numCol="1" rIns="91440" tIns="45720" vert="horz" wrap="square"/>
          <a:lstStyle/>
          <a:p>
            <a:pPr algn="ctr"/>
            <a:endParaRPr altLang="en-US" lang="zh-CN" sz="1200">
              <a:ln w="6350">
                <a:noFill/>
              </a:ln>
              <a:solidFill>
                <a:schemeClr val="bg1"/>
              </a:solidFill>
              <a:latin charset="0" pitchFamily="34" typeface="Impact"/>
              <a:ea charset="-122" pitchFamily="34" typeface="微软雅黑"/>
            </a:endParaRPr>
          </a:p>
        </p:txBody>
      </p:sp>
      <p:sp>
        <p:nvSpPr>
          <p:cNvPr id="61" name="Rectangle 68"/>
          <p:cNvSpPr>
            <a:spLocks noChangeArrowheads="1"/>
          </p:cNvSpPr>
          <p:nvPr/>
        </p:nvSpPr>
        <p:spPr bwMode="auto">
          <a:xfrm>
            <a:off x="7080701" y="2083285"/>
            <a:ext cx="1679575" cy="2107703"/>
          </a:xfrm>
          <a:prstGeom prst="rect">
            <a:avLst/>
          </a:prstGeom>
          <a:solidFill>
            <a:schemeClr val="bg1"/>
          </a:solidFill>
          <a:ln cap="flat" w="6350">
            <a:solidFill>
              <a:schemeClr val="bg1">
                <a:lumMod val="85000"/>
              </a:schemeClr>
            </a:solidFill>
            <a:prstDash val="solid"/>
            <a:miter lim="800000"/>
          </a:ln>
        </p:spPr>
        <p:txBody>
          <a:bodyPr anchor="ctr" anchorCtr="0" bIns="45720" compatLnSpc="1" lIns="91440" numCol="1" rIns="91440" tIns="45720" vert="horz" wrap="square"/>
          <a:lstStyle/>
          <a:p>
            <a:pPr algn="ctr"/>
            <a:endParaRPr altLang="en-US" lang="zh-CN" sz="1200">
              <a:ln w="6350">
                <a:noFill/>
              </a:ln>
              <a:solidFill>
                <a:schemeClr val="tx1">
                  <a:lumMod val="85000"/>
                  <a:lumOff val="15000"/>
                </a:schemeClr>
              </a:solidFill>
              <a:latin charset="0" pitchFamily="34" typeface="Impact"/>
              <a:ea charset="-122" pitchFamily="34" typeface="微软雅黑"/>
            </a:endParaRPr>
          </a:p>
        </p:txBody>
      </p:sp>
      <p:sp>
        <p:nvSpPr>
          <p:cNvPr id="62" name="Rectangle 74"/>
          <p:cNvSpPr>
            <a:spLocks noChangeArrowheads="1"/>
          </p:cNvSpPr>
          <p:nvPr/>
        </p:nvSpPr>
        <p:spPr bwMode="auto">
          <a:xfrm>
            <a:off x="1792970" y="2302361"/>
            <a:ext cx="1441450"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mtClean="0" sz="1100">
                <a:solidFill>
                  <a:schemeClr val="bg1"/>
                </a:solidFill>
                <a:latin charset="-122" pitchFamily="34" typeface="微软雅黑"/>
                <a:ea charset="-122" pitchFamily="34" typeface="微软雅黑"/>
              </a:rPr>
              <a:t>添加关键词</a:t>
            </a:r>
          </a:p>
          <a:p>
            <a:pPr algn="ctr">
              <a:buFont typeface="Arial"/>
              <a:buNone/>
            </a:pPr>
            <a:endParaRPr altLang="en-US" lang="zh-CN" smtClean="0" sz="1100">
              <a:solidFill>
                <a:schemeClr val="bg1"/>
              </a:solidFill>
              <a:latin charset="-122" pitchFamily="34" typeface="微软雅黑"/>
              <a:ea charset="-122" pitchFamily="34" typeface="微软雅黑"/>
            </a:endParaRPr>
          </a:p>
          <a:p>
            <a:pPr algn="ctr">
              <a:buFont typeface="Arial"/>
              <a:buNone/>
            </a:pPr>
            <a:r>
              <a:rPr altLang="en-US" lang="zh-CN" smtClean="0" sz="1100">
                <a:solidFill>
                  <a:schemeClr val="bg1"/>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a:t>
            </a:r>
          </a:p>
        </p:txBody>
      </p:sp>
      <p:sp>
        <p:nvSpPr>
          <p:cNvPr id="63" name="Freeform 78"/>
          <p:cNvSpPr>
            <a:spLocks noEditPoints="1"/>
          </p:cNvSpPr>
          <p:nvPr/>
        </p:nvSpPr>
        <p:spPr bwMode="auto">
          <a:xfrm flipH="1">
            <a:off x="5937726" y="3663454"/>
            <a:ext cx="393700" cy="314325"/>
          </a:xfrm>
          <a:custGeom>
            <a:gdLst>
              <a:gd fmla="*/ 127 w 147" name="T0"/>
              <a:gd fmla="*/ 45 h 119" name="T1"/>
              <a:gd fmla="*/ 116 w 147" name="T2"/>
              <a:gd fmla="*/ 45 h 119" name="T3"/>
              <a:gd fmla="*/ 35 w 147" name="T4"/>
              <a:gd fmla="*/ 18 h 119" name="T5"/>
              <a:gd fmla="*/ 17 w 147" name="T6"/>
              <a:gd fmla="*/ 18 h 119" name="T7"/>
              <a:gd fmla="*/ 34 w 147" name="T8"/>
              <a:gd fmla="*/ 21 h 119" name="T9"/>
              <a:gd fmla="*/ 10 w 147" name="T10"/>
              <a:gd fmla="*/ 21 h 119" name="T11"/>
              <a:gd fmla="*/ 10 w 147" name="T12"/>
              <a:gd fmla="*/ 15 h 119" name="T13"/>
              <a:gd fmla="*/ 13 w 147" name="T14"/>
              <a:gd fmla="*/ 11 h 119" name="T15"/>
              <a:gd fmla="*/ 40 w 147" name="T16"/>
              <a:gd fmla="*/ 4 h 119" name="T17"/>
              <a:gd fmla="*/ 101 w 147" name="T18"/>
              <a:gd fmla="*/ 0 h 119" name="T19"/>
              <a:gd fmla="*/ 113 w 147" name="T20"/>
              <a:gd fmla="*/ 21 h 119" name="T21"/>
              <a:gd fmla="*/ 147 w 147" name="T22"/>
              <a:gd fmla="*/ 26 h 119" name="T23"/>
              <a:gd fmla="*/ 147 w 147" name="T24"/>
              <a:gd fmla="*/ 113 h 119" name="T25"/>
              <a:gd fmla="*/ 141 w 147" name="T26"/>
              <a:gd fmla="*/ 119 h 119" name="T27"/>
              <a:gd fmla="*/ 0 w 147" name="T28"/>
              <a:gd fmla="*/ 113 h 119" name="T29"/>
              <a:gd fmla="*/ 0 w 147" name="T30"/>
              <a:gd fmla="*/ 26 h 119" name="T31"/>
              <a:gd fmla="*/ 6 w 147" name="T32"/>
              <a:gd fmla="*/ 21 h 119" name="T33"/>
              <a:gd fmla="*/ 73 w 147" name="T34"/>
              <a:gd fmla="*/ 43 h 119" name="T35"/>
              <a:gd fmla="*/ 87 w 147" name="T36"/>
              <a:gd fmla="*/ 49 h 119" name="T37"/>
              <a:gd fmla="*/ 73 w 147" name="T38"/>
              <a:gd fmla="*/ 81 h 119" name="T39"/>
              <a:gd fmla="*/ 73 w 147" name="T40"/>
              <a:gd fmla="*/ 43 h 119" name="T41"/>
              <a:gd fmla="*/ 82 w 147" name="T42"/>
              <a:gd fmla="*/ 54 h 119" name="T43"/>
              <a:gd fmla="*/ 61 w 147" name="T44"/>
              <a:gd fmla="*/ 62 h 119" name="T45"/>
              <a:gd fmla="*/ 86 w 147" name="T46"/>
              <a:gd fmla="*/ 62 h 119" name="T47"/>
              <a:gd fmla="*/ 82 w 147" name="T48"/>
              <a:gd fmla="*/ 54 h 119" name="T49"/>
              <a:gd fmla="*/ 38 w 147" name="T50"/>
              <a:gd fmla="*/ 32 h 119" name="T51"/>
              <a:gd fmla="*/ 11 w 147" name="T52"/>
              <a:gd fmla="*/ 108 h 119" name="T53"/>
              <a:gd fmla="*/ 136 w 147" name="T54"/>
              <a:gd fmla="*/ 32 h 119" name="T55"/>
              <a:gd fmla="*/ 109 w 147" name="T56"/>
              <a:gd fmla="*/ 32 h 119" name="T57"/>
              <a:gd fmla="*/ 97 w 147" name="T58"/>
              <a:gd fmla="*/ 12 h 119" name="T59"/>
              <a:gd fmla="*/ 44 w 147" name="T60"/>
              <a:gd fmla="*/ 28 h 119" name="T61"/>
              <a:gd fmla="*/ 73 w 147" name="T62"/>
              <a:gd fmla="*/ 23 h 119" name="T63"/>
              <a:gd fmla="*/ 112 w 147" name="T64"/>
              <a:gd fmla="*/ 62 h 119" name="T65"/>
              <a:gd fmla="*/ 34 w 147" name="T66"/>
              <a:gd fmla="*/ 62 h 119" name="T67"/>
              <a:gd fmla="*/ 73 w 147" name="T68"/>
              <a:gd fmla="*/ 35 h 119" name="T69"/>
              <a:gd fmla="*/ 46 w 147" name="T70"/>
              <a:gd fmla="*/ 62 h 119" name="T71"/>
              <a:gd fmla="*/ 101 w 147" name="T72"/>
              <a:gd fmla="*/ 62 h 119"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9" w="147">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4" name="Freeform 79"/>
          <p:cNvSpPr>
            <a:spLocks noEditPoints="1"/>
          </p:cNvSpPr>
          <p:nvPr/>
        </p:nvSpPr>
        <p:spPr bwMode="auto">
          <a:xfrm flipH="1">
            <a:off x="4154988" y="3658691"/>
            <a:ext cx="390525" cy="323850"/>
          </a:xfrm>
          <a:custGeom>
            <a:gdLst>
              <a:gd fmla="*/ 146 w 146" name="T0"/>
              <a:gd fmla="*/ 94 h 122" name="T1"/>
              <a:gd fmla="*/ 118 w 146" name="T2"/>
              <a:gd fmla="*/ 122 h 122" name="T3"/>
              <a:gd fmla="*/ 28 w 146" name="T4"/>
              <a:gd fmla="*/ 122 h 122" name="T5"/>
              <a:gd fmla="*/ 0 w 146" name="T6"/>
              <a:gd fmla="*/ 94 h 122" name="T7"/>
              <a:gd fmla="*/ 0 w 146" name="T8"/>
              <a:gd fmla="*/ 28 h 122" name="T9"/>
              <a:gd fmla="*/ 28 w 146" name="T10"/>
              <a:gd fmla="*/ 0 h 122" name="T11"/>
              <a:gd fmla="*/ 118 w 146" name="T12"/>
              <a:gd fmla="*/ 0 h 122" name="T13"/>
              <a:gd fmla="*/ 146 w 146" name="T14"/>
              <a:gd fmla="*/ 28 h 122" name="T15"/>
              <a:gd fmla="*/ 146 w 146" name="T16"/>
              <a:gd fmla="*/ 94 h 122" name="T17"/>
              <a:gd fmla="*/ 49 w 146" name="T18"/>
              <a:gd fmla="*/ 27 h 122" name="T19"/>
              <a:gd fmla="*/ 49 w 146" name="T20"/>
              <a:gd fmla="*/ 27 h 122" name="T21"/>
              <a:gd fmla="*/ 101 w 146" name="T22"/>
              <a:gd fmla="*/ 58 h 122" name="T23"/>
              <a:gd fmla="*/ 102 w 146" name="T24"/>
              <a:gd fmla="*/ 62 h 122" name="T25"/>
              <a:gd fmla="*/ 101 w 146" name="T26"/>
              <a:gd fmla="*/ 64 h 122" name="T27"/>
              <a:gd fmla="*/ 48 w 146" name="T28"/>
              <a:gd fmla="*/ 94 h 122" name="T29"/>
              <a:gd fmla="*/ 44 w 146" name="T30"/>
              <a:gd fmla="*/ 93 h 122" name="T31"/>
              <a:gd fmla="*/ 43 w 146" name="T32"/>
              <a:gd fmla="*/ 91 h 122" name="T33"/>
              <a:gd fmla="*/ 43 w 146" name="T34"/>
              <a:gd fmla="*/ 91 h 122" name="T35"/>
              <a:gd fmla="*/ 43 w 146" name="T36"/>
              <a:gd fmla="*/ 30 h 122" name="T37"/>
              <a:gd fmla="*/ 47 w 146" name="T38"/>
              <a:gd fmla="*/ 27 h 122" name="T39"/>
              <a:gd fmla="*/ 49 w 146" name="T40"/>
              <a:gd fmla="*/ 27 h 122" name="T41"/>
              <a:gd fmla="*/ 50 w 146" name="T42"/>
              <a:gd fmla="*/ 36 h 122" name="T43"/>
              <a:gd fmla="*/ 50 w 146" name="T44"/>
              <a:gd fmla="*/ 36 h 122" name="T45"/>
              <a:gd fmla="*/ 50 w 146" name="T46"/>
              <a:gd fmla="*/ 85 h 122" name="T47"/>
              <a:gd fmla="*/ 93 w 146" name="T48"/>
              <a:gd fmla="*/ 61 h 122" name="T49"/>
              <a:gd fmla="*/ 50 w 146" name="T50"/>
              <a:gd fmla="*/ 36 h 122" name="T51"/>
              <a:gd fmla="*/ 11 w 146" name="T52"/>
              <a:gd fmla="*/ 94 h 122" name="T53"/>
              <a:gd fmla="*/ 11 w 146" name="T54"/>
              <a:gd fmla="*/ 94 h 122" name="T55"/>
              <a:gd fmla="*/ 28 w 146" name="T56"/>
              <a:gd fmla="*/ 110 h 122" name="T57"/>
              <a:gd fmla="*/ 118 w 146" name="T58"/>
              <a:gd fmla="*/ 110 h 122" name="T59"/>
              <a:gd fmla="*/ 135 w 146" name="T60"/>
              <a:gd fmla="*/ 94 h 122" name="T61"/>
              <a:gd fmla="*/ 135 w 146" name="T62"/>
              <a:gd fmla="*/ 28 h 122" name="T63"/>
              <a:gd fmla="*/ 118 w 146" name="T64"/>
              <a:gd fmla="*/ 11 h 122" name="T65"/>
              <a:gd fmla="*/ 28 w 146" name="T66"/>
              <a:gd fmla="*/ 11 h 122" name="T67"/>
              <a:gd fmla="*/ 11 w 146" name="T68"/>
              <a:gd fmla="*/ 28 h 122" name="T69"/>
              <a:gd fmla="*/ 11 w 146" name="T70"/>
              <a:gd fmla="*/ 94 h 12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2" w="146">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tx1">
              <a:lumMod val="65000"/>
              <a:lumOff val="35000"/>
            </a:schemeClr>
          </a:solidFill>
          <a:ln>
            <a:noFill/>
          </a:ln>
        </p:spPr>
        <p:txBody>
          <a:bodyPr/>
          <a:lstStyle/>
          <a:p>
            <a:endParaRPr altLang="en-US" lang="zh-CN"/>
          </a:p>
        </p:txBody>
      </p:sp>
      <p:sp>
        <p:nvSpPr>
          <p:cNvPr id="65" name="Freeform 80"/>
          <p:cNvSpPr>
            <a:spLocks noEditPoints="1"/>
          </p:cNvSpPr>
          <p:nvPr/>
        </p:nvSpPr>
        <p:spPr bwMode="auto">
          <a:xfrm flipH="1">
            <a:off x="2302558" y="3660279"/>
            <a:ext cx="390525" cy="320675"/>
          </a:xfrm>
          <a:custGeom>
            <a:gdLst>
              <a:gd fmla="*/ 6 w 147" name="T0"/>
              <a:gd fmla="*/ 0 h 122" name="T1"/>
              <a:gd fmla="*/ 6 w 147" name="T2"/>
              <a:gd fmla="*/ 0 h 122" name="T3"/>
              <a:gd fmla="*/ 141 w 147" name="T4"/>
              <a:gd fmla="*/ 0 h 122" name="T5"/>
              <a:gd fmla="*/ 147 w 147" name="T6"/>
              <a:gd fmla="*/ 5 h 122" name="T7"/>
              <a:gd fmla="*/ 147 w 147" name="T8"/>
              <a:gd fmla="*/ 5 h 122" name="T9"/>
              <a:gd fmla="*/ 147 w 147" name="T10"/>
              <a:gd fmla="*/ 103 h 122" name="T11"/>
              <a:gd fmla="*/ 141 w 147" name="T12"/>
              <a:gd fmla="*/ 108 h 122" name="T13"/>
              <a:gd fmla="*/ 141 w 147" name="T14"/>
              <a:gd fmla="*/ 108 h 122" name="T15"/>
              <a:gd fmla="*/ 79 w 147" name="T16"/>
              <a:gd fmla="*/ 108 h 122" name="T17"/>
              <a:gd fmla="*/ 79 w 147" name="T18"/>
              <a:gd fmla="*/ 115 h 122" name="T19"/>
              <a:gd fmla="*/ 79 w 147" name="T20"/>
              <a:gd fmla="*/ 115 h 122" name="T21"/>
              <a:gd fmla="*/ 110 w 147" name="T22"/>
              <a:gd fmla="*/ 115 h 122" name="T23"/>
              <a:gd fmla="*/ 114 w 147" name="T24"/>
              <a:gd fmla="*/ 119 h 122" name="T25"/>
              <a:gd fmla="*/ 110 w 147" name="T26"/>
              <a:gd fmla="*/ 122 h 122" name="T27"/>
              <a:gd fmla="*/ 36 w 147" name="T28"/>
              <a:gd fmla="*/ 122 h 122" name="T29"/>
              <a:gd fmla="*/ 33 w 147" name="T30"/>
              <a:gd fmla="*/ 119 h 122" name="T31"/>
              <a:gd fmla="*/ 36 w 147" name="T32"/>
              <a:gd fmla="*/ 115 h 122" name="T33"/>
              <a:gd fmla="*/ 68 w 147" name="T34"/>
              <a:gd fmla="*/ 115 h 122" name="T35"/>
              <a:gd fmla="*/ 68 w 147" name="T36"/>
              <a:gd fmla="*/ 115 h 122" name="T37"/>
              <a:gd fmla="*/ 68 w 147" name="T38"/>
              <a:gd fmla="*/ 108 h 122" name="T39"/>
              <a:gd fmla="*/ 6 w 147" name="T40"/>
              <a:gd fmla="*/ 108 h 122" name="T41"/>
              <a:gd fmla="*/ 0 w 147" name="T42"/>
              <a:gd fmla="*/ 103 h 122" name="T43"/>
              <a:gd fmla="*/ 0 w 147" name="T44"/>
              <a:gd fmla="*/ 103 h 122" name="T45"/>
              <a:gd fmla="*/ 0 w 147" name="T46"/>
              <a:gd fmla="*/ 5 h 122" name="T47"/>
              <a:gd fmla="*/ 6 w 147" name="T48"/>
              <a:gd fmla="*/ 0 h 122" name="T49"/>
              <a:gd fmla="*/ 125 w 147" name="T50"/>
              <a:gd fmla="*/ 81 h 122" name="T51"/>
              <a:gd fmla="*/ 125 w 147" name="T52"/>
              <a:gd fmla="*/ 81 h 122" name="T53"/>
              <a:gd fmla="*/ 131 w 147" name="T54"/>
              <a:gd fmla="*/ 87 h 122" name="T55"/>
              <a:gd fmla="*/ 125 w 147" name="T56"/>
              <a:gd fmla="*/ 93 h 122" name="T57"/>
              <a:gd fmla="*/ 120 w 147" name="T58"/>
              <a:gd fmla="*/ 87 h 122" name="T59"/>
              <a:gd fmla="*/ 125 w 147" name="T60"/>
              <a:gd fmla="*/ 81 h 122" name="T61"/>
              <a:gd fmla="*/ 135 w 147" name="T62"/>
              <a:gd fmla="*/ 11 h 122" name="T63"/>
              <a:gd fmla="*/ 135 w 147" name="T64"/>
              <a:gd fmla="*/ 11 h 122" name="T65"/>
              <a:gd fmla="*/ 11 w 147" name="T66"/>
              <a:gd fmla="*/ 11 h 122" name="T67"/>
              <a:gd fmla="*/ 11 w 147" name="T68"/>
              <a:gd fmla="*/ 97 h 122" name="T69"/>
              <a:gd fmla="*/ 135 w 147" name="T70"/>
              <a:gd fmla="*/ 97 h 122" name="T71"/>
              <a:gd fmla="*/ 135 w 147" name="T72"/>
              <a:gd fmla="*/ 11 h 12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 w="147">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6" name="Freeform 81"/>
          <p:cNvSpPr>
            <a:spLocks noEditPoints="1"/>
          </p:cNvSpPr>
          <p:nvPr/>
        </p:nvSpPr>
        <p:spPr bwMode="auto">
          <a:xfrm flipH="1">
            <a:off x="7780789" y="3630116"/>
            <a:ext cx="269875" cy="381000"/>
          </a:xfrm>
          <a:custGeom>
            <a:gdLst>
              <a:gd fmla="*/ 38 w 102" name="T0"/>
              <a:gd fmla="*/ 124 h 144" name="T1"/>
              <a:gd fmla="*/ 38 w 102" name="T2"/>
              <a:gd fmla="*/ 124 h 144" name="T3"/>
              <a:gd fmla="*/ 65 w 102" name="T4"/>
              <a:gd fmla="*/ 124 h 144" name="T5"/>
              <a:gd fmla="*/ 68 w 102" name="T6"/>
              <a:gd fmla="*/ 127 h 144" name="T7"/>
              <a:gd fmla="*/ 68 w 102" name="T8"/>
              <a:gd fmla="*/ 127 h 144" name="T9"/>
              <a:gd fmla="*/ 68 w 102" name="T10"/>
              <a:gd fmla="*/ 141 h 144" name="T11"/>
              <a:gd fmla="*/ 65 w 102" name="T12"/>
              <a:gd fmla="*/ 144 h 144" name="T13"/>
              <a:gd fmla="*/ 65 w 102" name="T14"/>
              <a:gd fmla="*/ 144 h 144" name="T15"/>
              <a:gd fmla="*/ 38 w 102" name="T16"/>
              <a:gd fmla="*/ 144 h 144" name="T17"/>
              <a:gd fmla="*/ 34 w 102" name="T18"/>
              <a:gd fmla="*/ 141 h 144" name="T19"/>
              <a:gd fmla="*/ 34 w 102" name="T20"/>
              <a:gd fmla="*/ 141 h 144" name="T21"/>
              <a:gd fmla="*/ 34 w 102" name="T22"/>
              <a:gd fmla="*/ 127 h 144" name="T23"/>
              <a:gd fmla="*/ 38 w 102" name="T24"/>
              <a:gd fmla="*/ 124 h 144" name="T25"/>
              <a:gd fmla="*/ 51 w 102" name="T26"/>
              <a:gd fmla="*/ 0 h 144" name="T27"/>
              <a:gd fmla="*/ 51 w 102" name="T28"/>
              <a:gd fmla="*/ 0 h 144" name="T29"/>
              <a:gd fmla="*/ 87 w 102" name="T30"/>
              <a:gd fmla="*/ 15 h 144" name="T31"/>
              <a:gd fmla="*/ 87 w 102" name="T32"/>
              <a:gd fmla="*/ 15 h 144" name="T33"/>
              <a:gd fmla="*/ 87 w 102" name="T34"/>
              <a:gd fmla="*/ 15 h 144" name="T35"/>
              <a:gd fmla="*/ 102 w 102" name="T36"/>
              <a:gd fmla="*/ 51 h 144" name="T37"/>
              <a:gd fmla="*/ 98 w 102" name="T38"/>
              <a:gd fmla="*/ 72 h 144" name="T39"/>
              <a:gd fmla="*/ 86 w 102" name="T40"/>
              <a:gd fmla="*/ 89 h 144" name="T41"/>
              <a:gd fmla="*/ 81 w 102" name="T42"/>
              <a:gd fmla="*/ 94 h 144" name="T43"/>
              <a:gd fmla="*/ 68 w 102" name="T44"/>
              <a:gd fmla="*/ 114 h 144" name="T45"/>
              <a:gd fmla="*/ 62 w 102" name="T46"/>
              <a:gd fmla="*/ 119 h 144" name="T47"/>
              <a:gd fmla="*/ 41 w 102" name="T48"/>
              <a:gd fmla="*/ 119 h 144" name="T49"/>
              <a:gd fmla="*/ 35 w 102" name="T50"/>
              <a:gd fmla="*/ 114 h 144" name="T51"/>
              <a:gd fmla="*/ 22 w 102" name="T52"/>
              <a:gd fmla="*/ 94 h 144" name="T53"/>
              <a:gd fmla="*/ 17 w 102" name="T54"/>
              <a:gd fmla="*/ 89 h 144" name="T55"/>
              <a:gd fmla="*/ 17 w 102" name="T56"/>
              <a:gd fmla="*/ 89 h 144" name="T57"/>
              <a:gd fmla="*/ 5 w 102" name="T58"/>
              <a:gd fmla="*/ 72 h 144" name="T59"/>
              <a:gd fmla="*/ 0 w 102" name="T60"/>
              <a:gd fmla="*/ 51 h 144" name="T61"/>
              <a:gd fmla="*/ 15 w 102" name="T62"/>
              <a:gd fmla="*/ 15 h 144" name="T63"/>
              <a:gd fmla="*/ 16 w 102" name="T64"/>
              <a:gd fmla="*/ 14 h 144" name="T65"/>
              <a:gd fmla="*/ 51 w 102" name="T66"/>
              <a:gd fmla="*/ 0 h 144" name="T67"/>
              <a:gd fmla="*/ 80 w 102" name="T68"/>
              <a:gd fmla="*/ 23 h 144" name="T69"/>
              <a:gd fmla="*/ 80 w 102" name="T70"/>
              <a:gd fmla="*/ 23 h 144" name="T71"/>
              <a:gd fmla="*/ 51 w 102" name="T72"/>
              <a:gd fmla="*/ 11 h 144" name="T73"/>
              <a:gd fmla="*/ 23 w 102" name="T74"/>
              <a:gd fmla="*/ 22 h 144" name="T75"/>
              <a:gd fmla="*/ 23 w 102" name="T76"/>
              <a:gd fmla="*/ 23 h 144" name="T77"/>
              <a:gd fmla="*/ 11 w 102" name="T78"/>
              <a:gd fmla="*/ 51 h 144" name="T79"/>
              <a:gd fmla="*/ 15 w 102" name="T80"/>
              <a:gd fmla="*/ 67 h 144" name="T81"/>
              <a:gd fmla="*/ 24 w 102" name="T82"/>
              <a:gd fmla="*/ 80 h 144" name="T83"/>
              <a:gd fmla="*/ 25 w 102" name="T84"/>
              <a:gd fmla="*/ 81 h 144" name="T85"/>
              <a:gd fmla="*/ 30 w 102" name="T86"/>
              <a:gd fmla="*/ 86 h 144" name="T87"/>
              <a:gd fmla="*/ 45 w 102" name="T88"/>
              <a:gd fmla="*/ 108 h 144" name="T89"/>
              <a:gd fmla="*/ 57 w 102" name="T90"/>
              <a:gd fmla="*/ 108 h 144" name="T91"/>
              <a:gd fmla="*/ 73 w 102" name="T92"/>
              <a:gd fmla="*/ 86 h 144" name="T93"/>
              <a:gd fmla="*/ 78 w 102" name="T94"/>
              <a:gd fmla="*/ 81 h 144" name="T95"/>
              <a:gd fmla="*/ 78 w 102" name="T96"/>
              <a:gd fmla="*/ 80 h 144" name="T97"/>
              <a:gd fmla="*/ 88 w 102" name="T98"/>
              <a:gd fmla="*/ 67 h 144" name="T99"/>
              <a:gd fmla="*/ 91 w 102" name="T100"/>
              <a:gd fmla="*/ 51 h 144" name="T101"/>
              <a:gd fmla="*/ 80 w 102" name="T102"/>
              <a:gd fmla="*/ 23 h 144" name="T103"/>
              <a:gd fmla="*/ 62 w 102" name="T104"/>
              <a:gd fmla="*/ 131 h 144" name="T105"/>
              <a:gd fmla="*/ 62 w 102" name="T106"/>
              <a:gd fmla="*/ 131 h 144" name="T107"/>
              <a:gd fmla="*/ 41 w 102" name="T108"/>
              <a:gd fmla="*/ 131 h 144" name="T109"/>
              <a:gd fmla="*/ 41 w 102" name="T110"/>
              <a:gd fmla="*/ 138 h 144" name="T111"/>
              <a:gd fmla="*/ 62 w 102" name="T112"/>
              <a:gd fmla="*/ 138 h 144" name="T113"/>
              <a:gd fmla="*/ 62 w 102" name="T114"/>
              <a:gd fmla="*/ 131 h 1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 w="102">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tx1">
              <a:lumMod val="65000"/>
              <a:lumOff val="35000"/>
            </a:schemeClr>
          </a:solidFill>
          <a:ln>
            <a:noFill/>
          </a:ln>
        </p:spPr>
        <p:txBody>
          <a:bodyPr/>
          <a:lstStyle/>
          <a:p>
            <a:endParaRPr altLang="en-US" lang="zh-CN"/>
          </a:p>
        </p:txBody>
      </p:sp>
      <p:sp>
        <p:nvSpPr>
          <p:cNvPr id="67" name="Rectangle 74"/>
          <p:cNvSpPr>
            <a:spLocks noChangeArrowheads="1"/>
          </p:cNvSpPr>
          <p:nvPr/>
        </p:nvSpPr>
        <p:spPr bwMode="auto">
          <a:xfrm>
            <a:off x="3599363" y="2302361"/>
            <a:ext cx="1441450"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mtClean="0" sz="1100">
                <a:solidFill>
                  <a:schemeClr val="tx1">
                    <a:lumMod val="65000"/>
                    <a:lumOff val="35000"/>
                  </a:schemeClr>
                </a:solidFill>
                <a:latin charset="-122" pitchFamily="34" typeface="微软雅黑"/>
                <a:ea charset="-122" pitchFamily="34" typeface="微软雅黑"/>
              </a:rPr>
              <a:t>添加关键词</a:t>
            </a:r>
          </a:p>
          <a:p>
            <a:pPr algn="ctr">
              <a:buFont typeface="Arial"/>
              <a:buNone/>
            </a:pPr>
            <a:endParaRPr altLang="en-US" lang="zh-CN" smtClean="0" sz="1100">
              <a:solidFill>
                <a:schemeClr val="tx1">
                  <a:lumMod val="65000"/>
                  <a:lumOff val="35000"/>
                </a:schemeClr>
              </a:solidFill>
              <a:latin charset="-122" pitchFamily="34" typeface="微软雅黑"/>
              <a:ea charset="-122" pitchFamily="34" typeface="微软雅黑"/>
            </a:endParaRPr>
          </a:p>
          <a:p>
            <a:pPr algn="ctr">
              <a:buFont typeface="Arial"/>
              <a:buNone/>
            </a:pPr>
            <a:r>
              <a:rPr altLang="en-US" lang="zh-CN" smtClean="0" sz="1100">
                <a:solidFill>
                  <a:schemeClr val="tx1">
                    <a:lumMod val="65000"/>
                    <a:lumOff val="35000"/>
                  </a:schemeClr>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a:t>
            </a:r>
          </a:p>
        </p:txBody>
      </p:sp>
      <p:sp>
        <p:nvSpPr>
          <p:cNvPr id="68" name="Rectangle 74"/>
          <p:cNvSpPr>
            <a:spLocks noChangeArrowheads="1"/>
          </p:cNvSpPr>
          <p:nvPr/>
        </p:nvSpPr>
        <p:spPr bwMode="auto">
          <a:xfrm>
            <a:off x="5399562" y="2302361"/>
            <a:ext cx="1441450"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mtClean="0" sz="1100">
                <a:solidFill>
                  <a:schemeClr val="bg1"/>
                </a:solidFill>
                <a:latin charset="-122" pitchFamily="34" typeface="微软雅黑"/>
                <a:ea charset="-122" pitchFamily="34" typeface="微软雅黑"/>
              </a:rPr>
              <a:t>添加关键词</a:t>
            </a:r>
          </a:p>
          <a:p>
            <a:pPr algn="ctr">
              <a:buFont typeface="Arial"/>
              <a:buNone/>
            </a:pPr>
            <a:endParaRPr altLang="en-US" lang="zh-CN" smtClean="0" sz="1100">
              <a:solidFill>
                <a:schemeClr val="bg1"/>
              </a:solidFill>
              <a:latin charset="-122" pitchFamily="34" typeface="微软雅黑"/>
              <a:ea charset="-122" pitchFamily="34" typeface="微软雅黑"/>
            </a:endParaRPr>
          </a:p>
          <a:p>
            <a:pPr algn="ctr">
              <a:buFont typeface="Arial"/>
              <a:buNone/>
            </a:pPr>
            <a:r>
              <a:rPr altLang="en-US" lang="zh-CN" smtClean="0" sz="1100">
                <a:solidFill>
                  <a:schemeClr val="bg1"/>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a:t>
            </a:r>
          </a:p>
        </p:txBody>
      </p:sp>
      <p:sp>
        <p:nvSpPr>
          <p:cNvPr id="69" name="Rectangle 74"/>
          <p:cNvSpPr>
            <a:spLocks noChangeArrowheads="1"/>
          </p:cNvSpPr>
          <p:nvPr/>
        </p:nvSpPr>
        <p:spPr bwMode="auto">
          <a:xfrm>
            <a:off x="7199763" y="2302361"/>
            <a:ext cx="1441450"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en-US" lang="zh-CN" smtClean="0" sz="1100">
                <a:solidFill>
                  <a:schemeClr val="tx1">
                    <a:lumMod val="65000"/>
                    <a:lumOff val="35000"/>
                  </a:schemeClr>
                </a:solidFill>
                <a:latin charset="-122" pitchFamily="34" typeface="微软雅黑"/>
                <a:ea charset="-122" pitchFamily="34" typeface="微软雅黑"/>
              </a:rPr>
              <a:t>添加关键词</a:t>
            </a:r>
          </a:p>
          <a:p>
            <a:pPr algn="ctr">
              <a:buFont typeface="Arial"/>
              <a:buNone/>
            </a:pPr>
            <a:endParaRPr altLang="en-US" lang="zh-CN" smtClean="0" sz="1100">
              <a:solidFill>
                <a:schemeClr val="tx1">
                  <a:lumMod val="65000"/>
                  <a:lumOff val="35000"/>
                </a:schemeClr>
              </a:solidFill>
              <a:latin charset="-122" pitchFamily="34" typeface="微软雅黑"/>
              <a:ea charset="-122" pitchFamily="34" typeface="微软雅黑"/>
            </a:endParaRPr>
          </a:p>
          <a:p>
            <a:pPr algn="ctr">
              <a:buFont typeface="Arial"/>
              <a:buNone/>
            </a:pPr>
            <a:r>
              <a:rPr altLang="en-US" lang="zh-CN" smtClean="0" sz="1100">
                <a:solidFill>
                  <a:schemeClr val="tx1">
                    <a:lumMod val="65000"/>
                    <a:lumOff val="35000"/>
                  </a:schemeClr>
                </a:solidFill>
                <a:latin charset="-122" pitchFamily="34" typeface="微软雅黑"/>
                <a:ea charset="-122" pitchFamily="34" typeface="微软雅黑"/>
              </a:rPr>
              <a:t>此处可输入相关说明文本内容，或者复制文本内容后粘贴，并选择只保留文字。文本内容建议简洁明了、提纲挈领，尽量保持整体风格统一。</a:t>
            </a:r>
          </a:p>
        </p:txBody>
      </p:sp>
      <p:sp>
        <p:nvSpPr>
          <p:cNvPr id="70" name="矩形 69"/>
          <p:cNvSpPr/>
          <p:nvPr/>
        </p:nvSpPr>
        <p:spPr>
          <a:xfrm>
            <a:off x="1688195" y="1478384"/>
            <a:ext cx="1666875" cy="310871"/>
          </a:xfrm>
          <a:prstGeom prst="rect">
            <a:avLst/>
          </a:prstGeom>
          <a:solidFill>
            <a:srgbClr val="37B0E8"/>
          </a:solidFill>
          <a:ln cap="flat" w="6350">
            <a:solidFill>
              <a:schemeClr val="bg1"/>
            </a:solidFill>
            <a:prstDash val="solid"/>
            <a:miter lim="800000"/>
          </a:ln>
        </p:spPr>
        <p:txBody>
          <a:bodyPr anchor="ctr" anchorCtr="0" bIns="45720" compatLnSpc="1" lIns="91440" numCol="1" rIns="91440" tIns="45720" vert="horz" wrap="square"/>
          <a:lstStyle/>
          <a:p>
            <a:pPr algn="ctr"/>
            <a:r>
              <a:rPr altLang="en-US" lang="zh-CN" sz="1200">
                <a:ln w="6350">
                  <a:noFill/>
                </a:ln>
                <a:solidFill>
                  <a:schemeClr val="bg1"/>
                </a:solidFill>
                <a:latin charset="0" pitchFamily="34" typeface="Impact"/>
                <a:ea charset="-122" pitchFamily="34" typeface="微软雅黑"/>
              </a:rPr>
              <a:t>研究意义一</a:t>
            </a:r>
          </a:p>
        </p:txBody>
      </p:sp>
      <p:sp>
        <p:nvSpPr>
          <p:cNvPr id="71" name="矩形 70"/>
          <p:cNvSpPr/>
          <p:nvPr/>
        </p:nvSpPr>
        <p:spPr>
          <a:xfrm>
            <a:off x="3489826" y="1478384"/>
            <a:ext cx="1666875" cy="310871"/>
          </a:xfrm>
          <a:prstGeom prst="rect">
            <a:avLst/>
          </a:prstGeom>
          <a:solidFill>
            <a:schemeClr val="bg1"/>
          </a:solidFill>
          <a:ln cap="flat" w="6350">
            <a:solidFill>
              <a:schemeClr val="bg1">
                <a:lumMod val="85000"/>
              </a:schemeClr>
            </a:solidFill>
            <a:prstDash val="solid"/>
            <a:miter lim="800000"/>
          </a:ln>
        </p:spPr>
        <p:txBody>
          <a:bodyPr anchor="ctr" anchorCtr="0" bIns="45720" compatLnSpc="1" lIns="91440" numCol="1" rIns="91440" tIns="45720" vert="horz" wrap="square"/>
          <a:lstStyle/>
          <a:p>
            <a:pPr algn="ctr"/>
            <a:r>
              <a:rPr altLang="en-US" lang="zh-CN" sz="1200">
                <a:ln w="6350">
                  <a:noFill/>
                </a:ln>
                <a:solidFill>
                  <a:schemeClr val="tx1">
                    <a:lumMod val="65000"/>
                    <a:lumOff val="35000"/>
                  </a:schemeClr>
                </a:solidFill>
                <a:latin charset="0" pitchFamily="34" typeface="Impact"/>
                <a:ea charset="-122" pitchFamily="34" typeface="微软雅黑"/>
              </a:rPr>
              <a:t>研究意义二</a:t>
            </a:r>
          </a:p>
        </p:txBody>
      </p:sp>
      <p:sp>
        <p:nvSpPr>
          <p:cNvPr id="72" name="矩形 71"/>
          <p:cNvSpPr/>
          <p:nvPr/>
        </p:nvSpPr>
        <p:spPr>
          <a:xfrm>
            <a:off x="7087052" y="1478384"/>
            <a:ext cx="1666875" cy="310871"/>
          </a:xfrm>
          <a:prstGeom prst="rect">
            <a:avLst/>
          </a:prstGeom>
          <a:solidFill>
            <a:schemeClr val="bg1"/>
          </a:solidFill>
          <a:ln cap="flat" w="6350">
            <a:solidFill>
              <a:schemeClr val="bg1">
                <a:lumMod val="85000"/>
              </a:schemeClr>
            </a:solidFill>
            <a:prstDash val="solid"/>
            <a:miter lim="800000"/>
          </a:ln>
        </p:spPr>
        <p:txBody>
          <a:bodyPr anchor="ctr" anchorCtr="0" bIns="45720" compatLnSpc="1" lIns="91440" numCol="1" rIns="91440" tIns="45720" vert="horz" wrap="square"/>
          <a:lstStyle/>
          <a:p>
            <a:pPr algn="ctr"/>
            <a:r>
              <a:rPr altLang="en-US" lang="zh-CN" sz="1200">
                <a:ln w="6350">
                  <a:noFill/>
                </a:ln>
                <a:solidFill>
                  <a:schemeClr val="tx1">
                    <a:lumMod val="65000"/>
                    <a:lumOff val="35000"/>
                  </a:schemeClr>
                </a:solidFill>
                <a:latin charset="0" pitchFamily="34" typeface="Impact"/>
                <a:ea charset="-122" pitchFamily="34" typeface="微软雅黑"/>
              </a:rPr>
              <a:t>研究意义四</a:t>
            </a:r>
          </a:p>
        </p:txBody>
      </p:sp>
      <p:sp>
        <p:nvSpPr>
          <p:cNvPr id="43" name="矩形 42"/>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44" name="矩形 43"/>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45" name="矩形 44"/>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46" name="矩形 45"/>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49"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50" name="矩形 49"/>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70"/>
                                        </p:tgtEl>
                                        <p:attrNameLst>
                                          <p:attrName>style.visibility</p:attrName>
                                        </p:attrNameLst>
                                      </p:cBhvr>
                                      <p:to>
                                        <p:strVal val="visible"/>
                                      </p:to>
                                    </p:set>
                                    <p:animEffect filter="fade" transition="in">
                                      <p:cBhvr>
                                        <p:cTn dur="500" id="7"/>
                                        <p:tgtEl>
                                          <p:spTgt spid="70"/>
                                        </p:tgtEl>
                                      </p:cBhvr>
                                    </p:animEffect>
                                    <p:anim calcmode="lin" valueType="num">
                                      <p:cBhvr>
                                        <p:cTn dur="500" fill="hold" id="8"/>
                                        <p:tgtEl>
                                          <p:spTgt spid="70"/>
                                        </p:tgtEl>
                                        <p:attrNameLst>
                                          <p:attrName>ppt_x</p:attrName>
                                        </p:attrNameLst>
                                      </p:cBhvr>
                                      <p:tavLst>
                                        <p:tav tm="0">
                                          <p:val>
                                            <p:strVal val="#ppt_x"/>
                                          </p:val>
                                        </p:tav>
                                        <p:tav tm="100000">
                                          <p:val>
                                            <p:strVal val="#ppt_x"/>
                                          </p:val>
                                        </p:tav>
                                      </p:tavLst>
                                    </p:anim>
                                    <p:anim calcmode="lin" valueType="num">
                                      <p:cBhvr>
                                        <p:cTn dur="500" fill="hold" id="9"/>
                                        <p:tgtEl>
                                          <p:spTgt spid="7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8"/>
                                        </p:tgtEl>
                                        <p:attrNameLst>
                                          <p:attrName>style.visibility</p:attrName>
                                        </p:attrNameLst>
                                      </p:cBhvr>
                                      <p:to>
                                        <p:strVal val="visible"/>
                                      </p:to>
                                    </p:set>
                                    <p:animEffect filter="fade" transition="in">
                                      <p:cBhvr>
                                        <p:cTn dur="500" id="12"/>
                                        <p:tgtEl>
                                          <p:spTgt spid="58"/>
                                        </p:tgtEl>
                                      </p:cBhvr>
                                    </p:animEffect>
                                    <p:anim calcmode="lin" valueType="num">
                                      <p:cBhvr>
                                        <p:cTn dur="500" fill="hold" id="13"/>
                                        <p:tgtEl>
                                          <p:spTgt spid="58"/>
                                        </p:tgtEl>
                                        <p:attrNameLst>
                                          <p:attrName>ppt_x</p:attrName>
                                        </p:attrNameLst>
                                      </p:cBhvr>
                                      <p:tavLst>
                                        <p:tav tm="0">
                                          <p:val>
                                            <p:strVal val="#ppt_x"/>
                                          </p:val>
                                        </p:tav>
                                        <p:tav tm="100000">
                                          <p:val>
                                            <p:strVal val="#ppt_x"/>
                                          </p:val>
                                        </p:tav>
                                      </p:tavLst>
                                    </p:anim>
                                    <p:anim calcmode="lin" valueType="num">
                                      <p:cBhvr>
                                        <p:cTn dur="500" fill="hold" id="14"/>
                                        <p:tgtEl>
                                          <p:spTgt spid="58"/>
                                        </p:tgtEl>
                                        <p:attrNameLst>
                                          <p:attrName>ppt_y</p:attrName>
                                        </p:attrNameLst>
                                      </p:cBhvr>
                                      <p:tavLst>
                                        <p:tav tm="0">
                                          <p:val>
                                            <p:strVal val="#ppt_y+.1"/>
                                          </p:val>
                                        </p:tav>
                                        <p:tav tm="100000">
                                          <p:val>
                                            <p:strVal val="#ppt_y"/>
                                          </p:val>
                                        </p:tav>
                                      </p:tavLst>
                                    </p:anim>
                                  </p:childTnLst>
                                </p:cTn>
                              </p:par>
                              <p:par>
                                <p:cTn fill="hold" grpId="0" id="15" nodeType="withEffect" presetClass="entr" presetID="55" presetSubtype="0">
                                  <p:stCondLst>
                                    <p:cond delay="500"/>
                                  </p:stCondLst>
                                  <p:childTnLst>
                                    <p:set>
                                      <p:cBhvr>
                                        <p:cTn dur="1" fill="hold" id="16">
                                          <p:stCondLst>
                                            <p:cond delay="0"/>
                                          </p:stCondLst>
                                        </p:cTn>
                                        <p:tgtEl>
                                          <p:spTgt spid="62"/>
                                        </p:tgtEl>
                                        <p:attrNameLst>
                                          <p:attrName>style.visibility</p:attrName>
                                        </p:attrNameLst>
                                      </p:cBhvr>
                                      <p:to>
                                        <p:strVal val="visible"/>
                                      </p:to>
                                    </p:set>
                                    <p:anim calcmode="lin" valueType="num">
                                      <p:cBhvr>
                                        <p:cTn dur="500" fill="hold" id="17"/>
                                        <p:tgtEl>
                                          <p:spTgt spid="62"/>
                                        </p:tgtEl>
                                        <p:attrNameLst>
                                          <p:attrName>ppt_w</p:attrName>
                                        </p:attrNameLst>
                                      </p:cBhvr>
                                      <p:tavLst>
                                        <p:tav tm="0">
                                          <p:val>
                                            <p:strVal val="#ppt_w*0.70"/>
                                          </p:val>
                                        </p:tav>
                                        <p:tav tm="100000">
                                          <p:val>
                                            <p:strVal val="#ppt_w"/>
                                          </p:val>
                                        </p:tav>
                                      </p:tavLst>
                                    </p:anim>
                                    <p:anim calcmode="lin" valueType="num">
                                      <p:cBhvr>
                                        <p:cTn dur="500" fill="hold" id="18"/>
                                        <p:tgtEl>
                                          <p:spTgt spid="62"/>
                                        </p:tgtEl>
                                        <p:attrNameLst>
                                          <p:attrName>ppt_h</p:attrName>
                                        </p:attrNameLst>
                                      </p:cBhvr>
                                      <p:tavLst>
                                        <p:tav tm="0">
                                          <p:val>
                                            <p:strVal val="#ppt_h"/>
                                          </p:val>
                                        </p:tav>
                                        <p:tav tm="100000">
                                          <p:val>
                                            <p:strVal val="#ppt_h"/>
                                          </p:val>
                                        </p:tav>
                                      </p:tavLst>
                                    </p:anim>
                                    <p:animEffect filter="fade" transition="in">
                                      <p:cBhvr>
                                        <p:cTn dur="500" id="19"/>
                                        <p:tgtEl>
                                          <p:spTgt spid="62"/>
                                        </p:tgtEl>
                                      </p:cBhvr>
                                    </p:animEffect>
                                  </p:childTnLst>
                                </p:cTn>
                              </p:par>
                              <p:par>
                                <p:cTn fill="hold" grpId="0" id="20" nodeType="withEffect" presetClass="entr" presetID="23" presetSubtype="16">
                                  <p:stCondLst>
                                    <p:cond delay="500"/>
                                  </p:stCondLst>
                                  <p:childTnLst>
                                    <p:set>
                                      <p:cBhvr>
                                        <p:cTn dur="1" fill="hold" id="21">
                                          <p:stCondLst>
                                            <p:cond delay="0"/>
                                          </p:stCondLst>
                                        </p:cTn>
                                        <p:tgtEl>
                                          <p:spTgt spid="65"/>
                                        </p:tgtEl>
                                        <p:attrNameLst>
                                          <p:attrName>style.visibility</p:attrName>
                                        </p:attrNameLst>
                                      </p:cBhvr>
                                      <p:to>
                                        <p:strVal val="visible"/>
                                      </p:to>
                                    </p:set>
                                    <p:anim calcmode="lin" valueType="num">
                                      <p:cBhvr>
                                        <p:cTn dur="500" fill="hold" id="22"/>
                                        <p:tgtEl>
                                          <p:spTgt spid="65"/>
                                        </p:tgtEl>
                                        <p:attrNameLst>
                                          <p:attrName>ppt_w</p:attrName>
                                        </p:attrNameLst>
                                      </p:cBhvr>
                                      <p:tavLst>
                                        <p:tav tm="0">
                                          <p:val>
                                            <p:fltVal val="0"/>
                                          </p:val>
                                        </p:tav>
                                        <p:tav tm="100000">
                                          <p:val>
                                            <p:strVal val="#ppt_w"/>
                                          </p:val>
                                        </p:tav>
                                      </p:tavLst>
                                    </p:anim>
                                    <p:anim calcmode="lin" valueType="num">
                                      <p:cBhvr>
                                        <p:cTn dur="500" fill="hold" id="23"/>
                                        <p:tgtEl>
                                          <p:spTgt spid="65"/>
                                        </p:tgtEl>
                                        <p:attrNameLst>
                                          <p:attrName>ppt_h</p:attrName>
                                        </p:attrNameLst>
                                      </p:cBhvr>
                                      <p:tavLst>
                                        <p:tav tm="0">
                                          <p:val>
                                            <p:fltVal val="0"/>
                                          </p:val>
                                        </p:tav>
                                        <p:tav tm="100000">
                                          <p:val>
                                            <p:strVal val="#ppt_h"/>
                                          </p:val>
                                        </p:tav>
                                      </p:tavLst>
                                    </p:anim>
                                  </p:childTnLst>
                                </p:cTn>
                              </p:par>
                            </p:childTnLst>
                          </p:cTn>
                        </p:par>
                        <p:par>
                          <p:cTn fill="hold" id="24" nodeType="afterGroup">
                            <p:stCondLst>
                              <p:cond delay="1000"/>
                            </p:stCondLst>
                            <p:childTnLst>
                              <p:par>
                                <p:cTn fill="hold" grpId="0" id="25" nodeType="afterEffect" presetClass="entr" presetID="47" presetSubtype="0">
                                  <p:stCondLst>
                                    <p:cond delay="0"/>
                                  </p:stCondLst>
                                  <p:childTnLst>
                                    <p:set>
                                      <p:cBhvr>
                                        <p:cTn dur="1" fill="hold" id="26">
                                          <p:stCondLst>
                                            <p:cond delay="0"/>
                                          </p:stCondLst>
                                        </p:cTn>
                                        <p:tgtEl>
                                          <p:spTgt spid="71"/>
                                        </p:tgtEl>
                                        <p:attrNameLst>
                                          <p:attrName>style.visibility</p:attrName>
                                        </p:attrNameLst>
                                      </p:cBhvr>
                                      <p:to>
                                        <p:strVal val="visible"/>
                                      </p:to>
                                    </p:set>
                                    <p:animEffect filter="fade" transition="in">
                                      <p:cBhvr>
                                        <p:cTn dur="500" id="27"/>
                                        <p:tgtEl>
                                          <p:spTgt spid="71"/>
                                        </p:tgtEl>
                                      </p:cBhvr>
                                    </p:animEffect>
                                    <p:anim calcmode="lin" valueType="num">
                                      <p:cBhvr>
                                        <p:cTn dur="500" fill="hold" id="28"/>
                                        <p:tgtEl>
                                          <p:spTgt spid="71"/>
                                        </p:tgtEl>
                                        <p:attrNameLst>
                                          <p:attrName>ppt_x</p:attrName>
                                        </p:attrNameLst>
                                      </p:cBhvr>
                                      <p:tavLst>
                                        <p:tav tm="0">
                                          <p:val>
                                            <p:strVal val="#ppt_x"/>
                                          </p:val>
                                        </p:tav>
                                        <p:tav tm="100000">
                                          <p:val>
                                            <p:strVal val="#ppt_x"/>
                                          </p:val>
                                        </p:tav>
                                      </p:tavLst>
                                    </p:anim>
                                    <p:anim calcmode="lin" valueType="num">
                                      <p:cBhvr>
                                        <p:cTn dur="500" fill="hold" id="29"/>
                                        <p:tgtEl>
                                          <p:spTgt spid="71"/>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59"/>
                                        </p:tgtEl>
                                        <p:attrNameLst>
                                          <p:attrName>style.visibility</p:attrName>
                                        </p:attrNameLst>
                                      </p:cBhvr>
                                      <p:to>
                                        <p:strVal val="visible"/>
                                      </p:to>
                                    </p:set>
                                    <p:animEffect filter="fade" transition="in">
                                      <p:cBhvr>
                                        <p:cTn dur="500" id="32"/>
                                        <p:tgtEl>
                                          <p:spTgt spid="59"/>
                                        </p:tgtEl>
                                      </p:cBhvr>
                                    </p:animEffect>
                                    <p:anim calcmode="lin" valueType="num">
                                      <p:cBhvr>
                                        <p:cTn dur="500" fill="hold" id="33"/>
                                        <p:tgtEl>
                                          <p:spTgt spid="59"/>
                                        </p:tgtEl>
                                        <p:attrNameLst>
                                          <p:attrName>ppt_x</p:attrName>
                                        </p:attrNameLst>
                                      </p:cBhvr>
                                      <p:tavLst>
                                        <p:tav tm="0">
                                          <p:val>
                                            <p:strVal val="#ppt_x"/>
                                          </p:val>
                                        </p:tav>
                                        <p:tav tm="100000">
                                          <p:val>
                                            <p:strVal val="#ppt_x"/>
                                          </p:val>
                                        </p:tav>
                                      </p:tavLst>
                                    </p:anim>
                                    <p:anim calcmode="lin" valueType="num">
                                      <p:cBhvr>
                                        <p:cTn dur="500" fill="hold" id="34"/>
                                        <p:tgtEl>
                                          <p:spTgt spid="59"/>
                                        </p:tgtEl>
                                        <p:attrNameLst>
                                          <p:attrName>ppt_y</p:attrName>
                                        </p:attrNameLst>
                                      </p:cBhvr>
                                      <p:tavLst>
                                        <p:tav tm="0">
                                          <p:val>
                                            <p:strVal val="#ppt_y+.1"/>
                                          </p:val>
                                        </p:tav>
                                        <p:tav tm="100000">
                                          <p:val>
                                            <p:strVal val="#ppt_y"/>
                                          </p:val>
                                        </p:tav>
                                      </p:tavLst>
                                    </p:anim>
                                  </p:childTnLst>
                                </p:cTn>
                              </p:par>
                              <p:par>
                                <p:cTn fill="hold" grpId="0" id="35" nodeType="withEffect" presetClass="entr" presetID="55" presetSubtype="0">
                                  <p:stCondLst>
                                    <p:cond delay="500"/>
                                  </p:stCondLst>
                                  <p:childTnLst>
                                    <p:set>
                                      <p:cBhvr>
                                        <p:cTn dur="1" fill="hold" id="36">
                                          <p:stCondLst>
                                            <p:cond delay="0"/>
                                          </p:stCondLst>
                                        </p:cTn>
                                        <p:tgtEl>
                                          <p:spTgt spid="67"/>
                                        </p:tgtEl>
                                        <p:attrNameLst>
                                          <p:attrName>style.visibility</p:attrName>
                                        </p:attrNameLst>
                                      </p:cBhvr>
                                      <p:to>
                                        <p:strVal val="visible"/>
                                      </p:to>
                                    </p:set>
                                    <p:anim calcmode="lin" valueType="num">
                                      <p:cBhvr>
                                        <p:cTn dur="500" fill="hold" id="37"/>
                                        <p:tgtEl>
                                          <p:spTgt spid="67"/>
                                        </p:tgtEl>
                                        <p:attrNameLst>
                                          <p:attrName>ppt_w</p:attrName>
                                        </p:attrNameLst>
                                      </p:cBhvr>
                                      <p:tavLst>
                                        <p:tav tm="0">
                                          <p:val>
                                            <p:strVal val="#ppt_w*0.70"/>
                                          </p:val>
                                        </p:tav>
                                        <p:tav tm="100000">
                                          <p:val>
                                            <p:strVal val="#ppt_w"/>
                                          </p:val>
                                        </p:tav>
                                      </p:tavLst>
                                    </p:anim>
                                    <p:anim calcmode="lin" valueType="num">
                                      <p:cBhvr>
                                        <p:cTn dur="500" fill="hold" id="38"/>
                                        <p:tgtEl>
                                          <p:spTgt spid="67"/>
                                        </p:tgtEl>
                                        <p:attrNameLst>
                                          <p:attrName>ppt_h</p:attrName>
                                        </p:attrNameLst>
                                      </p:cBhvr>
                                      <p:tavLst>
                                        <p:tav tm="0">
                                          <p:val>
                                            <p:strVal val="#ppt_h"/>
                                          </p:val>
                                        </p:tav>
                                        <p:tav tm="100000">
                                          <p:val>
                                            <p:strVal val="#ppt_h"/>
                                          </p:val>
                                        </p:tav>
                                      </p:tavLst>
                                    </p:anim>
                                    <p:animEffect filter="fade" transition="in">
                                      <p:cBhvr>
                                        <p:cTn dur="500" id="39"/>
                                        <p:tgtEl>
                                          <p:spTgt spid="67"/>
                                        </p:tgtEl>
                                      </p:cBhvr>
                                    </p:animEffect>
                                  </p:childTnLst>
                                </p:cTn>
                              </p:par>
                              <p:par>
                                <p:cTn fill="hold" grpId="0" id="40" nodeType="withEffect" presetClass="entr" presetID="23" presetSubtype="16">
                                  <p:stCondLst>
                                    <p:cond delay="500"/>
                                  </p:stCondLst>
                                  <p:childTnLst>
                                    <p:set>
                                      <p:cBhvr>
                                        <p:cTn dur="1" fill="hold" id="41">
                                          <p:stCondLst>
                                            <p:cond delay="0"/>
                                          </p:stCondLst>
                                        </p:cTn>
                                        <p:tgtEl>
                                          <p:spTgt spid="64"/>
                                        </p:tgtEl>
                                        <p:attrNameLst>
                                          <p:attrName>style.visibility</p:attrName>
                                        </p:attrNameLst>
                                      </p:cBhvr>
                                      <p:to>
                                        <p:strVal val="visible"/>
                                      </p:to>
                                    </p:set>
                                    <p:anim calcmode="lin" valueType="num">
                                      <p:cBhvr>
                                        <p:cTn dur="500" fill="hold" id="42"/>
                                        <p:tgtEl>
                                          <p:spTgt spid="64"/>
                                        </p:tgtEl>
                                        <p:attrNameLst>
                                          <p:attrName>ppt_w</p:attrName>
                                        </p:attrNameLst>
                                      </p:cBhvr>
                                      <p:tavLst>
                                        <p:tav tm="0">
                                          <p:val>
                                            <p:fltVal val="0"/>
                                          </p:val>
                                        </p:tav>
                                        <p:tav tm="100000">
                                          <p:val>
                                            <p:strVal val="#ppt_w"/>
                                          </p:val>
                                        </p:tav>
                                      </p:tavLst>
                                    </p:anim>
                                    <p:anim calcmode="lin" valueType="num">
                                      <p:cBhvr>
                                        <p:cTn dur="500" fill="hold" id="43"/>
                                        <p:tgtEl>
                                          <p:spTgt spid="64"/>
                                        </p:tgtEl>
                                        <p:attrNameLst>
                                          <p:attrName>ppt_h</p:attrName>
                                        </p:attrNameLst>
                                      </p:cBhvr>
                                      <p:tavLst>
                                        <p:tav tm="0">
                                          <p:val>
                                            <p:fltVal val="0"/>
                                          </p:val>
                                        </p:tav>
                                        <p:tav tm="100000">
                                          <p:val>
                                            <p:strVal val="#ppt_h"/>
                                          </p:val>
                                        </p:tav>
                                      </p:tavLst>
                                    </p:anim>
                                  </p:childTnLst>
                                </p:cTn>
                              </p:par>
                            </p:childTnLst>
                          </p:cTn>
                        </p:par>
                        <p:par>
                          <p:cTn fill="hold" id="44" nodeType="afterGroup">
                            <p:stCondLst>
                              <p:cond delay="2000"/>
                            </p:stCondLst>
                            <p:childTnLst>
                              <p:par>
                                <p:cTn fill="hold" grpId="0" id="45" nodeType="afterEffect" presetClass="entr" presetID="47" presetSubtype="0">
                                  <p:stCondLst>
                                    <p:cond delay="0"/>
                                  </p:stCondLst>
                                  <p:childTnLst>
                                    <p:set>
                                      <p:cBhvr>
                                        <p:cTn dur="1" fill="hold" id="46">
                                          <p:stCondLst>
                                            <p:cond delay="0"/>
                                          </p:stCondLst>
                                        </p:cTn>
                                        <p:tgtEl>
                                          <p:spTgt spid="57"/>
                                        </p:tgtEl>
                                        <p:attrNameLst>
                                          <p:attrName>style.visibility</p:attrName>
                                        </p:attrNameLst>
                                      </p:cBhvr>
                                      <p:to>
                                        <p:strVal val="visible"/>
                                      </p:to>
                                    </p:set>
                                    <p:animEffect filter="fade" transition="in">
                                      <p:cBhvr>
                                        <p:cTn dur="500" id="47"/>
                                        <p:tgtEl>
                                          <p:spTgt spid="57"/>
                                        </p:tgtEl>
                                      </p:cBhvr>
                                    </p:animEffect>
                                    <p:anim calcmode="lin" valueType="num">
                                      <p:cBhvr>
                                        <p:cTn dur="500" fill="hold" id="48"/>
                                        <p:tgtEl>
                                          <p:spTgt spid="57"/>
                                        </p:tgtEl>
                                        <p:attrNameLst>
                                          <p:attrName>ppt_x</p:attrName>
                                        </p:attrNameLst>
                                      </p:cBhvr>
                                      <p:tavLst>
                                        <p:tav tm="0">
                                          <p:val>
                                            <p:strVal val="#ppt_x"/>
                                          </p:val>
                                        </p:tav>
                                        <p:tav tm="100000">
                                          <p:val>
                                            <p:strVal val="#ppt_x"/>
                                          </p:val>
                                        </p:tav>
                                      </p:tavLst>
                                    </p:anim>
                                    <p:anim calcmode="lin" valueType="num">
                                      <p:cBhvr>
                                        <p:cTn dur="500" fill="hold" id="49"/>
                                        <p:tgtEl>
                                          <p:spTgt spid="57"/>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60"/>
                                        </p:tgtEl>
                                        <p:attrNameLst>
                                          <p:attrName>style.visibility</p:attrName>
                                        </p:attrNameLst>
                                      </p:cBhvr>
                                      <p:to>
                                        <p:strVal val="visible"/>
                                      </p:to>
                                    </p:set>
                                    <p:animEffect filter="fade" transition="in">
                                      <p:cBhvr>
                                        <p:cTn dur="500" id="52"/>
                                        <p:tgtEl>
                                          <p:spTgt spid="60"/>
                                        </p:tgtEl>
                                      </p:cBhvr>
                                    </p:animEffect>
                                    <p:anim calcmode="lin" valueType="num">
                                      <p:cBhvr>
                                        <p:cTn dur="500" fill="hold" id="53"/>
                                        <p:tgtEl>
                                          <p:spTgt spid="60"/>
                                        </p:tgtEl>
                                        <p:attrNameLst>
                                          <p:attrName>ppt_x</p:attrName>
                                        </p:attrNameLst>
                                      </p:cBhvr>
                                      <p:tavLst>
                                        <p:tav tm="0">
                                          <p:val>
                                            <p:strVal val="#ppt_x"/>
                                          </p:val>
                                        </p:tav>
                                        <p:tav tm="100000">
                                          <p:val>
                                            <p:strVal val="#ppt_x"/>
                                          </p:val>
                                        </p:tav>
                                      </p:tavLst>
                                    </p:anim>
                                    <p:anim calcmode="lin" valueType="num">
                                      <p:cBhvr>
                                        <p:cTn dur="500" fill="hold" id="54"/>
                                        <p:tgtEl>
                                          <p:spTgt spid="60"/>
                                        </p:tgtEl>
                                        <p:attrNameLst>
                                          <p:attrName>ppt_y</p:attrName>
                                        </p:attrNameLst>
                                      </p:cBhvr>
                                      <p:tavLst>
                                        <p:tav tm="0">
                                          <p:val>
                                            <p:strVal val="#ppt_y+.1"/>
                                          </p:val>
                                        </p:tav>
                                        <p:tav tm="100000">
                                          <p:val>
                                            <p:strVal val="#ppt_y"/>
                                          </p:val>
                                        </p:tav>
                                      </p:tavLst>
                                    </p:anim>
                                  </p:childTnLst>
                                </p:cTn>
                              </p:par>
                              <p:par>
                                <p:cTn fill="hold" grpId="0" id="55" nodeType="withEffect" presetClass="entr" presetID="55" presetSubtype="0">
                                  <p:stCondLst>
                                    <p:cond delay="500"/>
                                  </p:stCondLst>
                                  <p:childTnLst>
                                    <p:set>
                                      <p:cBhvr>
                                        <p:cTn dur="1" fill="hold" id="56">
                                          <p:stCondLst>
                                            <p:cond delay="0"/>
                                          </p:stCondLst>
                                        </p:cTn>
                                        <p:tgtEl>
                                          <p:spTgt spid="68"/>
                                        </p:tgtEl>
                                        <p:attrNameLst>
                                          <p:attrName>style.visibility</p:attrName>
                                        </p:attrNameLst>
                                      </p:cBhvr>
                                      <p:to>
                                        <p:strVal val="visible"/>
                                      </p:to>
                                    </p:set>
                                    <p:anim calcmode="lin" valueType="num">
                                      <p:cBhvr>
                                        <p:cTn dur="500" fill="hold" id="57"/>
                                        <p:tgtEl>
                                          <p:spTgt spid="68"/>
                                        </p:tgtEl>
                                        <p:attrNameLst>
                                          <p:attrName>ppt_w</p:attrName>
                                        </p:attrNameLst>
                                      </p:cBhvr>
                                      <p:tavLst>
                                        <p:tav tm="0">
                                          <p:val>
                                            <p:strVal val="#ppt_w*0.70"/>
                                          </p:val>
                                        </p:tav>
                                        <p:tav tm="100000">
                                          <p:val>
                                            <p:strVal val="#ppt_w"/>
                                          </p:val>
                                        </p:tav>
                                      </p:tavLst>
                                    </p:anim>
                                    <p:anim calcmode="lin" valueType="num">
                                      <p:cBhvr>
                                        <p:cTn dur="500" fill="hold" id="58"/>
                                        <p:tgtEl>
                                          <p:spTgt spid="68"/>
                                        </p:tgtEl>
                                        <p:attrNameLst>
                                          <p:attrName>ppt_h</p:attrName>
                                        </p:attrNameLst>
                                      </p:cBhvr>
                                      <p:tavLst>
                                        <p:tav tm="0">
                                          <p:val>
                                            <p:strVal val="#ppt_h"/>
                                          </p:val>
                                        </p:tav>
                                        <p:tav tm="100000">
                                          <p:val>
                                            <p:strVal val="#ppt_h"/>
                                          </p:val>
                                        </p:tav>
                                      </p:tavLst>
                                    </p:anim>
                                    <p:animEffect filter="fade" transition="in">
                                      <p:cBhvr>
                                        <p:cTn dur="500" id="59"/>
                                        <p:tgtEl>
                                          <p:spTgt spid="68"/>
                                        </p:tgtEl>
                                      </p:cBhvr>
                                    </p:animEffect>
                                  </p:childTnLst>
                                </p:cTn>
                              </p:par>
                              <p:par>
                                <p:cTn fill="hold" grpId="0" id="60" nodeType="withEffect" presetClass="entr" presetID="23" presetSubtype="16">
                                  <p:stCondLst>
                                    <p:cond delay="500"/>
                                  </p:stCondLst>
                                  <p:childTnLst>
                                    <p:set>
                                      <p:cBhvr>
                                        <p:cTn dur="1" fill="hold" id="61">
                                          <p:stCondLst>
                                            <p:cond delay="0"/>
                                          </p:stCondLst>
                                        </p:cTn>
                                        <p:tgtEl>
                                          <p:spTgt spid="63"/>
                                        </p:tgtEl>
                                        <p:attrNameLst>
                                          <p:attrName>style.visibility</p:attrName>
                                        </p:attrNameLst>
                                      </p:cBhvr>
                                      <p:to>
                                        <p:strVal val="visible"/>
                                      </p:to>
                                    </p:set>
                                    <p:anim calcmode="lin" valueType="num">
                                      <p:cBhvr>
                                        <p:cTn dur="500" fill="hold" id="62"/>
                                        <p:tgtEl>
                                          <p:spTgt spid="63"/>
                                        </p:tgtEl>
                                        <p:attrNameLst>
                                          <p:attrName>ppt_w</p:attrName>
                                        </p:attrNameLst>
                                      </p:cBhvr>
                                      <p:tavLst>
                                        <p:tav tm="0">
                                          <p:val>
                                            <p:fltVal val="0"/>
                                          </p:val>
                                        </p:tav>
                                        <p:tav tm="100000">
                                          <p:val>
                                            <p:strVal val="#ppt_w"/>
                                          </p:val>
                                        </p:tav>
                                      </p:tavLst>
                                    </p:anim>
                                    <p:anim calcmode="lin" valueType="num">
                                      <p:cBhvr>
                                        <p:cTn dur="500" fill="hold" id="63"/>
                                        <p:tgtEl>
                                          <p:spTgt spid="63"/>
                                        </p:tgtEl>
                                        <p:attrNameLst>
                                          <p:attrName>ppt_h</p:attrName>
                                        </p:attrNameLst>
                                      </p:cBhvr>
                                      <p:tavLst>
                                        <p:tav tm="0">
                                          <p:val>
                                            <p:fltVal val="0"/>
                                          </p:val>
                                        </p:tav>
                                        <p:tav tm="100000">
                                          <p:val>
                                            <p:strVal val="#ppt_h"/>
                                          </p:val>
                                        </p:tav>
                                      </p:tavLst>
                                    </p:anim>
                                  </p:childTnLst>
                                </p:cTn>
                              </p:par>
                            </p:childTnLst>
                          </p:cTn>
                        </p:par>
                        <p:par>
                          <p:cTn fill="hold" id="64" nodeType="afterGroup">
                            <p:stCondLst>
                              <p:cond delay="3000"/>
                            </p:stCondLst>
                            <p:childTnLst>
                              <p:par>
                                <p:cTn fill="hold" grpId="0" id="65" nodeType="afterEffect" presetClass="entr" presetID="47" presetSubtype="0">
                                  <p:stCondLst>
                                    <p:cond delay="0"/>
                                  </p:stCondLst>
                                  <p:childTnLst>
                                    <p:set>
                                      <p:cBhvr>
                                        <p:cTn dur="1" fill="hold" id="66">
                                          <p:stCondLst>
                                            <p:cond delay="0"/>
                                          </p:stCondLst>
                                        </p:cTn>
                                        <p:tgtEl>
                                          <p:spTgt spid="72"/>
                                        </p:tgtEl>
                                        <p:attrNameLst>
                                          <p:attrName>style.visibility</p:attrName>
                                        </p:attrNameLst>
                                      </p:cBhvr>
                                      <p:to>
                                        <p:strVal val="visible"/>
                                      </p:to>
                                    </p:set>
                                    <p:animEffect filter="fade" transition="in">
                                      <p:cBhvr>
                                        <p:cTn dur="500" id="67"/>
                                        <p:tgtEl>
                                          <p:spTgt spid="72"/>
                                        </p:tgtEl>
                                      </p:cBhvr>
                                    </p:animEffect>
                                    <p:anim calcmode="lin" valueType="num">
                                      <p:cBhvr>
                                        <p:cTn dur="500" fill="hold" id="68"/>
                                        <p:tgtEl>
                                          <p:spTgt spid="72"/>
                                        </p:tgtEl>
                                        <p:attrNameLst>
                                          <p:attrName>ppt_x</p:attrName>
                                        </p:attrNameLst>
                                      </p:cBhvr>
                                      <p:tavLst>
                                        <p:tav tm="0">
                                          <p:val>
                                            <p:strVal val="#ppt_x"/>
                                          </p:val>
                                        </p:tav>
                                        <p:tav tm="100000">
                                          <p:val>
                                            <p:strVal val="#ppt_x"/>
                                          </p:val>
                                        </p:tav>
                                      </p:tavLst>
                                    </p:anim>
                                    <p:anim calcmode="lin" valueType="num">
                                      <p:cBhvr>
                                        <p:cTn dur="500" fill="hold" id="69"/>
                                        <p:tgtEl>
                                          <p:spTgt spid="72"/>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61"/>
                                        </p:tgtEl>
                                        <p:attrNameLst>
                                          <p:attrName>style.visibility</p:attrName>
                                        </p:attrNameLst>
                                      </p:cBhvr>
                                      <p:to>
                                        <p:strVal val="visible"/>
                                      </p:to>
                                    </p:set>
                                    <p:animEffect filter="fade" transition="in">
                                      <p:cBhvr>
                                        <p:cTn dur="500" id="72"/>
                                        <p:tgtEl>
                                          <p:spTgt spid="61"/>
                                        </p:tgtEl>
                                      </p:cBhvr>
                                    </p:animEffect>
                                    <p:anim calcmode="lin" valueType="num">
                                      <p:cBhvr>
                                        <p:cTn dur="500" fill="hold" id="73"/>
                                        <p:tgtEl>
                                          <p:spTgt spid="61"/>
                                        </p:tgtEl>
                                        <p:attrNameLst>
                                          <p:attrName>ppt_x</p:attrName>
                                        </p:attrNameLst>
                                      </p:cBhvr>
                                      <p:tavLst>
                                        <p:tav tm="0">
                                          <p:val>
                                            <p:strVal val="#ppt_x"/>
                                          </p:val>
                                        </p:tav>
                                        <p:tav tm="100000">
                                          <p:val>
                                            <p:strVal val="#ppt_x"/>
                                          </p:val>
                                        </p:tav>
                                      </p:tavLst>
                                    </p:anim>
                                    <p:anim calcmode="lin" valueType="num">
                                      <p:cBhvr>
                                        <p:cTn dur="500" fill="hold" id="74"/>
                                        <p:tgtEl>
                                          <p:spTgt spid="61"/>
                                        </p:tgtEl>
                                        <p:attrNameLst>
                                          <p:attrName>ppt_y</p:attrName>
                                        </p:attrNameLst>
                                      </p:cBhvr>
                                      <p:tavLst>
                                        <p:tav tm="0">
                                          <p:val>
                                            <p:strVal val="#ppt_y+.1"/>
                                          </p:val>
                                        </p:tav>
                                        <p:tav tm="100000">
                                          <p:val>
                                            <p:strVal val="#ppt_y"/>
                                          </p:val>
                                        </p:tav>
                                      </p:tavLst>
                                    </p:anim>
                                  </p:childTnLst>
                                </p:cTn>
                              </p:par>
                              <p:par>
                                <p:cTn fill="hold" grpId="0" id="75" nodeType="withEffect" presetClass="entr" presetID="55" presetSubtype="0">
                                  <p:stCondLst>
                                    <p:cond delay="500"/>
                                  </p:stCondLst>
                                  <p:childTnLst>
                                    <p:set>
                                      <p:cBhvr>
                                        <p:cTn dur="1" fill="hold" id="76">
                                          <p:stCondLst>
                                            <p:cond delay="0"/>
                                          </p:stCondLst>
                                        </p:cTn>
                                        <p:tgtEl>
                                          <p:spTgt spid="69"/>
                                        </p:tgtEl>
                                        <p:attrNameLst>
                                          <p:attrName>style.visibility</p:attrName>
                                        </p:attrNameLst>
                                      </p:cBhvr>
                                      <p:to>
                                        <p:strVal val="visible"/>
                                      </p:to>
                                    </p:set>
                                    <p:anim calcmode="lin" valueType="num">
                                      <p:cBhvr>
                                        <p:cTn dur="500" fill="hold" id="77"/>
                                        <p:tgtEl>
                                          <p:spTgt spid="69"/>
                                        </p:tgtEl>
                                        <p:attrNameLst>
                                          <p:attrName>ppt_w</p:attrName>
                                        </p:attrNameLst>
                                      </p:cBhvr>
                                      <p:tavLst>
                                        <p:tav tm="0">
                                          <p:val>
                                            <p:strVal val="#ppt_w*0.70"/>
                                          </p:val>
                                        </p:tav>
                                        <p:tav tm="100000">
                                          <p:val>
                                            <p:strVal val="#ppt_w"/>
                                          </p:val>
                                        </p:tav>
                                      </p:tavLst>
                                    </p:anim>
                                    <p:anim calcmode="lin" valueType="num">
                                      <p:cBhvr>
                                        <p:cTn dur="500" fill="hold" id="78"/>
                                        <p:tgtEl>
                                          <p:spTgt spid="69"/>
                                        </p:tgtEl>
                                        <p:attrNameLst>
                                          <p:attrName>ppt_h</p:attrName>
                                        </p:attrNameLst>
                                      </p:cBhvr>
                                      <p:tavLst>
                                        <p:tav tm="0">
                                          <p:val>
                                            <p:strVal val="#ppt_h"/>
                                          </p:val>
                                        </p:tav>
                                        <p:tav tm="100000">
                                          <p:val>
                                            <p:strVal val="#ppt_h"/>
                                          </p:val>
                                        </p:tav>
                                      </p:tavLst>
                                    </p:anim>
                                    <p:animEffect filter="fade" transition="in">
                                      <p:cBhvr>
                                        <p:cTn dur="500" id="79"/>
                                        <p:tgtEl>
                                          <p:spTgt spid="69"/>
                                        </p:tgtEl>
                                      </p:cBhvr>
                                    </p:animEffect>
                                  </p:childTnLst>
                                </p:cTn>
                              </p:par>
                              <p:par>
                                <p:cTn fill="hold" grpId="0" id="80" nodeType="withEffect" presetClass="entr" presetID="23" presetSubtype="16">
                                  <p:stCondLst>
                                    <p:cond delay="500"/>
                                  </p:stCondLst>
                                  <p:childTnLst>
                                    <p:set>
                                      <p:cBhvr>
                                        <p:cTn dur="1" fill="hold" id="81">
                                          <p:stCondLst>
                                            <p:cond delay="0"/>
                                          </p:stCondLst>
                                        </p:cTn>
                                        <p:tgtEl>
                                          <p:spTgt spid="66"/>
                                        </p:tgtEl>
                                        <p:attrNameLst>
                                          <p:attrName>style.visibility</p:attrName>
                                        </p:attrNameLst>
                                      </p:cBhvr>
                                      <p:to>
                                        <p:strVal val="visible"/>
                                      </p:to>
                                    </p:set>
                                    <p:anim calcmode="lin" valueType="num">
                                      <p:cBhvr>
                                        <p:cTn dur="500" fill="hold" id="82"/>
                                        <p:tgtEl>
                                          <p:spTgt spid="66"/>
                                        </p:tgtEl>
                                        <p:attrNameLst>
                                          <p:attrName>ppt_w</p:attrName>
                                        </p:attrNameLst>
                                      </p:cBhvr>
                                      <p:tavLst>
                                        <p:tav tm="0">
                                          <p:val>
                                            <p:fltVal val="0"/>
                                          </p:val>
                                        </p:tav>
                                        <p:tav tm="100000">
                                          <p:val>
                                            <p:strVal val="#ppt_w"/>
                                          </p:val>
                                        </p:tav>
                                      </p:tavLst>
                                    </p:anim>
                                    <p:anim calcmode="lin" valueType="num">
                                      <p:cBhvr>
                                        <p:cTn dur="500" fill="hold" id="83"/>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8" name="矩形 47"/>
          <p:cNvSpPr/>
          <p:nvPr/>
        </p:nvSpPr>
        <p:spPr>
          <a:xfrm>
            <a:off x="5867400" y="244554"/>
            <a:ext cx="2665040" cy="320040"/>
          </a:xfrm>
          <a:prstGeom prst="rect">
            <a:avLst/>
          </a:prstGeom>
        </p:spPr>
        <p:txBody>
          <a:bodyPr anchor="ctr" anchorCtr="0" bIns="0" lIns="0" rIns="0" tIns="0" wrap="square">
            <a:spAutoFit/>
          </a:bodyPr>
          <a:lstStyle/>
          <a:p>
            <a:pPr algn="r">
              <a:lnSpc>
                <a:spcPct val="150000"/>
              </a:lnSpc>
            </a:pPr>
            <a:r>
              <a:rPr altLang="en-US" b="1" lang="zh-CN" smtClean="0" sz="1400">
                <a:solidFill>
                  <a:srgbClr val="354454"/>
                </a:solidFill>
                <a:latin charset="-122" pitchFamily="34" typeface="微软雅黑"/>
                <a:ea charset="-122" pitchFamily="34" typeface="微软雅黑"/>
              </a:rPr>
              <a:t>国内外相关研究综述</a:t>
            </a:r>
          </a:p>
        </p:txBody>
      </p:sp>
      <p:grpSp>
        <p:nvGrpSpPr>
          <p:cNvPr id="39" name="组合 38"/>
          <p:cNvGrpSpPr/>
          <p:nvPr/>
        </p:nvGrpSpPr>
        <p:grpSpPr>
          <a:xfrm>
            <a:off x="1592376" y="1173231"/>
            <a:ext cx="4176879" cy="3459401"/>
            <a:chOff x="683568" y="1274812"/>
            <a:chExt cx="4176879" cy="3459401"/>
          </a:xfrm>
          <a:solidFill>
            <a:schemeClr val="bg1">
              <a:lumMod val="85000"/>
              <a:alpha val="80000"/>
            </a:schemeClr>
          </a:solidFill>
          <a:effectLst/>
        </p:grpSpPr>
        <p:sp>
          <p:nvSpPr>
            <p:cNvPr id="40" name="Freeform 6"/>
            <p:cNvSpPr/>
            <p:nvPr/>
          </p:nvSpPr>
          <p:spPr bwMode="auto">
            <a:xfrm>
              <a:off x="2434805" y="1316655"/>
              <a:ext cx="1831230" cy="1562945"/>
            </a:xfrm>
            <a:custGeom>
              <a:gdLst>
                <a:gd fmla="*/ 1160 w 1231" name="T0"/>
                <a:gd fmla="*/ 89 h 1050" name="T1"/>
                <a:gd fmla="*/ 1090 w 1231" name="T2"/>
                <a:gd fmla="*/ 102 h 1050" name="T3"/>
                <a:gd fmla="*/ 1050 w 1231" name="T4"/>
                <a:gd fmla="*/ 50 h 1050" name="T5"/>
                <a:gd fmla="*/ 1007 w 1231" name="T6"/>
                <a:gd fmla="*/ 52 h 1050" name="T7"/>
                <a:gd fmla="*/ 972 w 1231" name="T8"/>
                <a:gd fmla="*/ 20 h 1050" name="T9"/>
                <a:gd fmla="*/ 985 w 1231" name="T10"/>
                <a:gd fmla="*/ 40 h 1050" name="T11"/>
                <a:gd fmla="*/ 961 w 1231" name="T12"/>
                <a:gd fmla="*/ 165 h 1050" name="T13"/>
                <a:gd fmla="*/ 905 w 1231" name="T14"/>
                <a:gd fmla="*/ 263 h 1050" name="T15"/>
                <a:gd fmla="*/ 830 w 1231" name="T16"/>
                <a:gd fmla="*/ 374 h 1050" name="T17"/>
                <a:gd fmla="*/ 912 w 1231" name="T18"/>
                <a:gd fmla="*/ 352 h 1050" name="T19"/>
                <a:gd fmla="*/ 1012 w 1231" name="T20"/>
                <a:gd fmla="*/ 430 h 1050" name="T21"/>
                <a:gd fmla="*/ 834 w 1231" name="T22"/>
                <a:gd fmla="*/ 534 h 1050" name="T23"/>
                <a:gd fmla="*/ 736 w 1231" name="T24"/>
                <a:gd fmla="*/ 583 h 1050" name="T25"/>
                <a:gd fmla="*/ 677 w 1231" name="T26"/>
                <a:gd fmla="*/ 663 h 1050" name="T27"/>
                <a:gd fmla="*/ 585 w 1231" name="T28"/>
                <a:gd fmla="*/ 750 h 1050" name="T29"/>
                <a:gd fmla="*/ 344 w 1231" name="T30"/>
                <a:gd fmla="*/ 806 h 1050" name="T31"/>
                <a:gd fmla="*/ 75 w 1231" name="T32"/>
                <a:gd fmla="*/ 739 h 1050" name="T33"/>
                <a:gd fmla="*/ 9 w 1231" name="T34"/>
                <a:gd fmla="*/ 749 h 1050" name="T35"/>
                <a:gd fmla="*/ 27 w 1231" name="T36"/>
                <a:gd fmla="*/ 812 h 1050" name="T37"/>
                <a:gd fmla="*/ 52 w 1231" name="T38"/>
                <a:gd fmla="*/ 854 h 1050" name="T39"/>
                <a:gd fmla="*/ 130 w 1231" name="T40"/>
                <a:gd fmla="*/ 848 h 1050" name="T41"/>
                <a:gd fmla="*/ 154 w 1231" name="T42"/>
                <a:gd fmla="*/ 928 h 1050" name="T43"/>
                <a:gd fmla="*/ 187 w 1231" name="T44"/>
                <a:gd fmla="*/ 963 h 1050" name="T45"/>
                <a:gd fmla="*/ 217 w 1231" name="T46"/>
                <a:gd fmla="*/ 970 h 1050" name="T47"/>
                <a:gd fmla="*/ 270 w 1231" name="T48"/>
                <a:gd fmla="*/ 951 h 1050" name="T49"/>
                <a:gd fmla="*/ 330 w 1231" name="T50"/>
                <a:gd fmla="*/ 946 h 1050" name="T51"/>
                <a:gd fmla="*/ 292 w 1231" name="T52"/>
                <a:gd fmla="*/ 996 h 1050" name="T53"/>
                <a:gd fmla="*/ 357 w 1231" name="T54"/>
                <a:gd fmla="*/ 1047 h 1050" name="T55"/>
                <a:gd fmla="*/ 396 w 1231" name="T56"/>
                <a:gd fmla="*/ 990 h 1050" name="T57"/>
                <a:gd fmla="*/ 451 w 1231" name="T58"/>
                <a:gd fmla="*/ 942 h 1050" name="T59"/>
                <a:gd fmla="*/ 465 w 1231" name="T60"/>
                <a:gd fmla="*/ 1017 h 1050" name="T61"/>
                <a:gd fmla="*/ 543 w 1231" name="T62"/>
                <a:gd fmla="*/ 1047 h 1050" name="T63"/>
                <a:gd fmla="*/ 581 w 1231" name="T64"/>
                <a:gd fmla="*/ 963 h 1050" name="T65"/>
                <a:gd fmla="*/ 645 w 1231" name="T66"/>
                <a:gd fmla="*/ 934 h 1050" name="T67"/>
                <a:gd fmla="*/ 679 w 1231" name="T68"/>
                <a:gd fmla="*/ 910 h 1050" name="T69"/>
                <a:gd fmla="*/ 719 w 1231" name="T70"/>
                <a:gd fmla="*/ 867 h 1050" name="T71"/>
                <a:gd fmla="*/ 756 w 1231" name="T72"/>
                <a:gd fmla="*/ 851 h 1050" name="T73"/>
                <a:gd fmla="*/ 786 w 1231" name="T74"/>
                <a:gd fmla="*/ 798 h 1050" name="T75"/>
                <a:gd fmla="*/ 825 w 1231" name="T76"/>
                <a:gd fmla="*/ 725 h 1050" name="T77"/>
                <a:gd fmla="*/ 852 w 1231" name="T78"/>
                <a:gd fmla="*/ 772 h 1050" name="T79"/>
                <a:gd fmla="*/ 902 w 1231" name="T80"/>
                <a:gd fmla="*/ 745 h 1050" name="T81"/>
                <a:gd fmla="*/ 929 w 1231" name="T82"/>
                <a:gd fmla="*/ 697 h 1050" name="T83"/>
                <a:gd fmla="*/ 970 w 1231" name="T84"/>
                <a:gd fmla="*/ 688 h 1050" name="T85"/>
                <a:gd fmla="*/ 998 w 1231" name="T86"/>
                <a:gd fmla="*/ 714 h 1050" name="T87"/>
                <a:gd fmla="*/ 1039 w 1231" name="T88"/>
                <a:gd fmla="*/ 768 h 1050" name="T89"/>
                <a:gd fmla="*/ 1067 w 1231" name="T90"/>
                <a:gd fmla="*/ 707 h 1050" name="T91"/>
                <a:gd fmla="*/ 1143 w 1231" name="T92"/>
                <a:gd fmla="*/ 662 h 1050" name="T93"/>
                <a:gd fmla="*/ 1214 w 1231" name="T94"/>
                <a:gd fmla="*/ 639 h 1050" name="T95"/>
                <a:gd fmla="*/ 1203 w 1231" name="T96"/>
                <a:gd fmla="*/ 603 h 1050" name="T97"/>
                <a:gd fmla="*/ 1187 w 1231" name="T98"/>
                <a:gd fmla="*/ 537 h 1050" name="T99"/>
                <a:gd fmla="*/ 1145 w 1231" name="T100"/>
                <a:gd fmla="*/ 543 h 1050" name="T101"/>
                <a:gd fmla="*/ 1121 w 1231" name="T102"/>
                <a:gd fmla="*/ 472 h 1050" name="T103"/>
                <a:gd fmla="*/ 1123 w 1231" name="T104"/>
                <a:gd fmla="*/ 438 h 1050" name="T105"/>
                <a:gd fmla="*/ 1156 w 1231" name="T106"/>
                <a:gd fmla="*/ 392 h 1050" name="T107"/>
                <a:gd fmla="*/ 1134 w 1231" name="T108"/>
                <a:gd fmla="*/ 328 h 1050" name="T109"/>
                <a:gd fmla="*/ 1159 w 1231" name="T110"/>
                <a:gd fmla="*/ 291 h 1050" name="T111"/>
                <a:gd fmla="*/ 1192 w 1231" name="T112"/>
                <a:gd fmla="*/ 282 h 1050" name="T113"/>
                <a:gd fmla="*/ 1205 w 1231" name="T114"/>
                <a:gd fmla="*/ 217 h 1050" name="T115"/>
                <a:gd fmla="*/ 1206 w 1231" name="T116"/>
                <a:gd fmla="*/ 112 h 10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50" w="1231">
                  <a:moveTo>
                    <a:pt x="1206" y="112"/>
                  </a:moveTo>
                  <a:cubicBezTo>
                    <a:pt x="1201" y="97"/>
                    <a:pt x="1201" y="97"/>
                    <a:pt x="1201" y="97"/>
                  </a:cubicBezTo>
                  <a:cubicBezTo>
                    <a:pt x="1189" y="75"/>
                    <a:pt x="1189" y="75"/>
                    <a:pt x="1189" y="75"/>
                  </a:cubicBezTo>
                  <a:cubicBezTo>
                    <a:pt x="1179" y="70"/>
                    <a:pt x="1179" y="70"/>
                    <a:pt x="1179" y="70"/>
                  </a:cubicBezTo>
                  <a:cubicBezTo>
                    <a:pt x="1168" y="75"/>
                    <a:pt x="1168" y="75"/>
                    <a:pt x="1168" y="75"/>
                  </a:cubicBezTo>
                  <a:cubicBezTo>
                    <a:pt x="1162" y="88"/>
                    <a:pt x="1162" y="88"/>
                    <a:pt x="1162" y="88"/>
                  </a:cubicBezTo>
                  <a:cubicBezTo>
                    <a:pt x="1161" y="89"/>
                    <a:pt x="1161" y="89"/>
                    <a:pt x="1161" y="89"/>
                  </a:cubicBezTo>
                  <a:cubicBezTo>
                    <a:pt x="1160" y="89"/>
                    <a:pt x="1160" y="89"/>
                    <a:pt x="1160" y="89"/>
                  </a:cubicBezTo>
                  <a:cubicBezTo>
                    <a:pt x="1159" y="89"/>
                    <a:pt x="1159" y="89"/>
                    <a:pt x="1159" y="89"/>
                  </a:cubicBezTo>
                  <a:cubicBezTo>
                    <a:pt x="1140" y="92"/>
                    <a:pt x="1140" y="92"/>
                    <a:pt x="1140" y="92"/>
                  </a:cubicBezTo>
                  <a:cubicBezTo>
                    <a:pt x="1138" y="94"/>
                    <a:pt x="1136" y="95"/>
                    <a:pt x="1134" y="97"/>
                  </a:cubicBezTo>
                  <a:cubicBezTo>
                    <a:pt x="1130" y="101"/>
                    <a:pt x="1130" y="101"/>
                    <a:pt x="1130" y="101"/>
                  </a:cubicBezTo>
                  <a:cubicBezTo>
                    <a:pt x="1120" y="110"/>
                    <a:pt x="1120" y="110"/>
                    <a:pt x="1120" y="110"/>
                  </a:cubicBezTo>
                  <a:cubicBezTo>
                    <a:pt x="1117" y="111"/>
                    <a:pt x="1117" y="111"/>
                    <a:pt x="1117" y="111"/>
                  </a:cubicBezTo>
                  <a:cubicBezTo>
                    <a:pt x="1108" y="112"/>
                    <a:pt x="1108" y="112"/>
                    <a:pt x="1108" y="112"/>
                  </a:cubicBezTo>
                  <a:cubicBezTo>
                    <a:pt x="1104" y="112"/>
                    <a:pt x="1098" y="108"/>
                    <a:pt x="1090" y="102"/>
                  </a:cubicBezTo>
                  <a:cubicBezTo>
                    <a:pt x="1089" y="101"/>
                    <a:pt x="1089" y="101"/>
                    <a:pt x="1089" y="101"/>
                  </a:cubicBezTo>
                  <a:cubicBezTo>
                    <a:pt x="1075" y="88"/>
                    <a:pt x="1068" y="78"/>
                    <a:pt x="1068" y="72"/>
                  </a:cubicBezTo>
                  <a:cubicBezTo>
                    <a:pt x="1068" y="55"/>
                    <a:pt x="1068" y="55"/>
                    <a:pt x="1068" y="55"/>
                  </a:cubicBezTo>
                  <a:cubicBezTo>
                    <a:pt x="1068" y="54"/>
                    <a:pt x="1068" y="54"/>
                    <a:pt x="1068" y="54"/>
                  </a:cubicBezTo>
                  <a:cubicBezTo>
                    <a:pt x="1068" y="53"/>
                    <a:pt x="1068" y="53"/>
                    <a:pt x="1068" y="53"/>
                  </a:cubicBezTo>
                  <a:cubicBezTo>
                    <a:pt x="1070" y="50"/>
                    <a:pt x="1070" y="50"/>
                    <a:pt x="1070" y="50"/>
                  </a:cubicBezTo>
                  <a:cubicBezTo>
                    <a:pt x="1050" y="43"/>
                    <a:pt x="1050" y="43"/>
                    <a:pt x="1050" y="43"/>
                  </a:cubicBezTo>
                  <a:cubicBezTo>
                    <a:pt x="1050" y="50"/>
                    <a:pt x="1050" y="50"/>
                    <a:pt x="1050" y="50"/>
                  </a:cubicBezTo>
                  <a:cubicBezTo>
                    <a:pt x="1050" y="52"/>
                    <a:pt x="1047" y="55"/>
                    <a:pt x="1044" y="57"/>
                  </a:cubicBezTo>
                  <a:cubicBezTo>
                    <a:pt x="1037" y="59"/>
                    <a:pt x="1037" y="59"/>
                    <a:pt x="1037" y="59"/>
                  </a:cubicBezTo>
                  <a:cubicBezTo>
                    <a:pt x="1034" y="59"/>
                    <a:pt x="1034" y="59"/>
                    <a:pt x="1034" y="59"/>
                  </a:cubicBezTo>
                  <a:cubicBezTo>
                    <a:pt x="1034" y="58"/>
                    <a:pt x="1034" y="58"/>
                    <a:pt x="1034" y="58"/>
                  </a:cubicBezTo>
                  <a:cubicBezTo>
                    <a:pt x="1024" y="56"/>
                    <a:pt x="1024" y="56"/>
                    <a:pt x="1024" y="56"/>
                  </a:cubicBezTo>
                  <a:cubicBezTo>
                    <a:pt x="1026" y="63"/>
                    <a:pt x="1026" y="63"/>
                    <a:pt x="1026" y="63"/>
                  </a:cubicBezTo>
                  <a:cubicBezTo>
                    <a:pt x="1008" y="52"/>
                    <a:pt x="1008" y="52"/>
                    <a:pt x="1008" y="52"/>
                  </a:cubicBezTo>
                  <a:cubicBezTo>
                    <a:pt x="1007" y="52"/>
                    <a:pt x="1007" y="52"/>
                    <a:pt x="1007" y="52"/>
                  </a:cubicBezTo>
                  <a:cubicBezTo>
                    <a:pt x="1007" y="51"/>
                    <a:pt x="1007" y="51"/>
                    <a:pt x="1007" y="51"/>
                  </a:cubicBezTo>
                  <a:cubicBezTo>
                    <a:pt x="1004" y="43"/>
                    <a:pt x="1003" y="36"/>
                    <a:pt x="1003" y="28"/>
                  </a:cubicBezTo>
                  <a:cubicBezTo>
                    <a:pt x="1003" y="21"/>
                    <a:pt x="1003" y="17"/>
                    <a:pt x="1006" y="14"/>
                  </a:cubicBezTo>
                  <a:cubicBezTo>
                    <a:pt x="1010" y="6"/>
                    <a:pt x="1010" y="6"/>
                    <a:pt x="1010" y="6"/>
                  </a:cubicBezTo>
                  <a:cubicBezTo>
                    <a:pt x="1009" y="0"/>
                    <a:pt x="1009" y="0"/>
                    <a:pt x="1009" y="0"/>
                  </a:cubicBezTo>
                  <a:cubicBezTo>
                    <a:pt x="991" y="3"/>
                    <a:pt x="991" y="3"/>
                    <a:pt x="991" y="3"/>
                  </a:cubicBezTo>
                  <a:cubicBezTo>
                    <a:pt x="982" y="3"/>
                    <a:pt x="976" y="9"/>
                    <a:pt x="972" y="19"/>
                  </a:cubicBezTo>
                  <a:cubicBezTo>
                    <a:pt x="972" y="20"/>
                    <a:pt x="972" y="20"/>
                    <a:pt x="972" y="20"/>
                  </a:cubicBezTo>
                  <a:cubicBezTo>
                    <a:pt x="962" y="36"/>
                    <a:pt x="962" y="36"/>
                    <a:pt x="962" y="36"/>
                  </a:cubicBezTo>
                  <a:cubicBezTo>
                    <a:pt x="972" y="35"/>
                    <a:pt x="972" y="35"/>
                    <a:pt x="972" y="35"/>
                  </a:cubicBezTo>
                  <a:cubicBezTo>
                    <a:pt x="973" y="35"/>
                    <a:pt x="973" y="35"/>
                    <a:pt x="973" y="35"/>
                  </a:cubicBezTo>
                  <a:cubicBezTo>
                    <a:pt x="974" y="35"/>
                    <a:pt x="974" y="35"/>
                    <a:pt x="974" y="35"/>
                  </a:cubicBezTo>
                  <a:cubicBezTo>
                    <a:pt x="974" y="36"/>
                    <a:pt x="974" y="36"/>
                    <a:pt x="974" y="36"/>
                  </a:cubicBezTo>
                  <a:cubicBezTo>
                    <a:pt x="983" y="39"/>
                    <a:pt x="983" y="39"/>
                    <a:pt x="983" y="39"/>
                  </a:cubicBezTo>
                  <a:cubicBezTo>
                    <a:pt x="984" y="39"/>
                    <a:pt x="984" y="39"/>
                    <a:pt x="984" y="39"/>
                  </a:cubicBezTo>
                  <a:cubicBezTo>
                    <a:pt x="985" y="40"/>
                    <a:pt x="985" y="40"/>
                    <a:pt x="985" y="40"/>
                  </a:cubicBezTo>
                  <a:cubicBezTo>
                    <a:pt x="985" y="42"/>
                    <a:pt x="985" y="42"/>
                    <a:pt x="985" y="42"/>
                  </a:cubicBezTo>
                  <a:cubicBezTo>
                    <a:pt x="987" y="57"/>
                    <a:pt x="987" y="57"/>
                    <a:pt x="987" y="57"/>
                  </a:cubicBezTo>
                  <a:cubicBezTo>
                    <a:pt x="991" y="70"/>
                    <a:pt x="991" y="70"/>
                    <a:pt x="991" y="70"/>
                  </a:cubicBezTo>
                  <a:cubicBezTo>
                    <a:pt x="991" y="71"/>
                    <a:pt x="991" y="71"/>
                    <a:pt x="991" y="71"/>
                  </a:cubicBezTo>
                  <a:cubicBezTo>
                    <a:pt x="991" y="72"/>
                    <a:pt x="991" y="72"/>
                    <a:pt x="991" y="72"/>
                  </a:cubicBezTo>
                  <a:cubicBezTo>
                    <a:pt x="991" y="72"/>
                    <a:pt x="991" y="72"/>
                    <a:pt x="991" y="72"/>
                  </a:cubicBezTo>
                  <a:cubicBezTo>
                    <a:pt x="968" y="117"/>
                    <a:pt x="968" y="117"/>
                    <a:pt x="968" y="117"/>
                  </a:cubicBezTo>
                  <a:cubicBezTo>
                    <a:pt x="964" y="123"/>
                    <a:pt x="962" y="140"/>
                    <a:pt x="961" y="165"/>
                  </a:cubicBezTo>
                  <a:cubicBezTo>
                    <a:pt x="961" y="167"/>
                    <a:pt x="961" y="167"/>
                    <a:pt x="961" y="167"/>
                  </a:cubicBezTo>
                  <a:cubicBezTo>
                    <a:pt x="952" y="184"/>
                    <a:pt x="952" y="184"/>
                    <a:pt x="952" y="184"/>
                  </a:cubicBezTo>
                  <a:cubicBezTo>
                    <a:pt x="958" y="191"/>
                    <a:pt x="958" y="191"/>
                    <a:pt x="958" y="191"/>
                  </a:cubicBezTo>
                  <a:cubicBezTo>
                    <a:pt x="958" y="192"/>
                    <a:pt x="958" y="192"/>
                    <a:pt x="958" y="192"/>
                  </a:cubicBezTo>
                  <a:cubicBezTo>
                    <a:pt x="959" y="203"/>
                    <a:pt x="958" y="209"/>
                    <a:pt x="955" y="210"/>
                  </a:cubicBezTo>
                  <a:cubicBezTo>
                    <a:pt x="953" y="211"/>
                    <a:pt x="953" y="211"/>
                    <a:pt x="953" y="211"/>
                  </a:cubicBezTo>
                  <a:cubicBezTo>
                    <a:pt x="948" y="214"/>
                    <a:pt x="932" y="230"/>
                    <a:pt x="907" y="261"/>
                  </a:cubicBezTo>
                  <a:cubicBezTo>
                    <a:pt x="905" y="263"/>
                    <a:pt x="905" y="263"/>
                    <a:pt x="905" y="263"/>
                  </a:cubicBezTo>
                  <a:cubicBezTo>
                    <a:pt x="903" y="263"/>
                    <a:pt x="903" y="263"/>
                    <a:pt x="903" y="263"/>
                  </a:cubicBezTo>
                  <a:cubicBezTo>
                    <a:pt x="901" y="261"/>
                    <a:pt x="901" y="261"/>
                    <a:pt x="901" y="261"/>
                  </a:cubicBezTo>
                  <a:cubicBezTo>
                    <a:pt x="892" y="255"/>
                    <a:pt x="884" y="250"/>
                    <a:pt x="879" y="244"/>
                  </a:cubicBezTo>
                  <a:cubicBezTo>
                    <a:pt x="875" y="241"/>
                    <a:pt x="865" y="239"/>
                    <a:pt x="848" y="239"/>
                  </a:cubicBezTo>
                  <a:cubicBezTo>
                    <a:pt x="847" y="271"/>
                    <a:pt x="847" y="271"/>
                    <a:pt x="847" y="271"/>
                  </a:cubicBezTo>
                  <a:cubicBezTo>
                    <a:pt x="846" y="272"/>
                    <a:pt x="846" y="272"/>
                    <a:pt x="846" y="272"/>
                  </a:cubicBezTo>
                  <a:cubicBezTo>
                    <a:pt x="834" y="332"/>
                    <a:pt x="834" y="332"/>
                    <a:pt x="834" y="332"/>
                  </a:cubicBezTo>
                  <a:cubicBezTo>
                    <a:pt x="831" y="339"/>
                    <a:pt x="830" y="353"/>
                    <a:pt x="830" y="374"/>
                  </a:cubicBezTo>
                  <a:cubicBezTo>
                    <a:pt x="835" y="380"/>
                    <a:pt x="835" y="380"/>
                    <a:pt x="835" y="380"/>
                  </a:cubicBezTo>
                  <a:cubicBezTo>
                    <a:pt x="839" y="372"/>
                    <a:pt x="839" y="372"/>
                    <a:pt x="839" y="372"/>
                  </a:cubicBezTo>
                  <a:cubicBezTo>
                    <a:pt x="840" y="372"/>
                    <a:pt x="840" y="372"/>
                    <a:pt x="840" y="372"/>
                  </a:cubicBezTo>
                  <a:cubicBezTo>
                    <a:pt x="841" y="370"/>
                    <a:pt x="841" y="370"/>
                    <a:pt x="841" y="370"/>
                  </a:cubicBezTo>
                  <a:cubicBezTo>
                    <a:pt x="856" y="362"/>
                    <a:pt x="856" y="362"/>
                    <a:pt x="856" y="362"/>
                  </a:cubicBezTo>
                  <a:cubicBezTo>
                    <a:pt x="901" y="369"/>
                    <a:pt x="901" y="369"/>
                    <a:pt x="901" y="369"/>
                  </a:cubicBezTo>
                  <a:cubicBezTo>
                    <a:pt x="905" y="363"/>
                    <a:pt x="905" y="363"/>
                    <a:pt x="905" y="363"/>
                  </a:cubicBezTo>
                  <a:cubicBezTo>
                    <a:pt x="912" y="352"/>
                    <a:pt x="912" y="352"/>
                    <a:pt x="912" y="352"/>
                  </a:cubicBezTo>
                  <a:cubicBezTo>
                    <a:pt x="913" y="352"/>
                    <a:pt x="913" y="352"/>
                    <a:pt x="913" y="352"/>
                  </a:cubicBezTo>
                  <a:cubicBezTo>
                    <a:pt x="914" y="351"/>
                    <a:pt x="914" y="351"/>
                    <a:pt x="914" y="351"/>
                  </a:cubicBezTo>
                  <a:cubicBezTo>
                    <a:pt x="931" y="348"/>
                    <a:pt x="931" y="348"/>
                    <a:pt x="931" y="348"/>
                  </a:cubicBezTo>
                  <a:cubicBezTo>
                    <a:pt x="954" y="346"/>
                    <a:pt x="954" y="346"/>
                    <a:pt x="954" y="346"/>
                  </a:cubicBezTo>
                  <a:cubicBezTo>
                    <a:pt x="961" y="348"/>
                    <a:pt x="969" y="357"/>
                    <a:pt x="979" y="370"/>
                  </a:cubicBezTo>
                  <a:cubicBezTo>
                    <a:pt x="1007" y="384"/>
                    <a:pt x="1022" y="397"/>
                    <a:pt x="1025" y="408"/>
                  </a:cubicBezTo>
                  <a:cubicBezTo>
                    <a:pt x="1027" y="413"/>
                    <a:pt x="1027" y="417"/>
                    <a:pt x="1025" y="422"/>
                  </a:cubicBezTo>
                  <a:cubicBezTo>
                    <a:pt x="1023" y="427"/>
                    <a:pt x="1019" y="430"/>
                    <a:pt x="1012" y="430"/>
                  </a:cubicBezTo>
                  <a:cubicBezTo>
                    <a:pt x="1011" y="430"/>
                    <a:pt x="1011" y="430"/>
                    <a:pt x="1011" y="430"/>
                  </a:cubicBezTo>
                  <a:cubicBezTo>
                    <a:pt x="977" y="429"/>
                    <a:pt x="958" y="429"/>
                    <a:pt x="951" y="431"/>
                  </a:cubicBezTo>
                  <a:cubicBezTo>
                    <a:pt x="934" y="442"/>
                    <a:pt x="934" y="442"/>
                    <a:pt x="934" y="442"/>
                  </a:cubicBezTo>
                  <a:cubicBezTo>
                    <a:pt x="914" y="457"/>
                    <a:pt x="900" y="465"/>
                    <a:pt x="892" y="465"/>
                  </a:cubicBezTo>
                  <a:cubicBezTo>
                    <a:pt x="879" y="467"/>
                    <a:pt x="879" y="467"/>
                    <a:pt x="879" y="467"/>
                  </a:cubicBezTo>
                  <a:cubicBezTo>
                    <a:pt x="870" y="501"/>
                    <a:pt x="870" y="501"/>
                    <a:pt x="870" y="501"/>
                  </a:cubicBezTo>
                  <a:cubicBezTo>
                    <a:pt x="868" y="512"/>
                    <a:pt x="865" y="519"/>
                    <a:pt x="859" y="523"/>
                  </a:cubicBezTo>
                  <a:cubicBezTo>
                    <a:pt x="853" y="529"/>
                    <a:pt x="845" y="532"/>
                    <a:pt x="834" y="534"/>
                  </a:cubicBezTo>
                  <a:cubicBezTo>
                    <a:pt x="821" y="537"/>
                    <a:pt x="810" y="541"/>
                    <a:pt x="799" y="548"/>
                  </a:cubicBezTo>
                  <a:cubicBezTo>
                    <a:pt x="788" y="572"/>
                    <a:pt x="788" y="572"/>
                    <a:pt x="788" y="572"/>
                  </a:cubicBezTo>
                  <a:cubicBezTo>
                    <a:pt x="787" y="573"/>
                    <a:pt x="787" y="573"/>
                    <a:pt x="787" y="573"/>
                  </a:cubicBezTo>
                  <a:cubicBezTo>
                    <a:pt x="786" y="573"/>
                    <a:pt x="786" y="573"/>
                    <a:pt x="786" y="573"/>
                  </a:cubicBezTo>
                  <a:cubicBezTo>
                    <a:pt x="785" y="573"/>
                    <a:pt x="785" y="573"/>
                    <a:pt x="785" y="573"/>
                  </a:cubicBezTo>
                  <a:cubicBezTo>
                    <a:pt x="754" y="586"/>
                    <a:pt x="754" y="586"/>
                    <a:pt x="754" y="586"/>
                  </a:cubicBezTo>
                  <a:cubicBezTo>
                    <a:pt x="752" y="586"/>
                    <a:pt x="752" y="586"/>
                    <a:pt x="752" y="586"/>
                  </a:cubicBezTo>
                  <a:cubicBezTo>
                    <a:pt x="736" y="583"/>
                    <a:pt x="736" y="583"/>
                    <a:pt x="736" y="583"/>
                  </a:cubicBezTo>
                  <a:cubicBezTo>
                    <a:pt x="723" y="581"/>
                    <a:pt x="714" y="577"/>
                    <a:pt x="708" y="573"/>
                  </a:cubicBezTo>
                  <a:cubicBezTo>
                    <a:pt x="699" y="569"/>
                    <a:pt x="690" y="568"/>
                    <a:pt x="681" y="571"/>
                  </a:cubicBezTo>
                  <a:cubicBezTo>
                    <a:pt x="672" y="583"/>
                    <a:pt x="668" y="597"/>
                    <a:pt x="669" y="613"/>
                  </a:cubicBezTo>
                  <a:cubicBezTo>
                    <a:pt x="670" y="621"/>
                    <a:pt x="672" y="627"/>
                    <a:pt x="674" y="628"/>
                  </a:cubicBezTo>
                  <a:cubicBezTo>
                    <a:pt x="679" y="628"/>
                    <a:pt x="679" y="628"/>
                    <a:pt x="679" y="628"/>
                  </a:cubicBezTo>
                  <a:cubicBezTo>
                    <a:pt x="684" y="624"/>
                    <a:pt x="684" y="624"/>
                    <a:pt x="684" y="624"/>
                  </a:cubicBezTo>
                  <a:cubicBezTo>
                    <a:pt x="685" y="646"/>
                    <a:pt x="685" y="646"/>
                    <a:pt x="685" y="646"/>
                  </a:cubicBezTo>
                  <a:cubicBezTo>
                    <a:pt x="685" y="654"/>
                    <a:pt x="683" y="659"/>
                    <a:pt x="677" y="663"/>
                  </a:cubicBezTo>
                  <a:cubicBezTo>
                    <a:pt x="674" y="666"/>
                    <a:pt x="668" y="669"/>
                    <a:pt x="659" y="672"/>
                  </a:cubicBezTo>
                  <a:cubicBezTo>
                    <a:pt x="653" y="673"/>
                    <a:pt x="653" y="673"/>
                    <a:pt x="653" y="673"/>
                  </a:cubicBezTo>
                  <a:cubicBezTo>
                    <a:pt x="646" y="676"/>
                    <a:pt x="632" y="694"/>
                    <a:pt x="610" y="728"/>
                  </a:cubicBezTo>
                  <a:cubicBezTo>
                    <a:pt x="610" y="729"/>
                    <a:pt x="610" y="729"/>
                    <a:pt x="610" y="729"/>
                  </a:cubicBezTo>
                  <a:cubicBezTo>
                    <a:pt x="610" y="729"/>
                    <a:pt x="610" y="729"/>
                    <a:pt x="610" y="729"/>
                  </a:cubicBezTo>
                  <a:cubicBezTo>
                    <a:pt x="589" y="741"/>
                    <a:pt x="589" y="741"/>
                    <a:pt x="589" y="741"/>
                  </a:cubicBezTo>
                  <a:cubicBezTo>
                    <a:pt x="592" y="741"/>
                    <a:pt x="594" y="743"/>
                    <a:pt x="594" y="745"/>
                  </a:cubicBezTo>
                  <a:cubicBezTo>
                    <a:pt x="593" y="748"/>
                    <a:pt x="591" y="749"/>
                    <a:pt x="585" y="750"/>
                  </a:cubicBezTo>
                  <a:cubicBezTo>
                    <a:pt x="527" y="748"/>
                    <a:pt x="527" y="748"/>
                    <a:pt x="527" y="748"/>
                  </a:cubicBezTo>
                  <a:cubicBezTo>
                    <a:pt x="461" y="746"/>
                    <a:pt x="410" y="764"/>
                    <a:pt x="374" y="801"/>
                  </a:cubicBezTo>
                  <a:cubicBezTo>
                    <a:pt x="373" y="802"/>
                    <a:pt x="373" y="802"/>
                    <a:pt x="373" y="802"/>
                  </a:cubicBezTo>
                  <a:cubicBezTo>
                    <a:pt x="372" y="803"/>
                    <a:pt x="372" y="803"/>
                    <a:pt x="372" y="803"/>
                  </a:cubicBezTo>
                  <a:cubicBezTo>
                    <a:pt x="371" y="803"/>
                    <a:pt x="371" y="803"/>
                    <a:pt x="371" y="803"/>
                  </a:cubicBezTo>
                  <a:cubicBezTo>
                    <a:pt x="347" y="805"/>
                    <a:pt x="347" y="805"/>
                    <a:pt x="347" y="805"/>
                  </a:cubicBezTo>
                  <a:cubicBezTo>
                    <a:pt x="345" y="806"/>
                    <a:pt x="345" y="806"/>
                    <a:pt x="345" y="806"/>
                  </a:cubicBezTo>
                  <a:cubicBezTo>
                    <a:pt x="344" y="806"/>
                    <a:pt x="344" y="806"/>
                    <a:pt x="344" y="806"/>
                  </a:cubicBezTo>
                  <a:cubicBezTo>
                    <a:pt x="337" y="790"/>
                    <a:pt x="337" y="790"/>
                    <a:pt x="337" y="790"/>
                  </a:cubicBezTo>
                  <a:cubicBezTo>
                    <a:pt x="312" y="796"/>
                    <a:pt x="312" y="796"/>
                    <a:pt x="312" y="796"/>
                  </a:cubicBezTo>
                  <a:cubicBezTo>
                    <a:pt x="299" y="797"/>
                    <a:pt x="282" y="793"/>
                    <a:pt x="263" y="783"/>
                  </a:cubicBezTo>
                  <a:cubicBezTo>
                    <a:pt x="245" y="776"/>
                    <a:pt x="229" y="765"/>
                    <a:pt x="213" y="753"/>
                  </a:cubicBezTo>
                  <a:cubicBezTo>
                    <a:pt x="203" y="745"/>
                    <a:pt x="190" y="739"/>
                    <a:pt x="174" y="737"/>
                  </a:cubicBezTo>
                  <a:cubicBezTo>
                    <a:pt x="152" y="734"/>
                    <a:pt x="152" y="734"/>
                    <a:pt x="152" y="734"/>
                  </a:cubicBezTo>
                  <a:cubicBezTo>
                    <a:pt x="128" y="738"/>
                    <a:pt x="128" y="738"/>
                    <a:pt x="128" y="738"/>
                  </a:cubicBezTo>
                  <a:cubicBezTo>
                    <a:pt x="110" y="741"/>
                    <a:pt x="92" y="741"/>
                    <a:pt x="75" y="739"/>
                  </a:cubicBezTo>
                  <a:cubicBezTo>
                    <a:pt x="55" y="738"/>
                    <a:pt x="31" y="732"/>
                    <a:pt x="2" y="723"/>
                  </a:cubicBezTo>
                  <a:cubicBezTo>
                    <a:pt x="0" y="728"/>
                    <a:pt x="0" y="728"/>
                    <a:pt x="0" y="728"/>
                  </a:cubicBezTo>
                  <a:cubicBezTo>
                    <a:pt x="1" y="728"/>
                    <a:pt x="1" y="728"/>
                    <a:pt x="1" y="728"/>
                  </a:cubicBezTo>
                  <a:cubicBezTo>
                    <a:pt x="1" y="728"/>
                    <a:pt x="1" y="728"/>
                    <a:pt x="1" y="728"/>
                  </a:cubicBezTo>
                  <a:cubicBezTo>
                    <a:pt x="2" y="728"/>
                    <a:pt x="2" y="728"/>
                    <a:pt x="2" y="728"/>
                  </a:cubicBezTo>
                  <a:cubicBezTo>
                    <a:pt x="2" y="729"/>
                    <a:pt x="2" y="729"/>
                    <a:pt x="2" y="729"/>
                  </a:cubicBezTo>
                  <a:cubicBezTo>
                    <a:pt x="3" y="736"/>
                    <a:pt x="3" y="736"/>
                    <a:pt x="3" y="736"/>
                  </a:cubicBezTo>
                  <a:cubicBezTo>
                    <a:pt x="9" y="749"/>
                    <a:pt x="9" y="749"/>
                    <a:pt x="9" y="749"/>
                  </a:cubicBezTo>
                  <a:cubicBezTo>
                    <a:pt x="23" y="767"/>
                    <a:pt x="23" y="767"/>
                    <a:pt x="23" y="767"/>
                  </a:cubicBezTo>
                  <a:cubicBezTo>
                    <a:pt x="24" y="769"/>
                    <a:pt x="24" y="769"/>
                    <a:pt x="24" y="769"/>
                  </a:cubicBezTo>
                  <a:cubicBezTo>
                    <a:pt x="21" y="782"/>
                    <a:pt x="21" y="782"/>
                    <a:pt x="21" y="782"/>
                  </a:cubicBezTo>
                  <a:cubicBezTo>
                    <a:pt x="21" y="783"/>
                    <a:pt x="21" y="783"/>
                    <a:pt x="21" y="783"/>
                  </a:cubicBezTo>
                  <a:cubicBezTo>
                    <a:pt x="21" y="783"/>
                    <a:pt x="21" y="783"/>
                    <a:pt x="21" y="783"/>
                  </a:cubicBezTo>
                  <a:cubicBezTo>
                    <a:pt x="12" y="794"/>
                    <a:pt x="12" y="794"/>
                    <a:pt x="12" y="794"/>
                  </a:cubicBezTo>
                  <a:cubicBezTo>
                    <a:pt x="21" y="803"/>
                    <a:pt x="21" y="803"/>
                    <a:pt x="21" y="803"/>
                  </a:cubicBezTo>
                  <a:cubicBezTo>
                    <a:pt x="25" y="806"/>
                    <a:pt x="27" y="809"/>
                    <a:pt x="27" y="812"/>
                  </a:cubicBezTo>
                  <a:cubicBezTo>
                    <a:pt x="29" y="825"/>
                    <a:pt x="29" y="825"/>
                    <a:pt x="29" y="825"/>
                  </a:cubicBezTo>
                  <a:cubicBezTo>
                    <a:pt x="39" y="835"/>
                    <a:pt x="39" y="835"/>
                    <a:pt x="39" y="835"/>
                  </a:cubicBezTo>
                  <a:cubicBezTo>
                    <a:pt x="39" y="837"/>
                    <a:pt x="39" y="837"/>
                    <a:pt x="39" y="837"/>
                  </a:cubicBezTo>
                  <a:cubicBezTo>
                    <a:pt x="41" y="845"/>
                    <a:pt x="41" y="845"/>
                    <a:pt x="41" y="845"/>
                  </a:cubicBezTo>
                  <a:cubicBezTo>
                    <a:pt x="41" y="852"/>
                    <a:pt x="41" y="852"/>
                    <a:pt x="41" y="852"/>
                  </a:cubicBezTo>
                  <a:cubicBezTo>
                    <a:pt x="47" y="857"/>
                    <a:pt x="47" y="857"/>
                    <a:pt x="47" y="857"/>
                  </a:cubicBezTo>
                  <a:cubicBezTo>
                    <a:pt x="51" y="856"/>
                    <a:pt x="51" y="856"/>
                    <a:pt x="51" y="856"/>
                  </a:cubicBezTo>
                  <a:cubicBezTo>
                    <a:pt x="52" y="854"/>
                    <a:pt x="52" y="854"/>
                    <a:pt x="52" y="854"/>
                  </a:cubicBezTo>
                  <a:cubicBezTo>
                    <a:pt x="54" y="848"/>
                    <a:pt x="57" y="845"/>
                    <a:pt x="62" y="845"/>
                  </a:cubicBezTo>
                  <a:cubicBezTo>
                    <a:pt x="68" y="843"/>
                    <a:pt x="68" y="843"/>
                    <a:pt x="68" y="843"/>
                  </a:cubicBezTo>
                  <a:cubicBezTo>
                    <a:pt x="104" y="839"/>
                    <a:pt x="104" y="839"/>
                    <a:pt x="104" y="839"/>
                  </a:cubicBezTo>
                  <a:cubicBezTo>
                    <a:pt x="119" y="834"/>
                    <a:pt x="119" y="834"/>
                    <a:pt x="119" y="834"/>
                  </a:cubicBezTo>
                  <a:cubicBezTo>
                    <a:pt x="120" y="833"/>
                    <a:pt x="120" y="833"/>
                    <a:pt x="120" y="833"/>
                  </a:cubicBezTo>
                  <a:cubicBezTo>
                    <a:pt x="122" y="832"/>
                    <a:pt x="122" y="832"/>
                    <a:pt x="122" y="832"/>
                  </a:cubicBezTo>
                  <a:cubicBezTo>
                    <a:pt x="130" y="848"/>
                    <a:pt x="130" y="848"/>
                    <a:pt x="130" y="848"/>
                  </a:cubicBezTo>
                  <a:cubicBezTo>
                    <a:pt x="130" y="848"/>
                    <a:pt x="130" y="848"/>
                    <a:pt x="130" y="848"/>
                  </a:cubicBezTo>
                  <a:cubicBezTo>
                    <a:pt x="131" y="852"/>
                    <a:pt x="130" y="856"/>
                    <a:pt x="128" y="859"/>
                  </a:cubicBezTo>
                  <a:cubicBezTo>
                    <a:pt x="108" y="888"/>
                    <a:pt x="108" y="888"/>
                    <a:pt x="108" y="888"/>
                  </a:cubicBezTo>
                  <a:cubicBezTo>
                    <a:pt x="110" y="892"/>
                    <a:pt x="110" y="892"/>
                    <a:pt x="110" y="892"/>
                  </a:cubicBezTo>
                  <a:cubicBezTo>
                    <a:pt x="119" y="901"/>
                    <a:pt x="119" y="901"/>
                    <a:pt x="119" y="901"/>
                  </a:cubicBezTo>
                  <a:cubicBezTo>
                    <a:pt x="128" y="907"/>
                    <a:pt x="128" y="907"/>
                    <a:pt x="128" y="907"/>
                  </a:cubicBezTo>
                  <a:cubicBezTo>
                    <a:pt x="128" y="907"/>
                    <a:pt x="128" y="907"/>
                    <a:pt x="128" y="907"/>
                  </a:cubicBezTo>
                  <a:cubicBezTo>
                    <a:pt x="132" y="912"/>
                    <a:pt x="136" y="916"/>
                    <a:pt x="140" y="917"/>
                  </a:cubicBezTo>
                  <a:cubicBezTo>
                    <a:pt x="145" y="919"/>
                    <a:pt x="150" y="923"/>
                    <a:pt x="154" y="928"/>
                  </a:cubicBezTo>
                  <a:cubicBezTo>
                    <a:pt x="154" y="930"/>
                    <a:pt x="154" y="930"/>
                    <a:pt x="154" y="930"/>
                  </a:cubicBezTo>
                  <a:cubicBezTo>
                    <a:pt x="161" y="933"/>
                    <a:pt x="161" y="933"/>
                    <a:pt x="161" y="933"/>
                  </a:cubicBezTo>
                  <a:cubicBezTo>
                    <a:pt x="163" y="934"/>
                    <a:pt x="163" y="934"/>
                    <a:pt x="163" y="934"/>
                  </a:cubicBezTo>
                  <a:cubicBezTo>
                    <a:pt x="164" y="934"/>
                    <a:pt x="164" y="934"/>
                    <a:pt x="164" y="934"/>
                  </a:cubicBezTo>
                  <a:cubicBezTo>
                    <a:pt x="166" y="941"/>
                    <a:pt x="166" y="941"/>
                    <a:pt x="166" y="941"/>
                  </a:cubicBezTo>
                  <a:cubicBezTo>
                    <a:pt x="167" y="949"/>
                    <a:pt x="167" y="949"/>
                    <a:pt x="167" y="949"/>
                  </a:cubicBezTo>
                  <a:cubicBezTo>
                    <a:pt x="170" y="960"/>
                    <a:pt x="170" y="960"/>
                    <a:pt x="170" y="960"/>
                  </a:cubicBezTo>
                  <a:cubicBezTo>
                    <a:pt x="187" y="963"/>
                    <a:pt x="187" y="963"/>
                    <a:pt x="187" y="963"/>
                  </a:cubicBezTo>
                  <a:cubicBezTo>
                    <a:pt x="188" y="963"/>
                    <a:pt x="188" y="963"/>
                    <a:pt x="188" y="963"/>
                  </a:cubicBezTo>
                  <a:cubicBezTo>
                    <a:pt x="189" y="963"/>
                    <a:pt x="189" y="963"/>
                    <a:pt x="189" y="963"/>
                  </a:cubicBezTo>
                  <a:cubicBezTo>
                    <a:pt x="189" y="964"/>
                    <a:pt x="189" y="964"/>
                    <a:pt x="189" y="964"/>
                  </a:cubicBezTo>
                  <a:cubicBezTo>
                    <a:pt x="190" y="965"/>
                    <a:pt x="190" y="965"/>
                    <a:pt x="190" y="965"/>
                  </a:cubicBezTo>
                  <a:cubicBezTo>
                    <a:pt x="194" y="975"/>
                    <a:pt x="194" y="975"/>
                    <a:pt x="194" y="975"/>
                  </a:cubicBezTo>
                  <a:cubicBezTo>
                    <a:pt x="208" y="980"/>
                    <a:pt x="208" y="980"/>
                    <a:pt x="208" y="980"/>
                  </a:cubicBezTo>
                  <a:cubicBezTo>
                    <a:pt x="218" y="975"/>
                    <a:pt x="218" y="975"/>
                    <a:pt x="218" y="975"/>
                  </a:cubicBezTo>
                  <a:cubicBezTo>
                    <a:pt x="217" y="970"/>
                    <a:pt x="217" y="970"/>
                    <a:pt x="217" y="970"/>
                  </a:cubicBezTo>
                  <a:cubicBezTo>
                    <a:pt x="208" y="961"/>
                    <a:pt x="208" y="961"/>
                    <a:pt x="208" y="961"/>
                  </a:cubicBezTo>
                  <a:cubicBezTo>
                    <a:pt x="209" y="960"/>
                    <a:pt x="209" y="960"/>
                    <a:pt x="209" y="960"/>
                  </a:cubicBezTo>
                  <a:cubicBezTo>
                    <a:pt x="209" y="959"/>
                    <a:pt x="209" y="959"/>
                    <a:pt x="209" y="959"/>
                  </a:cubicBezTo>
                  <a:cubicBezTo>
                    <a:pt x="217" y="944"/>
                    <a:pt x="217" y="944"/>
                    <a:pt x="217" y="944"/>
                  </a:cubicBezTo>
                  <a:cubicBezTo>
                    <a:pt x="233" y="944"/>
                    <a:pt x="233" y="944"/>
                    <a:pt x="233" y="944"/>
                  </a:cubicBezTo>
                  <a:cubicBezTo>
                    <a:pt x="234" y="945"/>
                    <a:pt x="234" y="945"/>
                    <a:pt x="234" y="945"/>
                  </a:cubicBezTo>
                  <a:cubicBezTo>
                    <a:pt x="257" y="953"/>
                    <a:pt x="257" y="953"/>
                    <a:pt x="257" y="953"/>
                  </a:cubicBezTo>
                  <a:cubicBezTo>
                    <a:pt x="270" y="951"/>
                    <a:pt x="270" y="951"/>
                    <a:pt x="270" y="951"/>
                  </a:cubicBezTo>
                  <a:cubicBezTo>
                    <a:pt x="281" y="941"/>
                    <a:pt x="281" y="941"/>
                    <a:pt x="281" y="941"/>
                  </a:cubicBezTo>
                  <a:cubicBezTo>
                    <a:pt x="292" y="927"/>
                    <a:pt x="300" y="921"/>
                    <a:pt x="305" y="924"/>
                  </a:cubicBezTo>
                  <a:cubicBezTo>
                    <a:pt x="310" y="923"/>
                    <a:pt x="310" y="923"/>
                    <a:pt x="310" y="923"/>
                  </a:cubicBezTo>
                  <a:cubicBezTo>
                    <a:pt x="317" y="923"/>
                    <a:pt x="320" y="924"/>
                    <a:pt x="322" y="925"/>
                  </a:cubicBezTo>
                  <a:cubicBezTo>
                    <a:pt x="323" y="926"/>
                    <a:pt x="323" y="928"/>
                    <a:pt x="323" y="929"/>
                  </a:cubicBezTo>
                  <a:cubicBezTo>
                    <a:pt x="323" y="932"/>
                    <a:pt x="326" y="937"/>
                    <a:pt x="330" y="945"/>
                  </a:cubicBezTo>
                  <a:cubicBezTo>
                    <a:pt x="330" y="945"/>
                    <a:pt x="330" y="945"/>
                    <a:pt x="330" y="945"/>
                  </a:cubicBezTo>
                  <a:cubicBezTo>
                    <a:pt x="330" y="946"/>
                    <a:pt x="330" y="946"/>
                    <a:pt x="330" y="946"/>
                  </a:cubicBezTo>
                  <a:cubicBezTo>
                    <a:pt x="332" y="956"/>
                    <a:pt x="332" y="956"/>
                    <a:pt x="332" y="956"/>
                  </a:cubicBezTo>
                  <a:cubicBezTo>
                    <a:pt x="332" y="958"/>
                    <a:pt x="332" y="958"/>
                    <a:pt x="332" y="958"/>
                  </a:cubicBezTo>
                  <a:cubicBezTo>
                    <a:pt x="330" y="969"/>
                    <a:pt x="330" y="969"/>
                    <a:pt x="330" y="969"/>
                  </a:cubicBezTo>
                  <a:cubicBezTo>
                    <a:pt x="330" y="970"/>
                    <a:pt x="330" y="970"/>
                    <a:pt x="330" y="970"/>
                  </a:cubicBezTo>
                  <a:cubicBezTo>
                    <a:pt x="329" y="970"/>
                    <a:pt x="329" y="970"/>
                    <a:pt x="329" y="970"/>
                  </a:cubicBezTo>
                  <a:cubicBezTo>
                    <a:pt x="317" y="984"/>
                    <a:pt x="317" y="984"/>
                    <a:pt x="317" y="984"/>
                  </a:cubicBezTo>
                  <a:cubicBezTo>
                    <a:pt x="317" y="985"/>
                    <a:pt x="317" y="985"/>
                    <a:pt x="317" y="985"/>
                  </a:cubicBezTo>
                  <a:cubicBezTo>
                    <a:pt x="292" y="996"/>
                    <a:pt x="292" y="996"/>
                    <a:pt x="292" y="996"/>
                  </a:cubicBezTo>
                  <a:cubicBezTo>
                    <a:pt x="288" y="1003"/>
                    <a:pt x="288" y="1003"/>
                    <a:pt x="288" y="1003"/>
                  </a:cubicBezTo>
                  <a:cubicBezTo>
                    <a:pt x="285" y="1023"/>
                    <a:pt x="285" y="1023"/>
                    <a:pt x="285" y="1023"/>
                  </a:cubicBezTo>
                  <a:cubicBezTo>
                    <a:pt x="287" y="1032"/>
                    <a:pt x="287" y="1032"/>
                    <a:pt x="287" y="1032"/>
                  </a:cubicBezTo>
                  <a:cubicBezTo>
                    <a:pt x="293" y="1043"/>
                    <a:pt x="293" y="1043"/>
                    <a:pt x="293" y="1043"/>
                  </a:cubicBezTo>
                  <a:cubicBezTo>
                    <a:pt x="296" y="1045"/>
                    <a:pt x="296" y="1045"/>
                    <a:pt x="296" y="1045"/>
                  </a:cubicBezTo>
                  <a:cubicBezTo>
                    <a:pt x="304" y="1050"/>
                    <a:pt x="304" y="1050"/>
                    <a:pt x="304" y="1050"/>
                  </a:cubicBezTo>
                  <a:cubicBezTo>
                    <a:pt x="333" y="1050"/>
                    <a:pt x="333" y="1050"/>
                    <a:pt x="333" y="1050"/>
                  </a:cubicBezTo>
                  <a:cubicBezTo>
                    <a:pt x="357" y="1047"/>
                    <a:pt x="357" y="1047"/>
                    <a:pt x="357" y="1047"/>
                  </a:cubicBezTo>
                  <a:cubicBezTo>
                    <a:pt x="361" y="1043"/>
                    <a:pt x="361" y="1043"/>
                    <a:pt x="361" y="1043"/>
                  </a:cubicBezTo>
                  <a:cubicBezTo>
                    <a:pt x="364" y="1039"/>
                    <a:pt x="368" y="1038"/>
                    <a:pt x="370" y="1038"/>
                  </a:cubicBezTo>
                  <a:cubicBezTo>
                    <a:pt x="386" y="1041"/>
                    <a:pt x="386" y="1041"/>
                    <a:pt x="386" y="1041"/>
                  </a:cubicBezTo>
                  <a:cubicBezTo>
                    <a:pt x="388" y="1038"/>
                    <a:pt x="388" y="1038"/>
                    <a:pt x="388" y="1038"/>
                  </a:cubicBezTo>
                  <a:cubicBezTo>
                    <a:pt x="386" y="1033"/>
                    <a:pt x="386" y="1029"/>
                    <a:pt x="389" y="1025"/>
                  </a:cubicBezTo>
                  <a:cubicBezTo>
                    <a:pt x="396" y="1013"/>
                    <a:pt x="396" y="1013"/>
                    <a:pt x="396" y="1013"/>
                  </a:cubicBezTo>
                  <a:cubicBezTo>
                    <a:pt x="396" y="991"/>
                    <a:pt x="396" y="991"/>
                    <a:pt x="396" y="991"/>
                  </a:cubicBezTo>
                  <a:cubicBezTo>
                    <a:pt x="396" y="990"/>
                    <a:pt x="396" y="990"/>
                    <a:pt x="396" y="990"/>
                  </a:cubicBezTo>
                  <a:cubicBezTo>
                    <a:pt x="408" y="954"/>
                    <a:pt x="408" y="954"/>
                    <a:pt x="408" y="954"/>
                  </a:cubicBezTo>
                  <a:cubicBezTo>
                    <a:pt x="409" y="954"/>
                    <a:pt x="409" y="954"/>
                    <a:pt x="409" y="954"/>
                  </a:cubicBezTo>
                  <a:cubicBezTo>
                    <a:pt x="409" y="953"/>
                    <a:pt x="409" y="953"/>
                    <a:pt x="409" y="953"/>
                  </a:cubicBezTo>
                  <a:cubicBezTo>
                    <a:pt x="410" y="953"/>
                    <a:pt x="410" y="953"/>
                    <a:pt x="410" y="953"/>
                  </a:cubicBezTo>
                  <a:cubicBezTo>
                    <a:pt x="410" y="952"/>
                    <a:pt x="410" y="952"/>
                    <a:pt x="410" y="952"/>
                  </a:cubicBezTo>
                  <a:cubicBezTo>
                    <a:pt x="431" y="935"/>
                    <a:pt x="431" y="935"/>
                    <a:pt x="431" y="935"/>
                  </a:cubicBezTo>
                  <a:cubicBezTo>
                    <a:pt x="432" y="934"/>
                    <a:pt x="432" y="934"/>
                    <a:pt x="432" y="934"/>
                  </a:cubicBezTo>
                  <a:cubicBezTo>
                    <a:pt x="451" y="942"/>
                    <a:pt x="451" y="942"/>
                    <a:pt x="451" y="942"/>
                  </a:cubicBezTo>
                  <a:cubicBezTo>
                    <a:pt x="461" y="949"/>
                    <a:pt x="465" y="954"/>
                    <a:pt x="465" y="958"/>
                  </a:cubicBezTo>
                  <a:cubicBezTo>
                    <a:pt x="464" y="973"/>
                    <a:pt x="464" y="973"/>
                    <a:pt x="464" y="973"/>
                  </a:cubicBezTo>
                  <a:cubicBezTo>
                    <a:pt x="458" y="983"/>
                    <a:pt x="458" y="983"/>
                    <a:pt x="458" y="983"/>
                  </a:cubicBezTo>
                  <a:cubicBezTo>
                    <a:pt x="453" y="996"/>
                    <a:pt x="453" y="996"/>
                    <a:pt x="453" y="996"/>
                  </a:cubicBezTo>
                  <a:cubicBezTo>
                    <a:pt x="453" y="1012"/>
                    <a:pt x="453" y="1012"/>
                    <a:pt x="453" y="1012"/>
                  </a:cubicBezTo>
                  <a:cubicBezTo>
                    <a:pt x="458" y="1019"/>
                    <a:pt x="458" y="1019"/>
                    <a:pt x="458" y="1019"/>
                  </a:cubicBezTo>
                  <a:cubicBezTo>
                    <a:pt x="464" y="1018"/>
                    <a:pt x="464" y="1018"/>
                    <a:pt x="464" y="1018"/>
                  </a:cubicBezTo>
                  <a:cubicBezTo>
                    <a:pt x="465" y="1017"/>
                    <a:pt x="465" y="1017"/>
                    <a:pt x="465" y="1017"/>
                  </a:cubicBezTo>
                  <a:cubicBezTo>
                    <a:pt x="476" y="1018"/>
                    <a:pt x="476" y="1018"/>
                    <a:pt x="476" y="1018"/>
                  </a:cubicBezTo>
                  <a:cubicBezTo>
                    <a:pt x="481" y="1021"/>
                    <a:pt x="485" y="1025"/>
                    <a:pt x="488" y="1032"/>
                  </a:cubicBezTo>
                  <a:cubicBezTo>
                    <a:pt x="494" y="1034"/>
                    <a:pt x="494" y="1034"/>
                    <a:pt x="494" y="1034"/>
                  </a:cubicBezTo>
                  <a:cubicBezTo>
                    <a:pt x="494" y="1034"/>
                    <a:pt x="494" y="1034"/>
                    <a:pt x="494" y="1034"/>
                  </a:cubicBezTo>
                  <a:cubicBezTo>
                    <a:pt x="495" y="1034"/>
                    <a:pt x="495" y="1034"/>
                    <a:pt x="495" y="1034"/>
                  </a:cubicBezTo>
                  <a:cubicBezTo>
                    <a:pt x="519" y="1045"/>
                    <a:pt x="519" y="1045"/>
                    <a:pt x="519" y="1045"/>
                  </a:cubicBezTo>
                  <a:cubicBezTo>
                    <a:pt x="529" y="1049"/>
                    <a:pt x="529" y="1049"/>
                    <a:pt x="529" y="1049"/>
                  </a:cubicBezTo>
                  <a:cubicBezTo>
                    <a:pt x="543" y="1047"/>
                    <a:pt x="543" y="1047"/>
                    <a:pt x="543" y="1047"/>
                  </a:cubicBezTo>
                  <a:cubicBezTo>
                    <a:pt x="550" y="1039"/>
                    <a:pt x="550" y="1039"/>
                    <a:pt x="550" y="1039"/>
                  </a:cubicBezTo>
                  <a:cubicBezTo>
                    <a:pt x="558" y="1005"/>
                    <a:pt x="558" y="1005"/>
                    <a:pt x="558" y="1005"/>
                  </a:cubicBezTo>
                  <a:cubicBezTo>
                    <a:pt x="559" y="986"/>
                    <a:pt x="559" y="986"/>
                    <a:pt x="559" y="986"/>
                  </a:cubicBezTo>
                  <a:cubicBezTo>
                    <a:pt x="559" y="985"/>
                    <a:pt x="559" y="985"/>
                    <a:pt x="559" y="985"/>
                  </a:cubicBezTo>
                  <a:cubicBezTo>
                    <a:pt x="560" y="984"/>
                    <a:pt x="560" y="984"/>
                    <a:pt x="560" y="984"/>
                  </a:cubicBezTo>
                  <a:cubicBezTo>
                    <a:pt x="561" y="983"/>
                    <a:pt x="561" y="983"/>
                    <a:pt x="561" y="983"/>
                  </a:cubicBezTo>
                  <a:cubicBezTo>
                    <a:pt x="574" y="972"/>
                    <a:pt x="574" y="972"/>
                    <a:pt x="574" y="972"/>
                  </a:cubicBezTo>
                  <a:cubicBezTo>
                    <a:pt x="581" y="963"/>
                    <a:pt x="581" y="963"/>
                    <a:pt x="581" y="963"/>
                  </a:cubicBezTo>
                  <a:cubicBezTo>
                    <a:pt x="582" y="962"/>
                    <a:pt x="582" y="962"/>
                    <a:pt x="582" y="962"/>
                  </a:cubicBezTo>
                  <a:cubicBezTo>
                    <a:pt x="596" y="956"/>
                    <a:pt x="596" y="956"/>
                    <a:pt x="596" y="956"/>
                  </a:cubicBezTo>
                  <a:cubicBezTo>
                    <a:pt x="604" y="951"/>
                    <a:pt x="604" y="951"/>
                    <a:pt x="604" y="951"/>
                  </a:cubicBezTo>
                  <a:cubicBezTo>
                    <a:pt x="614" y="947"/>
                    <a:pt x="614" y="947"/>
                    <a:pt x="614" y="947"/>
                  </a:cubicBezTo>
                  <a:cubicBezTo>
                    <a:pt x="609" y="926"/>
                    <a:pt x="609" y="926"/>
                    <a:pt x="609" y="926"/>
                  </a:cubicBezTo>
                  <a:cubicBezTo>
                    <a:pt x="632" y="929"/>
                    <a:pt x="632" y="929"/>
                    <a:pt x="632" y="929"/>
                  </a:cubicBezTo>
                  <a:cubicBezTo>
                    <a:pt x="632" y="930"/>
                    <a:pt x="632" y="930"/>
                    <a:pt x="632" y="930"/>
                  </a:cubicBezTo>
                  <a:cubicBezTo>
                    <a:pt x="645" y="934"/>
                    <a:pt x="645" y="934"/>
                    <a:pt x="645" y="934"/>
                  </a:cubicBezTo>
                  <a:cubicBezTo>
                    <a:pt x="645" y="934"/>
                    <a:pt x="645" y="934"/>
                    <a:pt x="645" y="934"/>
                  </a:cubicBezTo>
                  <a:cubicBezTo>
                    <a:pt x="648" y="921"/>
                    <a:pt x="648" y="921"/>
                    <a:pt x="648" y="921"/>
                  </a:cubicBezTo>
                  <a:cubicBezTo>
                    <a:pt x="648" y="919"/>
                    <a:pt x="648" y="919"/>
                    <a:pt x="648" y="919"/>
                  </a:cubicBezTo>
                  <a:cubicBezTo>
                    <a:pt x="650" y="919"/>
                    <a:pt x="650" y="919"/>
                    <a:pt x="650" y="919"/>
                  </a:cubicBezTo>
                  <a:cubicBezTo>
                    <a:pt x="652" y="919"/>
                    <a:pt x="652" y="919"/>
                    <a:pt x="652" y="919"/>
                  </a:cubicBezTo>
                  <a:cubicBezTo>
                    <a:pt x="663" y="922"/>
                    <a:pt x="663" y="922"/>
                    <a:pt x="663" y="922"/>
                  </a:cubicBezTo>
                  <a:cubicBezTo>
                    <a:pt x="668" y="922"/>
                    <a:pt x="668" y="922"/>
                    <a:pt x="668" y="922"/>
                  </a:cubicBezTo>
                  <a:cubicBezTo>
                    <a:pt x="679" y="910"/>
                    <a:pt x="679" y="910"/>
                    <a:pt x="679" y="910"/>
                  </a:cubicBezTo>
                  <a:cubicBezTo>
                    <a:pt x="679" y="910"/>
                    <a:pt x="679" y="910"/>
                    <a:pt x="679" y="910"/>
                  </a:cubicBezTo>
                  <a:cubicBezTo>
                    <a:pt x="680" y="910"/>
                    <a:pt x="680" y="910"/>
                    <a:pt x="680" y="910"/>
                  </a:cubicBezTo>
                  <a:cubicBezTo>
                    <a:pt x="681" y="910"/>
                    <a:pt x="681" y="910"/>
                    <a:pt x="681" y="910"/>
                  </a:cubicBezTo>
                  <a:cubicBezTo>
                    <a:pt x="694" y="907"/>
                    <a:pt x="694" y="907"/>
                    <a:pt x="694" y="907"/>
                  </a:cubicBezTo>
                  <a:cubicBezTo>
                    <a:pt x="706" y="896"/>
                    <a:pt x="706" y="896"/>
                    <a:pt x="706" y="896"/>
                  </a:cubicBezTo>
                  <a:cubicBezTo>
                    <a:pt x="712" y="887"/>
                    <a:pt x="712" y="887"/>
                    <a:pt x="712" y="887"/>
                  </a:cubicBezTo>
                  <a:cubicBezTo>
                    <a:pt x="712" y="876"/>
                    <a:pt x="712" y="876"/>
                    <a:pt x="712" y="876"/>
                  </a:cubicBezTo>
                  <a:cubicBezTo>
                    <a:pt x="712" y="872"/>
                    <a:pt x="714" y="869"/>
                    <a:pt x="719" y="867"/>
                  </a:cubicBezTo>
                  <a:cubicBezTo>
                    <a:pt x="720" y="867"/>
                    <a:pt x="720" y="867"/>
                    <a:pt x="720" y="867"/>
                  </a:cubicBezTo>
                  <a:cubicBezTo>
                    <a:pt x="721" y="867"/>
                    <a:pt x="721" y="867"/>
                    <a:pt x="721" y="867"/>
                  </a:cubicBezTo>
                  <a:cubicBezTo>
                    <a:pt x="734" y="868"/>
                    <a:pt x="734" y="868"/>
                    <a:pt x="734" y="868"/>
                  </a:cubicBezTo>
                  <a:cubicBezTo>
                    <a:pt x="739" y="865"/>
                    <a:pt x="739" y="865"/>
                    <a:pt x="739" y="865"/>
                  </a:cubicBezTo>
                  <a:cubicBezTo>
                    <a:pt x="741" y="855"/>
                    <a:pt x="741" y="855"/>
                    <a:pt x="741" y="855"/>
                  </a:cubicBezTo>
                  <a:cubicBezTo>
                    <a:pt x="755" y="851"/>
                    <a:pt x="755" y="851"/>
                    <a:pt x="755" y="851"/>
                  </a:cubicBezTo>
                  <a:cubicBezTo>
                    <a:pt x="756" y="851"/>
                    <a:pt x="756" y="851"/>
                    <a:pt x="756" y="851"/>
                  </a:cubicBezTo>
                  <a:cubicBezTo>
                    <a:pt x="756" y="851"/>
                    <a:pt x="756" y="851"/>
                    <a:pt x="756" y="851"/>
                  </a:cubicBezTo>
                  <a:cubicBezTo>
                    <a:pt x="774" y="853"/>
                    <a:pt x="774" y="853"/>
                    <a:pt x="774" y="853"/>
                  </a:cubicBezTo>
                  <a:cubicBezTo>
                    <a:pt x="788" y="850"/>
                    <a:pt x="788" y="850"/>
                    <a:pt x="788" y="850"/>
                  </a:cubicBezTo>
                  <a:cubicBezTo>
                    <a:pt x="796" y="841"/>
                    <a:pt x="796" y="841"/>
                    <a:pt x="796" y="841"/>
                  </a:cubicBezTo>
                  <a:cubicBezTo>
                    <a:pt x="801" y="830"/>
                    <a:pt x="801" y="830"/>
                    <a:pt x="801" y="830"/>
                  </a:cubicBezTo>
                  <a:cubicBezTo>
                    <a:pt x="791" y="819"/>
                    <a:pt x="791" y="819"/>
                    <a:pt x="791" y="819"/>
                  </a:cubicBezTo>
                  <a:cubicBezTo>
                    <a:pt x="791" y="819"/>
                    <a:pt x="791" y="819"/>
                    <a:pt x="791" y="819"/>
                  </a:cubicBezTo>
                  <a:cubicBezTo>
                    <a:pt x="789" y="810"/>
                    <a:pt x="789" y="810"/>
                    <a:pt x="789" y="810"/>
                  </a:cubicBezTo>
                  <a:cubicBezTo>
                    <a:pt x="786" y="798"/>
                    <a:pt x="786" y="798"/>
                    <a:pt x="786" y="798"/>
                  </a:cubicBezTo>
                  <a:cubicBezTo>
                    <a:pt x="786" y="797"/>
                    <a:pt x="786" y="797"/>
                    <a:pt x="786" y="797"/>
                  </a:cubicBezTo>
                  <a:cubicBezTo>
                    <a:pt x="792" y="786"/>
                    <a:pt x="792" y="786"/>
                    <a:pt x="792" y="786"/>
                  </a:cubicBezTo>
                  <a:cubicBezTo>
                    <a:pt x="792" y="783"/>
                    <a:pt x="794" y="778"/>
                    <a:pt x="800" y="772"/>
                  </a:cubicBezTo>
                  <a:cubicBezTo>
                    <a:pt x="808" y="757"/>
                    <a:pt x="808" y="757"/>
                    <a:pt x="808" y="757"/>
                  </a:cubicBezTo>
                  <a:cubicBezTo>
                    <a:pt x="808" y="757"/>
                    <a:pt x="808" y="757"/>
                    <a:pt x="808" y="757"/>
                  </a:cubicBezTo>
                  <a:cubicBezTo>
                    <a:pt x="808" y="757"/>
                    <a:pt x="808" y="757"/>
                    <a:pt x="808" y="757"/>
                  </a:cubicBezTo>
                  <a:cubicBezTo>
                    <a:pt x="815" y="745"/>
                    <a:pt x="815" y="745"/>
                    <a:pt x="815" y="745"/>
                  </a:cubicBezTo>
                  <a:cubicBezTo>
                    <a:pt x="825" y="725"/>
                    <a:pt x="825" y="725"/>
                    <a:pt x="825" y="725"/>
                  </a:cubicBezTo>
                  <a:cubicBezTo>
                    <a:pt x="835" y="739"/>
                    <a:pt x="835" y="739"/>
                    <a:pt x="835" y="739"/>
                  </a:cubicBezTo>
                  <a:cubicBezTo>
                    <a:pt x="836" y="739"/>
                    <a:pt x="836" y="739"/>
                    <a:pt x="836" y="739"/>
                  </a:cubicBezTo>
                  <a:cubicBezTo>
                    <a:pt x="836" y="740"/>
                    <a:pt x="836" y="740"/>
                    <a:pt x="836" y="740"/>
                  </a:cubicBezTo>
                  <a:cubicBezTo>
                    <a:pt x="839" y="754"/>
                    <a:pt x="839" y="754"/>
                    <a:pt x="839" y="754"/>
                  </a:cubicBezTo>
                  <a:cubicBezTo>
                    <a:pt x="839" y="754"/>
                    <a:pt x="839" y="754"/>
                    <a:pt x="839" y="754"/>
                  </a:cubicBezTo>
                  <a:cubicBezTo>
                    <a:pt x="841" y="768"/>
                    <a:pt x="841" y="768"/>
                    <a:pt x="841" y="768"/>
                  </a:cubicBezTo>
                  <a:cubicBezTo>
                    <a:pt x="851" y="772"/>
                    <a:pt x="851" y="772"/>
                    <a:pt x="851" y="772"/>
                  </a:cubicBezTo>
                  <a:cubicBezTo>
                    <a:pt x="852" y="772"/>
                    <a:pt x="852" y="772"/>
                    <a:pt x="852" y="772"/>
                  </a:cubicBezTo>
                  <a:cubicBezTo>
                    <a:pt x="854" y="774"/>
                    <a:pt x="854" y="774"/>
                    <a:pt x="854" y="774"/>
                  </a:cubicBezTo>
                  <a:cubicBezTo>
                    <a:pt x="855" y="773"/>
                    <a:pt x="855" y="773"/>
                    <a:pt x="855" y="773"/>
                  </a:cubicBezTo>
                  <a:cubicBezTo>
                    <a:pt x="863" y="759"/>
                    <a:pt x="863" y="759"/>
                    <a:pt x="863" y="759"/>
                  </a:cubicBezTo>
                  <a:cubicBezTo>
                    <a:pt x="868" y="745"/>
                    <a:pt x="868" y="745"/>
                    <a:pt x="868" y="745"/>
                  </a:cubicBezTo>
                  <a:cubicBezTo>
                    <a:pt x="870" y="745"/>
                    <a:pt x="870" y="745"/>
                    <a:pt x="870" y="745"/>
                  </a:cubicBezTo>
                  <a:cubicBezTo>
                    <a:pt x="872" y="746"/>
                    <a:pt x="872" y="746"/>
                    <a:pt x="872" y="746"/>
                  </a:cubicBezTo>
                  <a:cubicBezTo>
                    <a:pt x="892" y="753"/>
                    <a:pt x="892" y="753"/>
                    <a:pt x="892" y="753"/>
                  </a:cubicBezTo>
                  <a:cubicBezTo>
                    <a:pt x="902" y="745"/>
                    <a:pt x="902" y="745"/>
                    <a:pt x="902" y="745"/>
                  </a:cubicBezTo>
                  <a:cubicBezTo>
                    <a:pt x="903" y="745"/>
                    <a:pt x="903" y="745"/>
                    <a:pt x="903" y="745"/>
                  </a:cubicBezTo>
                  <a:cubicBezTo>
                    <a:pt x="904" y="745"/>
                    <a:pt x="904" y="745"/>
                    <a:pt x="904" y="745"/>
                  </a:cubicBezTo>
                  <a:cubicBezTo>
                    <a:pt x="914" y="744"/>
                    <a:pt x="914" y="744"/>
                    <a:pt x="914" y="744"/>
                  </a:cubicBezTo>
                  <a:cubicBezTo>
                    <a:pt x="921" y="732"/>
                    <a:pt x="921" y="732"/>
                    <a:pt x="921" y="732"/>
                  </a:cubicBezTo>
                  <a:cubicBezTo>
                    <a:pt x="921" y="718"/>
                    <a:pt x="921" y="718"/>
                    <a:pt x="921" y="718"/>
                  </a:cubicBezTo>
                  <a:cubicBezTo>
                    <a:pt x="925" y="696"/>
                    <a:pt x="925" y="696"/>
                    <a:pt x="925" y="696"/>
                  </a:cubicBezTo>
                  <a:cubicBezTo>
                    <a:pt x="927" y="697"/>
                    <a:pt x="927" y="697"/>
                    <a:pt x="927" y="697"/>
                  </a:cubicBezTo>
                  <a:cubicBezTo>
                    <a:pt x="929" y="697"/>
                    <a:pt x="929" y="697"/>
                    <a:pt x="929" y="697"/>
                  </a:cubicBezTo>
                  <a:cubicBezTo>
                    <a:pt x="944" y="700"/>
                    <a:pt x="944" y="700"/>
                    <a:pt x="944" y="700"/>
                  </a:cubicBezTo>
                  <a:cubicBezTo>
                    <a:pt x="951" y="688"/>
                    <a:pt x="951" y="688"/>
                    <a:pt x="951" y="688"/>
                  </a:cubicBezTo>
                  <a:cubicBezTo>
                    <a:pt x="952" y="688"/>
                    <a:pt x="952" y="688"/>
                    <a:pt x="952" y="688"/>
                  </a:cubicBezTo>
                  <a:cubicBezTo>
                    <a:pt x="953" y="688"/>
                    <a:pt x="953" y="688"/>
                    <a:pt x="953" y="688"/>
                  </a:cubicBezTo>
                  <a:cubicBezTo>
                    <a:pt x="967" y="686"/>
                    <a:pt x="967" y="686"/>
                    <a:pt x="967" y="686"/>
                  </a:cubicBezTo>
                  <a:cubicBezTo>
                    <a:pt x="969" y="686"/>
                    <a:pt x="969" y="686"/>
                    <a:pt x="969" y="686"/>
                  </a:cubicBezTo>
                  <a:cubicBezTo>
                    <a:pt x="969" y="687"/>
                    <a:pt x="969" y="687"/>
                    <a:pt x="969" y="687"/>
                  </a:cubicBezTo>
                  <a:cubicBezTo>
                    <a:pt x="970" y="688"/>
                    <a:pt x="970" y="688"/>
                    <a:pt x="970" y="688"/>
                  </a:cubicBezTo>
                  <a:cubicBezTo>
                    <a:pt x="977" y="697"/>
                    <a:pt x="977" y="697"/>
                    <a:pt x="977" y="697"/>
                  </a:cubicBezTo>
                  <a:cubicBezTo>
                    <a:pt x="977" y="698"/>
                    <a:pt x="977" y="698"/>
                    <a:pt x="977" y="698"/>
                  </a:cubicBezTo>
                  <a:cubicBezTo>
                    <a:pt x="978" y="699"/>
                    <a:pt x="978" y="699"/>
                    <a:pt x="978" y="699"/>
                  </a:cubicBezTo>
                  <a:cubicBezTo>
                    <a:pt x="978" y="700"/>
                    <a:pt x="978" y="700"/>
                    <a:pt x="978" y="700"/>
                  </a:cubicBezTo>
                  <a:cubicBezTo>
                    <a:pt x="979" y="714"/>
                    <a:pt x="979" y="714"/>
                    <a:pt x="979" y="714"/>
                  </a:cubicBezTo>
                  <a:cubicBezTo>
                    <a:pt x="986" y="720"/>
                    <a:pt x="986" y="720"/>
                    <a:pt x="986" y="720"/>
                  </a:cubicBezTo>
                  <a:cubicBezTo>
                    <a:pt x="996" y="711"/>
                    <a:pt x="996" y="711"/>
                    <a:pt x="996" y="711"/>
                  </a:cubicBezTo>
                  <a:cubicBezTo>
                    <a:pt x="998" y="714"/>
                    <a:pt x="998" y="714"/>
                    <a:pt x="998" y="714"/>
                  </a:cubicBezTo>
                  <a:cubicBezTo>
                    <a:pt x="1001" y="717"/>
                    <a:pt x="1003" y="721"/>
                    <a:pt x="1003" y="725"/>
                  </a:cubicBezTo>
                  <a:cubicBezTo>
                    <a:pt x="1003" y="737"/>
                    <a:pt x="1003" y="737"/>
                    <a:pt x="1003" y="737"/>
                  </a:cubicBezTo>
                  <a:cubicBezTo>
                    <a:pt x="998" y="750"/>
                    <a:pt x="998" y="750"/>
                    <a:pt x="998" y="750"/>
                  </a:cubicBezTo>
                  <a:cubicBezTo>
                    <a:pt x="1001" y="755"/>
                    <a:pt x="1001" y="755"/>
                    <a:pt x="1001" y="755"/>
                  </a:cubicBezTo>
                  <a:cubicBezTo>
                    <a:pt x="1008" y="763"/>
                    <a:pt x="1008" y="763"/>
                    <a:pt x="1008" y="763"/>
                  </a:cubicBezTo>
                  <a:cubicBezTo>
                    <a:pt x="1037" y="767"/>
                    <a:pt x="1037" y="767"/>
                    <a:pt x="1037" y="767"/>
                  </a:cubicBezTo>
                  <a:cubicBezTo>
                    <a:pt x="1038" y="768"/>
                    <a:pt x="1038" y="768"/>
                    <a:pt x="1038" y="768"/>
                  </a:cubicBezTo>
                  <a:cubicBezTo>
                    <a:pt x="1039" y="768"/>
                    <a:pt x="1039" y="768"/>
                    <a:pt x="1039" y="768"/>
                  </a:cubicBezTo>
                  <a:cubicBezTo>
                    <a:pt x="1041" y="770"/>
                    <a:pt x="1041" y="770"/>
                    <a:pt x="1041" y="770"/>
                  </a:cubicBezTo>
                  <a:cubicBezTo>
                    <a:pt x="1050" y="759"/>
                    <a:pt x="1050" y="759"/>
                    <a:pt x="1050" y="759"/>
                  </a:cubicBezTo>
                  <a:cubicBezTo>
                    <a:pt x="1050" y="759"/>
                    <a:pt x="1050" y="759"/>
                    <a:pt x="1050" y="759"/>
                  </a:cubicBezTo>
                  <a:cubicBezTo>
                    <a:pt x="1057" y="752"/>
                    <a:pt x="1057" y="752"/>
                    <a:pt x="1057" y="752"/>
                  </a:cubicBezTo>
                  <a:cubicBezTo>
                    <a:pt x="1054" y="741"/>
                    <a:pt x="1054" y="741"/>
                    <a:pt x="1054" y="741"/>
                  </a:cubicBezTo>
                  <a:cubicBezTo>
                    <a:pt x="1047" y="697"/>
                    <a:pt x="1047" y="697"/>
                    <a:pt x="1047" y="697"/>
                  </a:cubicBezTo>
                  <a:cubicBezTo>
                    <a:pt x="1067" y="707"/>
                    <a:pt x="1067" y="707"/>
                    <a:pt x="1067" y="707"/>
                  </a:cubicBezTo>
                  <a:cubicBezTo>
                    <a:pt x="1067" y="707"/>
                    <a:pt x="1067" y="707"/>
                    <a:pt x="1067" y="707"/>
                  </a:cubicBezTo>
                  <a:cubicBezTo>
                    <a:pt x="1068" y="707"/>
                    <a:pt x="1068" y="707"/>
                    <a:pt x="1068" y="707"/>
                  </a:cubicBezTo>
                  <a:cubicBezTo>
                    <a:pt x="1077" y="718"/>
                    <a:pt x="1077" y="718"/>
                    <a:pt x="1077" y="718"/>
                  </a:cubicBezTo>
                  <a:cubicBezTo>
                    <a:pt x="1083" y="723"/>
                    <a:pt x="1083" y="723"/>
                    <a:pt x="1083" y="723"/>
                  </a:cubicBezTo>
                  <a:cubicBezTo>
                    <a:pt x="1091" y="718"/>
                    <a:pt x="1091" y="718"/>
                    <a:pt x="1091" y="718"/>
                  </a:cubicBezTo>
                  <a:cubicBezTo>
                    <a:pt x="1120" y="686"/>
                    <a:pt x="1120" y="686"/>
                    <a:pt x="1120" y="686"/>
                  </a:cubicBezTo>
                  <a:cubicBezTo>
                    <a:pt x="1121" y="686"/>
                    <a:pt x="1121" y="686"/>
                    <a:pt x="1121" y="686"/>
                  </a:cubicBezTo>
                  <a:cubicBezTo>
                    <a:pt x="1131" y="679"/>
                    <a:pt x="1131" y="679"/>
                    <a:pt x="1131" y="679"/>
                  </a:cubicBezTo>
                  <a:cubicBezTo>
                    <a:pt x="1143" y="662"/>
                    <a:pt x="1143" y="662"/>
                    <a:pt x="1143" y="662"/>
                  </a:cubicBezTo>
                  <a:cubicBezTo>
                    <a:pt x="1143" y="661"/>
                    <a:pt x="1143" y="661"/>
                    <a:pt x="1143" y="661"/>
                  </a:cubicBezTo>
                  <a:cubicBezTo>
                    <a:pt x="1159" y="665"/>
                    <a:pt x="1159" y="665"/>
                    <a:pt x="1159" y="665"/>
                  </a:cubicBezTo>
                  <a:cubicBezTo>
                    <a:pt x="1167" y="665"/>
                    <a:pt x="1167" y="665"/>
                    <a:pt x="1167" y="665"/>
                  </a:cubicBezTo>
                  <a:cubicBezTo>
                    <a:pt x="1167" y="659"/>
                    <a:pt x="1168" y="654"/>
                    <a:pt x="1169" y="652"/>
                  </a:cubicBezTo>
                  <a:cubicBezTo>
                    <a:pt x="1181" y="638"/>
                    <a:pt x="1181" y="638"/>
                    <a:pt x="1181" y="638"/>
                  </a:cubicBezTo>
                  <a:cubicBezTo>
                    <a:pt x="1184" y="636"/>
                    <a:pt x="1184" y="636"/>
                    <a:pt x="1184" y="636"/>
                  </a:cubicBezTo>
                  <a:cubicBezTo>
                    <a:pt x="1198" y="641"/>
                    <a:pt x="1198" y="641"/>
                    <a:pt x="1198" y="641"/>
                  </a:cubicBezTo>
                  <a:cubicBezTo>
                    <a:pt x="1214" y="639"/>
                    <a:pt x="1214" y="639"/>
                    <a:pt x="1214" y="639"/>
                  </a:cubicBezTo>
                  <a:cubicBezTo>
                    <a:pt x="1225" y="627"/>
                    <a:pt x="1225" y="627"/>
                    <a:pt x="1225" y="627"/>
                  </a:cubicBezTo>
                  <a:cubicBezTo>
                    <a:pt x="1231" y="617"/>
                    <a:pt x="1231" y="617"/>
                    <a:pt x="1231" y="617"/>
                  </a:cubicBezTo>
                  <a:cubicBezTo>
                    <a:pt x="1227" y="611"/>
                    <a:pt x="1227" y="611"/>
                    <a:pt x="1227" y="611"/>
                  </a:cubicBezTo>
                  <a:cubicBezTo>
                    <a:pt x="1218" y="616"/>
                    <a:pt x="1218" y="616"/>
                    <a:pt x="1218" y="616"/>
                  </a:cubicBezTo>
                  <a:cubicBezTo>
                    <a:pt x="1217" y="615"/>
                    <a:pt x="1217" y="615"/>
                    <a:pt x="1217" y="615"/>
                  </a:cubicBezTo>
                  <a:cubicBezTo>
                    <a:pt x="1216" y="614"/>
                    <a:pt x="1216" y="614"/>
                    <a:pt x="1216" y="614"/>
                  </a:cubicBezTo>
                  <a:cubicBezTo>
                    <a:pt x="1204" y="603"/>
                    <a:pt x="1204" y="603"/>
                    <a:pt x="1204" y="603"/>
                  </a:cubicBezTo>
                  <a:cubicBezTo>
                    <a:pt x="1203" y="603"/>
                    <a:pt x="1203" y="603"/>
                    <a:pt x="1203" y="603"/>
                  </a:cubicBezTo>
                  <a:cubicBezTo>
                    <a:pt x="1208" y="584"/>
                    <a:pt x="1208" y="584"/>
                    <a:pt x="1208" y="584"/>
                  </a:cubicBezTo>
                  <a:cubicBezTo>
                    <a:pt x="1210" y="570"/>
                    <a:pt x="1210" y="570"/>
                    <a:pt x="1210" y="570"/>
                  </a:cubicBezTo>
                  <a:cubicBezTo>
                    <a:pt x="1206" y="559"/>
                    <a:pt x="1206" y="559"/>
                    <a:pt x="1206" y="559"/>
                  </a:cubicBezTo>
                  <a:cubicBezTo>
                    <a:pt x="1196" y="555"/>
                    <a:pt x="1196" y="555"/>
                    <a:pt x="1196" y="555"/>
                  </a:cubicBezTo>
                  <a:cubicBezTo>
                    <a:pt x="1196" y="554"/>
                    <a:pt x="1196" y="554"/>
                    <a:pt x="1196" y="554"/>
                  </a:cubicBezTo>
                  <a:cubicBezTo>
                    <a:pt x="1196" y="554"/>
                    <a:pt x="1196" y="554"/>
                    <a:pt x="1196" y="554"/>
                  </a:cubicBezTo>
                  <a:cubicBezTo>
                    <a:pt x="1195" y="553"/>
                    <a:pt x="1195" y="553"/>
                    <a:pt x="1195" y="553"/>
                  </a:cubicBezTo>
                  <a:cubicBezTo>
                    <a:pt x="1187" y="537"/>
                    <a:pt x="1187" y="537"/>
                    <a:pt x="1187" y="537"/>
                  </a:cubicBezTo>
                  <a:cubicBezTo>
                    <a:pt x="1185" y="534"/>
                    <a:pt x="1185" y="534"/>
                    <a:pt x="1185" y="534"/>
                  </a:cubicBezTo>
                  <a:cubicBezTo>
                    <a:pt x="1174" y="548"/>
                    <a:pt x="1174" y="548"/>
                    <a:pt x="1174" y="548"/>
                  </a:cubicBezTo>
                  <a:cubicBezTo>
                    <a:pt x="1162" y="556"/>
                    <a:pt x="1162" y="556"/>
                    <a:pt x="1162" y="556"/>
                  </a:cubicBezTo>
                  <a:cubicBezTo>
                    <a:pt x="1159" y="557"/>
                    <a:pt x="1159" y="557"/>
                    <a:pt x="1159" y="557"/>
                  </a:cubicBezTo>
                  <a:cubicBezTo>
                    <a:pt x="1159" y="557"/>
                    <a:pt x="1159" y="557"/>
                    <a:pt x="1159" y="557"/>
                  </a:cubicBezTo>
                  <a:cubicBezTo>
                    <a:pt x="1158" y="555"/>
                    <a:pt x="1158" y="555"/>
                    <a:pt x="1158" y="555"/>
                  </a:cubicBezTo>
                  <a:cubicBezTo>
                    <a:pt x="1145" y="543"/>
                    <a:pt x="1145" y="543"/>
                    <a:pt x="1145" y="543"/>
                  </a:cubicBezTo>
                  <a:cubicBezTo>
                    <a:pt x="1145" y="543"/>
                    <a:pt x="1145" y="543"/>
                    <a:pt x="1145" y="543"/>
                  </a:cubicBezTo>
                  <a:cubicBezTo>
                    <a:pt x="1136" y="523"/>
                    <a:pt x="1136" y="523"/>
                    <a:pt x="1136" y="523"/>
                  </a:cubicBezTo>
                  <a:cubicBezTo>
                    <a:pt x="1136" y="523"/>
                    <a:pt x="1136" y="523"/>
                    <a:pt x="1136" y="523"/>
                  </a:cubicBezTo>
                  <a:cubicBezTo>
                    <a:pt x="1132" y="509"/>
                    <a:pt x="1132" y="509"/>
                    <a:pt x="1132" y="509"/>
                  </a:cubicBezTo>
                  <a:cubicBezTo>
                    <a:pt x="1132" y="508"/>
                    <a:pt x="1132" y="508"/>
                    <a:pt x="1132" y="508"/>
                  </a:cubicBezTo>
                  <a:cubicBezTo>
                    <a:pt x="1132" y="488"/>
                    <a:pt x="1132" y="488"/>
                    <a:pt x="1132" y="488"/>
                  </a:cubicBezTo>
                  <a:cubicBezTo>
                    <a:pt x="1131" y="475"/>
                    <a:pt x="1131" y="475"/>
                    <a:pt x="1131" y="475"/>
                  </a:cubicBezTo>
                  <a:cubicBezTo>
                    <a:pt x="1121" y="472"/>
                    <a:pt x="1121" y="472"/>
                    <a:pt x="1121" y="472"/>
                  </a:cubicBezTo>
                  <a:cubicBezTo>
                    <a:pt x="1121" y="472"/>
                    <a:pt x="1121" y="472"/>
                    <a:pt x="1121" y="472"/>
                  </a:cubicBezTo>
                  <a:cubicBezTo>
                    <a:pt x="1121" y="471"/>
                    <a:pt x="1121" y="471"/>
                    <a:pt x="1121" y="471"/>
                  </a:cubicBezTo>
                  <a:cubicBezTo>
                    <a:pt x="1099" y="454"/>
                    <a:pt x="1099" y="454"/>
                    <a:pt x="1099" y="454"/>
                  </a:cubicBezTo>
                  <a:cubicBezTo>
                    <a:pt x="1100" y="452"/>
                    <a:pt x="1100" y="452"/>
                    <a:pt x="1100" y="452"/>
                  </a:cubicBezTo>
                  <a:cubicBezTo>
                    <a:pt x="1110" y="441"/>
                    <a:pt x="1110" y="441"/>
                    <a:pt x="1110" y="441"/>
                  </a:cubicBezTo>
                  <a:cubicBezTo>
                    <a:pt x="1110" y="440"/>
                    <a:pt x="1110" y="440"/>
                    <a:pt x="1110" y="440"/>
                  </a:cubicBezTo>
                  <a:cubicBezTo>
                    <a:pt x="1110" y="439"/>
                    <a:pt x="1110" y="439"/>
                    <a:pt x="1110" y="439"/>
                  </a:cubicBezTo>
                  <a:cubicBezTo>
                    <a:pt x="1112" y="439"/>
                    <a:pt x="1112" y="439"/>
                    <a:pt x="1112" y="439"/>
                  </a:cubicBezTo>
                  <a:cubicBezTo>
                    <a:pt x="1123" y="438"/>
                    <a:pt x="1123" y="438"/>
                    <a:pt x="1123" y="438"/>
                  </a:cubicBezTo>
                  <a:cubicBezTo>
                    <a:pt x="1124" y="438"/>
                    <a:pt x="1124" y="438"/>
                    <a:pt x="1124" y="438"/>
                  </a:cubicBezTo>
                  <a:cubicBezTo>
                    <a:pt x="1127" y="438"/>
                    <a:pt x="1131" y="440"/>
                    <a:pt x="1134" y="443"/>
                  </a:cubicBezTo>
                  <a:cubicBezTo>
                    <a:pt x="1143" y="451"/>
                    <a:pt x="1143" y="451"/>
                    <a:pt x="1143" y="451"/>
                  </a:cubicBezTo>
                  <a:cubicBezTo>
                    <a:pt x="1154" y="443"/>
                    <a:pt x="1154" y="443"/>
                    <a:pt x="1154" y="443"/>
                  </a:cubicBezTo>
                  <a:cubicBezTo>
                    <a:pt x="1161" y="432"/>
                    <a:pt x="1161" y="432"/>
                    <a:pt x="1161" y="432"/>
                  </a:cubicBezTo>
                  <a:cubicBezTo>
                    <a:pt x="1161" y="423"/>
                    <a:pt x="1161" y="423"/>
                    <a:pt x="1161" y="423"/>
                  </a:cubicBezTo>
                  <a:cubicBezTo>
                    <a:pt x="1159" y="401"/>
                    <a:pt x="1159" y="401"/>
                    <a:pt x="1159" y="401"/>
                  </a:cubicBezTo>
                  <a:cubicBezTo>
                    <a:pt x="1156" y="392"/>
                    <a:pt x="1156" y="392"/>
                    <a:pt x="1156" y="392"/>
                  </a:cubicBezTo>
                  <a:cubicBezTo>
                    <a:pt x="1141" y="390"/>
                    <a:pt x="1141" y="390"/>
                    <a:pt x="1141" y="390"/>
                  </a:cubicBezTo>
                  <a:cubicBezTo>
                    <a:pt x="1141" y="381"/>
                    <a:pt x="1141" y="381"/>
                    <a:pt x="1141" y="381"/>
                  </a:cubicBezTo>
                  <a:cubicBezTo>
                    <a:pt x="1127" y="363"/>
                    <a:pt x="1127" y="363"/>
                    <a:pt x="1127" y="363"/>
                  </a:cubicBezTo>
                  <a:cubicBezTo>
                    <a:pt x="1127" y="363"/>
                    <a:pt x="1127" y="363"/>
                    <a:pt x="1127" y="363"/>
                  </a:cubicBezTo>
                  <a:cubicBezTo>
                    <a:pt x="1120" y="350"/>
                    <a:pt x="1120" y="350"/>
                    <a:pt x="1120" y="350"/>
                  </a:cubicBezTo>
                  <a:cubicBezTo>
                    <a:pt x="1119" y="349"/>
                    <a:pt x="1119" y="349"/>
                    <a:pt x="1119" y="349"/>
                  </a:cubicBezTo>
                  <a:cubicBezTo>
                    <a:pt x="1119" y="348"/>
                    <a:pt x="1119" y="348"/>
                    <a:pt x="1119" y="348"/>
                  </a:cubicBezTo>
                  <a:cubicBezTo>
                    <a:pt x="1134" y="328"/>
                    <a:pt x="1134" y="328"/>
                    <a:pt x="1134" y="328"/>
                  </a:cubicBezTo>
                  <a:cubicBezTo>
                    <a:pt x="1134" y="327"/>
                    <a:pt x="1134" y="327"/>
                    <a:pt x="1134" y="327"/>
                  </a:cubicBezTo>
                  <a:cubicBezTo>
                    <a:pt x="1134" y="326"/>
                    <a:pt x="1134" y="326"/>
                    <a:pt x="1134" y="326"/>
                  </a:cubicBezTo>
                  <a:cubicBezTo>
                    <a:pt x="1134" y="326"/>
                    <a:pt x="1134" y="326"/>
                    <a:pt x="1134" y="326"/>
                  </a:cubicBezTo>
                  <a:cubicBezTo>
                    <a:pt x="1136" y="326"/>
                    <a:pt x="1136" y="326"/>
                    <a:pt x="1136" y="326"/>
                  </a:cubicBezTo>
                  <a:cubicBezTo>
                    <a:pt x="1142" y="325"/>
                    <a:pt x="1142" y="325"/>
                    <a:pt x="1142" y="325"/>
                  </a:cubicBezTo>
                  <a:cubicBezTo>
                    <a:pt x="1150" y="319"/>
                    <a:pt x="1150" y="319"/>
                    <a:pt x="1150" y="319"/>
                  </a:cubicBezTo>
                  <a:cubicBezTo>
                    <a:pt x="1159" y="291"/>
                    <a:pt x="1159" y="291"/>
                    <a:pt x="1159" y="291"/>
                  </a:cubicBezTo>
                  <a:cubicBezTo>
                    <a:pt x="1159" y="291"/>
                    <a:pt x="1159" y="291"/>
                    <a:pt x="1159" y="291"/>
                  </a:cubicBezTo>
                  <a:cubicBezTo>
                    <a:pt x="1159" y="290"/>
                    <a:pt x="1159" y="290"/>
                    <a:pt x="1159" y="290"/>
                  </a:cubicBezTo>
                  <a:cubicBezTo>
                    <a:pt x="1170" y="278"/>
                    <a:pt x="1170" y="278"/>
                    <a:pt x="1170" y="278"/>
                  </a:cubicBezTo>
                  <a:cubicBezTo>
                    <a:pt x="1170" y="277"/>
                    <a:pt x="1170" y="277"/>
                    <a:pt x="1170" y="277"/>
                  </a:cubicBezTo>
                  <a:cubicBezTo>
                    <a:pt x="1171" y="277"/>
                    <a:pt x="1171" y="277"/>
                    <a:pt x="1171" y="277"/>
                  </a:cubicBezTo>
                  <a:cubicBezTo>
                    <a:pt x="1172" y="277"/>
                    <a:pt x="1172" y="277"/>
                    <a:pt x="1172" y="277"/>
                  </a:cubicBezTo>
                  <a:cubicBezTo>
                    <a:pt x="1184" y="274"/>
                    <a:pt x="1184" y="274"/>
                    <a:pt x="1184" y="274"/>
                  </a:cubicBezTo>
                  <a:cubicBezTo>
                    <a:pt x="1184" y="275"/>
                    <a:pt x="1184" y="275"/>
                    <a:pt x="1184" y="275"/>
                  </a:cubicBezTo>
                  <a:cubicBezTo>
                    <a:pt x="1192" y="282"/>
                    <a:pt x="1192" y="282"/>
                    <a:pt x="1192" y="282"/>
                  </a:cubicBezTo>
                  <a:cubicBezTo>
                    <a:pt x="1195" y="283"/>
                    <a:pt x="1195" y="283"/>
                    <a:pt x="1195" y="283"/>
                  </a:cubicBezTo>
                  <a:cubicBezTo>
                    <a:pt x="1200" y="261"/>
                    <a:pt x="1200" y="261"/>
                    <a:pt x="1200" y="261"/>
                  </a:cubicBezTo>
                  <a:cubicBezTo>
                    <a:pt x="1195" y="246"/>
                    <a:pt x="1195" y="246"/>
                    <a:pt x="1195" y="246"/>
                  </a:cubicBezTo>
                  <a:cubicBezTo>
                    <a:pt x="1194" y="246"/>
                    <a:pt x="1194" y="246"/>
                    <a:pt x="1194" y="246"/>
                  </a:cubicBezTo>
                  <a:cubicBezTo>
                    <a:pt x="1194" y="244"/>
                    <a:pt x="1194" y="244"/>
                    <a:pt x="1194" y="244"/>
                  </a:cubicBezTo>
                  <a:cubicBezTo>
                    <a:pt x="1196" y="227"/>
                    <a:pt x="1196" y="227"/>
                    <a:pt x="1196" y="227"/>
                  </a:cubicBezTo>
                  <a:cubicBezTo>
                    <a:pt x="1196" y="226"/>
                    <a:pt x="1196" y="226"/>
                    <a:pt x="1196" y="226"/>
                  </a:cubicBezTo>
                  <a:cubicBezTo>
                    <a:pt x="1205" y="217"/>
                    <a:pt x="1205" y="217"/>
                    <a:pt x="1205" y="217"/>
                  </a:cubicBezTo>
                  <a:cubicBezTo>
                    <a:pt x="1210" y="207"/>
                    <a:pt x="1210" y="207"/>
                    <a:pt x="1210" y="207"/>
                  </a:cubicBezTo>
                  <a:cubicBezTo>
                    <a:pt x="1211" y="199"/>
                    <a:pt x="1211" y="199"/>
                    <a:pt x="1211" y="199"/>
                  </a:cubicBezTo>
                  <a:cubicBezTo>
                    <a:pt x="1211" y="194"/>
                    <a:pt x="1209" y="188"/>
                    <a:pt x="1205" y="177"/>
                  </a:cubicBezTo>
                  <a:cubicBezTo>
                    <a:pt x="1205" y="161"/>
                    <a:pt x="1205" y="161"/>
                    <a:pt x="1205" y="161"/>
                  </a:cubicBezTo>
                  <a:cubicBezTo>
                    <a:pt x="1205" y="160"/>
                    <a:pt x="1205" y="160"/>
                    <a:pt x="1205" y="160"/>
                  </a:cubicBezTo>
                  <a:cubicBezTo>
                    <a:pt x="1208" y="146"/>
                    <a:pt x="1208" y="146"/>
                    <a:pt x="1208" y="146"/>
                  </a:cubicBezTo>
                  <a:cubicBezTo>
                    <a:pt x="1205" y="139"/>
                    <a:pt x="1203" y="134"/>
                    <a:pt x="1203" y="131"/>
                  </a:cubicBezTo>
                  <a:lnTo>
                    <a:pt x="1206" y="1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1" name="Freeform 7"/>
            <p:cNvSpPr/>
            <p:nvPr/>
          </p:nvSpPr>
          <p:spPr bwMode="auto">
            <a:xfrm>
              <a:off x="683568" y="1692008"/>
              <a:ext cx="1671244" cy="1266355"/>
            </a:xfrm>
            <a:custGeom>
              <a:gdLst>
                <a:gd fmla="*/ 1124 w 1124" name="T0"/>
                <a:gd fmla="*/ 456 h 851" name="T1"/>
                <a:gd fmla="*/ 1084 w 1124" name="T2"/>
                <a:gd fmla="*/ 356 h 851" name="T3"/>
                <a:gd fmla="*/ 1053 w 1124" name="T4"/>
                <a:gd fmla="*/ 351 h 851" name="T5"/>
                <a:gd fmla="*/ 1005 w 1124" name="T6"/>
                <a:gd fmla="*/ 306 h 851" name="T7"/>
                <a:gd fmla="*/ 889 w 1124" name="T8"/>
                <a:gd fmla="*/ 276 h 851" name="T9"/>
                <a:gd fmla="*/ 892 w 1124" name="T10"/>
                <a:gd fmla="*/ 107 h 851" name="T11"/>
                <a:gd fmla="*/ 809 w 1124" name="T12"/>
                <a:gd fmla="*/ 44 h 851" name="T13"/>
                <a:gd fmla="*/ 766 w 1124" name="T14"/>
                <a:gd fmla="*/ 3 h 851" name="T15"/>
                <a:gd fmla="*/ 703 w 1124" name="T16"/>
                <a:gd fmla="*/ 57 h 851" name="T17"/>
                <a:gd fmla="*/ 580 w 1124" name="T18"/>
                <a:gd fmla="*/ 91 h 851" name="T19"/>
                <a:gd fmla="*/ 532 w 1124" name="T20"/>
                <a:gd fmla="*/ 194 h 851" name="T21"/>
                <a:gd fmla="*/ 502 w 1124" name="T22"/>
                <a:gd fmla="*/ 198 h 851" name="T23"/>
                <a:gd fmla="*/ 407 w 1124" name="T24"/>
                <a:gd fmla="*/ 191 h 851" name="T25"/>
                <a:gd fmla="*/ 420 w 1124" name="T26"/>
                <a:gd fmla="*/ 289 h 851" name="T27"/>
                <a:gd fmla="*/ 406 w 1124" name="T28"/>
                <a:gd fmla="*/ 336 h 851" name="T29"/>
                <a:gd fmla="*/ 399 w 1124" name="T30"/>
                <a:gd fmla="*/ 336 h 851" name="T31"/>
                <a:gd fmla="*/ 355 w 1124" name="T32"/>
                <a:gd fmla="*/ 382 h 851" name="T33"/>
                <a:gd fmla="*/ 286 w 1124" name="T34"/>
                <a:gd fmla="*/ 403 h 851" name="T35"/>
                <a:gd fmla="*/ 235 w 1124" name="T36"/>
                <a:gd fmla="*/ 396 h 851" name="T37"/>
                <a:gd fmla="*/ 157 w 1124" name="T38"/>
                <a:gd fmla="*/ 437 h 851" name="T39"/>
                <a:gd fmla="*/ 104 w 1124" name="T40"/>
                <a:gd fmla="*/ 423 h 851" name="T41"/>
                <a:gd fmla="*/ 87 w 1124" name="T42"/>
                <a:gd fmla="*/ 426 h 851" name="T43"/>
                <a:gd fmla="*/ 11 w 1124" name="T44"/>
                <a:gd fmla="*/ 463 h 851" name="T45"/>
                <a:gd fmla="*/ 11 w 1124" name="T46"/>
                <a:gd fmla="*/ 516 h 851" name="T47"/>
                <a:gd fmla="*/ 49 w 1124" name="T48"/>
                <a:gd fmla="*/ 561 h 851" name="T49"/>
                <a:gd fmla="*/ 35 w 1124" name="T50"/>
                <a:gd fmla="*/ 614 h 851" name="T51"/>
                <a:gd fmla="*/ 35 w 1124" name="T52"/>
                <a:gd fmla="*/ 633 h 851" name="T53"/>
                <a:gd fmla="*/ 59 w 1124" name="T54"/>
                <a:gd fmla="*/ 717 h 851" name="T55"/>
                <a:gd fmla="*/ 95 w 1124" name="T56"/>
                <a:gd fmla="*/ 741 h 851" name="T57"/>
                <a:gd fmla="*/ 148 w 1124" name="T58"/>
                <a:gd fmla="*/ 765 h 851" name="T59"/>
                <a:gd fmla="*/ 181 w 1124" name="T60"/>
                <a:gd fmla="*/ 845 h 851" name="T61"/>
                <a:gd fmla="*/ 223 w 1124" name="T62"/>
                <a:gd fmla="*/ 850 h 851" name="T63"/>
                <a:gd fmla="*/ 238 w 1124" name="T64"/>
                <a:gd fmla="*/ 817 h 851" name="T65"/>
                <a:gd fmla="*/ 271 w 1124" name="T66"/>
                <a:gd fmla="*/ 800 h 851" name="T67"/>
                <a:gd fmla="*/ 374 w 1124" name="T68"/>
                <a:gd fmla="*/ 805 h 851" name="T69"/>
                <a:gd fmla="*/ 406 w 1124" name="T70"/>
                <a:gd fmla="*/ 818 h 851" name="T71"/>
                <a:gd fmla="*/ 433 w 1124" name="T72"/>
                <a:gd fmla="*/ 828 h 851" name="T73"/>
                <a:gd fmla="*/ 490 w 1124" name="T74"/>
                <a:gd fmla="*/ 827 h 851" name="T75"/>
                <a:gd fmla="*/ 582 w 1124" name="T76"/>
                <a:gd fmla="*/ 811 h 851" name="T77"/>
                <a:gd fmla="*/ 670 w 1124" name="T78"/>
                <a:gd fmla="*/ 800 h 851" name="T79"/>
                <a:gd fmla="*/ 738 w 1124" name="T80"/>
                <a:gd fmla="*/ 832 h 851" name="T81"/>
                <a:gd fmla="*/ 781 w 1124" name="T82"/>
                <a:gd fmla="*/ 841 h 851" name="T83"/>
                <a:gd fmla="*/ 818 w 1124" name="T84"/>
                <a:gd fmla="*/ 838 h 851" name="T85"/>
                <a:gd fmla="*/ 808 w 1124" name="T86"/>
                <a:gd fmla="*/ 810 h 851" name="T87"/>
                <a:gd fmla="*/ 821 w 1124" name="T88"/>
                <a:gd fmla="*/ 794 h 851" name="T89"/>
                <a:gd fmla="*/ 824 w 1124" name="T90"/>
                <a:gd fmla="*/ 769 h 851" name="T91"/>
                <a:gd fmla="*/ 794 w 1124" name="T92"/>
                <a:gd fmla="*/ 739 h 851" name="T93"/>
                <a:gd fmla="*/ 795 w 1124" name="T94"/>
                <a:gd fmla="*/ 723 h 851" name="T95"/>
                <a:gd fmla="*/ 813 w 1124" name="T96"/>
                <a:gd fmla="*/ 686 h 851" name="T97"/>
                <a:gd fmla="*/ 865 w 1124" name="T98"/>
                <a:gd fmla="*/ 684 h 851" name="T99"/>
                <a:gd fmla="*/ 909 w 1124" name="T100"/>
                <a:gd fmla="*/ 672 h 851" name="T101"/>
                <a:gd fmla="*/ 937 w 1124" name="T102"/>
                <a:gd fmla="*/ 647 h 851" name="T103"/>
                <a:gd fmla="*/ 937 w 1124" name="T104"/>
                <a:gd fmla="*/ 634 h 851" name="T105"/>
                <a:gd fmla="*/ 935 w 1124" name="T106"/>
                <a:gd fmla="*/ 606 h 851" name="T107"/>
                <a:gd fmla="*/ 980 w 1124" name="T108"/>
                <a:gd fmla="*/ 580 h 851" name="T109"/>
                <a:gd fmla="*/ 1022 w 1124" name="T110"/>
                <a:gd fmla="*/ 530 h 851" name="T111"/>
                <a:gd fmla="*/ 1050 w 1124" name="T112"/>
                <a:gd fmla="*/ 511 h 851" name="T113"/>
                <a:gd fmla="*/ 1095 w 1124" name="T114"/>
                <a:gd fmla="*/ 507 h 851" name="T115"/>
                <a:gd fmla="*/ 1119 w 1124" name="T116"/>
                <a:gd fmla="*/ 465 h 85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51" w="1124">
                  <a:moveTo>
                    <a:pt x="1122" y="458"/>
                  </a:moveTo>
                  <a:cubicBezTo>
                    <a:pt x="1123" y="457"/>
                    <a:pt x="1123" y="457"/>
                    <a:pt x="1123" y="457"/>
                  </a:cubicBezTo>
                  <a:cubicBezTo>
                    <a:pt x="1124" y="457"/>
                    <a:pt x="1124" y="457"/>
                    <a:pt x="1124" y="457"/>
                  </a:cubicBezTo>
                  <a:cubicBezTo>
                    <a:pt x="1124" y="456"/>
                    <a:pt x="1124" y="456"/>
                    <a:pt x="1124" y="456"/>
                  </a:cubicBezTo>
                  <a:cubicBezTo>
                    <a:pt x="1101" y="393"/>
                    <a:pt x="1101" y="393"/>
                    <a:pt x="1101" y="393"/>
                  </a:cubicBezTo>
                  <a:cubicBezTo>
                    <a:pt x="1088" y="382"/>
                    <a:pt x="1088" y="382"/>
                    <a:pt x="1088" y="382"/>
                  </a:cubicBezTo>
                  <a:cubicBezTo>
                    <a:pt x="1088" y="381"/>
                    <a:pt x="1088" y="381"/>
                    <a:pt x="1088" y="381"/>
                  </a:cubicBezTo>
                  <a:cubicBezTo>
                    <a:pt x="1084" y="356"/>
                    <a:pt x="1084" y="356"/>
                    <a:pt x="1084" y="356"/>
                  </a:cubicBezTo>
                  <a:cubicBezTo>
                    <a:pt x="1055" y="351"/>
                    <a:pt x="1055" y="351"/>
                    <a:pt x="1055" y="351"/>
                  </a:cubicBezTo>
                  <a:cubicBezTo>
                    <a:pt x="1055" y="351"/>
                    <a:pt x="1055" y="351"/>
                    <a:pt x="1055" y="351"/>
                  </a:cubicBezTo>
                  <a:cubicBezTo>
                    <a:pt x="1053" y="351"/>
                    <a:pt x="1053" y="351"/>
                    <a:pt x="1053" y="351"/>
                  </a:cubicBezTo>
                  <a:cubicBezTo>
                    <a:pt x="1053" y="351"/>
                    <a:pt x="1053" y="351"/>
                    <a:pt x="1053" y="351"/>
                  </a:cubicBezTo>
                  <a:cubicBezTo>
                    <a:pt x="1053" y="349"/>
                    <a:pt x="1053" y="349"/>
                    <a:pt x="1053" y="349"/>
                  </a:cubicBezTo>
                  <a:cubicBezTo>
                    <a:pt x="1053" y="349"/>
                    <a:pt x="1053" y="349"/>
                    <a:pt x="1053" y="349"/>
                  </a:cubicBezTo>
                  <a:cubicBezTo>
                    <a:pt x="1049" y="339"/>
                    <a:pt x="1040" y="329"/>
                    <a:pt x="1026" y="318"/>
                  </a:cubicBezTo>
                  <a:cubicBezTo>
                    <a:pt x="1019" y="311"/>
                    <a:pt x="1011" y="307"/>
                    <a:pt x="1005" y="306"/>
                  </a:cubicBezTo>
                  <a:cubicBezTo>
                    <a:pt x="1000" y="303"/>
                    <a:pt x="995" y="301"/>
                    <a:pt x="992" y="298"/>
                  </a:cubicBezTo>
                  <a:cubicBezTo>
                    <a:pt x="983" y="292"/>
                    <a:pt x="952" y="287"/>
                    <a:pt x="897" y="286"/>
                  </a:cubicBezTo>
                  <a:cubicBezTo>
                    <a:pt x="895" y="286"/>
                    <a:pt x="895" y="286"/>
                    <a:pt x="895" y="286"/>
                  </a:cubicBezTo>
                  <a:cubicBezTo>
                    <a:pt x="889" y="276"/>
                    <a:pt x="889" y="276"/>
                    <a:pt x="889" y="276"/>
                  </a:cubicBezTo>
                  <a:cubicBezTo>
                    <a:pt x="886" y="270"/>
                    <a:pt x="884" y="265"/>
                    <a:pt x="884" y="258"/>
                  </a:cubicBezTo>
                  <a:cubicBezTo>
                    <a:pt x="884" y="251"/>
                    <a:pt x="893" y="226"/>
                    <a:pt x="912" y="185"/>
                  </a:cubicBezTo>
                  <a:cubicBezTo>
                    <a:pt x="902" y="155"/>
                    <a:pt x="902" y="155"/>
                    <a:pt x="902" y="155"/>
                  </a:cubicBezTo>
                  <a:cubicBezTo>
                    <a:pt x="892" y="107"/>
                    <a:pt x="892" y="107"/>
                    <a:pt x="892" y="107"/>
                  </a:cubicBezTo>
                  <a:cubicBezTo>
                    <a:pt x="890" y="100"/>
                    <a:pt x="879" y="94"/>
                    <a:pt x="858" y="87"/>
                  </a:cubicBezTo>
                  <a:cubicBezTo>
                    <a:pt x="854" y="86"/>
                    <a:pt x="850" y="85"/>
                    <a:pt x="846" y="82"/>
                  </a:cubicBezTo>
                  <a:cubicBezTo>
                    <a:pt x="838" y="78"/>
                    <a:pt x="833" y="72"/>
                    <a:pt x="830" y="65"/>
                  </a:cubicBezTo>
                  <a:cubicBezTo>
                    <a:pt x="826" y="56"/>
                    <a:pt x="819" y="48"/>
                    <a:pt x="809" y="44"/>
                  </a:cubicBezTo>
                  <a:cubicBezTo>
                    <a:pt x="808" y="43"/>
                    <a:pt x="808" y="43"/>
                    <a:pt x="808" y="43"/>
                  </a:cubicBezTo>
                  <a:cubicBezTo>
                    <a:pt x="808" y="42"/>
                    <a:pt x="808" y="42"/>
                    <a:pt x="808" y="42"/>
                  </a:cubicBezTo>
                  <a:cubicBezTo>
                    <a:pt x="799" y="0"/>
                    <a:pt x="799" y="0"/>
                    <a:pt x="799" y="0"/>
                  </a:cubicBezTo>
                  <a:cubicBezTo>
                    <a:pt x="766" y="3"/>
                    <a:pt x="766" y="3"/>
                    <a:pt x="766" y="3"/>
                  </a:cubicBezTo>
                  <a:cubicBezTo>
                    <a:pt x="763" y="12"/>
                    <a:pt x="763" y="12"/>
                    <a:pt x="763" y="12"/>
                  </a:cubicBezTo>
                  <a:cubicBezTo>
                    <a:pt x="759" y="27"/>
                    <a:pt x="755" y="34"/>
                    <a:pt x="750" y="34"/>
                  </a:cubicBezTo>
                  <a:cubicBezTo>
                    <a:pt x="728" y="40"/>
                    <a:pt x="728" y="40"/>
                    <a:pt x="728" y="40"/>
                  </a:cubicBezTo>
                  <a:cubicBezTo>
                    <a:pt x="715" y="45"/>
                    <a:pt x="707" y="51"/>
                    <a:pt x="703" y="57"/>
                  </a:cubicBezTo>
                  <a:cubicBezTo>
                    <a:pt x="701" y="60"/>
                    <a:pt x="699" y="68"/>
                    <a:pt x="697" y="79"/>
                  </a:cubicBezTo>
                  <a:cubicBezTo>
                    <a:pt x="695" y="91"/>
                    <a:pt x="693" y="100"/>
                    <a:pt x="690" y="106"/>
                  </a:cubicBezTo>
                  <a:cubicBezTo>
                    <a:pt x="686" y="115"/>
                    <a:pt x="680" y="122"/>
                    <a:pt x="670" y="125"/>
                  </a:cubicBezTo>
                  <a:cubicBezTo>
                    <a:pt x="653" y="132"/>
                    <a:pt x="622" y="120"/>
                    <a:pt x="580" y="91"/>
                  </a:cubicBezTo>
                  <a:cubicBezTo>
                    <a:pt x="524" y="163"/>
                    <a:pt x="524" y="163"/>
                    <a:pt x="524" y="163"/>
                  </a:cubicBezTo>
                  <a:cubicBezTo>
                    <a:pt x="530" y="193"/>
                    <a:pt x="530" y="193"/>
                    <a:pt x="530" y="193"/>
                  </a:cubicBezTo>
                  <a:cubicBezTo>
                    <a:pt x="531" y="193"/>
                    <a:pt x="531" y="193"/>
                    <a:pt x="531" y="193"/>
                  </a:cubicBezTo>
                  <a:cubicBezTo>
                    <a:pt x="532" y="194"/>
                    <a:pt x="532" y="194"/>
                    <a:pt x="532" y="194"/>
                  </a:cubicBezTo>
                  <a:cubicBezTo>
                    <a:pt x="530" y="195"/>
                    <a:pt x="530" y="195"/>
                    <a:pt x="530" y="195"/>
                  </a:cubicBezTo>
                  <a:cubicBezTo>
                    <a:pt x="530" y="196"/>
                    <a:pt x="530" y="196"/>
                    <a:pt x="530" y="196"/>
                  </a:cubicBezTo>
                  <a:cubicBezTo>
                    <a:pt x="528" y="200"/>
                    <a:pt x="524" y="202"/>
                    <a:pt x="519" y="203"/>
                  </a:cubicBezTo>
                  <a:cubicBezTo>
                    <a:pt x="513" y="205"/>
                    <a:pt x="508" y="202"/>
                    <a:pt x="502" y="198"/>
                  </a:cubicBezTo>
                  <a:cubicBezTo>
                    <a:pt x="496" y="194"/>
                    <a:pt x="480" y="191"/>
                    <a:pt x="455" y="189"/>
                  </a:cubicBezTo>
                  <a:cubicBezTo>
                    <a:pt x="443" y="189"/>
                    <a:pt x="443" y="189"/>
                    <a:pt x="443" y="189"/>
                  </a:cubicBezTo>
                  <a:cubicBezTo>
                    <a:pt x="426" y="187"/>
                    <a:pt x="426" y="187"/>
                    <a:pt x="426" y="187"/>
                  </a:cubicBezTo>
                  <a:cubicBezTo>
                    <a:pt x="407" y="191"/>
                    <a:pt x="407" y="191"/>
                    <a:pt x="407" y="191"/>
                  </a:cubicBezTo>
                  <a:cubicBezTo>
                    <a:pt x="415" y="202"/>
                    <a:pt x="415" y="202"/>
                    <a:pt x="415" y="202"/>
                  </a:cubicBezTo>
                  <a:cubicBezTo>
                    <a:pt x="422" y="211"/>
                    <a:pt x="425" y="217"/>
                    <a:pt x="424" y="220"/>
                  </a:cubicBezTo>
                  <a:cubicBezTo>
                    <a:pt x="417" y="265"/>
                    <a:pt x="417" y="265"/>
                    <a:pt x="417" y="265"/>
                  </a:cubicBezTo>
                  <a:cubicBezTo>
                    <a:pt x="420" y="289"/>
                    <a:pt x="420" y="289"/>
                    <a:pt x="420" y="289"/>
                  </a:cubicBezTo>
                  <a:cubicBezTo>
                    <a:pt x="421" y="289"/>
                    <a:pt x="421" y="289"/>
                    <a:pt x="421" y="289"/>
                  </a:cubicBezTo>
                  <a:cubicBezTo>
                    <a:pt x="421" y="290"/>
                    <a:pt x="421" y="290"/>
                    <a:pt x="421" y="290"/>
                  </a:cubicBezTo>
                  <a:cubicBezTo>
                    <a:pt x="420" y="291"/>
                    <a:pt x="420" y="291"/>
                    <a:pt x="420" y="291"/>
                  </a:cubicBezTo>
                  <a:cubicBezTo>
                    <a:pt x="406" y="336"/>
                    <a:pt x="406" y="336"/>
                    <a:pt x="406" y="336"/>
                  </a:cubicBezTo>
                  <a:cubicBezTo>
                    <a:pt x="406" y="340"/>
                    <a:pt x="404" y="342"/>
                    <a:pt x="403" y="341"/>
                  </a:cubicBezTo>
                  <a:cubicBezTo>
                    <a:pt x="402" y="341"/>
                    <a:pt x="402" y="341"/>
                    <a:pt x="402" y="341"/>
                  </a:cubicBezTo>
                  <a:cubicBezTo>
                    <a:pt x="402" y="340"/>
                    <a:pt x="402" y="340"/>
                    <a:pt x="402" y="340"/>
                  </a:cubicBezTo>
                  <a:cubicBezTo>
                    <a:pt x="399" y="336"/>
                    <a:pt x="399" y="336"/>
                    <a:pt x="399" y="336"/>
                  </a:cubicBezTo>
                  <a:cubicBezTo>
                    <a:pt x="397" y="331"/>
                    <a:pt x="395" y="329"/>
                    <a:pt x="393" y="329"/>
                  </a:cubicBezTo>
                  <a:cubicBezTo>
                    <a:pt x="392" y="330"/>
                    <a:pt x="390" y="333"/>
                    <a:pt x="389" y="339"/>
                  </a:cubicBezTo>
                  <a:cubicBezTo>
                    <a:pt x="386" y="351"/>
                    <a:pt x="379" y="362"/>
                    <a:pt x="367" y="373"/>
                  </a:cubicBezTo>
                  <a:cubicBezTo>
                    <a:pt x="355" y="382"/>
                    <a:pt x="355" y="382"/>
                    <a:pt x="355" y="382"/>
                  </a:cubicBezTo>
                  <a:cubicBezTo>
                    <a:pt x="348" y="386"/>
                    <a:pt x="348" y="386"/>
                    <a:pt x="348" y="386"/>
                  </a:cubicBezTo>
                  <a:cubicBezTo>
                    <a:pt x="348" y="386"/>
                    <a:pt x="348" y="386"/>
                    <a:pt x="348" y="386"/>
                  </a:cubicBezTo>
                  <a:cubicBezTo>
                    <a:pt x="303" y="387"/>
                    <a:pt x="303" y="387"/>
                    <a:pt x="303" y="387"/>
                  </a:cubicBezTo>
                  <a:cubicBezTo>
                    <a:pt x="286" y="403"/>
                    <a:pt x="286" y="403"/>
                    <a:pt x="286" y="403"/>
                  </a:cubicBezTo>
                  <a:cubicBezTo>
                    <a:pt x="285" y="403"/>
                    <a:pt x="285" y="403"/>
                    <a:pt x="285" y="403"/>
                  </a:cubicBezTo>
                  <a:cubicBezTo>
                    <a:pt x="284" y="403"/>
                    <a:pt x="284" y="403"/>
                    <a:pt x="284" y="403"/>
                  </a:cubicBezTo>
                  <a:cubicBezTo>
                    <a:pt x="283" y="403"/>
                    <a:pt x="283" y="403"/>
                    <a:pt x="283" y="403"/>
                  </a:cubicBezTo>
                  <a:cubicBezTo>
                    <a:pt x="235" y="396"/>
                    <a:pt x="235" y="396"/>
                    <a:pt x="235" y="396"/>
                  </a:cubicBezTo>
                  <a:cubicBezTo>
                    <a:pt x="228" y="405"/>
                    <a:pt x="220" y="407"/>
                    <a:pt x="213" y="406"/>
                  </a:cubicBezTo>
                  <a:cubicBezTo>
                    <a:pt x="206" y="404"/>
                    <a:pt x="194" y="407"/>
                    <a:pt x="177" y="413"/>
                  </a:cubicBezTo>
                  <a:cubicBezTo>
                    <a:pt x="158" y="436"/>
                    <a:pt x="158" y="436"/>
                    <a:pt x="158" y="436"/>
                  </a:cubicBezTo>
                  <a:cubicBezTo>
                    <a:pt x="157" y="437"/>
                    <a:pt x="157" y="437"/>
                    <a:pt x="157" y="437"/>
                  </a:cubicBezTo>
                  <a:cubicBezTo>
                    <a:pt x="127" y="438"/>
                    <a:pt x="127" y="438"/>
                    <a:pt x="127" y="438"/>
                  </a:cubicBezTo>
                  <a:cubicBezTo>
                    <a:pt x="127" y="412"/>
                    <a:pt x="127" y="412"/>
                    <a:pt x="127" y="412"/>
                  </a:cubicBezTo>
                  <a:cubicBezTo>
                    <a:pt x="108" y="412"/>
                    <a:pt x="108" y="412"/>
                    <a:pt x="108" y="412"/>
                  </a:cubicBezTo>
                  <a:cubicBezTo>
                    <a:pt x="104" y="423"/>
                    <a:pt x="104" y="423"/>
                    <a:pt x="104" y="423"/>
                  </a:cubicBezTo>
                  <a:cubicBezTo>
                    <a:pt x="90" y="427"/>
                    <a:pt x="90" y="427"/>
                    <a:pt x="90" y="427"/>
                  </a:cubicBezTo>
                  <a:cubicBezTo>
                    <a:pt x="88" y="427"/>
                    <a:pt x="88" y="427"/>
                    <a:pt x="88" y="427"/>
                  </a:cubicBezTo>
                  <a:cubicBezTo>
                    <a:pt x="88" y="426"/>
                    <a:pt x="88" y="426"/>
                    <a:pt x="88" y="426"/>
                  </a:cubicBezTo>
                  <a:cubicBezTo>
                    <a:pt x="87" y="426"/>
                    <a:pt x="87" y="426"/>
                    <a:pt x="87" y="426"/>
                  </a:cubicBezTo>
                  <a:cubicBezTo>
                    <a:pt x="78" y="420"/>
                    <a:pt x="67" y="416"/>
                    <a:pt x="56" y="415"/>
                  </a:cubicBezTo>
                  <a:cubicBezTo>
                    <a:pt x="50" y="414"/>
                    <a:pt x="42" y="418"/>
                    <a:pt x="31" y="428"/>
                  </a:cubicBezTo>
                  <a:cubicBezTo>
                    <a:pt x="20" y="438"/>
                    <a:pt x="11" y="447"/>
                    <a:pt x="7" y="455"/>
                  </a:cubicBezTo>
                  <a:cubicBezTo>
                    <a:pt x="9" y="456"/>
                    <a:pt x="11" y="459"/>
                    <a:pt x="11" y="463"/>
                  </a:cubicBezTo>
                  <a:cubicBezTo>
                    <a:pt x="12" y="468"/>
                    <a:pt x="13" y="472"/>
                    <a:pt x="13" y="478"/>
                  </a:cubicBezTo>
                  <a:cubicBezTo>
                    <a:pt x="12" y="483"/>
                    <a:pt x="10" y="487"/>
                    <a:pt x="7" y="489"/>
                  </a:cubicBezTo>
                  <a:cubicBezTo>
                    <a:pt x="4" y="491"/>
                    <a:pt x="2" y="498"/>
                    <a:pt x="0" y="509"/>
                  </a:cubicBezTo>
                  <a:cubicBezTo>
                    <a:pt x="11" y="516"/>
                    <a:pt x="11" y="516"/>
                    <a:pt x="11" y="516"/>
                  </a:cubicBezTo>
                  <a:cubicBezTo>
                    <a:pt x="26" y="500"/>
                    <a:pt x="26" y="500"/>
                    <a:pt x="26" y="500"/>
                  </a:cubicBezTo>
                  <a:cubicBezTo>
                    <a:pt x="45" y="522"/>
                    <a:pt x="45" y="522"/>
                    <a:pt x="45" y="522"/>
                  </a:cubicBezTo>
                  <a:cubicBezTo>
                    <a:pt x="45" y="523"/>
                    <a:pt x="45" y="523"/>
                    <a:pt x="45" y="523"/>
                  </a:cubicBezTo>
                  <a:cubicBezTo>
                    <a:pt x="49" y="561"/>
                    <a:pt x="49" y="561"/>
                    <a:pt x="49" y="561"/>
                  </a:cubicBezTo>
                  <a:cubicBezTo>
                    <a:pt x="49" y="562"/>
                    <a:pt x="49" y="562"/>
                    <a:pt x="49" y="562"/>
                  </a:cubicBezTo>
                  <a:cubicBezTo>
                    <a:pt x="48" y="562"/>
                    <a:pt x="48" y="562"/>
                    <a:pt x="48" y="562"/>
                  </a:cubicBezTo>
                  <a:cubicBezTo>
                    <a:pt x="37" y="614"/>
                    <a:pt x="37" y="614"/>
                    <a:pt x="37" y="614"/>
                  </a:cubicBezTo>
                  <a:cubicBezTo>
                    <a:pt x="35" y="614"/>
                    <a:pt x="35" y="614"/>
                    <a:pt x="35" y="614"/>
                  </a:cubicBezTo>
                  <a:cubicBezTo>
                    <a:pt x="19" y="614"/>
                    <a:pt x="8" y="615"/>
                    <a:pt x="4" y="618"/>
                  </a:cubicBezTo>
                  <a:cubicBezTo>
                    <a:pt x="5" y="621"/>
                    <a:pt x="12" y="627"/>
                    <a:pt x="24" y="634"/>
                  </a:cubicBezTo>
                  <a:cubicBezTo>
                    <a:pt x="33" y="633"/>
                    <a:pt x="33" y="633"/>
                    <a:pt x="33" y="633"/>
                  </a:cubicBezTo>
                  <a:cubicBezTo>
                    <a:pt x="35" y="633"/>
                    <a:pt x="35" y="633"/>
                    <a:pt x="35" y="633"/>
                  </a:cubicBezTo>
                  <a:cubicBezTo>
                    <a:pt x="36" y="633"/>
                    <a:pt x="36" y="633"/>
                    <a:pt x="36" y="633"/>
                  </a:cubicBezTo>
                  <a:cubicBezTo>
                    <a:pt x="59" y="656"/>
                    <a:pt x="59" y="656"/>
                    <a:pt x="59" y="656"/>
                  </a:cubicBezTo>
                  <a:cubicBezTo>
                    <a:pt x="68" y="663"/>
                    <a:pt x="67" y="676"/>
                    <a:pt x="55" y="696"/>
                  </a:cubicBezTo>
                  <a:cubicBezTo>
                    <a:pt x="59" y="717"/>
                    <a:pt x="59" y="717"/>
                    <a:pt x="59" y="717"/>
                  </a:cubicBezTo>
                  <a:cubicBezTo>
                    <a:pt x="68" y="719"/>
                    <a:pt x="68" y="719"/>
                    <a:pt x="68" y="719"/>
                  </a:cubicBezTo>
                  <a:cubicBezTo>
                    <a:pt x="103" y="719"/>
                    <a:pt x="103" y="719"/>
                    <a:pt x="103" y="719"/>
                  </a:cubicBezTo>
                  <a:cubicBezTo>
                    <a:pt x="85" y="736"/>
                    <a:pt x="85" y="736"/>
                    <a:pt x="85" y="736"/>
                  </a:cubicBezTo>
                  <a:cubicBezTo>
                    <a:pt x="95" y="741"/>
                    <a:pt x="95" y="741"/>
                    <a:pt x="95" y="741"/>
                  </a:cubicBezTo>
                  <a:cubicBezTo>
                    <a:pt x="109" y="749"/>
                    <a:pt x="109" y="749"/>
                    <a:pt x="109" y="749"/>
                  </a:cubicBezTo>
                  <a:cubicBezTo>
                    <a:pt x="146" y="764"/>
                    <a:pt x="146" y="764"/>
                    <a:pt x="146" y="764"/>
                  </a:cubicBezTo>
                  <a:cubicBezTo>
                    <a:pt x="147" y="765"/>
                    <a:pt x="147" y="765"/>
                    <a:pt x="147" y="765"/>
                  </a:cubicBezTo>
                  <a:cubicBezTo>
                    <a:pt x="148" y="765"/>
                    <a:pt x="148" y="765"/>
                    <a:pt x="148" y="765"/>
                  </a:cubicBezTo>
                  <a:cubicBezTo>
                    <a:pt x="152" y="822"/>
                    <a:pt x="152" y="822"/>
                    <a:pt x="152" y="822"/>
                  </a:cubicBezTo>
                  <a:cubicBezTo>
                    <a:pt x="153" y="833"/>
                    <a:pt x="161" y="841"/>
                    <a:pt x="177" y="847"/>
                  </a:cubicBezTo>
                  <a:cubicBezTo>
                    <a:pt x="180" y="845"/>
                    <a:pt x="180" y="845"/>
                    <a:pt x="180" y="845"/>
                  </a:cubicBezTo>
                  <a:cubicBezTo>
                    <a:pt x="181" y="845"/>
                    <a:pt x="181" y="845"/>
                    <a:pt x="181" y="845"/>
                  </a:cubicBezTo>
                  <a:cubicBezTo>
                    <a:pt x="182" y="845"/>
                    <a:pt x="182" y="845"/>
                    <a:pt x="182" y="845"/>
                  </a:cubicBezTo>
                  <a:cubicBezTo>
                    <a:pt x="220" y="851"/>
                    <a:pt x="220" y="851"/>
                    <a:pt x="220" y="851"/>
                  </a:cubicBezTo>
                  <a:cubicBezTo>
                    <a:pt x="223" y="851"/>
                    <a:pt x="223" y="851"/>
                    <a:pt x="223" y="851"/>
                  </a:cubicBezTo>
                  <a:cubicBezTo>
                    <a:pt x="223" y="850"/>
                    <a:pt x="223" y="850"/>
                    <a:pt x="223" y="850"/>
                  </a:cubicBezTo>
                  <a:cubicBezTo>
                    <a:pt x="224" y="849"/>
                    <a:pt x="224" y="849"/>
                    <a:pt x="224" y="849"/>
                  </a:cubicBezTo>
                  <a:cubicBezTo>
                    <a:pt x="228" y="841"/>
                    <a:pt x="231" y="836"/>
                    <a:pt x="231" y="834"/>
                  </a:cubicBezTo>
                  <a:cubicBezTo>
                    <a:pt x="231" y="833"/>
                    <a:pt x="231" y="833"/>
                    <a:pt x="231" y="833"/>
                  </a:cubicBezTo>
                  <a:cubicBezTo>
                    <a:pt x="230" y="827"/>
                    <a:pt x="233" y="821"/>
                    <a:pt x="238" y="817"/>
                  </a:cubicBezTo>
                  <a:cubicBezTo>
                    <a:pt x="244" y="813"/>
                    <a:pt x="247" y="809"/>
                    <a:pt x="249" y="804"/>
                  </a:cubicBezTo>
                  <a:cubicBezTo>
                    <a:pt x="250" y="803"/>
                    <a:pt x="250" y="803"/>
                    <a:pt x="250" y="803"/>
                  </a:cubicBezTo>
                  <a:cubicBezTo>
                    <a:pt x="252" y="798"/>
                    <a:pt x="259" y="796"/>
                    <a:pt x="271" y="800"/>
                  </a:cubicBezTo>
                  <a:cubicBezTo>
                    <a:pt x="271" y="800"/>
                    <a:pt x="271" y="800"/>
                    <a:pt x="271" y="800"/>
                  </a:cubicBezTo>
                  <a:cubicBezTo>
                    <a:pt x="284" y="807"/>
                    <a:pt x="284" y="807"/>
                    <a:pt x="284" y="807"/>
                  </a:cubicBezTo>
                  <a:cubicBezTo>
                    <a:pt x="328" y="816"/>
                    <a:pt x="328" y="816"/>
                    <a:pt x="328" y="816"/>
                  </a:cubicBezTo>
                  <a:cubicBezTo>
                    <a:pt x="355" y="813"/>
                    <a:pt x="355" y="813"/>
                    <a:pt x="355" y="813"/>
                  </a:cubicBezTo>
                  <a:cubicBezTo>
                    <a:pt x="374" y="805"/>
                    <a:pt x="374" y="805"/>
                    <a:pt x="374" y="805"/>
                  </a:cubicBezTo>
                  <a:cubicBezTo>
                    <a:pt x="377" y="800"/>
                    <a:pt x="380" y="798"/>
                    <a:pt x="382" y="797"/>
                  </a:cubicBezTo>
                  <a:cubicBezTo>
                    <a:pt x="386" y="796"/>
                    <a:pt x="391" y="798"/>
                    <a:pt x="396" y="802"/>
                  </a:cubicBezTo>
                  <a:cubicBezTo>
                    <a:pt x="399" y="804"/>
                    <a:pt x="399" y="804"/>
                    <a:pt x="399" y="804"/>
                  </a:cubicBezTo>
                  <a:cubicBezTo>
                    <a:pt x="402" y="806"/>
                    <a:pt x="404" y="810"/>
                    <a:pt x="406" y="818"/>
                  </a:cubicBezTo>
                  <a:cubicBezTo>
                    <a:pt x="420" y="828"/>
                    <a:pt x="420" y="828"/>
                    <a:pt x="420" y="828"/>
                  </a:cubicBezTo>
                  <a:cubicBezTo>
                    <a:pt x="430" y="828"/>
                    <a:pt x="430" y="828"/>
                    <a:pt x="430" y="828"/>
                  </a:cubicBezTo>
                  <a:cubicBezTo>
                    <a:pt x="431" y="828"/>
                    <a:pt x="431" y="828"/>
                    <a:pt x="431" y="828"/>
                  </a:cubicBezTo>
                  <a:cubicBezTo>
                    <a:pt x="433" y="828"/>
                    <a:pt x="433" y="828"/>
                    <a:pt x="433" y="828"/>
                  </a:cubicBezTo>
                  <a:cubicBezTo>
                    <a:pt x="433" y="828"/>
                    <a:pt x="433" y="828"/>
                    <a:pt x="433" y="828"/>
                  </a:cubicBezTo>
                  <a:cubicBezTo>
                    <a:pt x="448" y="834"/>
                    <a:pt x="448" y="834"/>
                    <a:pt x="448" y="834"/>
                  </a:cubicBezTo>
                  <a:cubicBezTo>
                    <a:pt x="475" y="832"/>
                    <a:pt x="475" y="832"/>
                    <a:pt x="475" y="832"/>
                  </a:cubicBezTo>
                  <a:cubicBezTo>
                    <a:pt x="490" y="827"/>
                    <a:pt x="490" y="827"/>
                    <a:pt x="490" y="827"/>
                  </a:cubicBezTo>
                  <a:cubicBezTo>
                    <a:pt x="529" y="831"/>
                    <a:pt x="529" y="831"/>
                    <a:pt x="529" y="831"/>
                  </a:cubicBezTo>
                  <a:cubicBezTo>
                    <a:pt x="546" y="826"/>
                    <a:pt x="546" y="826"/>
                    <a:pt x="546" y="826"/>
                  </a:cubicBezTo>
                  <a:cubicBezTo>
                    <a:pt x="566" y="818"/>
                    <a:pt x="566" y="818"/>
                    <a:pt x="566" y="818"/>
                  </a:cubicBezTo>
                  <a:cubicBezTo>
                    <a:pt x="570" y="815"/>
                    <a:pt x="575" y="813"/>
                    <a:pt x="582" y="811"/>
                  </a:cubicBezTo>
                  <a:cubicBezTo>
                    <a:pt x="620" y="811"/>
                    <a:pt x="620" y="811"/>
                    <a:pt x="620" y="811"/>
                  </a:cubicBezTo>
                  <a:cubicBezTo>
                    <a:pt x="634" y="806"/>
                    <a:pt x="634" y="806"/>
                    <a:pt x="634" y="806"/>
                  </a:cubicBezTo>
                  <a:cubicBezTo>
                    <a:pt x="639" y="802"/>
                    <a:pt x="644" y="800"/>
                    <a:pt x="648" y="800"/>
                  </a:cubicBezTo>
                  <a:cubicBezTo>
                    <a:pt x="670" y="800"/>
                    <a:pt x="670" y="800"/>
                    <a:pt x="670" y="800"/>
                  </a:cubicBezTo>
                  <a:cubicBezTo>
                    <a:pt x="681" y="808"/>
                    <a:pt x="681" y="808"/>
                    <a:pt x="681" y="808"/>
                  </a:cubicBezTo>
                  <a:cubicBezTo>
                    <a:pt x="710" y="814"/>
                    <a:pt x="710" y="814"/>
                    <a:pt x="710" y="814"/>
                  </a:cubicBezTo>
                  <a:cubicBezTo>
                    <a:pt x="715" y="814"/>
                    <a:pt x="719" y="818"/>
                    <a:pt x="726" y="824"/>
                  </a:cubicBezTo>
                  <a:cubicBezTo>
                    <a:pt x="738" y="832"/>
                    <a:pt x="738" y="832"/>
                    <a:pt x="738" y="832"/>
                  </a:cubicBezTo>
                  <a:cubicBezTo>
                    <a:pt x="739" y="833"/>
                    <a:pt x="739" y="833"/>
                    <a:pt x="739" y="833"/>
                  </a:cubicBezTo>
                  <a:cubicBezTo>
                    <a:pt x="768" y="834"/>
                    <a:pt x="768" y="834"/>
                    <a:pt x="768" y="834"/>
                  </a:cubicBezTo>
                  <a:cubicBezTo>
                    <a:pt x="768" y="834"/>
                    <a:pt x="768" y="834"/>
                    <a:pt x="768" y="834"/>
                  </a:cubicBezTo>
                  <a:cubicBezTo>
                    <a:pt x="781" y="841"/>
                    <a:pt x="781" y="841"/>
                    <a:pt x="781" y="841"/>
                  </a:cubicBezTo>
                  <a:cubicBezTo>
                    <a:pt x="799" y="844"/>
                    <a:pt x="799" y="844"/>
                    <a:pt x="799" y="844"/>
                  </a:cubicBezTo>
                  <a:cubicBezTo>
                    <a:pt x="799" y="844"/>
                    <a:pt x="799" y="844"/>
                    <a:pt x="799" y="844"/>
                  </a:cubicBezTo>
                  <a:cubicBezTo>
                    <a:pt x="814" y="847"/>
                    <a:pt x="814" y="847"/>
                    <a:pt x="814" y="847"/>
                  </a:cubicBezTo>
                  <a:cubicBezTo>
                    <a:pt x="818" y="838"/>
                    <a:pt x="818" y="838"/>
                    <a:pt x="818" y="838"/>
                  </a:cubicBezTo>
                  <a:cubicBezTo>
                    <a:pt x="812" y="824"/>
                    <a:pt x="812" y="824"/>
                    <a:pt x="812" y="824"/>
                  </a:cubicBezTo>
                  <a:cubicBezTo>
                    <a:pt x="809" y="811"/>
                    <a:pt x="809" y="811"/>
                    <a:pt x="809" y="811"/>
                  </a:cubicBezTo>
                  <a:cubicBezTo>
                    <a:pt x="809" y="810"/>
                    <a:pt x="809" y="810"/>
                    <a:pt x="809" y="810"/>
                  </a:cubicBezTo>
                  <a:cubicBezTo>
                    <a:pt x="808" y="810"/>
                    <a:pt x="808" y="810"/>
                    <a:pt x="808" y="810"/>
                  </a:cubicBezTo>
                  <a:cubicBezTo>
                    <a:pt x="810" y="808"/>
                    <a:pt x="810" y="808"/>
                    <a:pt x="810" y="808"/>
                  </a:cubicBezTo>
                  <a:cubicBezTo>
                    <a:pt x="820" y="795"/>
                    <a:pt x="820" y="795"/>
                    <a:pt x="820" y="795"/>
                  </a:cubicBezTo>
                  <a:cubicBezTo>
                    <a:pt x="820" y="794"/>
                    <a:pt x="820" y="794"/>
                    <a:pt x="820" y="794"/>
                  </a:cubicBezTo>
                  <a:cubicBezTo>
                    <a:pt x="821" y="794"/>
                    <a:pt x="821" y="794"/>
                    <a:pt x="821" y="794"/>
                  </a:cubicBezTo>
                  <a:cubicBezTo>
                    <a:pt x="821" y="793"/>
                    <a:pt x="821" y="793"/>
                    <a:pt x="821" y="793"/>
                  </a:cubicBezTo>
                  <a:cubicBezTo>
                    <a:pt x="830" y="787"/>
                    <a:pt x="830" y="787"/>
                    <a:pt x="830" y="787"/>
                  </a:cubicBezTo>
                  <a:cubicBezTo>
                    <a:pt x="828" y="782"/>
                    <a:pt x="828" y="782"/>
                    <a:pt x="828" y="782"/>
                  </a:cubicBezTo>
                  <a:cubicBezTo>
                    <a:pt x="824" y="769"/>
                    <a:pt x="824" y="769"/>
                    <a:pt x="824" y="769"/>
                  </a:cubicBezTo>
                  <a:cubicBezTo>
                    <a:pt x="824" y="767"/>
                    <a:pt x="822" y="765"/>
                    <a:pt x="818" y="762"/>
                  </a:cubicBezTo>
                  <a:cubicBezTo>
                    <a:pt x="808" y="751"/>
                    <a:pt x="808" y="751"/>
                    <a:pt x="808" y="751"/>
                  </a:cubicBezTo>
                  <a:cubicBezTo>
                    <a:pt x="795" y="740"/>
                    <a:pt x="795" y="740"/>
                    <a:pt x="795" y="740"/>
                  </a:cubicBezTo>
                  <a:cubicBezTo>
                    <a:pt x="794" y="739"/>
                    <a:pt x="794" y="739"/>
                    <a:pt x="794" y="739"/>
                  </a:cubicBezTo>
                  <a:cubicBezTo>
                    <a:pt x="793" y="738"/>
                    <a:pt x="793" y="738"/>
                    <a:pt x="793" y="738"/>
                  </a:cubicBezTo>
                  <a:cubicBezTo>
                    <a:pt x="793" y="738"/>
                    <a:pt x="793" y="738"/>
                    <a:pt x="793" y="738"/>
                  </a:cubicBezTo>
                  <a:cubicBezTo>
                    <a:pt x="793" y="736"/>
                    <a:pt x="793" y="736"/>
                    <a:pt x="793" y="736"/>
                  </a:cubicBezTo>
                  <a:cubicBezTo>
                    <a:pt x="795" y="723"/>
                    <a:pt x="795" y="723"/>
                    <a:pt x="795" y="723"/>
                  </a:cubicBezTo>
                  <a:cubicBezTo>
                    <a:pt x="795" y="713"/>
                    <a:pt x="795" y="713"/>
                    <a:pt x="795" y="713"/>
                  </a:cubicBezTo>
                  <a:cubicBezTo>
                    <a:pt x="789" y="697"/>
                    <a:pt x="789" y="697"/>
                    <a:pt x="789" y="697"/>
                  </a:cubicBezTo>
                  <a:cubicBezTo>
                    <a:pt x="805" y="693"/>
                    <a:pt x="805" y="693"/>
                    <a:pt x="805" y="693"/>
                  </a:cubicBezTo>
                  <a:cubicBezTo>
                    <a:pt x="813" y="686"/>
                    <a:pt x="813" y="686"/>
                    <a:pt x="813" y="686"/>
                  </a:cubicBezTo>
                  <a:cubicBezTo>
                    <a:pt x="832" y="686"/>
                    <a:pt x="832" y="686"/>
                    <a:pt x="832" y="686"/>
                  </a:cubicBezTo>
                  <a:cubicBezTo>
                    <a:pt x="851" y="683"/>
                    <a:pt x="851" y="683"/>
                    <a:pt x="851" y="683"/>
                  </a:cubicBezTo>
                  <a:cubicBezTo>
                    <a:pt x="852" y="683"/>
                    <a:pt x="852" y="683"/>
                    <a:pt x="852" y="683"/>
                  </a:cubicBezTo>
                  <a:cubicBezTo>
                    <a:pt x="865" y="684"/>
                    <a:pt x="865" y="684"/>
                    <a:pt x="865" y="684"/>
                  </a:cubicBezTo>
                  <a:cubicBezTo>
                    <a:pt x="880" y="679"/>
                    <a:pt x="880" y="679"/>
                    <a:pt x="880" y="679"/>
                  </a:cubicBezTo>
                  <a:cubicBezTo>
                    <a:pt x="897" y="677"/>
                    <a:pt x="897" y="677"/>
                    <a:pt x="897" y="677"/>
                  </a:cubicBezTo>
                  <a:cubicBezTo>
                    <a:pt x="908" y="672"/>
                    <a:pt x="908" y="672"/>
                    <a:pt x="908" y="672"/>
                  </a:cubicBezTo>
                  <a:cubicBezTo>
                    <a:pt x="909" y="672"/>
                    <a:pt x="909" y="672"/>
                    <a:pt x="909" y="672"/>
                  </a:cubicBezTo>
                  <a:cubicBezTo>
                    <a:pt x="939" y="667"/>
                    <a:pt x="939" y="667"/>
                    <a:pt x="939" y="667"/>
                  </a:cubicBezTo>
                  <a:cubicBezTo>
                    <a:pt x="944" y="662"/>
                    <a:pt x="944" y="662"/>
                    <a:pt x="944" y="662"/>
                  </a:cubicBezTo>
                  <a:cubicBezTo>
                    <a:pt x="942" y="656"/>
                    <a:pt x="942" y="656"/>
                    <a:pt x="942" y="656"/>
                  </a:cubicBezTo>
                  <a:cubicBezTo>
                    <a:pt x="937" y="647"/>
                    <a:pt x="937" y="647"/>
                    <a:pt x="937" y="647"/>
                  </a:cubicBezTo>
                  <a:cubicBezTo>
                    <a:pt x="937" y="646"/>
                    <a:pt x="937" y="646"/>
                    <a:pt x="937" y="646"/>
                  </a:cubicBezTo>
                  <a:cubicBezTo>
                    <a:pt x="936" y="645"/>
                    <a:pt x="936" y="645"/>
                    <a:pt x="936" y="645"/>
                  </a:cubicBezTo>
                  <a:cubicBezTo>
                    <a:pt x="936" y="645"/>
                    <a:pt x="936" y="645"/>
                    <a:pt x="936" y="645"/>
                  </a:cubicBezTo>
                  <a:cubicBezTo>
                    <a:pt x="937" y="634"/>
                    <a:pt x="937" y="634"/>
                    <a:pt x="937" y="634"/>
                  </a:cubicBezTo>
                  <a:cubicBezTo>
                    <a:pt x="938" y="633"/>
                    <a:pt x="938" y="633"/>
                    <a:pt x="938" y="633"/>
                  </a:cubicBezTo>
                  <a:cubicBezTo>
                    <a:pt x="938" y="619"/>
                    <a:pt x="938" y="619"/>
                    <a:pt x="938" y="619"/>
                  </a:cubicBezTo>
                  <a:cubicBezTo>
                    <a:pt x="935" y="607"/>
                    <a:pt x="935" y="607"/>
                    <a:pt x="935" y="607"/>
                  </a:cubicBezTo>
                  <a:cubicBezTo>
                    <a:pt x="935" y="606"/>
                    <a:pt x="935" y="606"/>
                    <a:pt x="935" y="606"/>
                  </a:cubicBezTo>
                  <a:cubicBezTo>
                    <a:pt x="942" y="592"/>
                    <a:pt x="942" y="592"/>
                    <a:pt x="942" y="592"/>
                  </a:cubicBezTo>
                  <a:cubicBezTo>
                    <a:pt x="945" y="586"/>
                    <a:pt x="948" y="582"/>
                    <a:pt x="953" y="582"/>
                  </a:cubicBezTo>
                  <a:cubicBezTo>
                    <a:pt x="970" y="584"/>
                    <a:pt x="970" y="584"/>
                    <a:pt x="970" y="584"/>
                  </a:cubicBezTo>
                  <a:cubicBezTo>
                    <a:pt x="973" y="584"/>
                    <a:pt x="977" y="582"/>
                    <a:pt x="980" y="580"/>
                  </a:cubicBezTo>
                  <a:cubicBezTo>
                    <a:pt x="1007" y="543"/>
                    <a:pt x="1007" y="543"/>
                    <a:pt x="1007" y="543"/>
                  </a:cubicBezTo>
                  <a:cubicBezTo>
                    <a:pt x="1007" y="542"/>
                    <a:pt x="1007" y="542"/>
                    <a:pt x="1007" y="542"/>
                  </a:cubicBezTo>
                  <a:cubicBezTo>
                    <a:pt x="1008" y="542"/>
                    <a:pt x="1008" y="542"/>
                    <a:pt x="1008" y="542"/>
                  </a:cubicBezTo>
                  <a:cubicBezTo>
                    <a:pt x="1022" y="530"/>
                    <a:pt x="1022" y="530"/>
                    <a:pt x="1022" y="530"/>
                  </a:cubicBezTo>
                  <a:cubicBezTo>
                    <a:pt x="1024" y="529"/>
                    <a:pt x="1024" y="529"/>
                    <a:pt x="1024" y="529"/>
                  </a:cubicBezTo>
                  <a:cubicBezTo>
                    <a:pt x="1029" y="527"/>
                    <a:pt x="1032" y="525"/>
                    <a:pt x="1035" y="524"/>
                  </a:cubicBezTo>
                  <a:cubicBezTo>
                    <a:pt x="1038" y="520"/>
                    <a:pt x="1038" y="520"/>
                    <a:pt x="1038" y="520"/>
                  </a:cubicBezTo>
                  <a:cubicBezTo>
                    <a:pt x="1043" y="514"/>
                    <a:pt x="1047" y="511"/>
                    <a:pt x="1050" y="511"/>
                  </a:cubicBezTo>
                  <a:cubicBezTo>
                    <a:pt x="1073" y="516"/>
                    <a:pt x="1073" y="516"/>
                    <a:pt x="1073" y="516"/>
                  </a:cubicBezTo>
                  <a:cubicBezTo>
                    <a:pt x="1093" y="507"/>
                    <a:pt x="1093" y="507"/>
                    <a:pt x="1093" y="507"/>
                  </a:cubicBezTo>
                  <a:cubicBezTo>
                    <a:pt x="1094" y="507"/>
                    <a:pt x="1094" y="507"/>
                    <a:pt x="1094" y="507"/>
                  </a:cubicBezTo>
                  <a:cubicBezTo>
                    <a:pt x="1095" y="507"/>
                    <a:pt x="1095" y="507"/>
                    <a:pt x="1095" y="507"/>
                  </a:cubicBezTo>
                  <a:cubicBezTo>
                    <a:pt x="1106" y="505"/>
                    <a:pt x="1106" y="505"/>
                    <a:pt x="1106" y="505"/>
                  </a:cubicBezTo>
                  <a:cubicBezTo>
                    <a:pt x="1116" y="501"/>
                    <a:pt x="1116" y="501"/>
                    <a:pt x="1116" y="501"/>
                  </a:cubicBezTo>
                  <a:cubicBezTo>
                    <a:pt x="1116" y="485"/>
                    <a:pt x="1116" y="485"/>
                    <a:pt x="1116" y="485"/>
                  </a:cubicBezTo>
                  <a:cubicBezTo>
                    <a:pt x="1119" y="465"/>
                    <a:pt x="1119" y="465"/>
                    <a:pt x="1119" y="465"/>
                  </a:cubicBezTo>
                  <a:cubicBezTo>
                    <a:pt x="1119" y="465"/>
                    <a:pt x="1119" y="465"/>
                    <a:pt x="1119" y="465"/>
                  </a:cubicBezTo>
                  <a:cubicBezTo>
                    <a:pt x="1119" y="464"/>
                    <a:pt x="1119" y="464"/>
                    <a:pt x="1119" y="464"/>
                  </a:cubicBezTo>
                  <a:cubicBezTo>
                    <a:pt x="1122" y="458"/>
                    <a:pt x="1122" y="458"/>
                    <a:pt x="1122" y="458"/>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2" name="Freeform 8"/>
            <p:cNvSpPr/>
            <p:nvPr/>
          </p:nvSpPr>
          <p:spPr bwMode="auto">
            <a:xfrm>
              <a:off x="2085296" y="2375027"/>
              <a:ext cx="1169132" cy="990686"/>
            </a:xfrm>
            <a:custGeom>
              <a:gdLst>
                <a:gd fmla="*/ 458 w 786" name="T0"/>
                <a:gd fmla="*/ 256 h 665" name="T1"/>
                <a:gd fmla="*/ 445 w 786" name="T2"/>
                <a:gd fmla="*/ 277 h 665" name="T3"/>
                <a:gd fmla="*/ 393 w 786" name="T4"/>
                <a:gd fmla="*/ 228 h 665" name="T5"/>
                <a:gd fmla="*/ 349 w 786" name="T6"/>
                <a:gd fmla="*/ 196 h 665" name="T7"/>
                <a:gd fmla="*/ 354 w 786" name="T8"/>
                <a:gd fmla="*/ 130 h 665" name="T9"/>
                <a:gd fmla="*/ 298 w 786" name="T10"/>
                <a:gd fmla="*/ 141 h 665" name="T11"/>
                <a:gd fmla="*/ 267 w 786" name="T12"/>
                <a:gd fmla="*/ 128 h 665" name="T13"/>
                <a:gd fmla="*/ 249 w 786" name="T14"/>
                <a:gd fmla="*/ 68 h 665" name="T15"/>
                <a:gd fmla="*/ 231 w 786" name="T16"/>
                <a:gd fmla="*/ 27 h 665" name="T17"/>
                <a:gd fmla="*/ 185 w 786" name="T18"/>
                <a:gd fmla="*/ 4 h 665" name="T19"/>
                <a:gd fmla="*/ 165 w 786" name="T20"/>
                <a:gd fmla="*/ 54 h 665" name="T21"/>
                <a:gd fmla="*/ 97 w 786" name="T22"/>
                <a:gd fmla="*/ 70 h 665" name="T23"/>
                <a:gd fmla="*/ 51 w 786" name="T24"/>
                <a:gd fmla="*/ 114 h 665" name="T25"/>
                <a:gd fmla="*/ 10 w 786" name="T26"/>
                <a:gd fmla="*/ 130 h 665" name="T27"/>
                <a:gd fmla="*/ 6 w 786" name="T28"/>
                <a:gd fmla="*/ 194 h 665" name="T29"/>
                <a:gd fmla="*/ 67 w 786" name="T30"/>
                <a:gd fmla="*/ 204 h 665" name="T31"/>
                <a:gd fmla="*/ 118 w 786" name="T32"/>
                <a:gd fmla="*/ 226 h 665" name="T33"/>
                <a:gd fmla="*/ 189 w 786" name="T34"/>
                <a:gd fmla="*/ 239 h 665" name="T35"/>
                <a:gd fmla="*/ 261 w 786" name="T36"/>
                <a:gd fmla="*/ 244 h 665" name="T37"/>
                <a:gd fmla="*/ 304 w 786" name="T38"/>
                <a:gd fmla="*/ 257 h 665" name="T39"/>
                <a:gd fmla="*/ 369 w 786" name="T40"/>
                <a:gd fmla="*/ 289 h 665" name="T41"/>
                <a:gd fmla="*/ 449 w 786" name="T42"/>
                <a:gd fmla="*/ 330 h 665" name="T43"/>
                <a:gd fmla="*/ 472 w 786" name="T44"/>
                <a:gd fmla="*/ 378 h 665" name="T45"/>
                <a:gd fmla="*/ 467 w 786" name="T46"/>
                <a:gd fmla="*/ 485 h 665" name="T47"/>
                <a:gd fmla="*/ 420 w 786" name="T48"/>
                <a:gd fmla="*/ 531 h 665" name="T49"/>
                <a:gd fmla="*/ 421 w 786" name="T50"/>
                <a:gd fmla="*/ 568 h 665" name="T51"/>
                <a:gd fmla="*/ 417 w 786" name="T52"/>
                <a:gd fmla="*/ 611 h 665" name="T53"/>
                <a:gd fmla="*/ 431 w 786" name="T54"/>
                <a:gd fmla="*/ 609 h 665" name="T55"/>
                <a:gd fmla="*/ 447 w 786" name="T56"/>
                <a:gd fmla="*/ 585 h 665" name="T57"/>
                <a:gd fmla="*/ 454 w 786" name="T58"/>
                <a:gd fmla="*/ 575 h 665" name="T59"/>
                <a:gd fmla="*/ 476 w 786" name="T60"/>
                <a:gd fmla="*/ 554 h 665" name="T61"/>
                <a:gd fmla="*/ 514 w 786" name="T62"/>
                <a:gd fmla="*/ 589 h 665" name="T63"/>
                <a:gd fmla="*/ 554 w 786" name="T64"/>
                <a:gd fmla="*/ 608 h 665" name="T65"/>
                <a:gd fmla="*/ 575 w 786" name="T66"/>
                <a:gd fmla="*/ 631 h 665" name="T67"/>
                <a:gd fmla="*/ 617 w 786" name="T68"/>
                <a:gd fmla="*/ 658 h 665" name="T69"/>
                <a:gd fmla="*/ 632 w 786" name="T70"/>
                <a:gd fmla="*/ 637 h 665" name="T71"/>
                <a:gd fmla="*/ 627 w 786" name="T72"/>
                <a:gd fmla="*/ 612 h 665" name="T73"/>
                <a:gd fmla="*/ 672 w 786" name="T74"/>
                <a:gd fmla="*/ 594 h 665" name="T75"/>
                <a:gd fmla="*/ 659 w 786" name="T76"/>
                <a:gd fmla="*/ 541 h 665" name="T77"/>
                <a:gd fmla="*/ 684 w 786" name="T78"/>
                <a:gd fmla="*/ 501 h 665" name="T79"/>
                <a:gd fmla="*/ 724 w 786" name="T80"/>
                <a:gd fmla="*/ 508 h 665" name="T81"/>
                <a:gd fmla="*/ 741 w 786" name="T82"/>
                <a:gd fmla="*/ 483 h 665" name="T83"/>
                <a:gd fmla="*/ 779 w 786" name="T84"/>
                <a:gd fmla="*/ 451 h 665" name="T85"/>
                <a:gd fmla="*/ 734 w 786" name="T86"/>
                <a:gd fmla="*/ 397 h 665" name="T87"/>
                <a:gd fmla="*/ 698 w 786" name="T88"/>
                <a:gd fmla="*/ 376 h 665" name="T89"/>
                <a:gd fmla="*/ 686 w 786" name="T90"/>
                <a:gd fmla="*/ 423 h 665" name="T91"/>
                <a:gd fmla="*/ 702 w 786" name="T92"/>
                <a:gd fmla="*/ 440 h 665" name="T93"/>
                <a:gd fmla="*/ 698 w 786" name="T94"/>
                <a:gd fmla="*/ 465 h 665" name="T95"/>
                <a:gd fmla="*/ 670 w 786" name="T96"/>
                <a:gd fmla="*/ 474 h 665" name="T97"/>
                <a:gd fmla="*/ 660 w 786" name="T98"/>
                <a:gd fmla="*/ 500 h 665" name="T99"/>
                <a:gd fmla="*/ 638 w 786" name="T100"/>
                <a:gd fmla="*/ 477 h 665" name="T101"/>
                <a:gd fmla="*/ 614 w 786" name="T102"/>
                <a:gd fmla="*/ 463 h 665" name="T103"/>
                <a:gd fmla="*/ 617 w 786" name="T104"/>
                <a:gd fmla="*/ 433 h 665" name="T105"/>
                <a:gd fmla="*/ 593 w 786" name="T106"/>
                <a:gd fmla="*/ 375 h 665" name="T107"/>
                <a:gd fmla="*/ 525 w 786" name="T108"/>
                <a:gd fmla="*/ 338 h 665" name="T109"/>
                <a:gd fmla="*/ 512 w 786" name="T110"/>
                <a:gd fmla="*/ 311 h 665" name="T111"/>
                <a:gd fmla="*/ 521 w 786" name="T112"/>
                <a:gd fmla="*/ 279 h 665" name="T113"/>
                <a:gd fmla="*/ 546 w 786" name="T114"/>
                <a:gd fmla="*/ 220 h 665" name="T115"/>
                <a:gd fmla="*/ 489 w 786" name="T116"/>
                <a:gd fmla="*/ 249 h 66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65" w="786">
                  <a:moveTo>
                    <a:pt x="467" y="241"/>
                  </a:moveTo>
                  <a:cubicBezTo>
                    <a:pt x="456" y="241"/>
                    <a:pt x="456" y="241"/>
                    <a:pt x="456" y="241"/>
                  </a:cubicBezTo>
                  <a:cubicBezTo>
                    <a:pt x="452" y="248"/>
                    <a:pt x="452" y="248"/>
                    <a:pt x="452" y="248"/>
                  </a:cubicBezTo>
                  <a:cubicBezTo>
                    <a:pt x="458" y="254"/>
                    <a:pt x="458" y="254"/>
                    <a:pt x="458" y="254"/>
                  </a:cubicBezTo>
                  <a:cubicBezTo>
                    <a:pt x="458" y="255"/>
                    <a:pt x="458" y="255"/>
                    <a:pt x="458" y="255"/>
                  </a:cubicBezTo>
                  <a:cubicBezTo>
                    <a:pt x="458" y="256"/>
                    <a:pt x="458" y="256"/>
                    <a:pt x="458" y="256"/>
                  </a:cubicBezTo>
                  <a:cubicBezTo>
                    <a:pt x="461" y="265"/>
                    <a:pt x="461" y="265"/>
                    <a:pt x="461" y="265"/>
                  </a:cubicBezTo>
                  <a:cubicBezTo>
                    <a:pt x="462" y="265"/>
                    <a:pt x="462" y="265"/>
                    <a:pt x="462" y="265"/>
                  </a:cubicBezTo>
                  <a:cubicBezTo>
                    <a:pt x="462" y="268"/>
                    <a:pt x="462" y="268"/>
                    <a:pt x="462" y="268"/>
                  </a:cubicBezTo>
                  <a:cubicBezTo>
                    <a:pt x="461" y="268"/>
                    <a:pt x="461" y="268"/>
                    <a:pt x="461" y="268"/>
                  </a:cubicBezTo>
                  <a:cubicBezTo>
                    <a:pt x="445" y="276"/>
                    <a:pt x="445" y="276"/>
                    <a:pt x="445" y="276"/>
                  </a:cubicBezTo>
                  <a:cubicBezTo>
                    <a:pt x="445" y="277"/>
                    <a:pt x="445" y="277"/>
                    <a:pt x="445" y="277"/>
                  </a:cubicBezTo>
                  <a:cubicBezTo>
                    <a:pt x="444" y="277"/>
                    <a:pt x="444" y="277"/>
                    <a:pt x="444" y="277"/>
                  </a:cubicBezTo>
                  <a:cubicBezTo>
                    <a:pt x="443" y="277"/>
                    <a:pt x="443" y="277"/>
                    <a:pt x="443" y="277"/>
                  </a:cubicBezTo>
                  <a:cubicBezTo>
                    <a:pt x="432" y="275"/>
                    <a:pt x="425" y="272"/>
                    <a:pt x="423" y="267"/>
                  </a:cubicBezTo>
                  <a:cubicBezTo>
                    <a:pt x="419" y="259"/>
                    <a:pt x="419" y="259"/>
                    <a:pt x="419" y="259"/>
                  </a:cubicBezTo>
                  <a:cubicBezTo>
                    <a:pt x="398" y="254"/>
                    <a:pt x="398" y="254"/>
                    <a:pt x="398" y="254"/>
                  </a:cubicBezTo>
                  <a:cubicBezTo>
                    <a:pt x="393" y="228"/>
                    <a:pt x="393" y="228"/>
                    <a:pt x="393" y="228"/>
                  </a:cubicBezTo>
                  <a:cubicBezTo>
                    <a:pt x="389" y="228"/>
                    <a:pt x="385" y="225"/>
                    <a:pt x="383" y="223"/>
                  </a:cubicBezTo>
                  <a:cubicBezTo>
                    <a:pt x="383" y="221"/>
                    <a:pt x="383" y="221"/>
                    <a:pt x="383" y="221"/>
                  </a:cubicBezTo>
                  <a:cubicBezTo>
                    <a:pt x="379" y="217"/>
                    <a:pt x="376" y="214"/>
                    <a:pt x="372" y="213"/>
                  </a:cubicBezTo>
                  <a:cubicBezTo>
                    <a:pt x="367" y="211"/>
                    <a:pt x="362" y="207"/>
                    <a:pt x="358" y="201"/>
                  </a:cubicBezTo>
                  <a:cubicBezTo>
                    <a:pt x="349" y="196"/>
                    <a:pt x="349" y="196"/>
                    <a:pt x="349" y="196"/>
                  </a:cubicBezTo>
                  <a:cubicBezTo>
                    <a:pt x="349" y="196"/>
                    <a:pt x="349" y="196"/>
                    <a:pt x="349" y="196"/>
                  </a:cubicBezTo>
                  <a:cubicBezTo>
                    <a:pt x="338" y="185"/>
                    <a:pt x="338" y="185"/>
                    <a:pt x="338" y="185"/>
                  </a:cubicBezTo>
                  <a:cubicBezTo>
                    <a:pt x="335" y="175"/>
                    <a:pt x="335" y="175"/>
                    <a:pt x="335" y="175"/>
                  </a:cubicBezTo>
                  <a:cubicBezTo>
                    <a:pt x="335" y="174"/>
                    <a:pt x="335" y="174"/>
                    <a:pt x="335" y="174"/>
                  </a:cubicBezTo>
                  <a:cubicBezTo>
                    <a:pt x="357" y="144"/>
                    <a:pt x="357" y="144"/>
                    <a:pt x="357" y="144"/>
                  </a:cubicBezTo>
                  <a:cubicBezTo>
                    <a:pt x="358" y="142"/>
                    <a:pt x="358" y="141"/>
                    <a:pt x="358" y="140"/>
                  </a:cubicBezTo>
                  <a:cubicBezTo>
                    <a:pt x="354" y="130"/>
                    <a:pt x="354" y="130"/>
                    <a:pt x="354" y="130"/>
                  </a:cubicBezTo>
                  <a:cubicBezTo>
                    <a:pt x="342" y="135"/>
                    <a:pt x="342" y="135"/>
                    <a:pt x="342" y="135"/>
                  </a:cubicBezTo>
                  <a:cubicBezTo>
                    <a:pt x="341" y="135"/>
                    <a:pt x="341" y="135"/>
                    <a:pt x="341" y="135"/>
                  </a:cubicBezTo>
                  <a:cubicBezTo>
                    <a:pt x="341" y="136"/>
                    <a:pt x="341" y="136"/>
                    <a:pt x="341" y="136"/>
                  </a:cubicBezTo>
                  <a:cubicBezTo>
                    <a:pt x="341" y="136"/>
                    <a:pt x="341" y="136"/>
                    <a:pt x="341" y="136"/>
                  </a:cubicBezTo>
                  <a:cubicBezTo>
                    <a:pt x="310" y="138"/>
                    <a:pt x="310" y="138"/>
                    <a:pt x="310" y="138"/>
                  </a:cubicBezTo>
                  <a:cubicBezTo>
                    <a:pt x="298" y="141"/>
                    <a:pt x="298" y="141"/>
                    <a:pt x="298" y="141"/>
                  </a:cubicBezTo>
                  <a:cubicBezTo>
                    <a:pt x="294" y="145"/>
                    <a:pt x="294" y="145"/>
                    <a:pt x="294" y="145"/>
                  </a:cubicBezTo>
                  <a:cubicBezTo>
                    <a:pt x="292" y="149"/>
                    <a:pt x="292" y="149"/>
                    <a:pt x="292" y="149"/>
                  </a:cubicBezTo>
                  <a:cubicBezTo>
                    <a:pt x="289" y="152"/>
                    <a:pt x="285" y="154"/>
                    <a:pt x="279" y="153"/>
                  </a:cubicBezTo>
                  <a:cubicBezTo>
                    <a:pt x="278" y="152"/>
                    <a:pt x="278" y="152"/>
                    <a:pt x="278" y="152"/>
                  </a:cubicBezTo>
                  <a:cubicBezTo>
                    <a:pt x="268" y="145"/>
                    <a:pt x="268" y="145"/>
                    <a:pt x="268" y="145"/>
                  </a:cubicBezTo>
                  <a:cubicBezTo>
                    <a:pt x="267" y="128"/>
                    <a:pt x="267" y="128"/>
                    <a:pt x="267" y="128"/>
                  </a:cubicBezTo>
                  <a:cubicBezTo>
                    <a:pt x="262" y="123"/>
                    <a:pt x="258" y="119"/>
                    <a:pt x="257" y="116"/>
                  </a:cubicBezTo>
                  <a:cubicBezTo>
                    <a:pt x="254" y="101"/>
                    <a:pt x="254" y="101"/>
                    <a:pt x="254" y="101"/>
                  </a:cubicBezTo>
                  <a:cubicBezTo>
                    <a:pt x="247" y="92"/>
                    <a:pt x="247" y="92"/>
                    <a:pt x="247" y="92"/>
                  </a:cubicBezTo>
                  <a:cubicBezTo>
                    <a:pt x="240" y="86"/>
                    <a:pt x="240" y="86"/>
                    <a:pt x="240" y="86"/>
                  </a:cubicBezTo>
                  <a:cubicBezTo>
                    <a:pt x="236" y="84"/>
                    <a:pt x="236" y="84"/>
                    <a:pt x="236" y="84"/>
                  </a:cubicBezTo>
                  <a:cubicBezTo>
                    <a:pt x="249" y="68"/>
                    <a:pt x="249" y="68"/>
                    <a:pt x="249" y="68"/>
                  </a:cubicBezTo>
                  <a:cubicBezTo>
                    <a:pt x="252" y="59"/>
                    <a:pt x="252" y="59"/>
                    <a:pt x="252" y="59"/>
                  </a:cubicBezTo>
                  <a:cubicBezTo>
                    <a:pt x="238" y="42"/>
                    <a:pt x="238" y="42"/>
                    <a:pt x="238" y="42"/>
                  </a:cubicBezTo>
                  <a:cubicBezTo>
                    <a:pt x="237" y="42"/>
                    <a:pt x="237" y="42"/>
                    <a:pt x="237" y="42"/>
                  </a:cubicBezTo>
                  <a:cubicBezTo>
                    <a:pt x="237" y="41"/>
                    <a:pt x="237" y="41"/>
                    <a:pt x="237" y="41"/>
                  </a:cubicBezTo>
                  <a:cubicBezTo>
                    <a:pt x="231" y="28"/>
                    <a:pt x="231" y="28"/>
                    <a:pt x="231" y="28"/>
                  </a:cubicBezTo>
                  <a:cubicBezTo>
                    <a:pt x="231" y="27"/>
                    <a:pt x="231" y="27"/>
                    <a:pt x="231" y="27"/>
                  </a:cubicBezTo>
                  <a:cubicBezTo>
                    <a:pt x="229" y="20"/>
                    <a:pt x="229" y="20"/>
                    <a:pt x="229" y="20"/>
                  </a:cubicBezTo>
                  <a:cubicBezTo>
                    <a:pt x="221" y="13"/>
                    <a:pt x="221" y="13"/>
                    <a:pt x="221" y="13"/>
                  </a:cubicBezTo>
                  <a:cubicBezTo>
                    <a:pt x="221" y="12"/>
                    <a:pt x="221" y="12"/>
                    <a:pt x="221" y="12"/>
                  </a:cubicBezTo>
                  <a:cubicBezTo>
                    <a:pt x="211" y="2"/>
                    <a:pt x="211" y="2"/>
                    <a:pt x="211" y="2"/>
                  </a:cubicBezTo>
                  <a:cubicBezTo>
                    <a:pt x="198" y="0"/>
                    <a:pt x="198" y="0"/>
                    <a:pt x="198" y="0"/>
                  </a:cubicBezTo>
                  <a:cubicBezTo>
                    <a:pt x="185" y="4"/>
                    <a:pt x="185" y="4"/>
                    <a:pt x="185" y="4"/>
                  </a:cubicBezTo>
                  <a:cubicBezTo>
                    <a:pt x="183" y="7"/>
                    <a:pt x="183" y="7"/>
                    <a:pt x="183" y="7"/>
                  </a:cubicBezTo>
                  <a:cubicBezTo>
                    <a:pt x="181" y="26"/>
                    <a:pt x="181" y="26"/>
                    <a:pt x="181" y="26"/>
                  </a:cubicBezTo>
                  <a:cubicBezTo>
                    <a:pt x="181" y="48"/>
                    <a:pt x="181" y="48"/>
                    <a:pt x="181" y="48"/>
                  </a:cubicBezTo>
                  <a:cubicBezTo>
                    <a:pt x="178" y="48"/>
                    <a:pt x="178" y="48"/>
                    <a:pt x="178" y="48"/>
                  </a:cubicBezTo>
                  <a:cubicBezTo>
                    <a:pt x="165" y="53"/>
                    <a:pt x="165" y="53"/>
                    <a:pt x="165" y="53"/>
                  </a:cubicBezTo>
                  <a:cubicBezTo>
                    <a:pt x="165" y="54"/>
                    <a:pt x="165" y="54"/>
                    <a:pt x="165" y="54"/>
                  </a:cubicBezTo>
                  <a:cubicBezTo>
                    <a:pt x="153" y="54"/>
                    <a:pt x="153" y="54"/>
                    <a:pt x="153" y="54"/>
                  </a:cubicBezTo>
                  <a:cubicBezTo>
                    <a:pt x="147" y="58"/>
                    <a:pt x="140" y="61"/>
                    <a:pt x="132" y="64"/>
                  </a:cubicBezTo>
                  <a:cubicBezTo>
                    <a:pt x="131" y="65"/>
                    <a:pt x="131" y="65"/>
                    <a:pt x="131" y="65"/>
                  </a:cubicBezTo>
                  <a:cubicBezTo>
                    <a:pt x="130" y="65"/>
                    <a:pt x="130" y="65"/>
                    <a:pt x="130" y="65"/>
                  </a:cubicBezTo>
                  <a:cubicBezTo>
                    <a:pt x="107" y="59"/>
                    <a:pt x="107" y="59"/>
                    <a:pt x="107" y="59"/>
                  </a:cubicBezTo>
                  <a:cubicBezTo>
                    <a:pt x="97" y="70"/>
                    <a:pt x="97" y="70"/>
                    <a:pt x="97" y="70"/>
                  </a:cubicBezTo>
                  <a:cubicBezTo>
                    <a:pt x="95" y="72"/>
                    <a:pt x="90" y="75"/>
                    <a:pt x="84" y="77"/>
                  </a:cubicBezTo>
                  <a:cubicBezTo>
                    <a:pt x="69" y="88"/>
                    <a:pt x="69" y="88"/>
                    <a:pt x="69" y="88"/>
                  </a:cubicBezTo>
                  <a:cubicBezTo>
                    <a:pt x="62" y="100"/>
                    <a:pt x="62" y="100"/>
                    <a:pt x="62" y="100"/>
                  </a:cubicBezTo>
                  <a:cubicBezTo>
                    <a:pt x="62" y="101"/>
                    <a:pt x="62" y="101"/>
                    <a:pt x="62" y="101"/>
                  </a:cubicBezTo>
                  <a:cubicBezTo>
                    <a:pt x="61" y="101"/>
                    <a:pt x="61" y="101"/>
                    <a:pt x="61" y="101"/>
                  </a:cubicBezTo>
                  <a:cubicBezTo>
                    <a:pt x="57" y="108"/>
                    <a:pt x="54" y="112"/>
                    <a:pt x="51" y="114"/>
                  </a:cubicBezTo>
                  <a:cubicBezTo>
                    <a:pt x="43" y="125"/>
                    <a:pt x="43" y="125"/>
                    <a:pt x="43" y="125"/>
                  </a:cubicBezTo>
                  <a:cubicBezTo>
                    <a:pt x="43" y="126"/>
                    <a:pt x="43" y="126"/>
                    <a:pt x="43" y="126"/>
                  </a:cubicBezTo>
                  <a:cubicBezTo>
                    <a:pt x="42" y="126"/>
                    <a:pt x="42" y="126"/>
                    <a:pt x="42" y="126"/>
                  </a:cubicBezTo>
                  <a:cubicBezTo>
                    <a:pt x="37" y="130"/>
                    <a:pt x="37" y="130"/>
                    <a:pt x="37" y="130"/>
                  </a:cubicBezTo>
                  <a:cubicBezTo>
                    <a:pt x="34" y="131"/>
                    <a:pt x="30" y="132"/>
                    <a:pt x="27" y="132"/>
                  </a:cubicBezTo>
                  <a:cubicBezTo>
                    <a:pt x="10" y="130"/>
                    <a:pt x="10" y="130"/>
                    <a:pt x="10" y="130"/>
                  </a:cubicBezTo>
                  <a:cubicBezTo>
                    <a:pt x="6" y="137"/>
                    <a:pt x="6" y="137"/>
                    <a:pt x="6" y="137"/>
                  </a:cubicBezTo>
                  <a:cubicBezTo>
                    <a:pt x="0" y="148"/>
                    <a:pt x="0" y="148"/>
                    <a:pt x="0" y="148"/>
                  </a:cubicBezTo>
                  <a:cubicBezTo>
                    <a:pt x="3" y="159"/>
                    <a:pt x="3" y="159"/>
                    <a:pt x="3" y="159"/>
                  </a:cubicBezTo>
                  <a:cubicBezTo>
                    <a:pt x="1" y="186"/>
                    <a:pt x="1" y="186"/>
                    <a:pt x="1" y="186"/>
                  </a:cubicBezTo>
                  <a:cubicBezTo>
                    <a:pt x="6" y="194"/>
                    <a:pt x="6" y="194"/>
                    <a:pt x="6" y="194"/>
                  </a:cubicBezTo>
                  <a:cubicBezTo>
                    <a:pt x="6" y="194"/>
                    <a:pt x="6" y="194"/>
                    <a:pt x="6" y="194"/>
                  </a:cubicBezTo>
                  <a:cubicBezTo>
                    <a:pt x="8" y="201"/>
                    <a:pt x="8" y="201"/>
                    <a:pt x="8" y="201"/>
                  </a:cubicBezTo>
                  <a:cubicBezTo>
                    <a:pt x="18" y="201"/>
                    <a:pt x="18" y="201"/>
                    <a:pt x="18" y="201"/>
                  </a:cubicBezTo>
                  <a:cubicBezTo>
                    <a:pt x="34" y="204"/>
                    <a:pt x="34" y="204"/>
                    <a:pt x="34" y="204"/>
                  </a:cubicBezTo>
                  <a:cubicBezTo>
                    <a:pt x="56" y="205"/>
                    <a:pt x="56" y="205"/>
                    <a:pt x="56" y="205"/>
                  </a:cubicBezTo>
                  <a:cubicBezTo>
                    <a:pt x="65" y="204"/>
                    <a:pt x="65" y="204"/>
                    <a:pt x="65" y="204"/>
                  </a:cubicBezTo>
                  <a:cubicBezTo>
                    <a:pt x="67" y="204"/>
                    <a:pt x="67" y="204"/>
                    <a:pt x="67" y="204"/>
                  </a:cubicBezTo>
                  <a:cubicBezTo>
                    <a:pt x="67" y="204"/>
                    <a:pt x="67" y="204"/>
                    <a:pt x="67" y="204"/>
                  </a:cubicBezTo>
                  <a:cubicBezTo>
                    <a:pt x="86" y="211"/>
                    <a:pt x="86" y="211"/>
                    <a:pt x="86" y="211"/>
                  </a:cubicBezTo>
                  <a:cubicBezTo>
                    <a:pt x="87" y="211"/>
                    <a:pt x="87" y="211"/>
                    <a:pt x="87" y="211"/>
                  </a:cubicBezTo>
                  <a:cubicBezTo>
                    <a:pt x="96" y="219"/>
                    <a:pt x="96" y="219"/>
                    <a:pt x="96" y="219"/>
                  </a:cubicBezTo>
                  <a:cubicBezTo>
                    <a:pt x="117" y="226"/>
                    <a:pt x="117" y="226"/>
                    <a:pt x="117" y="226"/>
                  </a:cubicBezTo>
                  <a:cubicBezTo>
                    <a:pt x="118" y="226"/>
                    <a:pt x="118" y="226"/>
                    <a:pt x="118" y="226"/>
                  </a:cubicBezTo>
                  <a:cubicBezTo>
                    <a:pt x="132" y="234"/>
                    <a:pt x="132" y="234"/>
                    <a:pt x="132" y="234"/>
                  </a:cubicBezTo>
                  <a:cubicBezTo>
                    <a:pt x="165" y="265"/>
                    <a:pt x="165" y="265"/>
                    <a:pt x="165" y="265"/>
                  </a:cubicBezTo>
                  <a:cubicBezTo>
                    <a:pt x="181" y="272"/>
                    <a:pt x="181" y="272"/>
                    <a:pt x="181" y="272"/>
                  </a:cubicBezTo>
                  <a:cubicBezTo>
                    <a:pt x="187" y="270"/>
                    <a:pt x="187" y="270"/>
                    <a:pt x="187" y="270"/>
                  </a:cubicBezTo>
                  <a:cubicBezTo>
                    <a:pt x="193" y="258"/>
                    <a:pt x="193" y="258"/>
                    <a:pt x="193" y="258"/>
                  </a:cubicBezTo>
                  <a:cubicBezTo>
                    <a:pt x="189" y="239"/>
                    <a:pt x="189" y="239"/>
                    <a:pt x="189" y="239"/>
                  </a:cubicBezTo>
                  <a:cubicBezTo>
                    <a:pt x="189" y="234"/>
                    <a:pt x="194" y="230"/>
                    <a:pt x="202" y="227"/>
                  </a:cubicBezTo>
                  <a:cubicBezTo>
                    <a:pt x="203" y="226"/>
                    <a:pt x="203" y="226"/>
                    <a:pt x="203" y="226"/>
                  </a:cubicBezTo>
                  <a:cubicBezTo>
                    <a:pt x="245" y="251"/>
                    <a:pt x="245" y="251"/>
                    <a:pt x="245" y="251"/>
                  </a:cubicBezTo>
                  <a:cubicBezTo>
                    <a:pt x="250" y="250"/>
                    <a:pt x="250" y="250"/>
                    <a:pt x="250" y="250"/>
                  </a:cubicBezTo>
                  <a:cubicBezTo>
                    <a:pt x="260" y="244"/>
                    <a:pt x="260" y="244"/>
                    <a:pt x="260" y="244"/>
                  </a:cubicBezTo>
                  <a:cubicBezTo>
                    <a:pt x="261" y="244"/>
                    <a:pt x="261" y="244"/>
                    <a:pt x="261" y="244"/>
                  </a:cubicBezTo>
                  <a:cubicBezTo>
                    <a:pt x="267" y="245"/>
                    <a:pt x="267" y="245"/>
                    <a:pt x="267" y="245"/>
                  </a:cubicBezTo>
                  <a:cubicBezTo>
                    <a:pt x="275" y="238"/>
                    <a:pt x="275" y="238"/>
                    <a:pt x="275" y="238"/>
                  </a:cubicBezTo>
                  <a:cubicBezTo>
                    <a:pt x="276" y="237"/>
                    <a:pt x="276" y="237"/>
                    <a:pt x="276" y="237"/>
                  </a:cubicBezTo>
                  <a:cubicBezTo>
                    <a:pt x="278" y="239"/>
                    <a:pt x="278" y="239"/>
                    <a:pt x="278" y="239"/>
                  </a:cubicBezTo>
                  <a:cubicBezTo>
                    <a:pt x="303" y="256"/>
                    <a:pt x="303" y="256"/>
                    <a:pt x="303" y="256"/>
                  </a:cubicBezTo>
                  <a:cubicBezTo>
                    <a:pt x="304" y="257"/>
                    <a:pt x="304" y="257"/>
                    <a:pt x="304" y="257"/>
                  </a:cubicBezTo>
                  <a:cubicBezTo>
                    <a:pt x="320" y="270"/>
                    <a:pt x="320" y="270"/>
                    <a:pt x="320" y="270"/>
                  </a:cubicBezTo>
                  <a:cubicBezTo>
                    <a:pt x="324" y="272"/>
                    <a:pt x="329" y="277"/>
                    <a:pt x="334" y="284"/>
                  </a:cubicBezTo>
                  <a:cubicBezTo>
                    <a:pt x="342" y="292"/>
                    <a:pt x="342" y="292"/>
                    <a:pt x="342" y="292"/>
                  </a:cubicBezTo>
                  <a:cubicBezTo>
                    <a:pt x="348" y="292"/>
                    <a:pt x="348" y="292"/>
                    <a:pt x="348" y="292"/>
                  </a:cubicBezTo>
                  <a:cubicBezTo>
                    <a:pt x="355" y="279"/>
                    <a:pt x="355" y="279"/>
                    <a:pt x="355" y="279"/>
                  </a:cubicBezTo>
                  <a:cubicBezTo>
                    <a:pt x="369" y="289"/>
                    <a:pt x="369" y="289"/>
                    <a:pt x="369" y="289"/>
                  </a:cubicBezTo>
                  <a:cubicBezTo>
                    <a:pt x="370" y="289"/>
                    <a:pt x="370" y="289"/>
                    <a:pt x="370" y="289"/>
                  </a:cubicBezTo>
                  <a:cubicBezTo>
                    <a:pt x="371" y="289"/>
                    <a:pt x="371" y="289"/>
                    <a:pt x="371" y="289"/>
                  </a:cubicBezTo>
                  <a:cubicBezTo>
                    <a:pt x="383" y="303"/>
                    <a:pt x="383" y="303"/>
                    <a:pt x="383" y="303"/>
                  </a:cubicBezTo>
                  <a:cubicBezTo>
                    <a:pt x="414" y="327"/>
                    <a:pt x="414" y="327"/>
                    <a:pt x="414" y="327"/>
                  </a:cubicBezTo>
                  <a:cubicBezTo>
                    <a:pt x="423" y="337"/>
                    <a:pt x="423" y="337"/>
                    <a:pt x="423" y="337"/>
                  </a:cubicBezTo>
                  <a:cubicBezTo>
                    <a:pt x="449" y="330"/>
                    <a:pt x="449" y="330"/>
                    <a:pt x="449" y="330"/>
                  </a:cubicBezTo>
                  <a:cubicBezTo>
                    <a:pt x="451" y="350"/>
                    <a:pt x="451" y="350"/>
                    <a:pt x="451" y="350"/>
                  </a:cubicBezTo>
                  <a:cubicBezTo>
                    <a:pt x="463" y="361"/>
                    <a:pt x="463" y="361"/>
                    <a:pt x="463" y="361"/>
                  </a:cubicBezTo>
                  <a:cubicBezTo>
                    <a:pt x="463" y="362"/>
                    <a:pt x="463" y="362"/>
                    <a:pt x="463" y="362"/>
                  </a:cubicBezTo>
                  <a:cubicBezTo>
                    <a:pt x="472" y="377"/>
                    <a:pt x="472" y="377"/>
                    <a:pt x="472" y="377"/>
                  </a:cubicBezTo>
                  <a:cubicBezTo>
                    <a:pt x="472" y="377"/>
                    <a:pt x="472" y="377"/>
                    <a:pt x="472" y="377"/>
                  </a:cubicBezTo>
                  <a:cubicBezTo>
                    <a:pt x="472" y="378"/>
                    <a:pt x="472" y="378"/>
                    <a:pt x="472" y="378"/>
                  </a:cubicBezTo>
                  <a:cubicBezTo>
                    <a:pt x="472" y="379"/>
                    <a:pt x="472" y="379"/>
                    <a:pt x="472" y="379"/>
                  </a:cubicBezTo>
                  <a:cubicBezTo>
                    <a:pt x="483" y="426"/>
                    <a:pt x="483" y="426"/>
                    <a:pt x="483" y="426"/>
                  </a:cubicBezTo>
                  <a:cubicBezTo>
                    <a:pt x="493" y="445"/>
                    <a:pt x="493" y="445"/>
                    <a:pt x="493" y="445"/>
                  </a:cubicBezTo>
                  <a:cubicBezTo>
                    <a:pt x="479" y="481"/>
                    <a:pt x="479" y="481"/>
                    <a:pt x="479" y="481"/>
                  </a:cubicBezTo>
                  <a:cubicBezTo>
                    <a:pt x="479" y="483"/>
                    <a:pt x="479" y="483"/>
                    <a:pt x="479" y="483"/>
                  </a:cubicBezTo>
                  <a:cubicBezTo>
                    <a:pt x="467" y="485"/>
                    <a:pt x="467" y="485"/>
                    <a:pt x="467" y="485"/>
                  </a:cubicBezTo>
                  <a:cubicBezTo>
                    <a:pt x="467" y="496"/>
                    <a:pt x="467" y="496"/>
                    <a:pt x="467" y="496"/>
                  </a:cubicBezTo>
                  <a:cubicBezTo>
                    <a:pt x="467" y="497"/>
                    <a:pt x="467" y="497"/>
                    <a:pt x="467" y="497"/>
                  </a:cubicBezTo>
                  <a:cubicBezTo>
                    <a:pt x="455" y="516"/>
                    <a:pt x="455" y="516"/>
                    <a:pt x="455" y="516"/>
                  </a:cubicBezTo>
                  <a:cubicBezTo>
                    <a:pt x="454" y="516"/>
                    <a:pt x="454" y="516"/>
                    <a:pt x="454" y="516"/>
                  </a:cubicBezTo>
                  <a:cubicBezTo>
                    <a:pt x="437" y="517"/>
                    <a:pt x="437" y="517"/>
                    <a:pt x="437" y="517"/>
                  </a:cubicBezTo>
                  <a:cubicBezTo>
                    <a:pt x="420" y="531"/>
                    <a:pt x="420" y="531"/>
                    <a:pt x="420" y="531"/>
                  </a:cubicBezTo>
                  <a:cubicBezTo>
                    <a:pt x="423" y="533"/>
                    <a:pt x="425" y="534"/>
                    <a:pt x="430" y="536"/>
                  </a:cubicBezTo>
                  <a:cubicBezTo>
                    <a:pt x="437" y="539"/>
                    <a:pt x="438" y="544"/>
                    <a:pt x="434" y="554"/>
                  </a:cubicBezTo>
                  <a:cubicBezTo>
                    <a:pt x="434" y="554"/>
                    <a:pt x="434" y="554"/>
                    <a:pt x="434" y="554"/>
                  </a:cubicBezTo>
                  <a:cubicBezTo>
                    <a:pt x="423" y="566"/>
                    <a:pt x="423" y="566"/>
                    <a:pt x="423" y="566"/>
                  </a:cubicBezTo>
                  <a:cubicBezTo>
                    <a:pt x="422" y="566"/>
                    <a:pt x="422" y="566"/>
                    <a:pt x="422" y="566"/>
                  </a:cubicBezTo>
                  <a:cubicBezTo>
                    <a:pt x="421" y="568"/>
                    <a:pt x="421" y="568"/>
                    <a:pt x="421" y="568"/>
                  </a:cubicBezTo>
                  <a:cubicBezTo>
                    <a:pt x="420" y="568"/>
                    <a:pt x="420" y="568"/>
                    <a:pt x="420" y="568"/>
                  </a:cubicBezTo>
                  <a:cubicBezTo>
                    <a:pt x="420" y="568"/>
                    <a:pt x="420" y="568"/>
                    <a:pt x="420" y="568"/>
                  </a:cubicBezTo>
                  <a:cubicBezTo>
                    <a:pt x="387" y="563"/>
                    <a:pt x="387" y="563"/>
                    <a:pt x="387" y="563"/>
                  </a:cubicBezTo>
                  <a:cubicBezTo>
                    <a:pt x="386" y="574"/>
                    <a:pt x="386" y="574"/>
                    <a:pt x="386" y="574"/>
                  </a:cubicBezTo>
                  <a:cubicBezTo>
                    <a:pt x="389" y="599"/>
                    <a:pt x="389" y="599"/>
                    <a:pt x="389" y="599"/>
                  </a:cubicBezTo>
                  <a:cubicBezTo>
                    <a:pt x="417" y="611"/>
                    <a:pt x="417" y="611"/>
                    <a:pt x="417" y="611"/>
                  </a:cubicBezTo>
                  <a:cubicBezTo>
                    <a:pt x="417" y="612"/>
                    <a:pt x="417" y="612"/>
                    <a:pt x="417" y="612"/>
                  </a:cubicBezTo>
                  <a:cubicBezTo>
                    <a:pt x="427" y="609"/>
                    <a:pt x="427" y="609"/>
                    <a:pt x="427" y="609"/>
                  </a:cubicBezTo>
                  <a:cubicBezTo>
                    <a:pt x="428" y="608"/>
                    <a:pt x="428" y="608"/>
                    <a:pt x="428" y="608"/>
                  </a:cubicBezTo>
                  <a:cubicBezTo>
                    <a:pt x="429" y="608"/>
                    <a:pt x="429" y="608"/>
                    <a:pt x="429" y="608"/>
                  </a:cubicBezTo>
                  <a:cubicBezTo>
                    <a:pt x="430" y="609"/>
                    <a:pt x="430" y="609"/>
                    <a:pt x="430" y="609"/>
                  </a:cubicBezTo>
                  <a:cubicBezTo>
                    <a:pt x="431" y="609"/>
                    <a:pt x="431" y="609"/>
                    <a:pt x="431" y="609"/>
                  </a:cubicBezTo>
                  <a:cubicBezTo>
                    <a:pt x="438" y="613"/>
                    <a:pt x="438" y="613"/>
                    <a:pt x="438" y="613"/>
                  </a:cubicBezTo>
                  <a:cubicBezTo>
                    <a:pt x="450" y="613"/>
                    <a:pt x="450" y="613"/>
                    <a:pt x="450" y="613"/>
                  </a:cubicBezTo>
                  <a:cubicBezTo>
                    <a:pt x="454" y="612"/>
                    <a:pt x="454" y="612"/>
                    <a:pt x="454" y="612"/>
                  </a:cubicBezTo>
                  <a:cubicBezTo>
                    <a:pt x="450" y="599"/>
                    <a:pt x="450" y="599"/>
                    <a:pt x="450" y="599"/>
                  </a:cubicBezTo>
                  <a:cubicBezTo>
                    <a:pt x="447" y="585"/>
                    <a:pt x="447" y="585"/>
                    <a:pt x="447" y="585"/>
                  </a:cubicBezTo>
                  <a:cubicBezTo>
                    <a:pt x="447" y="585"/>
                    <a:pt x="447" y="585"/>
                    <a:pt x="447" y="585"/>
                  </a:cubicBezTo>
                  <a:cubicBezTo>
                    <a:pt x="447" y="583"/>
                    <a:pt x="447" y="583"/>
                    <a:pt x="447" y="583"/>
                  </a:cubicBezTo>
                  <a:cubicBezTo>
                    <a:pt x="448" y="583"/>
                    <a:pt x="448" y="583"/>
                    <a:pt x="448" y="583"/>
                  </a:cubicBezTo>
                  <a:cubicBezTo>
                    <a:pt x="448" y="582"/>
                    <a:pt x="448" y="582"/>
                    <a:pt x="448" y="582"/>
                  </a:cubicBezTo>
                  <a:cubicBezTo>
                    <a:pt x="452" y="577"/>
                    <a:pt x="452" y="577"/>
                    <a:pt x="452" y="577"/>
                  </a:cubicBezTo>
                  <a:cubicBezTo>
                    <a:pt x="454" y="576"/>
                    <a:pt x="454" y="576"/>
                    <a:pt x="454" y="576"/>
                  </a:cubicBezTo>
                  <a:cubicBezTo>
                    <a:pt x="454" y="575"/>
                    <a:pt x="454" y="575"/>
                    <a:pt x="454" y="575"/>
                  </a:cubicBezTo>
                  <a:cubicBezTo>
                    <a:pt x="462" y="565"/>
                    <a:pt x="462" y="565"/>
                    <a:pt x="462" y="565"/>
                  </a:cubicBezTo>
                  <a:cubicBezTo>
                    <a:pt x="463" y="564"/>
                    <a:pt x="463" y="564"/>
                    <a:pt x="463" y="564"/>
                  </a:cubicBezTo>
                  <a:cubicBezTo>
                    <a:pt x="475" y="554"/>
                    <a:pt x="475" y="554"/>
                    <a:pt x="475" y="554"/>
                  </a:cubicBezTo>
                  <a:cubicBezTo>
                    <a:pt x="476" y="554"/>
                    <a:pt x="476" y="554"/>
                    <a:pt x="476" y="554"/>
                  </a:cubicBezTo>
                  <a:cubicBezTo>
                    <a:pt x="476" y="554"/>
                    <a:pt x="476" y="554"/>
                    <a:pt x="476" y="554"/>
                  </a:cubicBezTo>
                  <a:cubicBezTo>
                    <a:pt x="476" y="554"/>
                    <a:pt x="476" y="554"/>
                    <a:pt x="476" y="554"/>
                  </a:cubicBezTo>
                  <a:cubicBezTo>
                    <a:pt x="492" y="552"/>
                    <a:pt x="492" y="552"/>
                    <a:pt x="492" y="552"/>
                  </a:cubicBezTo>
                  <a:cubicBezTo>
                    <a:pt x="492" y="556"/>
                    <a:pt x="492" y="556"/>
                    <a:pt x="492" y="556"/>
                  </a:cubicBezTo>
                  <a:cubicBezTo>
                    <a:pt x="492" y="561"/>
                    <a:pt x="492" y="564"/>
                    <a:pt x="493" y="566"/>
                  </a:cubicBezTo>
                  <a:cubicBezTo>
                    <a:pt x="496" y="572"/>
                    <a:pt x="496" y="572"/>
                    <a:pt x="496" y="572"/>
                  </a:cubicBezTo>
                  <a:cubicBezTo>
                    <a:pt x="500" y="581"/>
                    <a:pt x="500" y="581"/>
                    <a:pt x="500" y="581"/>
                  </a:cubicBezTo>
                  <a:cubicBezTo>
                    <a:pt x="514" y="589"/>
                    <a:pt x="514" y="589"/>
                    <a:pt x="514" y="589"/>
                  </a:cubicBezTo>
                  <a:cubicBezTo>
                    <a:pt x="552" y="592"/>
                    <a:pt x="552" y="592"/>
                    <a:pt x="552" y="592"/>
                  </a:cubicBezTo>
                  <a:cubicBezTo>
                    <a:pt x="553" y="592"/>
                    <a:pt x="553" y="592"/>
                    <a:pt x="553" y="592"/>
                  </a:cubicBezTo>
                  <a:cubicBezTo>
                    <a:pt x="555" y="592"/>
                    <a:pt x="555" y="592"/>
                    <a:pt x="555" y="592"/>
                  </a:cubicBezTo>
                  <a:cubicBezTo>
                    <a:pt x="555" y="594"/>
                    <a:pt x="555" y="594"/>
                    <a:pt x="555" y="594"/>
                  </a:cubicBezTo>
                  <a:cubicBezTo>
                    <a:pt x="555" y="596"/>
                    <a:pt x="555" y="596"/>
                    <a:pt x="555" y="596"/>
                  </a:cubicBezTo>
                  <a:cubicBezTo>
                    <a:pt x="554" y="608"/>
                    <a:pt x="554" y="608"/>
                    <a:pt x="554" y="608"/>
                  </a:cubicBezTo>
                  <a:cubicBezTo>
                    <a:pt x="565" y="620"/>
                    <a:pt x="565" y="620"/>
                    <a:pt x="565" y="620"/>
                  </a:cubicBezTo>
                  <a:cubicBezTo>
                    <a:pt x="573" y="623"/>
                    <a:pt x="573" y="623"/>
                    <a:pt x="573" y="623"/>
                  </a:cubicBezTo>
                  <a:cubicBezTo>
                    <a:pt x="574" y="624"/>
                    <a:pt x="574" y="624"/>
                    <a:pt x="574" y="624"/>
                  </a:cubicBezTo>
                  <a:cubicBezTo>
                    <a:pt x="574" y="625"/>
                    <a:pt x="574" y="625"/>
                    <a:pt x="574" y="625"/>
                  </a:cubicBezTo>
                  <a:cubicBezTo>
                    <a:pt x="575" y="626"/>
                    <a:pt x="575" y="626"/>
                    <a:pt x="575" y="626"/>
                  </a:cubicBezTo>
                  <a:cubicBezTo>
                    <a:pt x="575" y="631"/>
                    <a:pt x="575" y="631"/>
                    <a:pt x="575" y="631"/>
                  </a:cubicBezTo>
                  <a:cubicBezTo>
                    <a:pt x="575" y="638"/>
                    <a:pt x="575" y="638"/>
                    <a:pt x="575" y="638"/>
                  </a:cubicBezTo>
                  <a:cubicBezTo>
                    <a:pt x="572" y="652"/>
                    <a:pt x="572" y="652"/>
                    <a:pt x="572" y="652"/>
                  </a:cubicBezTo>
                  <a:cubicBezTo>
                    <a:pt x="576" y="655"/>
                    <a:pt x="576" y="655"/>
                    <a:pt x="576" y="655"/>
                  </a:cubicBezTo>
                  <a:cubicBezTo>
                    <a:pt x="582" y="654"/>
                    <a:pt x="587" y="654"/>
                    <a:pt x="592" y="658"/>
                  </a:cubicBezTo>
                  <a:cubicBezTo>
                    <a:pt x="607" y="665"/>
                    <a:pt x="607" y="665"/>
                    <a:pt x="607" y="665"/>
                  </a:cubicBezTo>
                  <a:cubicBezTo>
                    <a:pt x="617" y="658"/>
                    <a:pt x="617" y="658"/>
                    <a:pt x="617" y="658"/>
                  </a:cubicBezTo>
                  <a:cubicBezTo>
                    <a:pt x="627" y="647"/>
                    <a:pt x="627" y="647"/>
                    <a:pt x="627" y="647"/>
                  </a:cubicBezTo>
                  <a:cubicBezTo>
                    <a:pt x="628" y="642"/>
                    <a:pt x="628" y="642"/>
                    <a:pt x="628" y="642"/>
                  </a:cubicBezTo>
                  <a:cubicBezTo>
                    <a:pt x="629" y="641"/>
                    <a:pt x="629" y="641"/>
                    <a:pt x="629" y="641"/>
                  </a:cubicBezTo>
                  <a:cubicBezTo>
                    <a:pt x="630" y="640"/>
                    <a:pt x="630" y="640"/>
                    <a:pt x="630" y="640"/>
                  </a:cubicBezTo>
                  <a:cubicBezTo>
                    <a:pt x="632" y="639"/>
                    <a:pt x="632" y="639"/>
                    <a:pt x="632" y="639"/>
                  </a:cubicBezTo>
                  <a:cubicBezTo>
                    <a:pt x="632" y="637"/>
                    <a:pt x="632" y="637"/>
                    <a:pt x="632" y="637"/>
                  </a:cubicBezTo>
                  <a:cubicBezTo>
                    <a:pt x="628" y="623"/>
                    <a:pt x="628" y="623"/>
                    <a:pt x="628" y="623"/>
                  </a:cubicBezTo>
                  <a:cubicBezTo>
                    <a:pt x="627" y="615"/>
                    <a:pt x="627" y="615"/>
                    <a:pt x="627" y="615"/>
                  </a:cubicBezTo>
                  <a:cubicBezTo>
                    <a:pt x="627" y="614"/>
                    <a:pt x="627" y="614"/>
                    <a:pt x="627" y="614"/>
                  </a:cubicBezTo>
                  <a:cubicBezTo>
                    <a:pt x="627" y="614"/>
                    <a:pt x="627" y="614"/>
                    <a:pt x="627" y="614"/>
                  </a:cubicBezTo>
                  <a:cubicBezTo>
                    <a:pt x="627" y="613"/>
                    <a:pt x="627" y="613"/>
                    <a:pt x="627" y="613"/>
                  </a:cubicBezTo>
                  <a:cubicBezTo>
                    <a:pt x="627" y="612"/>
                    <a:pt x="627" y="612"/>
                    <a:pt x="627" y="612"/>
                  </a:cubicBezTo>
                  <a:cubicBezTo>
                    <a:pt x="633" y="603"/>
                    <a:pt x="633" y="603"/>
                    <a:pt x="633" y="603"/>
                  </a:cubicBezTo>
                  <a:cubicBezTo>
                    <a:pt x="634" y="603"/>
                    <a:pt x="634" y="603"/>
                    <a:pt x="634" y="603"/>
                  </a:cubicBezTo>
                  <a:cubicBezTo>
                    <a:pt x="645" y="595"/>
                    <a:pt x="645" y="595"/>
                    <a:pt x="645" y="595"/>
                  </a:cubicBezTo>
                  <a:cubicBezTo>
                    <a:pt x="645" y="595"/>
                    <a:pt x="645" y="595"/>
                    <a:pt x="645" y="595"/>
                  </a:cubicBezTo>
                  <a:cubicBezTo>
                    <a:pt x="668" y="595"/>
                    <a:pt x="668" y="595"/>
                    <a:pt x="668" y="595"/>
                  </a:cubicBezTo>
                  <a:cubicBezTo>
                    <a:pt x="672" y="594"/>
                    <a:pt x="672" y="594"/>
                    <a:pt x="672" y="594"/>
                  </a:cubicBezTo>
                  <a:cubicBezTo>
                    <a:pt x="671" y="582"/>
                    <a:pt x="671" y="582"/>
                    <a:pt x="671" y="582"/>
                  </a:cubicBezTo>
                  <a:cubicBezTo>
                    <a:pt x="667" y="572"/>
                    <a:pt x="667" y="572"/>
                    <a:pt x="667" y="572"/>
                  </a:cubicBezTo>
                  <a:cubicBezTo>
                    <a:pt x="660" y="559"/>
                    <a:pt x="660" y="559"/>
                    <a:pt x="660" y="559"/>
                  </a:cubicBezTo>
                  <a:cubicBezTo>
                    <a:pt x="659" y="559"/>
                    <a:pt x="659" y="559"/>
                    <a:pt x="659" y="559"/>
                  </a:cubicBezTo>
                  <a:cubicBezTo>
                    <a:pt x="659" y="558"/>
                    <a:pt x="659" y="558"/>
                    <a:pt x="659" y="558"/>
                  </a:cubicBezTo>
                  <a:cubicBezTo>
                    <a:pt x="659" y="541"/>
                    <a:pt x="659" y="541"/>
                    <a:pt x="659" y="541"/>
                  </a:cubicBezTo>
                  <a:cubicBezTo>
                    <a:pt x="659" y="540"/>
                    <a:pt x="659" y="540"/>
                    <a:pt x="659" y="540"/>
                  </a:cubicBezTo>
                  <a:cubicBezTo>
                    <a:pt x="663" y="530"/>
                    <a:pt x="663" y="530"/>
                    <a:pt x="663" y="530"/>
                  </a:cubicBezTo>
                  <a:cubicBezTo>
                    <a:pt x="664" y="529"/>
                    <a:pt x="664" y="529"/>
                    <a:pt x="664" y="529"/>
                  </a:cubicBezTo>
                  <a:cubicBezTo>
                    <a:pt x="683" y="502"/>
                    <a:pt x="683" y="502"/>
                    <a:pt x="683" y="502"/>
                  </a:cubicBezTo>
                  <a:cubicBezTo>
                    <a:pt x="683" y="501"/>
                    <a:pt x="683" y="501"/>
                    <a:pt x="683" y="501"/>
                  </a:cubicBezTo>
                  <a:cubicBezTo>
                    <a:pt x="684" y="501"/>
                    <a:pt x="684" y="501"/>
                    <a:pt x="684" y="501"/>
                  </a:cubicBezTo>
                  <a:cubicBezTo>
                    <a:pt x="685" y="501"/>
                    <a:pt x="685" y="501"/>
                    <a:pt x="685" y="501"/>
                  </a:cubicBezTo>
                  <a:cubicBezTo>
                    <a:pt x="689" y="501"/>
                    <a:pt x="689" y="501"/>
                    <a:pt x="689" y="501"/>
                  </a:cubicBezTo>
                  <a:cubicBezTo>
                    <a:pt x="696" y="501"/>
                    <a:pt x="696" y="501"/>
                    <a:pt x="696" y="501"/>
                  </a:cubicBezTo>
                  <a:cubicBezTo>
                    <a:pt x="712" y="510"/>
                    <a:pt x="712" y="510"/>
                    <a:pt x="712" y="510"/>
                  </a:cubicBezTo>
                  <a:cubicBezTo>
                    <a:pt x="723" y="513"/>
                    <a:pt x="723" y="513"/>
                    <a:pt x="723" y="513"/>
                  </a:cubicBezTo>
                  <a:cubicBezTo>
                    <a:pt x="724" y="508"/>
                    <a:pt x="724" y="508"/>
                    <a:pt x="724" y="508"/>
                  </a:cubicBezTo>
                  <a:cubicBezTo>
                    <a:pt x="722" y="507"/>
                    <a:pt x="722" y="507"/>
                    <a:pt x="722" y="507"/>
                  </a:cubicBezTo>
                  <a:cubicBezTo>
                    <a:pt x="722" y="505"/>
                    <a:pt x="722" y="505"/>
                    <a:pt x="722" y="505"/>
                  </a:cubicBezTo>
                  <a:cubicBezTo>
                    <a:pt x="722" y="501"/>
                    <a:pt x="724" y="497"/>
                    <a:pt x="728" y="494"/>
                  </a:cubicBezTo>
                  <a:cubicBezTo>
                    <a:pt x="740" y="485"/>
                    <a:pt x="740" y="485"/>
                    <a:pt x="740" y="485"/>
                  </a:cubicBezTo>
                  <a:cubicBezTo>
                    <a:pt x="741" y="484"/>
                    <a:pt x="741" y="484"/>
                    <a:pt x="741" y="484"/>
                  </a:cubicBezTo>
                  <a:cubicBezTo>
                    <a:pt x="741" y="483"/>
                    <a:pt x="741" y="483"/>
                    <a:pt x="741" y="483"/>
                  </a:cubicBezTo>
                  <a:cubicBezTo>
                    <a:pt x="748" y="481"/>
                    <a:pt x="752" y="480"/>
                    <a:pt x="755" y="480"/>
                  </a:cubicBezTo>
                  <a:cubicBezTo>
                    <a:pt x="766" y="479"/>
                    <a:pt x="766" y="479"/>
                    <a:pt x="766" y="479"/>
                  </a:cubicBezTo>
                  <a:cubicBezTo>
                    <a:pt x="767" y="479"/>
                    <a:pt x="767" y="479"/>
                    <a:pt x="767" y="479"/>
                  </a:cubicBezTo>
                  <a:cubicBezTo>
                    <a:pt x="774" y="480"/>
                    <a:pt x="774" y="480"/>
                    <a:pt x="774" y="480"/>
                  </a:cubicBezTo>
                  <a:cubicBezTo>
                    <a:pt x="779" y="463"/>
                    <a:pt x="779" y="463"/>
                    <a:pt x="779" y="463"/>
                  </a:cubicBezTo>
                  <a:cubicBezTo>
                    <a:pt x="779" y="451"/>
                    <a:pt x="779" y="451"/>
                    <a:pt x="779" y="451"/>
                  </a:cubicBezTo>
                  <a:cubicBezTo>
                    <a:pt x="779" y="443"/>
                    <a:pt x="779" y="439"/>
                    <a:pt x="781" y="437"/>
                  </a:cubicBezTo>
                  <a:cubicBezTo>
                    <a:pt x="786" y="428"/>
                    <a:pt x="786" y="428"/>
                    <a:pt x="786" y="428"/>
                  </a:cubicBezTo>
                  <a:cubicBezTo>
                    <a:pt x="780" y="420"/>
                    <a:pt x="780" y="420"/>
                    <a:pt x="780" y="420"/>
                  </a:cubicBezTo>
                  <a:cubicBezTo>
                    <a:pt x="772" y="414"/>
                    <a:pt x="772" y="414"/>
                    <a:pt x="772" y="414"/>
                  </a:cubicBezTo>
                  <a:cubicBezTo>
                    <a:pt x="754" y="410"/>
                    <a:pt x="754" y="410"/>
                    <a:pt x="754" y="410"/>
                  </a:cubicBezTo>
                  <a:cubicBezTo>
                    <a:pt x="751" y="410"/>
                    <a:pt x="745" y="406"/>
                    <a:pt x="734" y="397"/>
                  </a:cubicBezTo>
                  <a:cubicBezTo>
                    <a:pt x="724" y="392"/>
                    <a:pt x="724" y="392"/>
                    <a:pt x="724" y="392"/>
                  </a:cubicBezTo>
                  <a:cubicBezTo>
                    <a:pt x="723" y="392"/>
                    <a:pt x="723" y="392"/>
                    <a:pt x="723" y="392"/>
                  </a:cubicBezTo>
                  <a:cubicBezTo>
                    <a:pt x="723" y="392"/>
                    <a:pt x="723" y="392"/>
                    <a:pt x="723" y="392"/>
                  </a:cubicBezTo>
                  <a:cubicBezTo>
                    <a:pt x="710" y="377"/>
                    <a:pt x="710" y="377"/>
                    <a:pt x="710" y="377"/>
                  </a:cubicBezTo>
                  <a:cubicBezTo>
                    <a:pt x="698" y="377"/>
                    <a:pt x="698" y="377"/>
                    <a:pt x="698" y="377"/>
                  </a:cubicBezTo>
                  <a:cubicBezTo>
                    <a:pt x="698" y="376"/>
                    <a:pt x="698" y="376"/>
                    <a:pt x="698" y="376"/>
                  </a:cubicBezTo>
                  <a:cubicBezTo>
                    <a:pt x="697" y="376"/>
                    <a:pt x="697" y="376"/>
                    <a:pt x="697" y="376"/>
                  </a:cubicBezTo>
                  <a:cubicBezTo>
                    <a:pt x="687" y="370"/>
                    <a:pt x="687" y="370"/>
                    <a:pt x="687" y="370"/>
                  </a:cubicBezTo>
                  <a:cubicBezTo>
                    <a:pt x="680" y="379"/>
                    <a:pt x="680" y="379"/>
                    <a:pt x="680" y="379"/>
                  </a:cubicBezTo>
                  <a:cubicBezTo>
                    <a:pt x="679" y="411"/>
                    <a:pt x="679" y="411"/>
                    <a:pt x="679" y="411"/>
                  </a:cubicBezTo>
                  <a:cubicBezTo>
                    <a:pt x="681" y="423"/>
                    <a:pt x="681" y="423"/>
                    <a:pt x="681" y="423"/>
                  </a:cubicBezTo>
                  <a:cubicBezTo>
                    <a:pt x="686" y="423"/>
                    <a:pt x="686" y="423"/>
                    <a:pt x="686" y="423"/>
                  </a:cubicBezTo>
                  <a:cubicBezTo>
                    <a:pt x="687" y="424"/>
                    <a:pt x="687" y="424"/>
                    <a:pt x="687" y="424"/>
                  </a:cubicBezTo>
                  <a:cubicBezTo>
                    <a:pt x="696" y="427"/>
                    <a:pt x="696" y="427"/>
                    <a:pt x="696" y="427"/>
                  </a:cubicBezTo>
                  <a:cubicBezTo>
                    <a:pt x="696" y="428"/>
                    <a:pt x="696" y="428"/>
                    <a:pt x="696" y="428"/>
                  </a:cubicBezTo>
                  <a:cubicBezTo>
                    <a:pt x="696" y="428"/>
                    <a:pt x="696" y="428"/>
                    <a:pt x="696" y="428"/>
                  </a:cubicBezTo>
                  <a:cubicBezTo>
                    <a:pt x="701" y="440"/>
                    <a:pt x="701" y="440"/>
                    <a:pt x="701" y="440"/>
                  </a:cubicBezTo>
                  <a:cubicBezTo>
                    <a:pt x="702" y="440"/>
                    <a:pt x="702" y="440"/>
                    <a:pt x="702" y="440"/>
                  </a:cubicBezTo>
                  <a:cubicBezTo>
                    <a:pt x="702" y="441"/>
                    <a:pt x="702" y="441"/>
                    <a:pt x="702" y="441"/>
                  </a:cubicBezTo>
                  <a:cubicBezTo>
                    <a:pt x="702" y="441"/>
                    <a:pt x="702" y="441"/>
                    <a:pt x="702" y="441"/>
                  </a:cubicBezTo>
                  <a:cubicBezTo>
                    <a:pt x="699" y="463"/>
                    <a:pt x="699" y="463"/>
                    <a:pt x="699" y="463"/>
                  </a:cubicBezTo>
                  <a:cubicBezTo>
                    <a:pt x="699" y="464"/>
                    <a:pt x="699" y="464"/>
                    <a:pt x="699" y="464"/>
                  </a:cubicBezTo>
                  <a:cubicBezTo>
                    <a:pt x="699" y="465"/>
                    <a:pt x="699" y="465"/>
                    <a:pt x="699" y="465"/>
                  </a:cubicBezTo>
                  <a:cubicBezTo>
                    <a:pt x="698" y="465"/>
                    <a:pt x="698" y="465"/>
                    <a:pt x="698" y="465"/>
                  </a:cubicBezTo>
                  <a:cubicBezTo>
                    <a:pt x="695" y="468"/>
                    <a:pt x="692" y="469"/>
                    <a:pt x="689" y="471"/>
                  </a:cubicBezTo>
                  <a:cubicBezTo>
                    <a:pt x="687" y="472"/>
                    <a:pt x="687" y="472"/>
                    <a:pt x="687" y="472"/>
                  </a:cubicBezTo>
                  <a:cubicBezTo>
                    <a:pt x="687" y="471"/>
                    <a:pt x="687" y="471"/>
                    <a:pt x="687" y="471"/>
                  </a:cubicBezTo>
                  <a:cubicBezTo>
                    <a:pt x="686" y="471"/>
                    <a:pt x="686" y="471"/>
                    <a:pt x="686" y="471"/>
                  </a:cubicBezTo>
                  <a:cubicBezTo>
                    <a:pt x="681" y="470"/>
                    <a:pt x="681" y="470"/>
                    <a:pt x="681" y="470"/>
                  </a:cubicBezTo>
                  <a:cubicBezTo>
                    <a:pt x="670" y="474"/>
                    <a:pt x="670" y="474"/>
                    <a:pt x="670" y="474"/>
                  </a:cubicBezTo>
                  <a:cubicBezTo>
                    <a:pt x="669" y="474"/>
                    <a:pt x="669" y="474"/>
                    <a:pt x="669" y="474"/>
                  </a:cubicBezTo>
                  <a:cubicBezTo>
                    <a:pt x="670" y="476"/>
                    <a:pt x="670" y="476"/>
                    <a:pt x="670" y="476"/>
                  </a:cubicBezTo>
                  <a:cubicBezTo>
                    <a:pt x="671" y="477"/>
                    <a:pt x="671" y="477"/>
                    <a:pt x="671" y="477"/>
                  </a:cubicBezTo>
                  <a:cubicBezTo>
                    <a:pt x="673" y="495"/>
                    <a:pt x="673" y="495"/>
                    <a:pt x="673" y="495"/>
                  </a:cubicBezTo>
                  <a:cubicBezTo>
                    <a:pt x="673" y="498"/>
                    <a:pt x="672" y="499"/>
                    <a:pt x="669" y="500"/>
                  </a:cubicBezTo>
                  <a:cubicBezTo>
                    <a:pt x="660" y="500"/>
                    <a:pt x="660" y="500"/>
                    <a:pt x="660" y="500"/>
                  </a:cubicBezTo>
                  <a:cubicBezTo>
                    <a:pt x="656" y="499"/>
                    <a:pt x="654" y="498"/>
                    <a:pt x="652" y="496"/>
                  </a:cubicBezTo>
                  <a:cubicBezTo>
                    <a:pt x="644" y="490"/>
                    <a:pt x="644" y="490"/>
                    <a:pt x="644" y="490"/>
                  </a:cubicBezTo>
                  <a:cubicBezTo>
                    <a:pt x="643" y="489"/>
                    <a:pt x="643" y="489"/>
                    <a:pt x="643" y="489"/>
                  </a:cubicBezTo>
                  <a:cubicBezTo>
                    <a:pt x="643" y="489"/>
                    <a:pt x="643" y="489"/>
                    <a:pt x="643" y="489"/>
                  </a:cubicBezTo>
                  <a:cubicBezTo>
                    <a:pt x="643" y="488"/>
                    <a:pt x="643" y="488"/>
                    <a:pt x="643" y="488"/>
                  </a:cubicBezTo>
                  <a:cubicBezTo>
                    <a:pt x="638" y="477"/>
                    <a:pt x="638" y="477"/>
                    <a:pt x="638" y="477"/>
                  </a:cubicBezTo>
                  <a:cubicBezTo>
                    <a:pt x="636" y="475"/>
                    <a:pt x="633" y="473"/>
                    <a:pt x="626" y="471"/>
                  </a:cubicBezTo>
                  <a:cubicBezTo>
                    <a:pt x="625" y="471"/>
                    <a:pt x="625" y="471"/>
                    <a:pt x="625" y="471"/>
                  </a:cubicBezTo>
                  <a:cubicBezTo>
                    <a:pt x="625" y="471"/>
                    <a:pt x="625" y="471"/>
                    <a:pt x="625" y="471"/>
                  </a:cubicBezTo>
                  <a:cubicBezTo>
                    <a:pt x="615" y="464"/>
                    <a:pt x="615" y="464"/>
                    <a:pt x="615" y="464"/>
                  </a:cubicBezTo>
                  <a:cubicBezTo>
                    <a:pt x="614" y="464"/>
                    <a:pt x="614" y="464"/>
                    <a:pt x="614" y="464"/>
                  </a:cubicBezTo>
                  <a:cubicBezTo>
                    <a:pt x="614" y="463"/>
                    <a:pt x="614" y="463"/>
                    <a:pt x="614" y="463"/>
                  </a:cubicBezTo>
                  <a:cubicBezTo>
                    <a:pt x="611" y="451"/>
                    <a:pt x="611" y="451"/>
                    <a:pt x="611" y="451"/>
                  </a:cubicBezTo>
                  <a:cubicBezTo>
                    <a:pt x="612" y="442"/>
                    <a:pt x="612" y="442"/>
                    <a:pt x="612" y="442"/>
                  </a:cubicBezTo>
                  <a:cubicBezTo>
                    <a:pt x="613" y="442"/>
                    <a:pt x="613" y="442"/>
                    <a:pt x="613" y="442"/>
                  </a:cubicBezTo>
                  <a:cubicBezTo>
                    <a:pt x="613" y="441"/>
                    <a:pt x="613" y="441"/>
                    <a:pt x="613" y="441"/>
                  </a:cubicBezTo>
                  <a:cubicBezTo>
                    <a:pt x="617" y="437"/>
                    <a:pt x="617" y="437"/>
                    <a:pt x="617" y="437"/>
                  </a:cubicBezTo>
                  <a:cubicBezTo>
                    <a:pt x="617" y="433"/>
                    <a:pt x="617" y="433"/>
                    <a:pt x="617" y="433"/>
                  </a:cubicBezTo>
                  <a:cubicBezTo>
                    <a:pt x="613" y="421"/>
                    <a:pt x="613" y="421"/>
                    <a:pt x="613" y="421"/>
                  </a:cubicBezTo>
                  <a:cubicBezTo>
                    <a:pt x="603" y="412"/>
                    <a:pt x="603" y="412"/>
                    <a:pt x="603" y="412"/>
                  </a:cubicBezTo>
                  <a:cubicBezTo>
                    <a:pt x="603" y="410"/>
                    <a:pt x="603" y="410"/>
                    <a:pt x="603" y="410"/>
                  </a:cubicBezTo>
                  <a:cubicBezTo>
                    <a:pt x="600" y="382"/>
                    <a:pt x="600" y="382"/>
                    <a:pt x="600" y="382"/>
                  </a:cubicBezTo>
                  <a:cubicBezTo>
                    <a:pt x="594" y="375"/>
                    <a:pt x="594" y="375"/>
                    <a:pt x="594" y="375"/>
                  </a:cubicBezTo>
                  <a:cubicBezTo>
                    <a:pt x="593" y="375"/>
                    <a:pt x="593" y="375"/>
                    <a:pt x="593" y="375"/>
                  </a:cubicBezTo>
                  <a:cubicBezTo>
                    <a:pt x="592" y="374"/>
                    <a:pt x="592" y="374"/>
                    <a:pt x="592" y="374"/>
                  </a:cubicBezTo>
                  <a:cubicBezTo>
                    <a:pt x="587" y="361"/>
                    <a:pt x="587" y="361"/>
                    <a:pt x="587" y="361"/>
                  </a:cubicBezTo>
                  <a:cubicBezTo>
                    <a:pt x="562" y="359"/>
                    <a:pt x="562" y="359"/>
                    <a:pt x="562" y="359"/>
                  </a:cubicBezTo>
                  <a:cubicBezTo>
                    <a:pt x="556" y="357"/>
                    <a:pt x="552" y="352"/>
                    <a:pt x="549" y="347"/>
                  </a:cubicBezTo>
                  <a:cubicBezTo>
                    <a:pt x="538" y="347"/>
                    <a:pt x="538" y="347"/>
                    <a:pt x="538" y="347"/>
                  </a:cubicBezTo>
                  <a:cubicBezTo>
                    <a:pt x="534" y="345"/>
                    <a:pt x="529" y="343"/>
                    <a:pt x="525" y="338"/>
                  </a:cubicBezTo>
                  <a:cubicBezTo>
                    <a:pt x="523" y="337"/>
                    <a:pt x="523" y="337"/>
                    <a:pt x="523" y="337"/>
                  </a:cubicBezTo>
                  <a:cubicBezTo>
                    <a:pt x="520" y="334"/>
                    <a:pt x="518" y="330"/>
                    <a:pt x="515" y="324"/>
                  </a:cubicBezTo>
                  <a:cubicBezTo>
                    <a:pt x="514" y="323"/>
                    <a:pt x="514" y="323"/>
                    <a:pt x="514" y="323"/>
                  </a:cubicBezTo>
                  <a:cubicBezTo>
                    <a:pt x="512" y="312"/>
                    <a:pt x="512" y="312"/>
                    <a:pt x="512" y="312"/>
                  </a:cubicBezTo>
                  <a:cubicBezTo>
                    <a:pt x="512" y="312"/>
                    <a:pt x="512" y="312"/>
                    <a:pt x="512" y="312"/>
                  </a:cubicBezTo>
                  <a:cubicBezTo>
                    <a:pt x="512" y="311"/>
                    <a:pt x="512" y="311"/>
                    <a:pt x="512" y="311"/>
                  </a:cubicBezTo>
                  <a:cubicBezTo>
                    <a:pt x="516" y="290"/>
                    <a:pt x="516" y="290"/>
                    <a:pt x="516" y="290"/>
                  </a:cubicBezTo>
                  <a:cubicBezTo>
                    <a:pt x="516" y="289"/>
                    <a:pt x="516" y="289"/>
                    <a:pt x="516" y="289"/>
                  </a:cubicBezTo>
                  <a:cubicBezTo>
                    <a:pt x="520" y="280"/>
                    <a:pt x="520" y="280"/>
                    <a:pt x="520" y="280"/>
                  </a:cubicBezTo>
                  <a:cubicBezTo>
                    <a:pt x="520" y="279"/>
                    <a:pt x="520" y="279"/>
                    <a:pt x="520" y="279"/>
                  </a:cubicBezTo>
                  <a:cubicBezTo>
                    <a:pt x="520" y="279"/>
                    <a:pt x="520" y="279"/>
                    <a:pt x="520" y="279"/>
                  </a:cubicBezTo>
                  <a:cubicBezTo>
                    <a:pt x="521" y="279"/>
                    <a:pt x="521" y="279"/>
                    <a:pt x="521" y="279"/>
                  </a:cubicBezTo>
                  <a:cubicBezTo>
                    <a:pt x="547" y="268"/>
                    <a:pt x="547" y="268"/>
                    <a:pt x="547" y="268"/>
                  </a:cubicBezTo>
                  <a:cubicBezTo>
                    <a:pt x="558" y="255"/>
                    <a:pt x="558" y="255"/>
                    <a:pt x="558" y="255"/>
                  </a:cubicBezTo>
                  <a:cubicBezTo>
                    <a:pt x="560" y="245"/>
                    <a:pt x="560" y="245"/>
                    <a:pt x="560" y="245"/>
                  </a:cubicBezTo>
                  <a:cubicBezTo>
                    <a:pt x="558" y="237"/>
                    <a:pt x="558" y="237"/>
                    <a:pt x="558" y="237"/>
                  </a:cubicBezTo>
                  <a:cubicBezTo>
                    <a:pt x="554" y="228"/>
                    <a:pt x="552" y="223"/>
                    <a:pt x="552" y="219"/>
                  </a:cubicBezTo>
                  <a:cubicBezTo>
                    <a:pt x="546" y="220"/>
                    <a:pt x="546" y="220"/>
                    <a:pt x="546" y="220"/>
                  </a:cubicBezTo>
                  <a:cubicBezTo>
                    <a:pt x="536" y="219"/>
                    <a:pt x="536" y="219"/>
                    <a:pt x="536" y="219"/>
                  </a:cubicBezTo>
                  <a:cubicBezTo>
                    <a:pt x="534" y="220"/>
                    <a:pt x="529" y="226"/>
                    <a:pt x="521" y="235"/>
                  </a:cubicBezTo>
                  <a:cubicBezTo>
                    <a:pt x="509" y="246"/>
                    <a:pt x="509" y="246"/>
                    <a:pt x="509" y="246"/>
                  </a:cubicBezTo>
                  <a:cubicBezTo>
                    <a:pt x="509" y="246"/>
                    <a:pt x="509" y="246"/>
                    <a:pt x="509" y="246"/>
                  </a:cubicBezTo>
                  <a:cubicBezTo>
                    <a:pt x="508" y="247"/>
                    <a:pt x="508" y="247"/>
                    <a:pt x="508" y="247"/>
                  </a:cubicBezTo>
                  <a:cubicBezTo>
                    <a:pt x="499" y="249"/>
                    <a:pt x="493" y="250"/>
                    <a:pt x="489" y="249"/>
                  </a:cubicBezTo>
                  <a:lnTo>
                    <a:pt x="467" y="2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3" name="Freeform 9"/>
            <p:cNvSpPr/>
            <p:nvPr/>
          </p:nvSpPr>
          <p:spPr bwMode="auto">
            <a:xfrm>
              <a:off x="3027986" y="2698692"/>
              <a:ext cx="413504" cy="740861"/>
            </a:xfrm>
            <a:custGeom>
              <a:gdLst>
                <a:gd fmla="*/ 82 w 278" name="T0"/>
                <a:gd fmla="*/ 155 h 498" name="T1"/>
                <a:gd fmla="*/ 105 w 278" name="T2"/>
                <a:gd fmla="*/ 173 h 498" name="T3"/>
                <a:gd fmla="*/ 140 w 278" name="T4"/>
                <a:gd fmla="*/ 191 h 498" name="T5"/>
                <a:gd fmla="*/ 152 w 278" name="T6"/>
                <a:gd fmla="*/ 197 h 498" name="T7"/>
                <a:gd fmla="*/ 161 w 278" name="T8"/>
                <a:gd fmla="*/ 211 h 498" name="T9"/>
                <a:gd fmla="*/ 152 w 278" name="T10"/>
                <a:gd fmla="*/ 234 h 498" name="T11"/>
                <a:gd fmla="*/ 152 w 278" name="T12"/>
                <a:gd fmla="*/ 248 h 498" name="T13"/>
                <a:gd fmla="*/ 144 w 278" name="T14"/>
                <a:gd fmla="*/ 272 h 498" name="T15"/>
                <a:gd fmla="*/ 121 w 278" name="T16"/>
                <a:gd fmla="*/ 270 h 498" name="T17"/>
                <a:gd fmla="*/ 96 w 278" name="T18"/>
                <a:gd fmla="*/ 286 h 498" name="T19"/>
                <a:gd fmla="*/ 100 w 278" name="T20"/>
                <a:gd fmla="*/ 305 h 498" name="T21"/>
                <a:gd fmla="*/ 60 w 278" name="T22"/>
                <a:gd fmla="*/ 291 h 498" name="T23"/>
                <a:gd fmla="*/ 33 w 278" name="T24"/>
                <a:gd fmla="*/ 324 h 498" name="T25"/>
                <a:gd fmla="*/ 40 w 278" name="T26"/>
                <a:gd fmla="*/ 351 h 498" name="T27"/>
                <a:gd fmla="*/ 45 w 278" name="T28"/>
                <a:gd fmla="*/ 379 h 498" name="T29"/>
                <a:gd fmla="*/ 35 w 278" name="T30"/>
                <a:gd fmla="*/ 385 h 498" name="T31"/>
                <a:gd fmla="*/ 0 w 278" name="T32"/>
                <a:gd fmla="*/ 398 h 498" name="T33"/>
                <a:gd fmla="*/ 6 w 278" name="T34"/>
                <a:gd fmla="*/ 419 h 498" name="T35"/>
                <a:gd fmla="*/ 25 w 278" name="T36"/>
                <a:gd fmla="*/ 447 h 498" name="T37"/>
                <a:gd fmla="*/ 58 w 278" name="T38"/>
                <a:gd fmla="*/ 435 h 498" name="T39"/>
                <a:gd fmla="*/ 81 w 278" name="T40"/>
                <a:gd fmla="*/ 459 h 498" name="T41"/>
                <a:gd fmla="*/ 89 w 278" name="T42"/>
                <a:gd fmla="*/ 458 h 498" name="T43"/>
                <a:gd fmla="*/ 108 w 278" name="T44"/>
                <a:gd fmla="*/ 465 h 498" name="T45"/>
                <a:gd fmla="*/ 142 w 278" name="T46"/>
                <a:gd fmla="*/ 470 h 498" name="T47"/>
                <a:gd fmla="*/ 169 w 278" name="T48"/>
                <a:gd fmla="*/ 473 h 498" name="T49"/>
                <a:gd fmla="*/ 180 w 278" name="T50"/>
                <a:gd fmla="*/ 481 h 498" name="T51"/>
                <a:gd fmla="*/ 195 w 278" name="T52"/>
                <a:gd fmla="*/ 495 h 498" name="T53"/>
                <a:gd fmla="*/ 213 w 278" name="T54"/>
                <a:gd fmla="*/ 482 h 498" name="T55"/>
                <a:gd fmla="*/ 206 w 278" name="T56"/>
                <a:gd fmla="*/ 472 h 498" name="T57"/>
                <a:gd fmla="*/ 213 w 278" name="T58"/>
                <a:gd fmla="*/ 444 h 498" name="T59"/>
                <a:gd fmla="*/ 231 w 278" name="T60"/>
                <a:gd fmla="*/ 442 h 498" name="T61"/>
                <a:gd fmla="*/ 208 w 278" name="T62"/>
                <a:gd fmla="*/ 418 h 498" name="T63"/>
                <a:gd fmla="*/ 202 w 278" name="T64"/>
                <a:gd fmla="*/ 409 h 498" name="T65"/>
                <a:gd fmla="*/ 209 w 278" name="T66"/>
                <a:gd fmla="*/ 399 h 498" name="T67"/>
                <a:gd fmla="*/ 260 w 278" name="T68"/>
                <a:gd fmla="*/ 402 h 498" name="T69"/>
                <a:gd fmla="*/ 278 w 278" name="T70"/>
                <a:gd fmla="*/ 399 h 498" name="T71"/>
                <a:gd fmla="*/ 249 w 278" name="T72"/>
                <a:gd fmla="*/ 323 h 498" name="T73"/>
                <a:gd fmla="*/ 235 w 278" name="T74"/>
                <a:gd fmla="*/ 317 h 498" name="T75"/>
                <a:gd fmla="*/ 233 w 278" name="T76"/>
                <a:gd fmla="*/ 297 h 498" name="T77"/>
                <a:gd fmla="*/ 237 w 278" name="T78"/>
                <a:gd fmla="*/ 164 h 498" name="T79"/>
                <a:gd fmla="*/ 240 w 278" name="T80"/>
                <a:gd fmla="*/ 139 h 498" name="T81"/>
                <a:gd fmla="*/ 249 w 278" name="T82"/>
                <a:gd fmla="*/ 105 h 498" name="T83"/>
                <a:gd fmla="*/ 239 w 278" name="T84"/>
                <a:gd fmla="*/ 93 h 498" name="T85"/>
                <a:gd fmla="*/ 237 w 278" name="T86"/>
                <a:gd fmla="*/ 75 h 498" name="T87"/>
                <a:gd fmla="*/ 256 w 278" name="T88"/>
                <a:gd fmla="*/ 51 h 498" name="T89"/>
                <a:gd fmla="*/ 251 w 278" name="T90"/>
                <a:gd fmla="*/ 31 h 498" name="T91"/>
                <a:gd fmla="*/ 259 w 278" name="T92"/>
                <a:gd fmla="*/ 17 h 498" name="T93"/>
                <a:gd fmla="*/ 268 w 278" name="T94"/>
                <a:gd fmla="*/ 1 h 498" name="T95"/>
                <a:gd fmla="*/ 251 w 278" name="T96"/>
                <a:gd fmla="*/ 16 h 498" name="T97"/>
                <a:gd fmla="*/ 220 w 278" name="T98"/>
                <a:gd fmla="*/ 6 h 498" name="T99"/>
                <a:gd fmla="*/ 187 w 278" name="T100"/>
                <a:gd fmla="*/ 40 h 498" name="T101"/>
                <a:gd fmla="*/ 180 w 278" name="T102"/>
                <a:gd fmla="*/ 50 h 498" name="T103"/>
                <a:gd fmla="*/ 166 w 278" name="T104"/>
                <a:gd fmla="*/ 78 h 498" name="T105"/>
                <a:gd fmla="*/ 158 w 278" name="T106"/>
                <a:gd fmla="*/ 113 h 498" name="T107"/>
                <a:gd fmla="*/ 149 w 278" name="T108"/>
                <a:gd fmla="*/ 124 h 498" name="T109"/>
                <a:gd fmla="*/ 148 w 278" name="T110"/>
                <a:gd fmla="*/ 126 h 498" name="T111"/>
                <a:gd fmla="*/ 131 w 278" name="T112"/>
                <a:gd fmla="*/ 128 h 498" name="T113"/>
                <a:gd fmla="*/ 104 w 278" name="T114"/>
                <a:gd fmla="*/ 119 h 49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98" w="278">
                  <a:moveTo>
                    <a:pt x="93" y="113"/>
                  </a:moveTo>
                  <a:cubicBezTo>
                    <a:pt x="89" y="113"/>
                    <a:pt x="89" y="113"/>
                    <a:pt x="89" y="113"/>
                  </a:cubicBezTo>
                  <a:cubicBezTo>
                    <a:pt x="82" y="155"/>
                    <a:pt x="82" y="155"/>
                    <a:pt x="82" y="155"/>
                  </a:cubicBezTo>
                  <a:cubicBezTo>
                    <a:pt x="93" y="168"/>
                    <a:pt x="93" y="168"/>
                    <a:pt x="93" y="168"/>
                  </a:cubicBezTo>
                  <a:cubicBezTo>
                    <a:pt x="104" y="173"/>
                    <a:pt x="104" y="173"/>
                    <a:pt x="104" y="173"/>
                  </a:cubicBezTo>
                  <a:cubicBezTo>
                    <a:pt x="105" y="173"/>
                    <a:pt x="105" y="173"/>
                    <a:pt x="105" y="173"/>
                  </a:cubicBezTo>
                  <a:cubicBezTo>
                    <a:pt x="106" y="174"/>
                    <a:pt x="106" y="174"/>
                    <a:pt x="106" y="174"/>
                  </a:cubicBezTo>
                  <a:cubicBezTo>
                    <a:pt x="120" y="186"/>
                    <a:pt x="120" y="186"/>
                    <a:pt x="120" y="186"/>
                  </a:cubicBezTo>
                  <a:cubicBezTo>
                    <a:pt x="140" y="191"/>
                    <a:pt x="140" y="191"/>
                    <a:pt x="140" y="191"/>
                  </a:cubicBezTo>
                  <a:cubicBezTo>
                    <a:pt x="141" y="191"/>
                    <a:pt x="141" y="191"/>
                    <a:pt x="141" y="191"/>
                  </a:cubicBezTo>
                  <a:cubicBezTo>
                    <a:pt x="151" y="197"/>
                    <a:pt x="151" y="197"/>
                    <a:pt x="151" y="197"/>
                  </a:cubicBezTo>
                  <a:cubicBezTo>
                    <a:pt x="152" y="197"/>
                    <a:pt x="152" y="197"/>
                    <a:pt x="152" y="197"/>
                  </a:cubicBezTo>
                  <a:cubicBezTo>
                    <a:pt x="152" y="199"/>
                    <a:pt x="152" y="199"/>
                    <a:pt x="152" y="199"/>
                  </a:cubicBezTo>
                  <a:cubicBezTo>
                    <a:pt x="160" y="210"/>
                    <a:pt x="160" y="210"/>
                    <a:pt x="160" y="210"/>
                  </a:cubicBezTo>
                  <a:cubicBezTo>
                    <a:pt x="161" y="211"/>
                    <a:pt x="161" y="211"/>
                    <a:pt x="161" y="211"/>
                  </a:cubicBezTo>
                  <a:cubicBezTo>
                    <a:pt x="160" y="213"/>
                    <a:pt x="160" y="213"/>
                    <a:pt x="160" y="213"/>
                  </a:cubicBezTo>
                  <a:cubicBezTo>
                    <a:pt x="153" y="224"/>
                    <a:pt x="153" y="224"/>
                    <a:pt x="153" y="224"/>
                  </a:cubicBezTo>
                  <a:cubicBezTo>
                    <a:pt x="152" y="225"/>
                    <a:pt x="152" y="228"/>
                    <a:pt x="152" y="234"/>
                  </a:cubicBezTo>
                  <a:cubicBezTo>
                    <a:pt x="153" y="234"/>
                    <a:pt x="153" y="234"/>
                    <a:pt x="153" y="234"/>
                  </a:cubicBezTo>
                  <a:cubicBezTo>
                    <a:pt x="153" y="247"/>
                    <a:pt x="153" y="247"/>
                    <a:pt x="153" y="247"/>
                  </a:cubicBezTo>
                  <a:cubicBezTo>
                    <a:pt x="152" y="248"/>
                    <a:pt x="152" y="248"/>
                    <a:pt x="152" y="248"/>
                  </a:cubicBezTo>
                  <a:cubicBezTo>
                    <a:pt x="146" y="268"/>
                    <a:pt x="146" y="268"/>
                    <a:pt x="146" y="268"/>
                  </a:cubicBezTo>
                  <a:cubicBezTo>
                    <a:pt x="145" y="272"/>
                    <a:pt x="145" y="272"/>
                    <a:pt x="145" y="272"/>
                  </a:cubicBezTo>
                  <a:cubicBezTo>
                    <a:pt x="144" y="272"/>
                    <a:pt x="144" y="272"/>
                    <a:pt x="144" y="272"/>
                  </a:cubicBezTo>
                  <a:cubicBezTo>
                    <a:pt x="142" y="271"/>
                    <a:pt x="142" y="271"/>
                    <a:pt x="142" y="271"/>
                  </a:cubicBezTo>
                  <a:cubicBezTo>
                    <a:pt x="133" y="269"/>
                    <a:pt x="133" y="269"/>
                    <a:pt x="133" y="269"/>
                  </a:cubicBezTo>
                  <a:cubicBezTo>
                    <a:pt x="121" y="270"/>
                    <a:pt x="121" y="270"/>
                    <a:pt x="121" y="270"/>
                  </a:cubicBezTo>
                  <a:cubicBezTo>
                    <a:pt x="111" y="273"/>
                    <a:pt x="111" y="273"/>
                    <a:pt x="111" y="273"/>
                  </a:cubicBezTo>
                  <a:cubicBezTo>
                    <a:pt x="99" y="283"/>
                    <a:pt x="99" y="283"/>
                    <a:pt x="99" y="283"/>
                  </a:cubicBezTo>
                  <a:cubicBezTo>
                    <a:pt x="96" y="286"/>
                    <a:pt x="96" y="286"/>
                    <a:pt x="96" y="286"/>
                  </a:cubicBezTo>
                  <a:cubicBezTo>
                    <a:pt x="111" y="293"/>
                    <a:pt x="111" y="293"/>
                    <a:pt x="111" y="293"/>
                  </a:cubicBezTo>
                  <a:cubicBezTo>
                    <a:pt x="110" y="296"/>
                    <a:pt x="110" y="296"/>
                    <a:pt x="110" y="296"/>
                  </a:cubicBezTo>
                  <a:cubicBezTo>
                    <a:pt x="109" y="300"/>
                    <a:pt x="106" y="303"/>
                    <a:pt x="100" y="305"/>
                  </a:cubicBezTo>
                  <a:cubicBezTo>
                    <a:pt x="91" y="306"/>
                    <a:pt x="91" y="306"/>
                    <a:pt x="91" y="306"/>
                  </a:cubicBezTo>
                  <a:cubicBezTo>
                    <a:pt x="75" y="300"/>
                    <a:pt x="75" y="300"/>
                    <a:pt x="75" y="300"/>
                  </a:cubicBezTo>
                  <a:cubicBezTo>
                    <a:pt x="60" y="291"/>
                    <a:pt x="60" y="291"/>
                    <a:pt x="60" y="291"/>
                  </a:cubicBezTo>
                  <a:cubicBezTo>
                    <a:pt x="54" y="291"/>
                    <a:pt x="54" y="291"/>
                    <a:pt x="54" y="291"/>
                  </a:cubicBezTo>
                  <a:cubicBezTo>
                    <a:pt x="37" y="316"/>
                    <a:pt x="37" y="316"/>
                    <a:pt x="37" y="316"/>
                  </a:cubicBezTo>
                  <a:cubicBezTo>
                    <a:pt x="33" y="324"/>
                    <a:pt x="33" y="324"/>
                    <a:pt x="33" y="324"/>
                  </a:cubicBezTo>
                  <a:cubicBezTo>
                    <a:pt x="33" y="339"/>
                    <a:pt x="33" y="339"/>
                    <a:pt x="33" y="339"/>
                  </a:cubicBezTo>
                  <a:cubicBezTo>
                    <a:pt x="40" y="351"/>
                    <a:pt x="40" y="351"/>
                    <a:pt x="40" y="351"/>
                  </a:cubicBezTo>
                  <a:cubicBezTo>
                    <a:pt x="40" y="351"/>
                    <a:pt x="40" y="351"/>
                    <a:pt x="40" y="351"/>
                  </a:cubicBezTo>
                  <a:cubicBezTo>
                    <a:pt x="44" y="362"/>
                    <a:pt x="44" y="362"/>
                    <a:pt x="44" y="362"/>
                  </a:cubicBezTo>
                  <a:cubicBezTo>
                    <a:pt x="44" y="364"/>
                    <a:pt x="44" y="364"/>
                    <a:pt x="44" y="364"/>
                  </a:cubicBezTo>
                  <a:cubicBezTo>
                    <a:pt x="45" y="379"/>
                    <a:pt x="45" y="379"/>
                    <a:pt x="45" y="379"/>
                  </a:cubicBezTo>
                  <a:cubicBezTo>
                    <a:pt x="45" y="382"/>
                    <a:pt x="45" y="382"/>
                    <a:pt x="45" y="382"/>
                  </a:cubicBezTo>
                  <a:cubicBezTo>
                    <a:pt x="46" y="383"/>
                    <a:pt x="46" y="383"/>
                    <a:pt x="46" y="383"/>
                  </a:cubicBezTo>
                  <a:cubicBezTo>
                    <a:pt x="35" y="385"/>
                    <a:pt x="35" y="385"/>
                    <a:pt x="35" y="385"/>
                  </a:cubicBezTo>
                  <a:cubicBezTo>
                    <a:pt x="14" y="385"/>
                    <a:pt x="14" y="385"/>
                    <a:pt x="14" y="385"/>
                  </a:cubicBezTo>
                  <a:cubicBezTo>
                    <a:pt x="4" y="391"/>
                    <a:pt x="4" y="391"/>
                    <a:pt x="4" y="391"/>
                  </a:cubicBezTo>
                  <a:cubicBezTo>
                    <a:pt x="0" y="398"/>
                    <a:pt x="0" y="398"/>
                    <a:pt x="0" y="398"/>
                  </a:cubicBezTo>
                  <a:cubicBezTo>
                    <a:pt x="1" y="399"/>
                    <a:pt x="1" y="399"/>
                    <a:pt x="1" y="399"/>
                  </a:cubicBezTo>
                  <a:cubicBezTo>
                    <a:pt x="5" y="419"/>
                    <a:pt x="5" y="419"/>
                    <a:pt x="5" y="419"/>
                  </a:cubicBezTo>
                  <a:cubicBezTo>
                    <a:pt x="6" y="419"/>
                    <a:pt x="6" y="419"/>
                    <a:pt x="6" y="419"/>
                  </a:cubicBezTo>
                  <a:cubicBezTo>
                    <a:pt x="6" y="428"/>
                    <a:pt x="6" y="428"/>
                    <a:pt x="6" y="428"/>
                  </a:cubicBezTo>
                  <a:cubicBezTo>
                    <a:pt x="11" y="437"/>
                    <a:pt x="11" y="437"/>
                    <a:pt x="11" y="437"/>
                  </a:cubicBezTo>
                  <a:cubicBezTo>
                    <a:pt x="25" y="447"/>
                    <a:pt x="25" y="447"/>
                    <a:pt x="25" y="447"/>
                  </a:cubicBezTo>
                  <a:cubicBezTo>
                    <a:pt x="46" y="442"/>
                    <a:pt x="46" y="442"/>
                    <a:pt x="46" y="442"/>
                  </a:cubicBezTo>
                  <a:cubicBezTo>
                    <a:pt x="57" y="435"/>
                    <a:pt x="57" y="435"/>
                    <a:pt x="57" y="435"/>
                  </a:cubicBezTo>
                  <a:cubicBezTo>
                    <a:pt x="58" y="435"/>
                    <a:pt x="58" y="435"/>
                    <a:pt x="58" y="435"/>
                  </a:cubicBezTo>
                  <a:cubicBezTo>
                    <a:pt x="68" y="435"/>
                    <a:pt x="68" y="435"/>
                    <a:pt x="68" y="435"/>
                  </a:cubicBezTo>
                  <a:cubicBezTo>
                    <a:pt x="73" y="448"/>
                    <a:pt x="73" y="448"/>
                    <a:pt x="73" y="448"/>
                  </a:cubicBezTo>
                  <a:cubicBezTo>
                    <a:pt x="77" y="451"/>
                    <a:pt x="80" y="455"/>
                    <a:pt x="81" y="459"/>
                  </a:cubicBezTo>
                  <a:cubicBezTo>
                    <a:pt x="86" y="458"/>
                    <a:pt x="86" y="458"/>
                    <a:pt x="86" y="458"/>
                  </a:cubicBezTo>
                  <a:cubicBezTo>
                    <a:pt x="87" y="458"/>
                    <a:pt x="87" y="458"/>
                    <a:pt x="87" y="458"/>
                  </a:cubicBezTo>
                  <a:cubicBezTo>
                    <a:pt x="89" y="458"/>
                    <a:pt x="89" y="458"/>
                    <a:pt x="89" y="458"/>
                  </a:cubicBezTo>
                  <a:cubicBezTo>
                    <a:pt x="89" y="457"/>
                    <a:pt x="89" y="457"/>
                    <a:pt x="89" y="457"/>
                  </a:cubicBezTo>
                  <a:cubicBezTo>
                    <a:pt x="99" y="449"/>
                    <a:pt x="99" y="449"/>
                    <a:pt x="99" y="449"/>
                  </a:cubicBezTo>
                  <a:cubicBezTo>
                    <a:pt x="108" y="465"/>
                    <a:pt x="108" y="465"/>
                    <a:pt x="108" y="465"/>
                  </a:cubicBezTo>
                  <a:cubicBezTo>
                    <a:pt x="118" y="471"/>
                    <a:pt x="118" y="471"/>
                    <a:pt x="118" y="471"/>
                  </a:cubicBezTo>
                  <a:cubicBezTo>
                    <a:pt x="131" y="471"/>
                    <a:pt x="131" y="471"/>
                    <a:pt x="131" y="471"/>
                  </a:cubicBezTo>
                  <a:cubicBezTo>
                    <a:pt x="142" y="470"/>
                    <a:pt x="142" y="470"/>
                    <a:pt x="142" y="470"/>
                  </a:cubicBezTo>
                  <a:cubicBezTo>
                    <a:pt x="144" y="470"/>
                    <a:pt x="144" y="470"/>
                    <a:pt x="144" y="470"/>
                  </a:cubicBezTo>
                  <a:cubicBezTo>
                    <a:pt x="169" y="473"/>
                    <a:pt x="169" y="473"/>
                    <a:pt x="169" y="473"/>
                  </a:cubicBezTo>
                  <a:cubicBezTo>
                    <a:pt x="169" y="473"/>
                    <a:pt x="169" y="473"/>
                    <a:pt x="169" y="473"/>
                  </a:cubicBezTo>
                  <a:cubicBezTo>
                    <a:pt x="169" y="474"/>
                    <a:pt x="169" y="474"/>
                    <a:pt x="169" y="474"/>
                  </a:cubicBezTo>
                  <a:cubicBezTo>
                    <a:pt x="180" y="480"/>
                    <a:pt x="180" y="480"/>
                    <a:pt x="180" y="480"/>
                  </a:cubicBezTo>
                  <a:cubicBezTo>
                    <a:pt x="180" y="481"/>
                    <a:pt x="180" y="481"/>
                    <a:pt x="180" y="481"/>
                  </a:cubicBezTo>
                  <a:cubicBezTo>
                    <a:pt x="189" y="488"/>
                    <a:pt x="189" y="488"/>
                    <a:pt x="189" y="488"/>
                  </a:cubicBezTo>
                  <a:cubicBezTo>
                    <a:pt x="189" y="488"/>
                    <a:pt x="189" y="488"/>
                    <a:pt x="189" y="488"/>
                  </a:cubicBezTo>
                  <a:cubicBezTo>
                    <a:pt x="195" y="495"/>
                    <a:pt x="195" y="495"/>
                    <a:pt x="195" y="495"/>
                  </a:cubicBezTo>
                  <a:cubicBezTo>
                    <a:pt x="202" y="498"/>
                    <a:pt x="202" y="498"/>
                    <a:pt x="202" y="498"/>
                  </a:cubicBezTo>
                  <a:cubicBezTo>
                    <a:pt x="213" y="497"/>
                    <a:pt x="213" y="497"/>
                    <a:pt x="213" y="497"/>
                  </a:cubicBezTo>
                  <a:cubicBezTo>
                    <a:pt x="213" y="482"/>
                    <a:pt x="213" y="482"/>
                    <a:pt x="213" y="482"/>
                  </a:cubicBezTo>
                  <a:cubicBezTo>
                    <a:pt x="207" y="473"/>
                    <a:pt x="207" y="473"/>
                    <a:pt x="207" y="473"/>
                  </a:cubicBezTo>
                  <a:cubicBezTo>
                    <a:pt x="206" y="473"/>
                    <a:pt x="206" y="473"/>
                    <a:pt x="206" y="473"/>
                  </a:cubicBezTo>
                  <a:cubicBezTo>
                    <a:pt x="206" y="472"/>
                    <a:pt x="206" y="472"/>
                    <a:pt x="206" y="472"/>
                  </a:cubicBezTo>
                  <a:cubicBezTo>
                    <a:pt x="202" y="454"/>
                    <a:pt x="202" y="454"/>
                    <a:pt x="202" y="454"/>
                  </a:cubicBezTo>
                  <a:cubicBezTo>
                    <a:pt x="212" y="444"/>
                    <a:pt x="212" y="444"/>
                    <a:pt x="212" y="444"/>
                  </a:cubicBezTo>
                  <a:cubicBezTo>
                    <a:pt x="213" y="444"/>
                    <a:pt x="213" y="444"/>
                    <a:pt x="213" y="444"/>
                  </a:cubicBezTo>
                  <a:cubicBezTo>
                    <a:pt x="213" y="444"/>
                    <a:pt x="213" y="444"/>
                    <a:pt x="213" y="444"/>
                  </a:cubicBezTo>
                  <a:cubicBezTo>
                    <a:pt x="222" y="442"/>
                    <a:pt x="222" y="442"/>
                    <a:pt x="222" y="442"/>
                  </a:cubicBezTo>
                  <a:cubicBezTo>
                    <a:pt x="231" y="442"/>
                    <a:pt x="231" y="442"/>
                    <a:pt x="231" y="442"/>
                  </a:cubicBezTo>
                  <a:cubicBezTo>
                    <a:pt x="233" y="439"/>
                    <a:pt x="233" y="439"/>
                    <a:pt x="233" y="439"/>
                  </a:cubicBezTo>
                  <a:cubicBezTo>
                    <a:pt x="228" y="431"/>
                    <a:pt x="228" y="431"/>
                    <a:pt x="228" y="431"/>
                  </a:cubicBezTo>
                  <a:cubicBezTo>
                    <a:pt x="208" y="418"/>
                    <a:pt x="208" y="418"/>
                    <a:pt x="208" y="418"/>
                  </a:cubicBezTo>
                  <a:cubicBezTo>
                    <a:pt x="203" y="411"/>
                    <a:pt x="203" y="411"/>
                    <a:pt x="203" y="411"/>
                  </a:cubicBezTo>
                  <a:cubicBezTo>
                    <a:pt x="202" y="410"/>
                    <a:pt x="202" y="410"/>
                    <a:pt x="202" y="410"/>
                  </a:cubicBezTo>
                  <a:cubicBezTo>
                    <a:pt x="202" y="409"/>
                    <a:pt x="202" y="409"/>
                    <a:pt x="202" y="409"/>
                  </a:cubicBezTo>
                  <a:cubicBezTo>
                    <a:pt x="202" y="408"/>
                    <a:pt x="202" y="408"/>
                    <a:pt x="202" y="408"/>
                  </a:cubicBezTo>
                  <a:cubicBezTo>
                    <a:pt x="208" y="397"/>
                    <a:pt x="208" y="397"/>
                    <a:pt x="208" y="397"/>
                  </a:cubicBezTo>
                  <a:cubicBezTo>
                    <a:pt x="209" y="399"/>
                    <a:pt x="209" y="399"/>
                    <a:pt x="209" y="399"/>
                  </a:cubicBezTo>
                  <a:cubicBezTo>
                    <a:pt x="223" y="402"/>
                    <a:pt x="223" y="402"/>
                    <a:pt x="223" y="402"/>
                  </a:cubicBezTo>
                  <a:cubicBezTo>
                    <a:pt x="260" y="401"/>
                    <a:pt x="260" y="401"/>
                    <a:pt x="260" y="401"/>
                  </a:cubicBezTo>
                  <a:cubicBezTo>
                    <a:pt x="260" y="402"/>
                    <a:pt x="260" y="402"/>
                    <a:pt x="260" y="402"/>
                  </a:cubicBezTo>
                  <a:cubicBezTo>
                    <a:pt x="261" y="402"/>
                    <a:pt x="261" y="402"/>
                    <a:pt x="261" y="402"/>
                  </a:cubicBezTo>
                  <a:cubicBezTo>
                    <a:pt x="271" y="405"/>
                    <a:pt x="271" y="405"/>
                    <a:pt x="271" y="405"/>
                  </a:cubicBezTo>
                  <a:cubicBezTo>
                    <a:pt x="278" y="399"/>
                    <a:pt x="278" y="399"/>
                    <a:pt x="278" y="399"/>
                  </a:cubicBezTo>
                  <a:cubicBezTo>
                    <a:pt x="275" y="377"/>
                    <a:pt x="275" y="377"/>
                    <a:pt x="275" y="377"/>
                  </a:cubicBezTo>
                  <a:cubicBezTo>
                    <a:pt x="262" y="369"/>
                    <a:pt x="262" y="369"/>
                    <a:pt x="262" y="369"/>
                  </a:cubicBezTo>
                  <a:cubicBezTo>
                    <a:pt x="251" y="363"/>
                    <a:pt x="247" y="348"/>
                    <a:pt x="249" y="323"/>
                  </a:cubicBezTo>
                  <a:cubicBezTo>
                    <a:pt x="238" y="317"/>
                    <a:pt x="238" y="317"/>
                    <a:pt x="238" y="317"/>
                  </a:cubicBezTo>
                  <a:cubicBezTo>
                    <a:pt x="237" y="317"/>
                    <a:pt x="237" y="317"/>
                    <a:pt x="237" y="317"/>
                  </a:cubicBezTo>
                  <a:cubicBezTo>
                    <a:pt x="235" y="317"/>
                    <a:pt x="235" y="317"/>
                    <a:pt x="235" y="317"/>
                  </a:cubicBezTo>
                  <a:cubicBezTo>
                    <a:pt x="235" y="315"/>
                    <a:pt x="235" y="315"/>
                    <a:pt x="235" y="315"/>
                  </a:cubicBezTo>
                  <a:cubicBezTo>
                    <a:pt x="235" y="315"/>
                    <a:pt x="235" y="315"/>
                    <a:pt x="235" y="315"/>
                  </a:cubicBezTo>
                  <a:cubicBezTo>
                    <a:pt x="233" y="297"/>
                    <a:pt x="233" y="297"/>
                    <a:pt x="233" y="297"/>
                  </a:cubicBezTo>
                  <a:cubicBezTo>
                    <a:pt x="249" y="226"/>
                    <a:pt x="249" y="226"/>
                    <a:pt x="249" y="226"/>
                  </a:cubicBezTo>
                  <a:cubicBezTo>
                    <a:pt x="242" y="206"/>
                    <a:pt x="239" y="192"/>
                    <a:pt x="239" y="185"/>
                  </a:cubicBezTo>
                  <a:cubicBezTo>
                    <a:pt x="237" y="164"/>
                    <a:pt x="237" y="164"/>
                    <a:pt x="237" y="164"/>
                  </a:cubicBezTo>
                  <a:cubicBezTo>
                    <a:pt x="239" y="142"/>
                    <a:pt x="239" y="142"/>
                    <a:pt x="239" y="142"/>
                  </a:cubicBezTo>
                  <a:cubicBezTo>
                    <a:pt x="239" y="140"/>
                    <a:pt x="239" y="140"/>
                    <a:pt x="239" y="140"/>
                  </a:cubicBezTo>
                  <a:cubicBezTo>
                    <a:pt x="240" y="139"/>
                    <a:pt x="240" y="139"/>
                    <a:pt x="240" y="139"/>
                  </a:cubicBezTo>
                  <a:cubicBezTo>
                    <a:pt x="254" y="128"/>
                    <a:pt x="254" y="128"/>
                    <a:pt x="254" y="128"/>
                  </a:cubicBezTo>
                  <a:cubicBezTo>
                    <a:pt x="254" y="117"/>
                    <a:pt x="254" y="117"/>
                    <a:pt x="254" y="117"/>
                  </a:cubicBezTo>
                  <a:cubicBezTo>
                    <a:pt x="254" y="115"/>
                    <a:pt x="253" y="111"/>
                    <a:pt x="249" y="105"/>
                  </a:cubicBezTo>
                  <a:cubicBezTo>
                    <a:pt x="240" y="95"/>
                    <a:pt x="240" y="95"/>
                    <a:pt x="240" y="95"/>
                  </a:cubicBezTo>
                  <a:cubicBezTo>
                    <a:pt x="239" y="95"/>
                    <a:pt x="239" y="95"/>
                    <a:pt x="239" y="95"/>
                  </a:cubicBezTo>
                  <a:cubicBezTo>
                    <a:pt x="239" y="93"/>
                    <a:pt x="239" y="93"/>
                    <a:pt x="239" y="93"/>
                  </a:cubicBezTo>
                  <a:cubicBezTo>
                    <a:pt x="237" y="77"/>
                    <a:pt x="237" y="77"/>
                    <a:pt x="237" y="77"/>
                  </a:cubicBezTo>
                  <a:cubicBezTo>
                    <a:pt x="237" y="76"/>
                    <a:pt x="237" y="76"/>
                    <a:pt x="237" y="76"/>
                  </a:cubicBezTo>
                  <a:cubicBezTo>
                    <a:pt x="237" y="75"/>
                    <a:pt x="237" y="75"/>
                    <a:pt x="237" y="75"/>
                  </a:cubicBezTo>
                  <a:cubicBezTo>
                    <a:pt x="238" y="75"/>
                    <a:pt x="238" y="75"/>
                    <a:pt x="238" y="75"/>
                  </a:cubicBezTo>
                  <a:cubicBezTo>
                    <a:pt x="238" y="74"/>
                    <a:pt x="238" y="74"/>
                    <a:pt x="238" y="74"/>
                  </a:cubicBezTo>
                  <a:cubicBezTo>
                    <a:pt x="256" y="51"/>
                    <a:pt x="256" y="51"/>
                    <a:pt x="256" y="51"/>
                  </a:cubicBezTo>
                  <a:cubicBezTo>
                    <a:pt x="256" y="42"/>
                    <a:pt x="256" y="42"/>
                    <a:pt x="256" y="42"/>
                  </a:cubicBezTo>
                  <a:cubicBezTo>
                    <a:pt x="251" y="31"/>
                    <a:pt x="251" y="31"/>
                    <a:pt x="251" y="31"/>
                  </a:cubicBezTo>
                  <a:cubicBezTo>
                    <a:pt x="251" y="31"/>
                    <a:pt x="251" y="31"/>
                    <a:pt x="251" y="31"/>
                  </a:cubicBezTo>
                  <a:cubicBezTo>
                    <a:pt x="250" y="29"/>
                    <a:pt x="250" y="29"/>
                    <a:pt x="250" y="29"/>
                  </a:cubicBezTo>
                  <a:cubicBezTo>
                    <a:pt x="259" y="18"/>
                    <a:pt x="259" y="18"/>
                    <a:pt x="259" y="18"/>
                  </a:cubicBezTo>
                  <a:cubicBezTo>
                    <a:pt x="259" y="17"/>
                    <a:pt x="259" y="17"/>
                    <a:pt x="259" y="17"/>
                  </a:cubicBezTo>
                  <a:cubicBezTo>
                    <a:pt x="260" y="17"/>
                    <a:pt x="260" y="17"/>
                    <a:pt x="260" y="17"/>
                  </a:cubicBezTo>
                  <a:cubicBezTo>
                    <a:pt x="269" y="10"/>
                    <a:pt x="269" y="10"/>
                    <a:pt x="269" y="10"/>
                  </a:cubicBezTo>
                  <a:cubicBezTo>
                    <a:pt x="268" y="1"/>
                    <a:pt x="268" y="1"/>
                    <a:pt x="268" y="1"/>
                  </a:cubicBezTo>
                  <a:cubicBezTo>
                    <a:pt x="263" y="1"/>
                    <a:pt x="263" y="1"/>
                    <a:pt x="263" y="1"/>
                  </a:cubicBezTo>
                  <a:cubicBezTo>
                    <a:pt x="255" y="0"/>
                    <a:pt x="255" y="0"/>
                    <a:pt x="255" y="0"/>
                  </a:cubicBezTo>
                  <a:cubicBezTo>
                    <a:pt x="251" y="16"/>
                    <a:pt x="251" y="16"/>
                    <a:pt x="251" y="16"/>
                  </a:cubicBezTo>
                  <a:cubicBezTo>
                    <a:pt x="249" y="15"/>
                    <a:pt x="249" y="15"/>
                    <a:pt x="249" y="15"/>
                  </a:cubicBezTo>
                  <a:cubicBezTo>
                    <a:pt x="231" y="8"/>
                    <a:pt x="231" y="8"/>
                    <a:pt x="231" y="8"/>
                  </a:cubicBezTo>
                  <a:cubicBezTo>
                    <a:pt x="220" y="6"/>
                    <a:pt x="220" y="6"/>
                    <a:pt x="220" y="6"/>
                  </a:cubicBezTo>
                  <a:cubicBezTo>
                    <a:pt x="224" y="24"/>
                    <a:pt x="224" y="24"/>
                    <a:pt x="224" y="24"/>
                  </a:cubicBezTo>
                  <a:cubicBezTo>
                    <a:pt x="209" y="28"/>
                    <a:pt x="209" y="28"/>
                    <a:pt x="209" y="28"/>
                  </a:cubicBezTo>
                  <a:cubicBezTo>
                    <a:pt x="187" y="40"/>
                    <a:pt x="187" y="40"/>
                    <a:pt x="187" y="40"/>
                  </a:cubicBezTo>
                  <a:cubicBezTo>
                    <a:pt x="180" y="49"/>
                    <a:pt x="180" y="49"/>
                    <a:pt x="180" y="49"/>
                  </a:cubicBezTo>
                  <a:cubicBezTo>
                    <a:pt x="180" y="50"/>
                    <a:pt x="180" y="50"/>
                    <a:pt x="180" y="50"/>
                  </a:cubicBezTo>
                  <a:cubicBezTo>
                    <a:pt x="180" y="50"/>
                    <a:pt x="180" y="50"/>
                    <a:pt x="180" y="50"/>
                  </a:cubicBezTo>
                  <a:cubicBezTo>
                    <a:pt x="168" y="60"/>
                    <a:pt x="168" y="60"/>
                    <a:pt x="168" y="60"/>
                  </a:cubicBezTo>
                  <a:cubicBezTo>
                    <a:pt x="166" y="77"/>
                    <a:pt x="166" y="77"/>
                    <a:pt x="166" y="77"/>
                  </a:cubicBezTo>
                  <a:cubicBezTo>
                    <a:pt x="166" y="78"/>
                    <a:pt x="166" y="78"/>
                    <a:pt x="166" y="78"/>
                  </a:cubicBezTo>
                  <a:cubicBezTo>
                    <a:pt x="160" y="102"/>
                    <a:pt x="160" y="102"/>
                    <a:pt x="160" y="102"/>
                  </a:cubicBezTo>
                  <a:cubicBezTo>
                    <a:pt x="160" y="102"/>
                    <a:pt x="160" y="102"/>
                    <a:pt x="160" y="102"/>
                  </a:cubicBezTo>
                  <a:cubicBezTo>
                    <a:pt x="158" y="113"/>
                    <a:pt x="158" y="113"/>
                    <a:pt x="158" y="113"/>
                  </a:cubicBezTo>
                  <a:cubicBezTo>
                    <a:pt x="158" y="113"/>
                    <a:pt x="158" y="113"/>
                    <a:pt x="158" y="113"/>
                  </a:cubicBezTo>
                  <a:cubicBezTo>
                    <a:pt x="157" y="114"/>
                    <a:pt x="157" y="114"/>
                    <a:pt x="157" y="114"/>
                  </a:cubicBezTo>
                  <a:cubicBezTo>
                    <a:pt x="149" y="124"/>
                    <a:pt x="149" y="124"/>
                    <a:pt x="149" y="124"/>
                  </a:cubicBezTo>
                  <a:cubicBezTo>
                    <a:pt x="149" y="124"/>
                    <a:pt x="149" y="124"/>
                    <a:pt x="149" y="124"/>
                  </a:cubicBezTo>
                  <a:cubicBezTo>
                    <a:pt x="149" y="125"/>
                    <a:pt x="149" y="125"/>
                    <a:pt x="149" y="125"/>
                  </a:cubicBezTo>
                  <a:cubicBezTo>
                    <a:pt x="148" y="126"/>
                    <a:pt x="148" y="126"/>
                    <a:pt x="148" y="126"/>
                  </a:cubicBezTo>
                  <a:cubicBezTo>
                    <a:pt x="147" y="126"/>
                    <a:pt x="147" y="126"/>
                    <a:pt x="147" y="126"/>
                  </a:cubicBezTo>
                  <a:cubicBezTo>
                    <a:pt x="131" y="128"/>
                    <a:pt x="131" y="128"/>
                    <a:pt x="131" y="128"/>
                  </a:cubicBezTo>
                  <a:cubicBezTo>
                    <a:pt x="131" y="128"/>
                    <a:pt x="131" y="128"/>
                    <a:pt x="131" y="128"/>
                  </a:cubicBezTo>
                  <a:cubicBezTo>
                    <a:pt x="130" y="128"/>
                    <a:pt x="130" y="128"/>
                    <a:pt x="130" y="128"/>
                  </a:cubicBezTo>
                  <a:cubicBezTo>
                    <a:pt x="105" y="120"/>
                    <a:pt x="105" y="120"/>
                    <a:pt x="105" y="120"/>
                  </a:cubicBezTo>
                  <a:cubicBezTo>
                    <a:pt x="104" y="119"/>
                    <a:pt x="104" y="119"/>
                    <a:pt x="104" y="119"/>
                  </a:cubicBezTo>
                  <a:lnTo>
                    <a:pt x="93" y="1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4" name="Freeform 10"/>
            <p:cNvSpPr/>
            <p:nvPr/>
          </p:nvSpPr>
          <p:spPr bwMode="auto">
            <a:xfrm>
              <a:off x="2915996" y="2718383"/>
              <a:ext cx="233826" cy="392583"/>
            </a:xfrm>
            <a:custGeom>
              <a:gdLst>
                <a:gd fmla="*/ 80 w 158" name="T0"/>
                <a:gd fmla="*/ 50 h 263" name="T1"/>
                <a:gd fmla="*/ 80 w 158" name="T2"/>
                <a:gd fmla="*/ 74 h 263" name="T3"/>
                <a:gd fmla="*/ 71 w 158" name="T4"/>
                <a:gd fmla="*/ 94 h 263" name="T5"/>
                <a:gd fmla="*/ 65 w 158" name="T6"/>
                <a:gd fmla="*/ 106 h 263" name="T7"/>
                <a:gd fmla="*/ 63 w 158" name="T8"/>
                <a:gd fmla="*/ 106 h 263" name="T9"/>
                <a:gd fmla="*/ 37 w 158" name="T10"/>
                <a:gd fmla="*/ 112 h 263" name="T11"/>
                <a:gd fmla="*/ 0 w 158" name="T12"/>
                <a:gd fmla="*/ 116 h 263" name="T13"/>
                <a:gd fmla="*/ 31 w 158" name="T14"/>
                <a:gd fmla="*/ 123 h 263" name="T15"/>
                <a:gd fmla="*/ 34 w 158" name="T16"/>
                <a:gd fmla="*/ 123 h 263" name="T17"/>
                <a:gd fmla="*/ 35 w 158" name="T18"/>
                <a:gd fmla="*/ 125 h 263" name="T19"/>
                <a:gd fmla="*/ 48 w 158" name="T20"/>
                <a:gd fmla="*/ 145 h 263" name="T21"/>
                <a:gd fmla="*/ 52 w 158" name="T22"/>
                <a:gd fmla="*/ 178 h 263" name="T23"/>
                <a:gd fmla="*/ 61 w 158" name="T24"/>
                <a:gd fmla="*/ 186 h 263" name="T25"/>
                <a:gd fmla="*/ 62 w 158" name="T26"/>
                <a:gd fmla="*/ 186 h 263" name="T27"/>
                <a:gd fmla="*/ 66 w 158" name="T28"/>
                <a:gd fmla="*/ 208 h 263" name="T29"/>
                <a:gd fmla="*/ 60 w 158" name="T30"/>
                <a:gd fmla="*/ 221 h 263" name="T31"/>
                <a:gd fmla="*/ 70 w 158" name="T32"/>
                <a:gd fmla="*/ 233 h 263" name="T33"/>
                <a:gd fmla="*/ 91 w 158" name="T34"/>
                <a:gd fmla="*/ 252 h 263" name="T35"/>
                <a:gd fmla="*/ 107 w 158" name="T36"/>
                <a:gd fmla="*/ 263 h 263" name="T37"/>
                <a:gd fmla="*/ 105 w 158" name="T38"/>
                <a:gd fmla="*/ 248 h 263" name="T39"/>
                <a:gd fmla="*/ 111 w 158" name="T40"/>
                <a:gd fmla="*/ 235 h 263" name="T41"/>
                <a:gd fmla="*/ 122 w 158" name="T42"/>
                <a:gd fmla="*/ 231 h 263" name="T43"/>
                <a:gd fmla="*/ 123 w 158" name="T44"/>
                <a:gd fmla="*/ 232 h 263" name="T45"/>
                <a:gd fmla="*/ 134 w 158" name="T46"/>
                <a:gd fmla="*/ 230 h 263" name="T47"/>
                <a:gd fmla="*/ 136 w 158" name="T48"/>
                <a:gd fmla="*/ 211 h 263" name="T49"/>
                <a:gd fmla="*/ 127 w 158" name="T50"/>
                <a:gd fmla="*/ 200 h 263" name="T51"/>
                <a:gd fmla="*/ 118 w 158" name="T52"/>
                <a:gd fmla="*/ 199 h 263" name="T53"/>
                <a:gd fmla="*/ 114 w 158" name="T54"/>
                <a:gd fmla="*/ 181 h 263" name="T55"/>
                <a:gd fmla="*/ 116 w 158" name="T56"/>
                <a:gd fmla="*/ 144 h 263" name="T57"/>
                <a:gd fmla="*/ 142 w 158" name="T58"/>
                <a:gd fmla="*/ 138 h 263" name="T59"/>
                <a:gd fmla="*/ 158 w 158" name="T60"/>
                <a:gd fmla="*/ 93 h 263" name="T61"/>
                <a:gd fmla="*/ 145 w 158" name="T62"/>
                <a:gd fmla="*/ 82 h 263" name="T63"/>
                <a:gd fmla="*/ 143 w 158" name="T64"/>
                <a:gd fmla="*/ 83 h 263" name="T65"/>
                <a:gd fmla="*/ 131 w 158" name="T66"/>
                <a:gd fmla="*/ 83 h 263" name="T67"/>
                <a:gd fmla="*/ 123 w 158" name="T68"/>
                <a:gd fmla="*/ 73 h 263" name="T69"/>
                <a:gd fmla="*/ 122 w 158" name="T70"/>
                <a:gd fmla="*/ 72 h 263" name="T71"/>
                <a:gd fmla="*/ 125 w 158" name="T72"/>
                <a:gd fmla="*/ 45 h 263" name="T73"/>
                <a:gd fmla="*/ 131 w 158" name="T74"/>
                <a:gd fmla="*/ 32 h 263" name="T75"/>
                <a:gd fmla="*/ 135 w 158" name="T76"/>
                <a:gd fmla="*/ 17 h 263" name="T77"/>
                <a:gd fmla="*/ 111 w 158" name="T78"/>
                <a:gd fmla="*/ 0 h 2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63" w="158">
                  <a:moveTo>
                    <a:pt x="92" y="16"/>
                  </a:moveTo>
                  <a:cubicBezTo>
                    <a:pt x="80" y="50"/>
                    <a:pt x="80" y="50"/>
                    <a:pt x="80" y="50"/>
                  </a:cubicBezTo>
                  <a:cubicBezTo>
                    <a:pt x="80" y="73"/>
                    <a:pt x="80" y="73"/>
                    <a:pt x="80" y="73"/>
                  </a:cubicBezTo>
                  <a:cubicBezTo>
                    <a:pt x="80" y="74"/>
                    <a:pt x="80" y="74"/>
                    <a:pt x="80" y="74"/>
                  </a:cubicBezTo>
                  <a:cubicBezTo>
                    <a:pt x="73" y="86"/>
                    <a:pt x="73" y="86"/>
                    <a:pt x="73" y="86"/>
                  </a:cubicBezTo>
                  <a:cubicBezTo>
                    <a:pt x="71" y="94"/>
                    <a:pt x="71" y="94"/>
                    <a:pt x="71" y="94"/>
                  </a:cubicBezTo>
                  <a:cubicBezTo>
                    <a:pt x="73" y="99"/>
                    <a:pt x="71" y="103"/>
                    <a:pt x="66" y="106"/>
                  </a:cubicBezTo>
                  <a:cubicBezTo>
                    <a:pt x="65" y="106"/>
                    <a:pt x="65" y="106"/>
                    <a:pt x="65" y="106"/>
                  </a:cubicBezTo>
                  <a:cubicBezTo>
                    <a:pt x="64" y="106"/>
                    <a:pt x="64" y="106"/>
                    <a:pt x="64" y="106"/>
                  </a:cubicBezTo>
                  <a:cubicBezTo>
                    <a:pt x="63" y="106"/>
                    <a:pt x="63" y="106"/>
                    <a:pt x="63" y="106"/>
                  </a:cubicBezTo>
                  <a:cubicBezTo>
                    <a:pt x="46" y="103"/>
                    <a:pt x="46" y="103"/>
                    <a:pt x="46" y="103"/>
                  </a:cubicBezTo>
                  <a:cubicBezTo>
                    <a:pt x="37" y="112"/>
                    <a:pt x="37" y="112"/>
                    <a:pt x="37" y="112"/>
                  </a:cubicBezTo>
                  <a:cubicBezTo>
                    <a:pt x="11" y="116"/>
                    <a:pt x="11" y="116"/>
                    <a:pt x="11" y="116"/>
                  </a:cubicBezTo>
                  <a:cubicBezTo>
                    <a:pt x="0" y="116"/>
                    <a:pt x="0" y="116"/>
                    <a:pt x="0" y="116"/>
                  </a:cubicBezTo>
                  <a:cubicBezTo>
                    <a:pt x="7" y="121"/>
                    <a:pt x="7" y="121"/>
                    <a:pt x="7" y="121"/>
                  </a:cubicBezTo>
                  <a:cubicBezTo>
                    <a:pt x="31" y="123"/>
                    <a:pt x="31" y="123"/>
                    <a:pt x="31" y="123"/>
                  </a:cubicBezTo>
                  <a:cubicBezTo>
                    <a:pt x="33" y="123"/>
                    <a:pt x="33" y="123"/>
                    <a:pt x="33" y="123"/>
                  </a:cubicBezTo>
                  <a:cubicBezTo>
                    <a:pt x="34" y="123"/>
                    <a:pt x="34" y="123"/>
                    <a:pt x="34" y="123"/>
                  </a:cubicBezTo>
                  <a:cubicBezTo>
                    <a:pt x="35" y="124"/>
                    <a:pt x="35" y="124"/>
                    <a:pt x="35" y="124"/>
                  </a:cubicBezTo>
                  <a:cubicBezTo>
                    <a:pt x="35" y="125"/>
                    <a:pt x="35" y="125"/>
                    <a:pt x="35" y="125"/>
                  </a:cubicBezTo>
                  <a:cubicBezTo>
                    <a:pt x="41" y="140"/>
                    <a:pt x="41" y="140"/>
                    <a:pt x="41" y="140"/>
                  </a:cubicBezTo>
                  <a:cubicBezTo>
                    <a:pt x="48" y="145"/>
                    <a:pt x="48" y="145"/>
                    <a:pt x="48" y="145"/>
                  </a:cubicBezTo>
                  <a:cubicBezTo>
                    <a:pt x="50" y="148"/>
                    <a:pt x="51" y="152"/>
                    <a:pt x="51" y="159"/>
                  </a:cubicBezTo>
                  <a:cubicBezTo>
                    <a:pt x="52" y="178"/>
                    <a:pt x="52" y="178"/>
                    <a:pt x="52" y="178"/>
                  </a:cubicBezTo>
                  <a:cubicBezTo>
                    <a:pt x="60" y="186"/>
                    <a:pt x="60" y="186"/>
                    <a:pt x="60" y="186"/>
                  </a:cubicBezTo>
                  <a:cubicBezTo>
                    <a:pt x="61" y="186"/>
                    <a:pt x="61" y="186"/>
                    <a:pt x="61" y="186"/>
                  </a:cubicBezTo>
                  <a:cubicBezTo>
                    <a:pt x="61" y="186"/>
                    <a:pt x="61" y="186"/>
                    <a:pt x="61" y="186"/>
                  </a:cubicBezTo>
                  <a:cubicBezTo>
                    <a:pt x="62" y="186"/>
                    <a:pt x="62" y="186"/>
                    <a:pt x="62" y="186"/>
                  </a:cubicBezTo>
                  <a:cubicBezTo>
                    <a:pt x="66" y="200"/>
                    <a:pt x="66" y="200"/>
                    <a:pt x="66" y="200"/>
                  </a:cubicBezTo>
                  <a:cubicBezTo>
                    <a:pt x="66" y="208"/>
                    <a:pt x="66" y="208"/>
                    <a:pt x="66" y="208"/>
                  </a:cubicBezTo>
                  <a:cubicBezTo>
                    <a:pt x="61" y="214"/>
                    <a:pt x="61" y="214"/>
                    <a:pt x="61" y="214"/>
                  </a:cubicBezTo>
                  <a:cubicBezTo>
                    <a:pt x="60" y="221"/>
                    <a:pt x="60" y="221"/>
                    <a:pt x="60" y="221"/>
                  </a:cubicBezTo>
                  <a:cubicBezTo>
                    <a:pt x="62" y="228"/>
                    <a:pt x="62" y="228"/>
                    <a:pt x="62" y="228"/>
                  </a:cubicBezTo>
                  <a:cubicBezTo>
                    <a:pt x="70" y="233"/>
                    <a:pt x="70" y="233"/>
                    <a:pt x="70" y="233"/>
                  </a:cubicBezTo>
                  <a:cubicBezTo>
                    <a:pt x="79" y="237"/>
                    <a:pt x="84" y="239"/>
                    <a:pt x="86" y="242"/>
                  </a:cubicBezTo>
                  <a:cubicBezTo>
                    <a:pt x="91" y="252"/>
                    <a:pt x="91" y="252"/>
                    <a:pt x="91" y="252"/>
                  </a:cubicBezTo>
                  <a:cubicBezTo>
                    <a:pt x="96" y="255"/>
                    <a:pt x="99" y="258"/>
                    <a:pt x="100" y="261"/>
                  </a:cubicBezTo>
                  <a:cubicBezTo>
                    <a:pt x="107" y="263"/>
                    <a:pt x="107" y="263"/>
                    <a:pt x="107" y="263"/>
                  </a:cubicBezTo>
                  <a:cubicBezTo>
                    <a:pt x="107" y="263"/>
                    <a:pt x="107" y="263"/>
                    <a:pt x="107" y="263"/>
                  </a:cubicBezTo>
                  <a:cubicBezTo>
                    <a:pt x="105" y="248"/>
                    <a:pt x="105" y="248"/>
                    <a:pt x="105" y="248"/>
                  </a:cubicBezTo>
                  <a:cubicBezTo>
                    <a:pt x="104" y="244"/>
                    <a:pt x="104" y="241"/>
                    <a:pt x="105" y="239"/>
                  </a:cubicBezTo>
                  <a:cubicBezTo>
                    <a:pt x="107" y="237"/>
                    <a:pt x="108" y="236"/>
                    <a:pt x="111" y="235"/>
                  </a:cubicBezTo>
                  <a:cubicBezTo>
                    <a:pt x="121" y="232"/>
                    <a:pt x="121" y="232"/>
                    <a:pt x="121" y="232"/>
                  </a:cubicBezTo>
                  <a:cubicBezTo>
                    <a:pt x="122" y="231"/>
                    <a:pt x="122" y="231"/>
                    <a:pt x="122" y="231"/>
                  </a:cubicBezTo>
                  <a:cubicBezTo>
                    <a:pt x="122" y="231"/>
                    <a:pt x="122" y="231"/>
                    <a:pt x="122" y="231"/>
                  </a:cubicBezTo>
                  <a:cubicBezTo>
                    <a:pt x="123" y="232"/>
                    <a:pt x="123" y="232"/>
                    <a:pt x="123" y="232"/>
                  </a:cubicBezTo>
                  <a:cubicBezTo>
                    <a:pt x="128" y="233"/>
                    <a:pt x="128" y="233"/>
                    <a:pt x="128" y="233"/>
                  </a:cubicBezTo>
                  <a:cubicBezTo>
                    <a:pt x="134" y="230"/>
                    <a:pt x="134" y="230"/>
                    <a:pt x="134" y="230"/>
                  </a:cubicBezTo>
                  <a:cubicBezTo>
                    <a:pt x="134" y="228"/>
                    <a:pt x="134" y="228"/>
                    <a:pt x="134" y="228"/>
                  </a:cubicBezTo>
                  <a:cubicBezTo>
                    <a:pt x="136" y="211"/>
                    <a:pt x="136" y="211"/>
                    <a:pt x="136" y="211"/>
                  </a:cubicBezTo>
                  <a:cubicBezTo>
                    <a:pt x="132" y="203"/>
                    <a:pt x="132" y="203"/>
                    <a:pt x="132" y="203"/>
                  </a:cubicBezTo>
                  <a:cubicBezTo>
                    <a:pt x="127" y="200"/>
                    <a:pt x="127" y="200"/>
                    <a:pt x="127" y="200"/>
                  </a:cubicBezTo>
                  <a:cubicBezTo>
                    <a:pt x="120" y="199"/>
                    <a:pt x="120" y="199"/>
                    <a:pt x="120" y="199"/>
                  </a:cubicBezTo>
                  <a:cubicBezTo>
                    <a:pt x="118" y="199"/>
                    <a:pt x="118" y="199"/>
                    <a:pt x="118" y="199"/>
                  </a:cubicBezTo>
                  <a:cubicBezTo>
                    <a:pt x="117" y="199"/>
                    <a:pt x="117" y="199"/>
                    <a:pt x="117" y="199"/>
                  </a:cubicBezTo>
                  <a:cubicBezTo>
                    <a:pt x="114" y="181"/>
                    <a:pt x="114" y="181"/>
                    <a:pt x="114" y="181"/>
                  </a:cubicBezTo>
                  <a:cubicBezTo>
                    <a:pt x="115" y="146"/>
                    <a:pt x="115" y="146"/>
                    <a:pt x="115" y="146"/>
                  </a:cubicBezTo>
                  <a:cubicBezTo>
                    <a:pt x="116" y="144"/>
                    <a:pt x="116" y="144"/>
                    <a:pt x="116" y="144"/>
                  </a:cubicBezTo>
                  <a:cubicBezTo>
                    <a:pt x="127" y="130"/>
                    <a:pt x="127" y="130"/>
                    <a:pt x="127" y="130"/>
                  </a:cubicBezTo>
                  <a:cubicBezTo>
                    <a:pt x="142" y="138"/>
                    <a:pt x="142" y="138"/>
                    <a:pt x="142" y="138"/>
                  </a:cubicBezTo>
                  <a:cubicBezTo>
                    <a:pt x="151" y="138"/>
                    <a:pt x="151" y="138"/>
                    <a:pt x="151" y="138"/>
                  </a:cubicBezTo>
                  <a:cubicBezTo>
                    <a:pt x="158" y="93"/>
                    <a:pt x="158" y="93"/>
                    <a:pt x="158" y="93"/>
                  </a:cubicBezTo>
                  <a:cubicBezTo>
                    <a:pt x="156" y="88"/>
                    <a:pt x="154" y="85"/>
                    <a:pt x="149" y="83"/>
                  </a:cubicBezTo>
                  <a:cubicBezTo>
                    <a:pt x="145" y="82"/>
                    <a:pt x="145" y="82"/>
                    <a:pt x="145" y="82"/>
                  </a:cubicBezTo>
                  <a:cubicBezTo>
                    <a:pt x="145" y="83"/>
                    <a:pt x="145" y="83"/>
                    <a:pt x="145" y="83"/>
                  </a:cubicBezTo>
                  <a:cubicBezTo>
                    <a:pt x="143" y="83"/>
                    <a:pt x="143" y="83"/>
                    <a:pt x="143" y="83"/>
                  </a:cubicBezTo>
                  <a:cubicBezTo>
                    <a:pt x="132" y="85"/>
                    <a:pt x="132" y="85"/>
                    <a:pt x="132" y="85"/>
                  </a:cubicBezTo>
                  <a:cubicBezTo>
                    <a:pt x="131" y="83"/>
                    <a:pt x="131" y="83"/>
                    <a:pt x="131" y="83"/>
                  </a:cubicBezTo>
                  <a:cubicBezTo>
                    <a:pt x="131" y="83"/>
                    <a:pt x="131" y="83"/>
                    <a:pt x="131" y="83"/>
                  </a:cubicBezTo>
                  <a:cubicBezTo>
                    <a:pt x="123" y="73"/>
                    <a:pt x="123" y="73"/>
                    <a:pt x="123" y="73"/>
                  </a:cubicBezTo>
                  <a:cubicBezTo>
                    <a:pt x="123" y="72"/>
                    <a:pt x="123" y="72"/>
                    <a:pt x="123" y="72"/>
                  </a:cubicBezTo>
                  <a:cubicBezTo>
                    <a:pt x="122" y="72"/>
                    <a:pt x="122" y="72"/>
                    <a:pt x="122" y="72"/>
                  </a:cubicBezTo>
                  <a:cubicBezTo>
                    <a:pt x="122" y="54"/>
                    <a:pt x="122" y="54"/>
                    <a:pt x="122" y="54"/>
                  </a:cubicBezTo>
                  <a:cubicBezTo>
                    <a:pt x="125" y="45"/>
                    <a:pt x="125" y="45"/>
                    <a:pt x="125" y="45"/>
                  </a:cubicBezTo>
                  <a:cubicBezTo>
                    <a:pt x="128" y="41"/>
                    <a:pt x="128" y="41"/>
                    <a:pt x="128" y="41"/>
                  </a:cubicBezTo>
                  <a:cubicBezTo>
                    <a:pt x="128" y="38"/>
                    <a:pt x="129" y="35"/>
                    <a:pt x="131" y="32"/>
                  </a:cubicBezTo>
                  <a:cubicBezTo>
                    <a:pt x="134" y="28"/>
                    <a:pt x="134" y="28"/>
                    <a:pt x="134" y="28"/>
                  </a:cubicBezTo>
                  <a:cubicBezTo>
                    <a:pt x="135" y="17"/>
                    <a:pt x="135" y="17"/>
                    <a:pt x="135" y="17"/>
                  </a:cubicBezTo>
                  <a:cubicBezTo>
                    <a:pt x="125" y="7"/>
                    <a:pt x="125" y="7"/>
                    <a:pt x="125" y="7"/>
                  </a:cubicBezTo>
                  <a:cubicBezTo>
                    <a:pt x="111" y="0"/>
                    <a:pt x="111" y="0"/>
                    <a:pt x="111" y="0"/>
                  </a:cubicBezTo>
                  <a:lnTo>
                    <a:pt x="92"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5" name="Freeform 11"/>
            <p:cNvSpPr/>
            <p:nvPr/>
          </p:nvSpPr>
          <p:spPr bwMode="auto">
            <a:xfrm>
              <a:off x="1765323" y="2685155"/>
              <a:ext cx="1041143" cy="748245"/>
            </a:xfrm>
            <a:custGeom>
              <a:gdLst>
                <a:gd fmla="*/ 415 w 700" name="T0"/>
                <a:gd fmla="*/ 50 h 503" name="T1"/>
                <a:gd fmla="*/ 397 w 700" name="T2"/>
                <a:gd fmla="*/ 72 h 503" name="T3"/>
                <a:gd fmla="*/ 376 w 700" name="T4"/>
                <a:gd fmla="*/ 64 h 503" name="T5"/>
                <a:gd fmla="*/ 308 w 700" name="T6"/>
                <a:gd fmla="*/ 17 h 503" name="T7"/>
                <a:gd fmla="*/ 280 w 700" name="T8"/>
                <a:gd fmla="*/ 4 h 503" name="T9"/>
                <a:gd fmla="*/ 247 w 700" name="T10"/>
                <a:gd fmla="*/ 4 h 503" name="T11"/>
                <a:gd fmla="*/ 198 w 700" name="T12"/>
                <a:gd fmla="*/ 10 h 503" name="T13"/>
                <a:gd fmla="*/ 170 w 700" name="T14"/>
                <a:gd fmla="*/ 18 h 503" name="T15"/>
                <a:gd fmla="*/ 137 w 700" name="T16"/>
                <a:gd fmla="*/ 25 h 503" name="T17"/>
                <a:gd fmla="*/ 80 w 700" name="T18"/>
                <a:gd fmla="*/ 33 h 503" name="T19"/>
                <a:gd fmla="*/ 75 w 700" name="T20"/>
                <a:gd fmla="*/ 57 h 503" name="T21"/>
                <a:gd fmla="*/ 95 w 700" name="T22"/>
                <a:gd fmla="*/ 89 h 503" name="T23"/>
                <a:gd fmla="*/ 111 w 700" name="T24"/>
                <a:gd fmla="*/ 123 h 503" name="T25"/>
                <a:gd fmla="*/ 97 w 700" name="T26"/>
                <a:gd fmla="*/ 169 h 503" name="T27"/>
                <a:gd fmla="*/ 91 w 700" name="T28"/>
                <a:gd fmla="*/ 184 h 503" name="T29"/>
                <a:gd fmla="*/ 51 w 700" name="T30"/>
                <a:gd fmla="*/ 181 h 503" name="T31"/>
                <a:gd fmla="*/ 17 w 700" name="T32"/>
                <a:gd fmla="*/ 209 h 503" name="T33"/>
                <a:gd fmla="*/ 5 w 700" name="T34"/>
                <a:gd fmla="*/ 226 h 503" name="T35"/>
                <a:gd fmla="*/ 16 w 700" name="T36"/>
                <a:gd fmla="*/ 269 h 503" name="T37"/>
                <a:gd fmla="*/ 0 w 700" name="T38"/>
                <a:gd fmla="*/ 312 h 503" name="T39"/>
                <a:gd fmla="*/ 23 w 700" name="T40"/>
                <a:gd fmla="*/ 351 h 503" name="T41"/>
                <a:gd fmla="*/ 67 w 700" name="T42"/>
                <a:gd fmla="*/ 360 h 503" name="T43"/>
                <a:gd fmla="*/ 87 w 700" name="T44"/>
                <a:gd fmla="*/ 375 h 503" name="T45"/>
                <a:gd fmla="*/ 105 w 700" name="T46"/>
                <a:gd fmla="*/ 395 h 503" name="T47"/>
                <a:gd fmla="*/ 140 w 700" name="T48"/>
                <a:gd fmla="*/ 409 h 503" name="T49"/>
                <a:gd fmla="*/ 176 w 700" name="T50"/>
                <a:gd fmla="*/ 424 h 503" name="T51"/>
                <a:gd fmla="*/ 249 w 700" name="T52"/>
                <a:gd fmla="*/ 426 h 503" name="T53"/>
                <a:gd fmla="*/ 273 w 700" name="T54"/>
                <a:gd fmla="*/ 442 h 503" name="T55"/>
                <a:gd fmla="*/ 293 w 700" name="T56"/>
                <a:gd fmla="*/ 463 h 503" name="T57"/>
                <a:gd fmla="*/ 301 w 700" name="T58"/>
                <a:gd fmla="*/ 479 h 503" name="T59"/>
                <a:gd fmla="*/ 315 w 700" name="T60"/>
                <a:gd fmla="*/ 498 h 503" name="T61"/>
                <a:gd fmla="*/ 334 w 700" name="T62"/>
                <a:gd fmla="*/ 501 h 503" name="T63"/>
                <a:gd fmla="*/ 349 w 700" name="T64"/>
                <a:gd fmla="*/ 477 h 503" name="T65"/>
                <a:gd fmla="*/ 382 w 700" name="T66"/>
                <a:gd fmla="*/ 491 h 503" name="T67"/>
                <a:gd fmla="*/ 384 w 700" name="T68"/>
                <a:gd fmla="*/ 476 h 503" name="T69"/>
                <a:gd fmla="*/ 391 w 700" name="T70"/>
                <a:gd fmla="*/ 450 h 503" name="T71"/>
                <a:gd fmla="*/ 418 w 700" name="T72"/>
                <a:gd fmla="*/ 405 h 503" name="T73"/>
                <a:gd fmla="*/ 413 w 700" name="T74"/>
                <a:gd fmla="*/ 363 h 503" name="T75"/>
                <a:gd fmla="*/ 422 w 700" name="T76"/>
                <a:gd fmla="*/ 350 h 503" name="T77"/>
                <a:gd fmla="*/ 459 w 700" name="T78"/>
                <a:gd fmla="*/ 357 h 503" name="T79"/>
                <a:gd fmla="*/ 480 w 700" name="T80"/>
                <a:gd fmla="*/ 380 h 503" name="T81"/>
                <a:gd fmla="*/ 501 w 700" name="T82"/>
                <a:gd fmla="*/ 406 h 503" name="T83"/>
                <a:gd fmla="*/ 520 w 700" name="T84"/>
                <a:gd fmla="*/ 437 h 503" name="T85"/>
                <a:gd fmla="*/ 560 w 700" name="T86"/>
                <a:gd fmla="*/ 447 h 503" name="T87"/>
                <a:gd fmla="*/ 573 w 700" name="T88"/>
                <a:gd fmla="*/ 464 h 503" name="T89"/>
                <a:gd fmla="*/ 604 w 700" name="T90"/>
                <a:gd fmla="*/ 447 h 503" name="T91"/>
                <a:gd fmla="*/ 602 w 700" name="T92"/>
                <a:gd fmla="*/ 415 h 503" name="T93"/>
                <a:gd fmla="*/ 600 w 700" name="T94"/>
                <a:gd fmla="*/ 397 h 503" name="T95"/>
                <a:gd fmla="*/ 598 w 700" name="T96"/>
                <a:gd fmla="*/ 395 h 503" name="T97"/>
                <a:gd fmla="*/ 595 w 700" name="T98"/>
                <a:gd fmla="*/ 346 h 503" name="T99"/>
                <a:gd fmla="*/ 628 w 700" name="T100"/>
                <a:gd fmla="*/ 324 h 503" name="T101"/>
                <a:gd fmla="*/ 674 w 700" name="T102"/>
                <a:gd fmla="*/ 286 h 503" name="T103"/>
                <a:gd fmla="*/ 700 w 700" name="T104"/>
                <a:gd fmla="*/ 239 h 503" name="T105"/>
                <a:gd fmla="*/ 684 w 700" name="T106"/>
                <a:gd fmla="*/ 197 h 503" name="T107"/>
                <a:gd fmla="*/ 659 w 700" name="T108"/>
                <a:gd fmla="*/ 146 h 503" name="T109"/>
                <a:gd fmla="*/ 658 w 700" name="T110"/>
                <a:gd fmla="*/ 131 h 503" name="T111"/>
                <a:gd fmla="*/ 593 w 700" name="T112"/>
                <a:gd fmla="*/ 102 h 503" name="T113"/>
                <a:gd fmla="*/ 568 w 700" name="T114"/>
                <a:gd fmla="*/ 89 h 503" name="T115"/>
                <a:gd fmla="*/ 565 w 700" name="T116"/>
                <a:gd fmla="*/ 91 h 503" name="T117"/>
                <a:gd fmla="*/ 531 w 700" name="T118"/>
                <a:gd fmla="*/ 68 h 503" name="T119"/>
                <a:gd fmla="*/ 491 w 700" name="T120"/>
                <a:gd fmla="*/ 39 h 503" name="T121"/>
                <a:gd fmla="*/ 482 w 700" name="T122"/>
                <a:gd fmla="*/ 45 h 503" name="T123"/>
                <a:gd fmla="*/ 468 w 700" name="T124"/>
                <a:gd fmla="*/ 49 h 5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02" w="700">
                  <a:moveTo>
                    <a:pt x="418" y="26"/>
                  </a:moveTo>
                  <a:cubicBezTo>
                    <a:pt x="411" y="31"/>
                    <a:pt x="411" y="31"/>
                    <a:pt x="411" y="31"/>
                  </a:cubicBezTo>
                  <a:cubicBezTo>
                    <a:pt x="411" y="34"/>
                    <a:pt x="413" y="40"/>
                    <a:pt x="415" y="49"/>
                  </a:cubicBezTo>
                  <a:cubicBezTo>
                    <a:pt x="415" y="50"/>
                    <a:pt x="415" y="50"/>
                    <a:pt x="415" y="50"/>
                  </a:cubicBezTo>
                  <a:cubicBezTo>
                    <a:pt x="416" y="51"/>
                    <a:pt x="416" y="51"/>
                    <a:pt x="416" y="51"/>
                  </a:cubicBezTo>
                  <a:cubicBezTo>
                    <a:pt x="415" y="51"/>
                    <a:pt x="415" y="51"/>
                    <a:pt x="415" y="51"/>
                  </a:cubicBezTo>
                  <a:cubicBezTo>
                    <a:pt x="407" y="68"/>
                    <a:pt x="407" y="68"/>
                    <a:pt x="407" y="68"/>
                  </a:cubicBezTo>
                  <a:cubicBezTo>
                    <a:pt x="397" y="72"/>
                    <a:pt x="397" y="72"/>
                    <a:pt x="397" y="72"/>
                  </a:cubicBezTo>
                  <a:cubicBezTo>
                    <a:pt x="395" y="73"/>
                    <a:pt x="395" y="73"/>
                    <a:pt x="395" y="73"/>
                  </a:cubicBezTo>
                  <a:cubicBezTo>
                    <a:pt x="394" y="73"/>
                    <a:pt x="394" y="73"/>
                    <a:pt x="394" y="73"/>
                  </a:cubicBezTo>
                  <a:cubicBezTo>
                    <a:pt x="376" y="64"/>
                    <a:pt x="376" y="64"/>
                    <a:pt x="376" y="64"/>
                  </a:cubicBezTo>
                  <a:cubicBezTo>
                    <a:pt x="376" y="64"/>
                    <a:pt x="376" y="64"/>
                    <a:pt x="376" y="64"/>
                  </a:cubicBezTo>
                  <a:cubicBezTo>
                    <a:pt x="376" y="64"/>
                    <a:pt x="376" y="64"/>
                    <a:pt x="376" y="64"/>
                  </a:cubicBezTo>
                  <a:cubicBezTo>
                    <a:pt x="342" y="33"/>
                    <a:pt x="342" y="33"/>
                    <a:pt x="342" y="33"/>
                  </a:cubicBezTo>
                  <a:cubicBezTo>
                    <a:pt x="329" y="25"/>
                    <a:pt x="329" y="25"/>
                    <a:pt x="329" y="25"/>
                  </a:cubicBezTo>
                  <a:cubicBezTo>
                    <a:pt x="308" y="17"/>
                    <a:pt x="308" y="17"/>
                    <a:pt x="308" y="17"/>
                  </a:cubicBezTo>
                  <a:cubicBezTo>
                    <a:pt x="308" y="17"/>
                    <a:pt x="308" y="17"/>
                    <a:pt x="308" y="17"/>
                  </a:cubicBezTo>
                  <a:cubicBezTo>
                    <a:pt x="307" y="17"/>
                    <a:pt x="307" y="17"/>
                    <a:pt x="307" y="17"/>
                  </a:cubicBezTo>
                  <a:cubicBezTo>
                    <a:pt x="298" y="10"/>
                    <a:pt x="298" y="10"/>
                    <a:pt x="298" y="10"/>
                  </a:cubicBezTo>
                  <a:cubicBezTo>
                    <a:pt x="280" y="4"/>
                    <a:pt x="280" y="4"/>
                    <a:pt x="280" y="4"/>
                  </a:cubicBezTo>
                  <a:cubicBezTo>
                    <a:pt x="271" y="5"/>
                    <a:pt x="271" y="5"/>
                    <a:pt x="271" y="5"/>
                  </a:cubicBezTo>
                  <a:cubicBezTo>
                    <a:pt x="270" y="5"/>
                    <a:pt x="270" y="5"/>
                    <a:pt x="270" y="5"/>
                  </a:cubicBezTo>
                  <a:cubicBezTo>
                    <a:pt x="248" y="4"/>
                    <a:pt x="248" y="4"/>
                    <a:pt x="248" y="4"/>
                  </a:cubicBezTo>
                  <a:cubicBezTo>
                    <a:pt x="247" y="4"/>
                    <a:pt x="247" y="4"/>
                    <a:pt x="247" y="4"/>
                  </a:cubicBezTo>
                  <a:cubicBezTo>
                    <a:pt x="231" y="0"/>
                    <a:pt x="231" y="0"/>
                    <a:pt x="231" y="0"/>
                  </a:cubicBezTo>
                  <a:cubicBezTo>
                    <a:pt x="222" y="0"/>
                    <a:pt x="222" y="0"/>
                    <a:pt x="222" y="0"/>
                  </a:cubicBezTo>
                  <a:cubicBezTo>
                    <a:pt x="214" y="6"/>
                    <a:pt x="214" y="6"/>
                    <a:pt x="214" y="6"/>
                  </a:cubicBezTo>
                  <a:cubicBezTo>
                    <a:pt x="210" y="8"/>
                    <a:pt x="205" y="9"/>
                    <a:pt x="198" y="10"/>
                  </a:cubicBezTo>
                  <a:cubicBezTo>
                    <a:pt x="183" y="13"/>
                    <a:pt x="183" y="13"/>
                    <a:pt x="183" y="13"/>
                  </a:cubicBezTo>
                  <a:cubicBezTo>
                    <a:pt x="171" y="17"/>
                    <a:pt x="171" y="17"/>
                    <a:pt x="171" y="17"/>
                  </a:cubicBezTo>
                  <a:cubicBezTo>
                    <a:pt x="170" y="17"/>
                    <a:pt x="170" y="17"/>
                    <a:pt x="170" y="17"/>
                  </a:cubicBezTo>
                  <a:cubicBezTo>
                    <a:pt x="170" y="18"/>
                    <a:pt x="170" y="18"/>
                    <a:pt x="170" y="18"/>
                  </a:cubicBezTo>
                  <a:cubicBezTo>
                    <a:pt x="170" y="17"/>
                    <a:pt x="170" y="17"/>
                    <a:pt x="170" y="17"/>
                  </a:cubicBezTo>
                  <a:cubicBezTo>
                    <a:pt x="155" y="19"/>
                    <a:pt x="155" y="19"/>
                    <a:pt x="155" y="19"/>
                  </a:cubicBezTo>
                  <a:cubicBezTo>
                    <a:pt x="139" y="25"/>
                    <a:pt x="139" y="25"/>
                    <a:pt x="139" y="25"/>
                  </a:cubicBezTo>
                  <a:cubicBezTo>
                    <a:pt x="137" y="25"/>
                    <a:pt x="137" y="25"/>
                    <a:pt x="137" y="25"/>
                  </a:cubicBezTo>
                  <a:cubicBezTo>
                    <a:pt x="124" y="24"/>
                    <a:pt x="124" y="24"/>
                    <a:pt x="124" y="24"/>
                  </a:cubicBezTo>
                  <a:cubicBezTo>
                    <a:pt x="104" y="26"/>
                    <a:pt x="104" y="26"/>
                    <a:pt x="104" y="26"/>
                  </a:cubicBezTo>
                  <a:cubicBezTo>
                    <a:pt x="87" y="26"/>
                    <a:pt x="87" y="26"/>
                    <a:pt x="87" y="26"/>
                  </a:cubicBezTo>
                  <a:cubicBezTo>
                    <a:pt x="80" y="33"/>
                    <a:pt x="80" y="33"/>
                    <a:pt x="80" y="33"/>
                  </a:cubicBezTo>
                  <a:cubicBezTo>
                    <a:pt x="80" y="33"/>
                    <a:pt x="80" y="33"/>
                    <a:pt x="80" y="33"/>
                  </a:cubicBezTo>
                  <a:cubicBezTo>
                    <a:pt x="71" y="35"/>
                    <a:pt x="71" y="35"/>
                    <a:pt x="71" y="35"/>
                  </a:cubicBezTo>
                  <a:cubicBezTo>
                    <a:pt x="75" y="44"/>
                    <a:pt x="75" y="44"/>
                    <a:pt x="75" y="44"/>
                  </a:cubicBezTo>
                  <a:cubicBezTo>
                    <a:pt x="75" y="57"/>
                    <a:pt x="75" y="57"/>
                    <a:pt x="75" y="57"/>
                  </a:cubicBezTo>
                  <a:cubicBezTo>
                    <a:pt x="73" y="69"/>
                    <a:pt x="73" y="69"/>
                    <a:pt x="73" y="69"/>
                  </a:cubicBezTo>
                  <a:cubicBezTo>
                    <a:pt x="85" y="78"/>
                    <a:pt x="85" y="78"/>
                    <a:pt x="85" y="78"/>
                  </a:cubicBezTo>
                  <a:cubicBezTo>
                    <a:pt x="85" y="78"/>
                    <a:pt x="85" y="78"/>
                    <a:pt x="85" y="78"/>
                  </a:cubicBezTo>
                  <a:cubicBezTo>
                    <a:pt x="95" y="89"/>
                    <a:pt x="95" y="89"/>
                    <a:pt x="95" y="89"/>
                  </a:cubicBezTo>
                  <a:cubicBezTo>
                    <a:pt x="101" y="94"/>
                    <a:pt x="104" y="97"/>
                    <a:pt x="104" y="102"/>
                  </a:cubicBezTo>
                  <a:cubicBezTo>
                    <a:pt x="107" y="112"/>
                    <a:pt x="107" y="112"/>
                    <a:pt x="107" y="112"/>
                  </a:cubicBezTo>
                  <a:cubicBezTo>
                    <a:pt x="112" y="122"/>
                    <a:pt x="112" y="122"/>
                    <a:pt x="112" y="122"/>
                  </a:cubicBezTo>
                  <a:cubicBezTo>
                    <a:pt x="111" y="122"/>
                    <a:pt x="111" y="123"/>
                    <a:pt x="111" y="123"/>
                  </a:cubicBezTo>
                  <a:cubicBezTo>
                    <a:pt x="98" y="133"/>
                    <a:pt x="98" y="133"/>
                    <a:pt x="98" y="133"/>
                  </a:cubicBezTo>
                  <a:cubicBezTo>
                    <a:pt x="89" y="144"/>
                    <a:pt x="89" y="144"/>
                    <a:pt x="89" y="144"/>
                  </a:cubicBezTo>
                  <a:cubicBezTo>
                    <a:pt x="91" y="155"/>
                    <a:pt x="91" y="155"/>
                    <a:pt x="91" y="155"/>
                  </a:cubicBezTo>
                  <a:cubicBezTo>
                    <a:pt x="97" y="169"/>
                    <a:pt x="97" y="169"/>
                    <a:pt x="97" y="169"/>
                  </a:cubicBezTo>
                  <a:cubicBezTo>
                    <a:pt x="98" y="171"/>
                    <a:pt x="98" y="171"/>
                    <a:pt x="98" y="171"/>
                  </a:cubicBezTo>
                  <a:cubicBezTo>
                    <a:pt x="98" y="171"/>
                    <a:pt x="98" y="171"/>
                    <a:pt x="98" y="171"/>
                  </a:cubicBezTo>
                  <a:cubicBezTo>
                    <a:pt x="96" y="177"/>
                    <a:pt x="96" y="177"/>
                    <a:pt x="96" y="177"/>
                  </a:cubicBezTo>
                  <a:cubicBezTo>
                    <a:pt x="95" y="180"/>
                    <a:pt x="93" y="183"/>
                    <a:pt x="91" y="184"/>
                  </a:cubicBezTo>
                  <a:cubicBezTo>
                    <a:pt x="87" y="188"/>
                    <a:pt x="80" y="188"/>
                    <a:pt x="69" y="184"/>
                  </a:cubicBezTo>
                  <a:cubicBezTo>
                    <a:pt x="52" y="181"/>
                    <a:pt x="52" y="181"/>
                    <a:pt x="52" y="181"/>
                  </a:cubicBezTo>
                  <a:cubicBezTo>
                    <a:pt x="51" y="181"/>
                    <a:pt x="51" y="181"/>
                    <a:pt x="51" y="181"/>
                  </a:cubicBezTo>
                  <a:cubicBezTo>
                    <a:pt x="51" y="181"/>
                    <a:pt x="51" y="181"/>
                    <a:pt x="51" y="181"/>
                  </a:cubicBezTo>
                  <a:cubicBezTo>
                    <a:pt x="38" y="175"/>
                    <a:pt x="38" y="175"/>
                    <a:pt x="38" y="175"/>
                  </a:cubicBezTo>
                  <a:cubicBezTo>
                    <a:pt x="18" y="174"/>
                    <a:pt x="18" y="174"/>
                    <a:pt x="18" y="174"/>
                  </a:cubicBezTo>
                  <a:cubicBezTo>
                    <a:pt x="19" y="175"/>
                    <a:pt x="19" y="175"/>
                    <a:pt x="19" y="175"/>
                  </a:cubicBezTo>
                  <a:cubicBezTo>
                    <a:pt x="17" y="209"/>
                    <a:pt x="17" y="209"/>
                    <a:pt x="17" y="209"/>
                  </a:cubicBezTo>
                  <a:cubicBezTo>
                    <a:pt x="16" y="214"/>
                    <a:pt x="13" y="216"/>
                    <a:pt x="8" y="217"/>
                  </a:cubicBezTo>
                  <a:cubicBezTo>
                    <a:pt x="6" y="217"/>
                    <a:pt x="5" y="220"/>
                    <a:pt x="5" y="226"/>
                  </a:cubicBezTo>
                  <a:cubicBezTo>
                    <a:pt x="5" y="226"/>
                    <a:pt x="5" y="226"/>
                    <a:pt x="5" y="226"/>
                  </a:cubicBezTo>
                  <a:cubicBezTo>
                    <a:pt x="5" y="226"/>
                    <a:pt x="5" y="226"/>
                    <a:pt x="5" y="226"/>
                  </a:cubicBezTo>
                  <a:cubicBezTo>
                    <a:pt x="3" y="235"/>
                    <a:pt x="3" y="235"/>
                    <a:pt x="3" y="235"/>
                  </a:cubicBezTo>
                  <a:cubicBezTo>
                    <a:pt x="8" y="240"/>
                    <a:pt x="11" y="243"/>
                    <a:pt x="13" y="246"/>
                  </a:cubicBezTo>
                  <a:cubicBezTo>
                    <a:pt x="16" y="262"/>
                    <a:pt x="16" y="262"/>
                    <a:pt x="16" y="262"/>
                  </a:cubicBezTo>
                  <a:cubicBezTo>
                    <a:pt x="16" y="269"/>
                    <a:pt x="16" y="269"/>
                    <a:pt x="16" y="269"/>
                  </a:cubicBezTo>
                  <a:cubicBezTo>
                    <a:pt x="16" y="272"/>
                    <a:pt x="15" y="275"/>
                    <a:pt x="13" y="277"/>
                  </a:cubicBezTo>
                  <a:cubicBezTo>
                    <a:pt x="9" y="291"/>
                    <a:pt x="9" y="291"/>
                    <a:pt x="9" y="291"/>
                  </a:cubicBezTo>
                  <a:cubicBezTo>
                    <a:pt x="0" y="309"/>
                    <a:pt x="0" y="309"/>
                    <a:pt x="0" y="309"/>
                  </a:cubicBezTo>
                  <a:cubicBezTo>
                    <a:pt x="0" y="312"/>
                    <a:pt x="0" y="312"/>
                    <a:pt x="0" y="312"/>
                  </a:cubicBezTo>
                  <a:cubicBezTo>
                    <a:pt x="1" y="320"/>
                    <a:pt x="1" y="320"/>
                    <a:pt x="1" y="320"/>
                  </a:cubicBezTo>
                  <a:cubicBezTo>
                    <a:pt x="10" y="332"/>
                    <a:pt x="10" y="332"/>
                    <a:pt x="10" y="332"/>
                  </a:cubicBezTo>
                  <a:cubicBezTo>
                    <a:pt x="13" y="335"/>
                    <a:pt x="14" y="337"/>
                    <a:pt x="15" y="340"/>
                  </a:cubicBezTo>
                  <a:cubicBezTo>
                    <a:pt x="23" y="351"/>
                    <a:pt x="23" y="351"/>
                    <a:pt x="23" y="351"/>
                  </a:cubicBezTo>
                  <a:cubicBezTo>
                    <a:pt x="36" y="365"/>
                    <a:pt x="36" y="365"/>
                    <a:pt x="36" y="365"/>
                  </a:cubicBezTo>
                  <a:cubicBezTo>
                    <a:pt x="40" y="370"/>
                    <a:pt x="44" y="372"/>
                    <a:pt x="45" y="372"/>
                  </a:cubicBezTo>
                  <a:cubicBezTo>
                    <a:pt x="58" y="364"/>
                    <a:pt x="58" y="364"/>
                    <a:pt x="58" y="364"/>
                  </a:cubicBezTo>
                  <a:cubicBezTo>
                    <a:pt x="61" y="362"/>
                    <a:pt x="63" y="360"/>
                    <a:pt x="67" y="360"/>
                  </a:cubicBezTo>
                  <a:cubicBezTo>
                    <a:pt x="69" y="360"/>
                    <a:pt x="73" y="362"/>
                    <a:pt x="80" y="366"/>
                  </a:cubicBezTo>
                  <a:cubicBezTo>
                    <a:pt x="80" y="366"/>
                    <a:pt x="80" y="366"/>
                    <a:pt x="80" y="366"/>
                  </a:cubicBezTo>
                  <a:cubicBezTo>
                    <a:pt x="80" y="367"/>
                    <a:pt x="80" y="367"/>
                    <a:pt x="80" y="367"/>
                  </a:cubicBezTo>
                  <a:cubicBezTo>
                    <a:pt x="87" y="375"/>
                    <a:pt x="87" y="375"/>
                    <a:pt x="87" y="375"/>
                  </a:cubicBezTo>
                  <a:cubicBezTo>
                    <a:pt x="91" y="384"/>
                    <a:pt x="91" y="384"/>
                    <a:pt x="91" y="384"/>
                  </a:cubicBezTo>
                  <a:cubicBezTo>
                    <a:pt x="93" y="387"/>
                    <a:pt x="93" y="387"/>
                    <a:pt x="93" y="387"/>
                  </a:cubicBezTo>
                  <a:cubicBezTo>
                    <a:pt x="96" y="388"/>
                    <a:pt x="96" y="388"/>
                    <a:pt x="96" y="388"/>
                  </a:cubicBezTo>
                  <a:cubicBezTo>
                    <a:pt x="105" y="395"/>
                    <a:pt x="105" y="395"/>
                    <a:pt x="105" y="395"/>
                  </a:cubicBezTo>
                  <a:cubicBezTo>
                    <a:pt x="109" y="395"/>
                    <a:pt x="109" y="395"/>
                    <a:pt x="109" y="395"/>
                  </a:cubicBezTo>
                  <a:cubicBezTo>
                    <a:pt x="112" y="396"/>
                    <a:pt x="115" y="398"/>
                    <a:pt x="117" y="401"/>
                  </a:cubicBezTo>
                  <a:cubicBezTo>
                    <a:pt x="118" y="403"/>
                    <a:pt x="126" y="406"/>
                    <a:pt x="139" y="409"/>
                  </a:cubicBezTo>
                  <a:cubicBezTo>
                    <a:pt x="140" y="409"/>
                    <a:pt x="140" y="409"/>
                    <a:pt x="140" y="409"/>
                  </a:cubicBezTo>
                  <a:cubicBezTo>
                    <a:pt x="160" y="417"/>
                    <a:pt x="160" y="417"/>
                    <a:pt x="160" y="417"/>
                  </a:cubicBezTo>
                  <a:cubicBezTo>
                    <a:pt x="161" y="417"/>
                    <a:pt x="161" y="417"/>
                    <a:pt x="161" y="417"/>
                  </a:cubicBezTo>
                  <a:cubicBezTo>
                    <a:pt x="162" y="417"/>
                    <a:pt x="162" y="417"/>
                    <a:pt x="162" y="417"/>
                  </a:cubicBezTo>
                  <a:cubicBezTo>
                    <a:pt x="176" y="424"/>
                    <a:pt x="176" y="424"/>
                    <a:pt x="176" y="424"/>
                  </a:cubicBezTo>
                  <a:cubicBezTo>
                    <a:pt x="201" y="430"/>
                    <a:pt x="201" y="430"/>
                    <a:pt x="201" y="430"/>
                  </a:cubicBezTo>
                  <a:cubicBezTo>
                    <a:pt x="202" y="431"/>
                    <a:pt x="202" y="431"/>
                    <a:pt x="202" y="431"/>
                  </a:cubicBezTo>
                  <a:cubicBezTo>
                    <a:pt x="234" y="432"/>
                    <a:pt x="234" y="432"/>
                    <a:pt x="234" y="432"/>
                  </a:cubicBezTo>
                  <a:cubicBezTo>
                    <a:pt x="249" y="426"/>
                    <a:pt x="249" y="426"/>
                    <a:pt x="249" y="426"/>
                  </a:cubicBezTo>
                  <a:cubicBezTo>
                    <a:pt x="262" y="426"/>
                    <a:pt x="262" y="426"/>
                    <a:pt x="262" y="426"/>
                  </a:cubicBezTo>
                  <a:cubicBezTo>
                    <a:pt x="262" y="427"/>
                    <a:pt x="262" y="427"/>
                    <a:pt x="262" y="427"/>
                  </a:cubicBezTo>
                  <a:cubicBezTo>
                    <a:pt x="262" y="428"/>
                    <a:pt x="262" y="428"/>
                    <a:pt x="262" y="428"/>
                  </a:cubicBezTo>
                  <a:cubicBezTo>
                    <a:pt x="273" y="442"/>
                    <a:pt x="273" y="442"/>
                    <a:pt x="273" y="442"/>
                  </a:cubicBezTo>
                  <a:cubicBezTo>
                    <a:pt x="273" y="442"/>
                    <a:pt x="273" y="442"/>
                    <a:pt x="273" y="442"/>
                  </a:cubicBezTo>
                  <a:cubicBezTo>
                    <a:pt x="280" y="453"/>
                    <a:pt x="280" y="453"/>
                    <a:pt x="280" y="453"/>
                  </a:cubicBezTo>
                  <a:cubicBezTo>
                    <a:pt x="286" y="460"/>
                    <a:pt x="286" y="460"/>
                    <a:pt x="286" y="460"/>
                  </a:cubicBezTo>
                  <a:cubicBezTo>
                    <a:pt x="293" y="463"/>
                    <a:pt x="293" y="463"/>
                    <a:pt x="293" y="463"/>
                  </a:cubicBezTo>
                  <a:cubicBezTo>
                    <a:pt x="294" y="464"/>
                    <a:pt x="294" y="464"/>
                    <a:pt x="294" y="464"/>
                  </a:cubicBezTo>
                  <a:cubicBezTo>
                    <a:pt x="295" y="464"/>
                    <a:pt x="295" y="464"/>
                    <a:pt x="295" y="464"/>
                  </a:cubicBezTo>
                  <a:cubicBezTo>
                    <a:pt x="301" y="478"/>
                    <a:pt x="301" y="478"/>
                    <a:pt x="301" y="478"/>
                  </a:cubicBezTo>
                  <a:cubicBezTo>
                    <a:pt x="301" y="479"/>
                    <a:pt x="301" y="479"/>
                    <a:pt x="301" y="479"/>
                  </a:cubicBezTo>
                  <a:cubicBezTo>
                    <a:pt x="302" y="479"/>
                    <a:pt x="302" y="479"/>
                    <a:pt x="302" y="479"/>
                  </a:cubicBezTo>
                  <a:cubicBezTo>
                    <a:pt x="302" y="480"/>
                    <a:pt x="302" y="480"/>
                    <a:pt x="302" y="480"/>
                  </a:cubicBezTo>
                  <a:cubicBezTo>
                    <a:pt x="305" y="495"/>
                    <a:pt x="305" y="495"/>
                    <a:pt x="305" y="495"/>
                  </a:cubicBezTo>
                  <a:cubicBezTo>
                    <a:pt x="315" y="498"/>
                    <a:pt x="315" y="498"/>
                    <a:pt x="315" y="498"/>
                  </a:cubicBezTo>
                  <a:cubicBezTo>
                    <a:pt x="316" y="498"/>
                    <a:pt x="316" y="498"/>
                    <a:pt x="316" y="498"/>
                  </a:cubicBezTo>
                  <a:cubicBezTo>
                    <a:pt x="316" y="498"/>
                    <a:pt x="316" y="498"/>
                    <a:pt x="316" y="498"/>
                  </a:cubicBezTo>
                  <a:cubicBezTo>
                    <a:pt x="324" y="503"/>
                    <a:pt x="324" y="503"/>
                    <a:pt x="324" y="503"/>
                  </a:cubicBezTo>
                  <a:cubicBezTo>
                    <a:pt x="334" y="501"/>
                    <a:pt x="334" y="501"/>
                    <a:pt x="334" y="501"/>
                  </a:cubicBezTo>
                  <a:cubicBezTo>
                    <a:pt x="337" y="491"/>
                    <a:pt x="337" y="491"/>
                    <a:pt x="337" y="491"/>
                  </a:cubicBezTo>
                  <a:cubicBezTo>
                    <a:pt x="337" y="490"/>
                    <a:pt x="337" y="490"/>
                    <a:pt x="337" y="490"/>
                  </a:cubicBezTo>
                  <a:cubicBezTo>
                    <a:pt x="338" y="489"/>
                    <a:pt x="338" y="489"/>
                    <a:pt x="338" y="489"/>
                  </a:cubicBezTo>
                  <a:cubicBezTo>
                    <a:pt x="349" y="477"/>
                    <a:pt x="349" y="477"/>
                    <a:pt x="349" y="477"/>
                  </a:cubicBezTo>
                  <a:cubicBezTo>
                    <a:pt x="362" y="481"/>
                    <a:pt x="362" y="481"/>
                    <a:pt x="362" y="481"/>
                  </a:cubicBezTo>
                  <a:cubicBezTo>
                    <a:pt x="362" y="482"/>
                    <a:pt x="362" y="482"/>
                    <a:pt x="362" y="482"/>
                  </a:cubicBezTo>
                  <a:cubicBezTo>
                    <a:pt x="369" y="496"/>
                    <a:pt x="369" y="496"/>
                    <a:pt x="369" y="496"/>
                  </a:cubicBezTo>
                  <a:cubicBezTo>
                    <a:pt x="382" y="491"/>
                    <a:pt x="382" y="491"/>
                    <a:pt x="382" y="491"/>
                  </a:cubicBezTo>
                  <a:cubicBezTo>
                    <a:pt x="383" y="478"/>
                    <a:pt x="383" y="478"/>
                    <a:pt x="383" y="478"/>
                  </a:cubicBezTo>
                  <a:cubicBezTo>
                    <a:pt x="383" y="477"/>
                    <a:pt x="383" y="477"/>
                    <a:pt x="383" y="477"/>
                  </a:cubicBezTo>
                  <a:cubicBezTo>
                    <a:pt x="383" y="477"/>
                    <a:pt x="383" y="477"/>
                    <a:pt x="383" y="477"/>
                  </a:cubicBezTo>
                  <a:cubicBezTo>
                    <a:pt x="384" y="476"/>
                    <a:pt x="384" y="476"/>
                    <a:pt x="384" y="476"/>
                  </a:cubicBezTo>
                  <a:cubicBezTo>
                    <a:pt x="393" y="471"/>
                    <a:pt x="393" y="471"/>
                    <a:pt x="393" y="471"/>
                  </a:cubicBezTo>
                  <a:cubicBezTo>
                    <a:pt x="391" y="452"/>
                    <a:pt x="391" y="452"/>
                    <a:pt x="391" y="452"/>
                  </a:cubicBezTo>
                  <a:cubicBezTo>
                    <a:pt x="391" y="451"/>
                    <a:pt x="391" y="451"/>
                    <a:pt x="391" y="451"/>
                  </a:cubicBezTo>
                  <a:cubicBezTo>
                    <a:pt x="391" y="450"/>
                    <a:pt x="391" y="450"/>
                    <a:pt x="391" y="450"/>
                  </a:cubicBezTo>
                  <a:cubicBezTo>
                    <a:pt x="401" y="428"/>
                    <a:pt x="401" y="428"/>
                    <a:pt x="401" y="428"/>
                  </a:cubicBezTo>
                  <a:cubicBezTo>
                    <a:pt x="411" y="424"/>
                    <a:pt x="411" y="424"/>
                    <a:pt x="411" y="424"/>
                  </a:cubicBezTo>
                  <a:cubicBezTo>
                    <a:pt x="407" y="405"/>
                    <a:pt x="407" y="405"/>
                    <a:pt x="407" y="405"/>
                  </a:cubicBezTo>
                  <a:cubicBezTo>
                    <a:pt x="418" y="405"/>
                    <a:pt x="418" y="405"/>
                    <a:pt x="418" y="405"/>
                  </a:cubicBezTo>
                  <a:cubicBezTo>
                    <a:pt x="417" y="396"/>
                    <a:pt x="417" y="396"/>
                    <a:pt x="417" y="396"/>
                  </a:cubicBezTo>
                  <a:cubicBezTo>
                    <a:pt x="411" y="377"/>
                    <a:pt x="411" y="377"/>
                    <a:pt x="411" y="377"/>
                  </a:cubicBezTo>
                  <a:cubicBezTo>
                    <a:pt x="411" y="376"/>
                    <a:pt x="411" y="376"/>
                    <a:pt x="411" y="376"/>
                  </a:cubicBezTo>
                  <a:cubicBezTo>
                    <a:pt x="413" y="363"/>
                    <a:pt x="413" y="363"/>
                    <a:pt x="413" y="363"/>
                  </a:cubicBezTo>
                  <a:cubicBezTo>
                    <a:pt x="413" y="361"/>
                    <a:pt x="413" y="361"/>
                    <a:pt x="413" y="361"/>
                  </a:cubicBezTo>
                  <a:cubicBezTo>
                    <a:pt x="414" y="360"/>
                    <a:pt x="414" y="360"/>
                    <a:pt x="414" y="360"/>
                  </a:cubicBezTo>
                  <a:cubicBezTo>
                    <a:pt x="421" y="351"/>
                    <a:pt x="421" y="351"/>
                    <a:pt x="421" y="351"/>
                  </a:cubicBezTo>
                  <a:cubicBezTo>
                    <a:pt x="422" y="350"/>
                    <a:pt x="422" y="350"/>
                    <a:pt x="422" y="350"/>
                  </a:cubicBezTo>
                  <a:cubicBezTo>
                    <a:pt x="424" y="350"/>
                    <a:pt x="424" y="350"/>
                    <a:pt x="424" y="350"/>
                  </a:cubicBezTo>
                  <a:cubicBezTo>
                    <a:pt x="443" y="353"/>
                    <a:pt x="443" y="353"/>
                    <a:pt x="443" y="353"/>
                  </a:cubicBezTo>
                  <a:cubicBezTo>
                    <a:pt x="444" y="353"/>
                    <a:pt x="444" y="353"/>
                    <a:pt x="444" y="353"/>
                  </a:cubicBezTo>
                  <a:cubicBezTo>
                    <a:pt x="459" y="357"/>
                    <a:pt x="459" y="357"/>
                    <a:pt x="459" y="357"/>
                  </a:cubicBezTo>
                  <a:cubicBezTo>
                    <a:pt x="472" y="353"/>
                    <a:pt x="472" y="353"/>
                    <a:pt x="472" y="353"/>
                  </a:cubicBezTo>
                  <a:cubicBezTo>
                    <a:pt x="480" y="368"/>
                    <a:pt x="480" y="368"/>
                    <a:pt x="480" y="368"/>
                  </a:cubicBezTo>
                  <a:cubicBezTo>
                    <a:pt x="480" y="369"/>
                    <a:pt x="480" y="369"/>
                    <a:pt x="480" y="369"/>
                  </a:cubicBezTo>
                  <a:cubicBezTo>
                    <a:pt x="480" y="380"/>
                    <a:pt x="480" y="380"/>
                    <a:pt x="480" y="380"/>
                  </a:cubicBezTo>
                  <a:cubicBezTo>
                    <a:pt x="482" y="391"/>
                    <a:pt x="482" y="391"/>
                    <a:pt x="482" y="391"/>
                  </a:cubicBezTo>
                  <a:cubicBezTo>
                    <a:pt x="484" y="395"/>
                    <a:pt x="487" y="397"/>
                    <a:pt x="489" y="398"/>
                  </a:cubicBezTo>
                  <a:cubicBezTo>
                    <a:pt x="491" y="398"/>
                    <a:pt x="491" y="398"/>
                    <a:pt x="491" y="398"/>
                  </a:cubicBezTo>
                  <a:cubicBezTo>
                    <a:pt x="497" y="400"/>
                    <a:pt x="500" y="402"/>
                    <a:pt x="501" y="406"/>
                  </a:cubicBezTo>
                  <a:cubicBezTo>
                    <a:pt x="502" y="410"/>
                    <a:pt x="504" y="415"/>
                    <a:pt x="509" y="420"/>
                  </a:cubicBezTo>
                  <a:cubicBezTo>
                    <a:pt x="516" y="429"/>
                    <a:pt x="516" y="429"/>
                    <a:pt x="516" y="429"/>
                  </a:cubicBezTo>
                  <a:cubicBezTo>
                    <a:pt x="516" y="430"/>
                    <a:pt x="516" y="430"/>
                    <a:pt x="516" y="430"/>
                  </a:cubicBezTo>
                  <a:cubicBezTo>
                    <a:pt x="520" y="437"/>
                    <a:pt x="520" y="437"/>
                    <a:pt x="520" y="437"/>
                  </a:cubicBezTo>
                  <a:cubicBezTo>
                    <a:pt x="526" y="437"/>
                    <a:pt x="526" y="437"/>
                    <a:pt x="526" y="437"/>
                  </a:cubicBezTo>
                  <a:cubicBezTo>
                    <a:pt x="538" y="426"/>
                    <a:pt x="538" y="426"/>
                    <a:pt x="538" y="426"/>
                  </a:cubicBezTo>
                  <a:cubicBezTo>
                    <a:pt x="545" y="442"/>
                    <a:pt x="545" y="442"/>
                    <a:pt x="545" y="442"/>
                  </a:cubicBezTo>
                  <a:cubicBezTo>
                    <a:pt x="560" y="447"/>
                    <a:pt x="560" y="447"/>
                    <a:pt x="560" y="447"/>
                  </a:cubicBezTo>
                  <a:cubicBezTo>
                    <a:pt x="561" y="447"/>
                    <a:pt x="561" y="447"/>
                    <a:pt x="561" y="447"/>
                  </a:cubicBezTo>
                  <a:cubicBezTo>
                    <a:pt x="562" y="448"/>
                    <a:pt x="562" y="448"/>
                    <a:pt x="562" y="448"/>
                  </a:cubicBezTo>
                  <a:cubicBezTo>
                    <a:pt x="569" y="462"/>
                    <a:pt x="569" y="462"/>
                    <a:pt x="569" y="462"/>
                  </a:cubicBezTo>
                  <a:cubicBezTo>
                    <a:pt x="573" y="464"/>
                    <a:pt x="573" y="464"/>
                    <a:pt x="573" y="464"/>
                  </a:cubicBezTo>
                  <a:cubicBezTo>
                    <a:pt x="573" y="451"/>
                    <a:pt x="573" y="451"/>
                    <a:pt x="573" y="451"/>
                  </a:cubicBezTo>
                  <a:cubicBezTo>
                    <a:pt x="573" y="450"/>
                    <a:pt x="573" y="450"/>
                    <a:pt x="573" y="450"/>
                  </a:cubicBezTo>
                  <a:cubicBezTo>
                    <a:pt x="573" y="448"/>
                    <a:pt x="573" y="448"/>
                    <a:pt x="573" y="448"/>
                  </a:cubicBezTo>
                  <a:cubicBezTo>
                    <a:pt x="604" y="447"/>
                    <a:pt x="604" y="447"/>
                    <a:pt x="604" y="447"/>
                  </a:cubicBezTo>
                  <a:cubicBezTo>
                    <a:pt x="604" y="444"/>
                    <a:pt x="604" y="444"/>
                    <a:pt x="604" y="444"/>
                  </a:cubicBezTo>
                  <a:cubicBezTo>
                    <a:pt x="605" y="443"/>
                    <a:pt x="605" y="440"/>
                    <a:pt x="604" y="438"/>
                  </a:cubicBezTo>
                  <a:cubicBezTo>
                    <a:pt x="602" y="434"/>
                    <a:pt x="601" y="431"/>
                    <a:pt x="600" y="426"/>
                  </a:cubicBezTo>
                  <a:cubicBezTo>
                    <a:pt x="600" y="420"/>
                    <a:pt x="600" y="416"/>
                    <a:pt x="602" y="415"/>
                  </a:cubicBezTo>
                  <a:cubicBezTo>
                    <a:pt x="604" y="412"/>
                    <a:pt x="605" y="412"/>
                    <a:pt x="609" y="413"/>
                  </a:cubicBezTo>
                  <a:cubicBezTo>
                    <a:pt x="621" y="417"/>
                    <a:pt x="621" y="417"/>
                    <a:pt x="621" y="417"/>
                  </a:cubicBezTo>
                  <a:cubicBezTo>
                    <a:pt x="622" y="408"/>
                    <a:pt x="622" y="408"/>
                    <a:pt x="622" y="408"/>
                  </a:cubicBezTo>
                  <a:cubicBezTo>
                    <a:pt x="600" y="397"/>
                    <a:pt x="600" y="397"/>
                    <a:pt x="600" y="397"/>
                  </a:cubicBezTo>
                  <a:cubicBezTo>
                    <a:pt x="598" y="397"/>
                    <a:pt x="598" y="397"/>
                    <a:pt x="598" y="397"/>
                  </a:cubicBezTo>
                  <a:cubicBezTo>
                    <a:pt x="598" y="396"/>
                    <a:pt x="598" y="396"/>
                    <a:pt x="598" y="396"/>
                  </a:cubicBezTo>
                  <a:cubicBezTo>
                    <a:pt x="598" y="395"/>
                    <a:pt x="598" y="395"/>
                    <a:pt x="598" y="395"/>
                  </a:cubicBezTo>
                  <a:cubicBezTo>
                    <a:pt x="598" y="395"/>
                    <a:pt x="598" y="395"/>
                    <a:pt x="598" y="395"/>
                  </a:cubicBezTo>
                  <a:cubicBezTo>
                    <a:pt x="594" y="367"/>
                    <a:pt x="594" y="367"/>
                    <a:pt x="594" y="367"/>
                  </a:cubicBezTo>
                  <a:cubicBezTo>
                    <a:pt x="595" y="350"/>
                    <a:pt x="595" y="350"/>
                    <a:pt x="595" y="350"/>
                  </a:cubicBezTo>
                  <a:cubicBezTo>
                    <a:pt x="595" y="348"/>
                    <a:pt x="595" y="348"/>
                    <a:pt x="595" y="348"/>
                  </a:cubicBezTo>
                  <a:cubicBezTo>
                    <a:pt x="595" y="346"/>
                    <a:pt x="595" y="346"/>
                    <a:pt x="595" y="346"/>
                  </a:cubicBezTo>
                  <a:cubicBezTo>
                    <a:pt x="633" y="351"/>
                    <a:pt x="633" y="351"/>
                    <a:pt x="633" y="351"/>
                  </a:cubicBezTo>
                  <a:cubicBezTo>
                    <a:pt x="642" y="342"/>
                    <a:pt x="642" y="342"/>
                    <a:pt x="642" y="342"/>
                  </a:cubicBezTo>
                  <a:cubicBezTo>
                    <a:pt x="644" y="339"/>
                    <a:pt x="644" y="336"/>
                    <a:pt x="642" y="335"/>
                  </a:cubicBezTo>
                  <a:cubicBezTo>
                    <a:pt x="633" y="332"/>
                    <a:pt x="628" y="328"/>
                    <a:pt x="628" y="324"/>
                  </a:cubicBezTo>
                  <a:cubicBezTo>
                    <a:pt x="628" y="322"/>
                    <a:pt x="629" y="319"/>
                    <a:pt x="632" y="317"/>
                  </a:cubicBezTo>
                  <a:cubicBezTo>
                    <a:pt x="648" y="302"/>
                    <a:pt x="648" y="302"/>
                    <a:pt x="648" y="302"/>
                  </a:cubicBezTo>
                  <a:cubicBezTo>
                    <a:pt x="665" y="301"/>
                    <a:pt x="665" y="301"/>
                    <a:pt x="665" y="301"/>
                  </a:cubicBezTo>
                  <a:cubicBezTo>
                    <a:pt x="674" y="286"/>
                    <a:pt x="674" y="286"/>
                    <a:pt x="674" y="286"/>
                  </a:cubicBezTo>
                  <a:cubicBezTo>
                    <a:pt x="674" y="271"/>
                    <a:pt x="674" y="271"/>
                    <a:pt x="674" y="271"/>
                  </a:cubicBezTo>
                  <a:cubicBezTo>
                    <a:pt x="687" y="269"/>
                    <a:pt x="687" y="269"/>
                    <a:pt x="687" y="269"/>
                  </a:cubicBezTo>
                  <a:cubicBezTo>
                    <a:pt x="691" y="258"/>
                    <a:pt x="693" y="253"/>
                    <a:pt x="694" y="251"/>
                  </a:cubicBezTo>
                  <a:cubicBezTo>
                    <a:pt x="700" y="239"/>
                    <a:pt x="700" y="239"/>
                    <a:pt x="700" y="239"/>
                  </a:cubicBezTo>
                  <a:cubicBezTo>
                    <a:pt x="690" y="222"/>
                    <a:pt x="690" y="222"/>
                    <a:pt x="690" y="222"/>
                  </a:cubicBezTo>
                  <a:cubicBezTo>
                    <a:pt x="690" y="221"/>
                    <a:pt x="690" y="221"/>
                    <a:pt x="690" y="221"/>
                  </a:cubicBezTo>
                  <a:cubicBezTo>
                    <a:pt x="690" y="220"/>
                    <a:pt x="690" y="220"/>
                    <a:pt x="690" y="220"/>
                  </a:cubicBezTo>
                  <a:cubicBezTo>
                    <a:pt x="684" y="197"/>
                    <a:pt x="684" y="197"/>
                    <a:pt x="684" y="197"/>
                  </a:cubicBezTo>
                  <a:cubicBezTo>
                    <a:pt x="684" y="196"/>
                    <a:pt x="684" y="196"/>
                    <a:pt x="684" y="196"/>
                  </a:cubicBezTo>
                  <a:cubicBezTo>
                    <a:pt x="680" y="172"/>
                    <a:pt x="680" y="172"/>
                    <a:pt x="680" y="172"/>
                  </a:cubicBezTo>
                  <a:cubicBezTo>
                    <a:pt x="671" y="158"/>
                    <a:pt x="671" y="158"/>
                    <a:pt x="671" y="158"/>
                  </a:cubicBezTo>
                  <a:cubicBezTo>
                    <a:pt x="659" y="146"/>
                    <a:pt x="659" y="146"/>
                    <a:pt x="659" y="146"/>
                  </a:cubicBezTo>
                  <a:cubicBezTo>
                    <a:pt x="659" y="145"/>
                    <a:pt x="659" y="145"/>
                    <a:pt x="659" y="145"/>
                  </a:cubicBezTo>
                  <a:cubicBezTo>
                    <a:pt x="659" y="144"/>
                    <a:pt x="659" y="144"/>
                    <a:pt x="659" y="144"/>
                  </a:cubicBezTo>
                  <a:cubicBezTo>
                    <a:pt x="658" y="144"/>
                    <a:pt x="658" y="144"/>
                    <a:pt x="658" y="144"/>
                  </a:cubicBezTo>
                  <a:cubicBezTo>
                    <a:pt x="658" y="131"/>
                    <a:pt x="658" y="131"/>
                    <a:pt x="658" y="131"/>
                  </a:cubicBezTo>
                  <a:cubicBezTo>
                    <a:pt x="635" y="137"/>
                    <a:pt x="635" y="137"/>
                    <a:pt x="635" y="137"/>
                  </a:cubicBezTo>
                  <a:cubicBezTo>
                    <a:pt x="634" y="137"/>
                    <a:pt x="634" y="137"/>
                    <a:pt x="634" y="137"/>
                  </a:cubicBezTo>
                  <a:cubicBezTo>
                    <a:pt x="624" y="125"/>
                    <a:pt x="624" y="125"/>
                    <a:pt x="624" y="125"/>
                  </a:cubicBezTo>
                  <a:cubicBezTo>
                    <a:pt x="593" y="102"/>
                    <a:pt x="593" y="102"/>
                    <a:pt x="593" y="102"/>
                  </a:cubicBezTo>
                  <a:cubicBezTo>
                    <a:pt x="592" y="102"/>
                    <a:pt x="592" y="102"/>
                    <a:pt x="592" y="102"/>
                  </a:cubicBezTo>
                  <a:cubicBezTo>
                    <a:pt x="580" y="86"/>
                    <a:pt x="580" y="86"/>
                    <a:pt x="580" y="86"/>
                  </a:cubicBezTo>
                  <a:cubicBezTo>
                    <a:pt x="573" y="82"/>
                    <a:pt x="573" y="82"/>
                    <a:pt x="573" y="82"/>
                  </a:cubicBezTo>
                  <a:cubicBezTo>
                    <a:pt x="568" y="89"/>
                    <a:pt x="568" y="89"/>
                    <a:pt x="568" y="89"/>
                  </a:cubicBezTo>
                  <a:cubicBezTo>
                    <a:pt x="568" y="91"/>
                    <a:pt x="568" y="91"/>
                    <a:pt x="568" y="91"/>
                  </a:cubicBezTo>
                  <a:cubicBezTo>
                    <a:pt x="567" y="91"/>
                    <a:pt x="567" y="91"/>
                    <a:pt x="567" y="91"/>
                  </a:cubicBezTo>
                  <a:cubicBezTo>
                    <a:pt x="567" y="91"/>
                    <a:pt x="567" y="91"/>
                    <a:pt x="567" y="91"/>
                  </a:cubicBezTo>
                  <a:cubicBezTo>
                    <a:pt x="565" y="91"/>
                    <a:pt x="565" y="91"/>
                    <a:pt x="565" y="91"/>
                  </a:cubicBezTo>
                  <a:cubicBezTo>
                    <a:pt x="556" y="92"/>
                    <a:pt x="556" y="92"/>
                    <a:pt x="556" y="92"/>
                  </a:cubicBezTo>
                  <a:cubicBezTo>
                    <a:pt x="554" y="93"/>
                    <a:pt x="554" y="93"/>
                    <a:pt x="554" y="93"/>
                  </a:cubicBezTo>
                  <a:cubicBezTo>
                    <a:pt x="553" y="93"/>
                    <a:pt x="553" y="93"/>
                    <a:pt x="553" y="93"/>
                  </a:cubicBezTo>
                  <a:cubicBezTo>
                    <a:pt x="531" y="68"/>
                    <a:pt x="531" y="68"/>
                    <a:pt x="531" y="68"/>
                  </a:cubicBezTo>
                  <a:cubicBezTo>
                    <a:pt x="526" y="66"/>
                    <a:pt x="521" y="61"/>
                    <a:pt x="514" y="54"/>
                  </a:cubicBezTo>
                  <a:cubicBezTo>
                    <a:pt x="504" y="46"/>
                    <a:pt x="504" y="46"/>
                    <a:pt x="504" y="46"/>
                  </a:cubicBezTo>
                  <a:cubicBezTo>
                    <a:pt x="503" y="46"/>
                    <a:pt x="503" y="46"/>
                    <a:pt x="503" y="46"/>
                  </a:cubicBezTo>
                  <a:cubicBezTo>
                    <a:pt x="491" y="39"/>
                    <a:pt x="491" y="39"/>
                    <a:pt x="491" y="39"/>
                  </a:cubicBezTo>
                  <a:cubicBezTo>
                    <a:pt x="484" y="44"/>
                    <a:pt x="484" y="44"/>
                    <a:pt x="484" y="44"/>
                  </a:cubicBezTo>
                  <a:cubicBezTo>
                    <a:pt x="484" y="46"/>
                    <a:pt x="484" y="46"/>
                    <a:pt x="484" y="46"/>
                  </a:cubicBezTo>
                  <a:cubicBezTo>
                    <a:pt x="483" y="45"/>
                    <a:pt x="483" y="45"/>
                    <a:pt x="483" y="45"/>
                  </a:cubicBezTo>
                  <a:cubicBezTo>
                    <a:pt x="482" y="45"/>
                    <a:pt x="482" y="45"/>
                    <a:pt x="482" y="45"/>
                  </a:cubicBezTo>
                  <a:cubicBezTo>
                    <a:pt x="476" y="44"/>
                    <a:pt x="476" y="44"/>
                    <a:pt x="476" y="44"/>
                  </a:cubicBezTo>
                  <a:cubicBezTo>
                    <a:pt x="469" y="47"/>
                    <a:pt x="469" y="47"/>
                    <a:pt x="469" y="47"/>
                  </a:cubicBezTo>
                  <a:cubicBezTo>
                    <a:pt x="469" y="48"/>
                    <a:pt x="469" y="48"/>
                    <a:pt x="469" y="48"/>
                  </a:cubicBezTo>
                  <a:cubicBezTo>
                    <a:pt x="468" y="49"/>
                    <a:pt x="468" y="49"/>
                    <a:pt x="468" y="49"/>
                  </a:cubicBezTo>
                  <a:cubicBezTo>
                    <a:pt x="467" y="49"/>
                    <a:pt x="467" y="49"/>
                    <a:pt x="467" y="49"/>
                  </a:cubicBezTo>
                  <a:cubicBezTo>
                    <a:pt x="458" y="50"/>
                    <a:pt x="458" y="50"/>
                    <a:pt x="458" y="50"/>
                  </a:cubicBezTo>
                  <a:cubicBezTo>
                    <a:pt x="444" y="42"/>
                    <a:pt x="431" y="35"/>
                    <a:pt x="418" y="26"/>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6" name="Freeform 12"/>
            <p:cNvSpPr/>
            <p:nvPr/>
          </p:nvSpPr>
          <p:spPr bwMode="auto">
            <a:xfrm>
              <a:off x="865707" y="2888215"/>
              <a:ext cx="1613403" cy="982071"/>
            </a:xfrm>
            <a:custGeom>
              <a:gdLst>
                <a:gd fmla="*/ 115 w 1085" name="T0"/>
                <a:gd fmla="*/ 28 h 659" name="T1"/>
                <a:gd fmla="*/ 98 w 1085" name="T2"/>
                <a:gd fmla="*/ 54 h 659" name="T3"/>
                <a:gd fmla="*/ 56 w 1085" name="T4"/>
                <a:gd fmla="*/ 60 h 659" name="T5"/>
                <a:gd fmla="*/ 56 w 1085" name="T6"/>
                <a:gd fmla="*/ 144 h 659" name="T7"/>
                <a:gd fmla="*/ 13 w 1085" name="T8"/>
                <a:gd fmla="*/ 158 h 659" name="T9"/>
                <a:gd fmla="*/ 15 w 1085" name="T10"/>
                <a:gd fmla="*/ 205 h 659" name="T11"/>
                <a:gd fmla="*/ 52 w 1085" name="T12"/>
                <a:gd fmla="*/ 284 h 659" name="T13"/>
                <a:gd fmla="*/ 95 w 1085" name="T14"/>
                <a:gd fmla="*/ 331 h 659" name="T15"/>
                <a:gd fmla="*/ 133 w 1085" name="T16"/>
                <a:gd fmla="*/ 331 h 659" name="T17"/>
                <a:gd fmla="*/ 159 w 1085" name="T18"/>
                <a:gd fmla="*/ 339 h 659" name="T19"/>
                <a:gd fmla="*/ 204 w 1085" name="T20"/>
                <a:gd fmla="*/ 396 h 659" name="T21"/>
                <a:gd fmla="*/ 251 w 1085" name="T22"/>
                <a:gd fmla="*/ 431 h 659" name="T23"/>
                <a:gd fmla="*/ 255 w 1085" name="T24"/>
                <a:gd fmla="*/ 434 h 659" name="T25"/>
                <a:gd fmla="*/ 314 w 1085" name="T26"/>
                <a:gd fmla="*/ 504 h 659" name="T27"/>
                <a:gd fmla="*/ 351 w 1085" name="T28"/>
                <a:gd fmla="*/ 519 h 659" name="T29"/>
                <a:gd fmla="*/ 397 w 1085" name="T30"/>
                <a:gd fmla="*/ 537 h 659" name="T31"/>
                <a:gd fmla="*/ 454 w 1085" name="T32"/>
                <a:gd fmla="*/ 558 h 659" name="T33"/>
                <a:gd fmla="*/ 503 w 1085" name="T34"/>
                <a:gd fmla="*/ 584 h 659" name="T35"/>
                <a:gd fmla="*/ 518 w 1085" name="T36"/>
                <a:gd fmla="*/ 607 h 659" name="T37"/>
                <a:gd fmla="*/ 667 w 1085" name="T38"/>
                <a:gd fmla="*/ 585 h 659" name="T39"/>
                <a:gd fmla="*/ 685 w 1085" name="T40"/>
                <a:gd fmla="*/ 609 h 659" name="T41"/>
                <a:gd fmla="*/ 781 w 1085" name="T42"/>
                <a:gd fmla="*/ 645 h 659" name="T43"/>
                <a:gd fmla="*/ 883 w 1085" name="T44"/>
                <a:gd fmla="*/ 586 h 659" name="T45"/>
                <a:gd fmla="*/ 960 w 1085" name="T46"/>
                <a:gd fmla="*/ 610 h 659" name="T47"/>
                <a:gd fmla="*/ 983 w 1085" name="T48"/>
                <a:gd fmla="*/ 620 h 659" name="T49"/>
                <a:gd fmla="*/ 983 w 1085" name="T50"/>
                <a:gd fmla="*/ 616 h 659" name="T51"/>
                <a:gd fmla="*/ 1027 w 1085" name="T52"/>
                <a:gd fmla="*/ 600 h 659" name="T53"/>
                <a:gd fmla="*/ 1052 w 1085" name="T54"/>
                <a:gd fmla="*/ 585 h 659" name="T55"/>
                <a:gd fmla="*/ 1060 w 1085" name="T56"/>
                <a:gd fmla="*/ 555 h 659" name="T57"/>
                <a:gd fmla="*/ 1078 w 1085" name="T58"/>
                <a:gd fmla="*/ 465 h 659" name="T59"/>
                <a:gd fmla="*/ 1063 w 1085" name="T60"/>
                <a:gd fmla="*/ 427 h 659" name="T61"/>
                <a:gd fmla="*/ 1038 w 1085" name="T62"/>
                <a:gd fmla="*/ 358 h 659" name="T63"/>
                <a:gd fmla="*/ 1034 w 1085" name="T64"/>
                <a:gd fmla="*/ 338 h 659" name="T65"/>
                <a:gd fmla="*/ 1003 w 1085" name="T66"/>
                <a:gd fmla="*/ 316 h 659" name="T67"/>
                <a:gd fmla="*/ 996 w 1085" name="T68"/>
                <a:gd fmla="*/ 345 h 659" name="T69"/>
                <a:gd fmla="*/ 962 w 1085" name="T70"/>
                <a:gd fmla="*/ 350 h 659" name="T71"/>
                <a:gd fmla="*/ 927 w 1085" name="T72"/>
                <a:gd fmla="*/ 375 h 659" name="T73"/>
                <a:gd fmla="*/ 894 w 1085" name="T74"/>
                <a:gd fmla="*/ 333 h 659" name="T75"/>
                <a:gd fmla="*/ 873 w 1085" name="T76"/>
                <a:gd fmla="*/ 309 h 659" name="T77"/>
                <a:gd fmla="*/ 841 w 1085" name="T78"/>
                <a:gd fmla="*/ 303 h 659" name="T79"/>
                <a:gd fmla="*/ 743 w 1085" name="T80"/>
                <a:gd fmla="*/ 280 h 659" name="T81"/>
                <a:gd fmla="*/ 696 w 1085" name="T82"/>
                <a:gd fmla="*/ 258 h 659" name="T83"/>
                <a:gd fmla="*/ 681 w 1085" name="T84"/>
                <a:gd fmla="*/ 235 h 659" name="T85"/>
                <a:gd fmla="*/ 663 w 1085" name="T86"/>
                <a:gd fmla="*/ 237 h 659" name="T87"/>
                <a:gd fmla="*/ 613 w 1085" name="T88"/>
                <a:gd fmla="*/ 205 h 659" name="T89"/>
                <a:gd fmla="*/ 598 w 1085" name="T90"/>
                <a:gd fmla="*/ 168 h 659" name="T91"/>
                <a:gd fmla="*/ 611 w 1085" name="T92"/>
                <a:gd fmla="*/ 111 h 659" name="T93"/>
                <a:gd fmla="*/ 616 w 1085" name="T94"/>
                <a:gd fmla="*/ 68 h 659" name="T95"/>
                <a:gd fmla="*/ 616 w 1085" name="T96"/>
                <a:gd fmla="*/ 37 h 659" name="T97"/>
                <a:gd fmla="*/ 612 w 1085" name="T98"/>
                <a:gd fmla="*/ 34 h 659" name="T99"/>
                <a:gd fmla="*/ 588 w 1085" name="T100"/>
                <a:gd fmla="*/ 18 h 659" name="T101"/>
                <a:gd fmla="*/ 515 w 1085" name="T102"/>
                <a:gd fmla="*/ 9 h 659" name="T103"/>
                <a:gd fmla="*/ 448 w 1085" name="T104"/>
                <a:gd fmla="*/ 20 h 659" name="T105"/>
                <a:gd fmla="*/ 407 w 1085" name="T106"/>
                <a:gd fmla="*/ 34 h 659" name="T107"/>
                <a:gd fmla="*/ 379 w 1085" name="T108"/>
                <a:gd fmla="*/ 31 h 659" name="T109"/>
                <a:gd fmla="*/ 324 w 1085" name="T110"/>
                <a:gd fmla="*/ 38 h 659" name="T111"/>
                <a:gd fmla="*/ 277 w 1085" name="T112"/>
                <a:gd fmla="*/ 18 h 659" name="T113"/>
                <a:gd fmla="*/ 263 w 1085" name="T114"/>
                <a:gd fmla="*/ 0 h 659" name="T115"/>
                <a:gd fmla="*/ 234 w 1085" name="T116"/>
                <a:gd fmla="*/ 16 h 659" name="T117"/>
                <a:gd fmla="*/ 160 w 1085" name="T118"/>
                <a:gd fmla="*/ 10 h 65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59" w="1085">
                  <a:moveTo>
                    <a:pt x="134" y="3"/>
                  </a:moveTo>
                  <a:cubicBezTo>
                    <a:pt x="134" y="3"/>
                    <a:pt x="134" y="3"/>
                    <a:pt x="134" y="3"/>
                  </a:cubicBezTo>
                  <a:cubicBezTo>
                    <a:pt x="131" y="9"/>
                    <a:pt x="126" y="14"/>
                    <a:pt x="121" y="18"/>
                  </a:cubicBezTo>
                  <a:cubicBezTo>
                    <a:pt x="116" y="20"/>
                    <a:pt x="115" y="24"/>
                    <a:pt x="115" y="28"/>
                  </a:cubicBezTo>
                  <a:cubicBezTo>
                    <a:pt x="115" y="30"/>
                    <a:pt x="115" y="30"/>
                    <a:pt x="115" y="30"/>
                  </a:cubicBezTo>
                  <a:cubicBezTo>
                    <a:pt x="115" y="34"/>
                    <a:pt x="113" y="39"/>
                    <a:pt x="108" y="47"/>
                  </a:cubicBezTo>
                  <a:cubicBezTo>
                    <a:pt x="107" y="51"/>
                    <a:pt x="107" y="51"/>
                    <a:pt x="107" y="51"/>
                  </a:cubicBezTo>
                  <a:cubicBezTo>
                    <a:pt x="105" y="53"/>
                    <a:pt x="103" y="54"/>
                    <a:pt x="98" y="54"/>
                  </a:cubicBezTo>
                  <a:cubicBezTo>
                    <a:pt x="59" y="49"/>
                    <a:pt x="59" y="49"/>
                    <a:pt x="59" y="49"/>
                  </a:cubicBezTo>
                  <a:cubicBezTo>
                    <a:pt x="59" y="50"/>
                    <a:pt x="59" y="50"/>
                    <a:pt x="59" y="50"/>
                  </a:cubicBezTo>
                  <a:cubicBezTo>
                    <a:pt x="56" y="59"/>
                    <a:pt x="56" y="59"/>
                    <a:pt x="56" y="59"/>
                  </a:cubicBezTo>
                  <a:cubicBezTo>
                    <a:pt x="56" y="60"/>
                    <a:pt x="56" y="60"/>
                    <a:pt x="56" y="60"/>
                  </a:cubicBezTo>
                  <a:cubicBezTo>
                    <a:pt x="55" y="60"/>
                    <a:pt x="55" y="60"/>
                    <a:pt x="55" y="60"/>
                  </a:cubicBezTo>
                  <a:cubicBezTo>
                    <a:pt x="45" y="75"/>
                    <a:pt x="38" y="85"/>
                    <a:pt x="37" y="92"/>
                  </a:cubicBezTo>
                  <a:cubicBezTo>
                    <a:pt x="36" y="96"/>
                    <a:pt x="41" y="108"/>
                    <a:pt x="50" y="129"/>
                  </a:cubicBezTo>
                  <a:cubicBezTo>
                    <a:pt x="56" y="144"/>
                    <a:pt x="56" y="144"/>
                    <a:pt x="56" y="144"/>
                  </a:cubicBezTo>
                  <a:cubicBezTo>
                    <a:pt x="59" y="151"/>
                    <a:pt x="56" y="159"/>
                    <a:pt x="50" y="168"/>
                  </a:cubicBezTo>
                  <a:cubicBezTo>
                    <a:pt x="38" y="180"/>
                    <a:pt x="38" y="180"/>
                    <a:pt x="38" y="180"/>
                  </a:cubicBezTo>
                  <a:cubicBezTo>
                    <a:pt x="17" y="180"/>
                    <a:pt x="17" y="180"/>
                    <a:pt x="17" y="180"/>
                  </a:cubicBezTo>
                  <a:cubicBezTo>
                    <a:pt x="13" y="158"/>
                    <a:pt x="13" y="158"/>
                    <a:pt x="13" y="158"/>
                  </a:cubicBezTo>
                  <a:cubicBezTo>
                    <a:pt x="8" y="186"/>
                    <a:pt x="8" y="186"/>
                    <a:pt x="8" y="186"/>
                  </a:cubicBezTo>
                  <a:cubicBezTo>
                    <a:pt x="16" y="200"/>
                    <a:pt x="16" y="200"/>
                    <a:pt x="16" y="200"/>
                  </a:cubicBezTo>
                  <a:cubicBezTo>
                    <a:pt x="17" y="202"/>
                    <a:pt x="17" y="203"/>
                    <a:pt x="16" y="204"/>
                  </a:cubicBezTo>
                  <a:cubicBezTo>
                    <a:pt x="15" y="205"/>
                    <a:pt x="15" y="205"/>
                    <a:pt x="15" y="205"/>
                  </a:cubicBezTo>
                  <a:cubicBezTo>
                    <a:pt x="12" y="207"/>
                    <a:pt x="8" y="214"/>
                    <a:pt x="4" y="226"/>
                  </a:cubicBezTo>
                  <a:cubicBezTo>
                    <a:pt x="0" y="236"/>
                    <a:pt x="2" y="247"/>
                    <a:pt x="10" y="258"/>
                  </a:cubicBezTo>
                  <a:cubicBezTo>
                    <a:pt x="27" y="258"/>
                    <a:pt x="27" y="258"/>
                    <a:pt x="27" y="258"/>
                  </a:cubicBezTo>
                  <a:cubicBezTo>
                    <a:pt x="32" y="259"/>
                    <a:pt x="41" y="268"/>
                    <a:pt x="52" y="284"/>
                  </a:cubicBezTo>
                  <a:cubicBezTo>
                    <a:pt x="53" y="285"/>
                    <a:pt x="53" y="285"/>
                    <a:pt x="53" y="285"/>
                  </a:cubicBezTo>
                  <a:cubicBezTo>
                    <a:pt x="53" y="290"/>
                    <a:pt x="55" y="294"/>
                    <a:pt x="59" y="296"/>
                  </a:cubicBezTo>
                  <a:cubicBezTo>
                    <a:pt x="95" y="330"/>
                    <a:pt x="95" y="330"/>
                    <a:pt x="95" y="330"/>
                  </a:cubicBezTo>
                  <a:cubicBezTo>
                    <a:pt x="95" y="331"/>
                    <a:pt x="95" y="331"/>
                    <a:pt x="95" y="331"/>
                  </a:cubicBezTo>
                  <a:cubicBezTo>
                    <a:pt x="112" y="352"/>
                    <a:pt x="112" y="352"/>
                    <a:pt x="112" y="352"/>
                  </a:cubicBezTo>
                  <a:cubicBezTo>
                    <a:pt x="121" y="352"/>
                    <a:pt x="121" y="352"/>
                    <a:pt x="121" y="352"/>
                  </a:cubicBezTo>
                  <a:cubicBezTo>
                    <a:pt x="132" y="333"/>
                    <a:pt x="132" y="333"/>
                    <a:pt x="132" y="333"/>
                  </a:cubicBezTo>
                  <a:cubicBezTo>
                    <a:pt x="133" y="331"/>
                    <a:pt x="133" y="331"/>
                    <a:pt x="133" y="331"/>
                  </a:cubicBezTo>
                  <a:cubicBezTo>
                    <a:pt x="134" y="331"/>
                    <a:pt x="134" y="331"/>
                    <a:pt x="134" y="331"/>
                  </a:cubicBezTo>
                  <a:cubicBezTo>
                    <a:pt x="159" y="337"/>
                    <a:pt x="159" y="337"/>
                    <a:pt x="159" y="337"/>
                  </a:cubicBezTo>
                  <a:cubicBezTo>
                    <a:pt x="159" y="338"/>
                    <a:pt x="159" y="338"/>
                    <a:pt x="159" y="338"/>
                  </a:cubicBezTo>
                  <a:cubicBezTo>
                    <a:pt x="159" y="339"/>
                    <a:pt x="159" y="339"/>
                    <a:pt x="159" y="339"/>
                  </a:cubicBezTo>
                  <a:cubicBezTo>
                    <a:pt x="163" y="356"/>
                    <a:pt x="163" y="356"/>
                    <a:pt x="163" y="356"/>
                  </a:cubicBezTo>
                  <a:cubicBezTo>
                    <a:pt x="193" y="391"/>
                    <a:pt x="193" y="391"/>
                    <a:pt x="193" y="391"/>
                  </a:cubicBezTo>
                  <a:cubicBezTo>
                    <a:pt x="203" y="396"/>
                    <a:pt x="203" y="396"/>
                    <a:pt x="203" y="396"/>
                  </a:cubicBezTo>
                  <a:cubicBezTo>
                    <a:pt x="204" y="396"/>
                    <a:pt x="204" y="396"/>
                    <a:pt x="204" y="396"/>
                  </a:cubicBezTo>
                  <a:cubicBezTo>
                    <a:pt x="209" y="399"/>
                    <a:pt x="209" y="399"/>
                    <a:pt x="209" y="399"/>
                  </a:cubicBezTo>
                  <a:cubicBezTo>
                    <a:pt x="210" y="400"/>
                    <a:pt x="210" y="400"/>
                    <a:pt x="210" y="400"/>
                  </a:cubicBezTo>
                  <a:cubicBezTo>
                    <a:pt x="232" y="434"/>
                    <a:pt x="232" y="434"/>
                    <a:pt x="232" y="434"/>
                  </a:cubicBezTo>
                  <a:cubicBezTo>
                    <a:pt x="251" y="431"/>
                    <a:pt x="251" y="431"/>
                    <a:pt x="251" y="431"/>
                  </a:cubicBezTo>
                  <a:cubicBezTo>
                    <a:pt x="252" y="431"/>
                    <a:pt x="252" y="431"/>
                    <a:pt x="252" y="431"/>
                  </a:cubicBezTo>
                  <a:cubicBezTo>
                    <a:pt x="253" y="431"/>
                    <a:pt x="253" y="431"/>
                    <a:pt x="253" y="431"/>
                  </a:cubicBezTo>
                  <a:cubicBezTo>
                    <a:pt x="254" y="432"/>
                    <a:pt x="254" y="432"/>
                    <a:pt x="254" y="432"/>
                  </a:cubicBezTo>
                  <a:cubicBezTo>
                    <a:pt x="255" y="434"/>
                    <a:pt x="255" y="434"/>
                    <a:pt x="255" y="434"/>
                  </a:cubicBezTo>
                  <a:cubicBezTo>
                    <a:pt x="271" y="467"/>
                    <a:pt x="271" y="467"/>
                    <a:pt x="271" y="467"/>
                  </a:cubicBezTo>
                  <a:cubicBezTo>
                    <a:pt x="290" y="478"/>
                    <a:pt x="290" y="478"/>
                    <a:pt x="290" y="478"/>
                  </a:cubicBezTo>
                  <a:cubicBezTo>
                    <a:pt x="306" y="483"/>
                    <a:pt x="306" y="483"/>
                    <a:pt x="306" y="483"/>
                  </a:cubicBezTo>
                  <a:cubicBezTo>
                    <a:pt x="314" y="504"/>
                    <a:pt x="314" y="504"/>
                    <a:pt x="314" y="504"/>
                  </a:cubicBezTo>
                  <a:cubicBezTo>
                    <a:pt x="325" y="504"/>
                    <a:pt x="325" y="504"/>
                    <a:pt x="325" y="504"/>
                  </a:cubicBezTo>
                  <a:cubicBezTo>
                    <a:pt x="326" y="505"/>
                    <a:pt x="326" y="505"/>
                    <a:pt x="326" y="505"/>
                  </a:cubicBezTo>
                  <a:cubicBezTo>
                    <a:pt x="351" y="518"/>
                    <a:pt x="351" y="518"/>
                    <a:pt x="351" y="518"/>
                  </a:cubicBezTo>
                  <a:cubicBezTo>
                    <a:pt x="351" y="519"/>
                    <a:pt x="351" y="519"/>
                    <a:pt x="351" y="519"/>
                  </a:cubicBezTo>
                  <a:cubicBezTo>
                    <a:pt x="352" y="520"/>
                    <a:pt x="352" y="520"/>
                    <a:pt x="352" y="520"/>
                  </a:cubicBezTo>
                  <a:cubicBezTo>
                    <a:pt x="370" y="542"/>
                    <a:pt x="370" y="542"/>
                    <a:pt x="370" y="542"/>
                  </a:cubicBezTo>
                  <a:cubicBezTo>
                    <a:pt x="396" y="537"/>
                    <a:pt x="396" y="537"/>
                    <a:pt x="396" y="537"/>
                  </a:cubicBezTo>
                  <a:cubicBezTo>
                    <a:pt x="397" y="537"/>
                    <a:pt x="397" y="537"/>
                    <a:pt x="397" y="537"/>
                  </a:cubicBezTo>
                  <a:cubicBezTo>
                    <a:pt x="407" y="541"/>
                    <a:pt x="407" y="541"/>
                    <a:pt x="407" y="541"/>
                  </a:cubicBezTo>
                  <a:cubicBezTo>
                    <a:pt x="407" y="541"/>
                    <a:pt x="407" y="541"/>
                    <a:pt x="407" y="541"/>
                  </a:cubicBezTo>
                  <a:cubicBezTo>
                    <a:pt x="424" y="556"/>
                    <a:pt x="424" y="556"/>
                    <a:pt x="424" y="556"/>
                  </a:cubicBezTo>
                  <a:cubicBezTo>
                    <a:pt x="454" y="558"/>
                    <a:pt x="454" y="558"/>
                    <a:pt x="454" y="558"/>
                  </a:cubicBezTo>
                  <a:cubicBezTo>
                    <a:pt x="472" y="555"/>
                    <a:pt x="472" y="555"/>
                    <a:pt x="472" y="555"/>
                  </a:cubicBezTo>
                  <a:cubicBezTo>
                    <a:pt x="496" y="551"/>
                    <a:pt x="511" y="553"/>
                    <a:pt x="516" y="559"/>
                  </a:cubicBezTo>
                  <a:cubicBezTo>
                    <a:pt x="520" y="565"/>
                    <a:pt x="518" y="570"/>
                    <a:pt x="510" y="577"/>
                  </a:cubicBezTo>
                  <a:cubicBezTo>
                    <a:pt x="503" y="584"/>
                    <a:pt x="503" y="584"/>
                    <a:pt x="503" y="584"/>
                  </a:cubicBezTo>
                  <a:cubicBezTo>
                    <a:pt x="501" y="587"/>
                    <a:pt x="503" y="593"/>
                    <a:pt x="512" y="601"/>
                  </a:cubicBezTo>
                  <a:cubicBezTo>
                    <a:pt x="513" y="603"/>
                    <a:pt x="513" y="603"/>
                    <a:pt x="513" y="603"/>
                  </a:cubicBezTo>
                  <a:cubicBezTo>
                    <a:pt x="512" y="603"/>
                    <a:pt x="512" y="603"/>
                    <a:pt x="512" y="603"/>
                  </a:cubicBezTo>
                  <a:cubicBezTo>
                    <a:pt x="518" y="607"/>
                    <a:pt x="518" y="607"/>
                    <a:pt x="518" y="607"/>
                  </a:cubicBezTo>
                  <a:cubicBezTo>
                    <a:pt x="520" y="605"/>
                    <a:pt x="520" y="605"/>
                    <a:pt x="520" y="605"/>
                  </a:cubicBezTo>
                  <a:cubicBezTo>
                    <a:pt x="537" y="572"/>
                    <a:pt x="551" y="554"/>
                    <a:pt x="561" y="551"/>
                  </a:cubicBezTo>
                  <a:cubicBezTo>
                    <a:pt x="571" y="547"/>
                    <a:pt x="592" y="556"/>
                    <a:pt x="626" y="577"/>
                  </a:cubicBezTo>
                  <a:cubicBezTo>
                    <a:pt x="667" y="585"/>
                    <a:pt x="667" y="585"/>
                    <a:pt x="667" y="585"/>
                  </a:cubicBezTo>
                  <a:cubicBezTo>
                    <a:pt x="667" y="586"/>
                    <a:pt x="667" y="586"/>
                    <a:pt x="667" y="586"/>
                  </a:cubicBezTo>
                  <a:cubicBezTo>
                    <a:pt x="667" y="587"/>
                    <a:pt x="667" y="587"/>
                    <a:pt x="667" y="587"/>
                  </a:cubicBezTo>
                  <a:cubicBezTo>
                    <a:pt x="665" y="607"/>
                    <a:pt x="665" y="607"/>
                    <a:pt x="665" y="607"/>
                  </a:cubicBezTo>
                  <a:cubicBezTo>
                    <a:pt x="685" y="609"/>
                    <a:pt x="685" y="609"/>
                    <a:pt x="685" y="609"/>
                  </a:cubicBezTo>
                  <a:cubicBezTo>
                    <a:pt x="685" y="636"/>
                    <a:pt x="685" y="636"/>
                    <a:pt x="685" y="636"/>
                  </a:cubicBezTo>
                  <a:cubicBezTo>
                    <a:pt x="691" y="647"/>
                    <a:pt x="696" y="654"/>
                    <a:pt x="698" y="656"/>
                  </a:cubicBezTo>
                  <a:cubicBezTo>
                    <a:pt x="703" y="659"/>
                    <a:pt x="723" y="659"/>
                    <a:pt x="760" y="656"/>
                  </a:cubicBezTo>
                  <a:cubicBezTo>
                    <a:pt x="781" y="645"/>
                    <a:pt x="781" y="645"/>
                    <a:pt x="781" y="645"/>
                  </a:cubicBezTo>
                  <a:cubicBezTo>
                    <a:pt x="802" y="616"/>
                    <a:pt x="802" y="616"/>
                    <a:pt x="802" y="616"/>
                  </a:cubicBezTo>
                  <a:cubicBezTo>
                    <a:pt x="826" y="616"/>
                    <a:pt x="826" y="616"/>
                    <a:pt x="826" y="616"/>
                  </a:cubicBezTo>
                  <a:cubicBezTo>
                    <a:pt x="838" y="612"/>
                    <a:pt x="838" y="612"/>
                    <a:pt x="838" y="612"/>
                  </a:cubicBezTo>
                  <a:cubicBezTo>
                    <a:pt x="883" y="586"/>
                    <a:pt x="883" y="586"/>
                    <a:pt x="883" y="586"/>
                  </a:cubicBezTo>
                  <a:cubicBezTo>
                    <a:pt x="884" y="586"/>
                    <a:pt x="884" y="586"/>
                    <a:pt x="884" y="586"/>
                  </a:cubicBezTo>
                  <a:cubicBezTo>
                    <a:pt x="885" y="585"/>
                    <a:pt x="885" y="585"/>
                    <a:pt x="885" y="585"/>
                  </a:cubicBezTo>
                  <a:cubicBezTo>
                    <a:pt x="911" y="582"/>
                    <a:pt x="926" y="582"/>
                    <a:pt x="930" y="585"/>
                  </a:cubicBezTo>
                  <a:cubicBezTo>
                    <a:pt x="960" y="610"/>
                    <a:pt x="960" y="610"/>
                    <a:pt x="960" y="610"/>
                  </a:cubicBezTo>
                  <a:cubicBezTo>
                    <a:pt x="969" y="614"/>
                    <a:pt x="969" y="614"/>
                    <a:pt x="969" y="614"/>
                  </a:cubicBezTo>
                  <a:cubicBezTo>
                    <a:pt x="970" y="615"/>
                    <a:pt x="970" y="615"/>
                    <a:pt x="970" y="615"/>
                  </a:cubicBezTo>
                  <a:cubicBezTo>
                    <a:pt x="982" y="620"/>
                    <a:pt x="982" y="620"/>
                    <a:pt x="982" y="620"/>
                  </a:cubicBezTo>
                  <a:cubicBezTo>
                    <a:pt x="983" y="620"/>
                    <a:pt x="983" y="620"/>
                    <a:pt x="983" y="620"/>
                  </a:cubicBezTo>
                  <a:cubicBezTo>
                    <a:pt x="983" y="618"/>
                    <a:pt x="983" y="618"/>
                    <a:pt x="983" y="618"/>
                  </a:cubicBezTo>
                  <a:cubicBezTo>
                    <a:pt x="983" y="618"/>
                    <a:pt x="983" y="618"/>
                    <a:pt x="983" y="618"/>
                  </a:cubicBezTo>
                  <a:cubicBezTo>
                    <a:pt x="983" y="617"/>
                    <a:pt x="983" y="617"/>
                    <a:pt x="983" y="617"/>
                  </a:cubicBezTo>
                  <a:cubicBezTo>
                    <a:pt x="983" y="616"/>
                    <a:pt x="983" y="616"/>
                    <a:pt x="983" y="616"/>
                  </a:cubicBezTo>
                  <a:cubicBezTo>
                    <a:pt x="987" y="596"/>
                    <a:pt x="987" y="596"/>
                    <a:pt x="987" y="596"/>
                  </a:cubicBezTo>
                  <a:cubicBezTo>
                    <a:pt x="985" y="589"/>
                    <a:pt x="985" y="585"/>
                    <a:pt x="987" y="580"/>
                  </a:cubicBezTo>
                  <a:cubicBezTo>
                    <a:pt x="989" y="577"/>
                    <a:pt x="992" y="575"/>
                    <a:pt x="998" y="574"/>
                  </a:cubicBezTo>
                  <a:cubicBezTo>
                    <a:pt x="1008" y="571"/>
                    <a:pt x="1018" y="580"/>
                    <a:pt x="1027" y="600"/>
                  </a:cubicBezTo>
                  <a:cubicBezTo>
                    <a:pt x="1029" y="600"/>
                    <a:pt x="1029" y="600"/>
                    <a:pt x="1029" y="600"/>
                  </a:cubicBezTo>
                  <a:cubicBezTo>
                    <a:pt x="1029" y="600"/>
                    <a:pt x="1029" y="600"/>
                    <a:pt x="1029" y="600"/>
                  </a:cubicBezTo>
                  <a:cubicBezTo>
                    <a:pt x="1047" y="593"/>
                    <a:pt x="1047" y="593"/>
                    <a:pt x="1047" y="593"/>
                  </a:cubicBezTo>
                  <a:cubicBezTo>
                    <a:pt x="1050" y="592"/>
                    <a:pt x="1052" y="589"/>
                    <a:pt x="1052" y="585"/>
                  </a:cubicBezTo>
                  <a:cubicBezTo>
                    <a:pt x="1048" y="573"/>
                    <a:pt x="1048" y="573"/>
                    <a:pt x="1048" y="573"/>
                  </a:cubicBezTo>
                  <a:cubicBezTo>
                    <a:pt x="1048" y="572"/>
                    <a:pt x="1048" y="572"/>
                    <a:pt x="1048" y="572"/>
                  </a:cubicBezTo>
                  <a:cubicBezTo>
                    <a:pt x="1047" y="567"/>
                    <a:pt x="1048" y="562"/>
                    <a:pt x="1054" y="560"/>
                  </a:cubicBezTo>
                  <a:cubicBezTo>
                    <a:pt x="1060" y="555"/>
                    <a:pt x="1060" y="555"/>
                    <a:pt x="1060" y="555"/>
                  </a:cubicBezTo>
                  <a:cubicBezTo>
                    <a:pt x="1075" y="538"/>
                    <a:pt x="1075" y="538"/>
                    <a:pt x="1075" y="538"/>
                  </a:cubicBezTo>
                  <a:cubicBezTo>
                    <a:pt x="1085" y="516"/>
                    <a:pt x="1085" y="516"/>
                    <a:pt x="1085" y="516"/>
                  </a:cubicBezTo>
                  <a:cubicBezTo>
                    <a:pt x="1076" y="501"/>
                    <a:pt x="1074" y="491"/>
                    <a:pt x="1076" y="484"/>
                  </a:cubicBezTo>
                  <a:cubicBezTo>
                    <a:pt x="1078" y="465"/>
                    <a:pt x="1078" y="465"/>
                    <a:pt x="1078" y="465"/>
                  </a:cubicBezTo>
                  <a:cubicBezTo>
                    <a:pt x="1074" y="456"/>
                    <a:pt x="1072" y="451"/>
                    <a:pt x="1072" y="446"/>
                  </a:cubicBezTo>
                  <a:cubicBezTo>
                    <a:pt x="1072" y="444"/>
                    <a:pt x="1069" y="438"/>
                    <a:pt x="1064" y="429"/>
                  </a:cubicBezTo>
                  <a:cubicBezTo>
                    <a:pt x="1063" y="429"/>
                    <a:pt x="1063" y="429"/>
                    <a:pt x="1063" y="429"/>
                  </a:cubicBezTo>
                  <a:cubicBezTo>
                    <a:pt x="1063" y="427"/>
                    <a:pt x="1063" y="427"/>
                    <a:pt x="1063" y="427"/>
                  </a:cubicBezTo>
                  <a:cubicBezTo>
                    <a:pt x="1061" y="403"/>
                    <a:pt x="1061" y="403"/>
                    <a:pt x="1061" y="403"/>
                  </a:cubicBezTo>
                  <a:cubicBezTo>
                    <a:pt x="1061" y="398"/>
                    <a:pt x="1060" y="393"/>
                    <a:pt x="1061" y="386"/>
                  </a:cubicBezTo>
                  <a:cubicBezTo>
                    <a:pt x="1055" y="381"/>
                    <a:pt x="1051" y="376"/>
                    <a:pt x="1048" y="371"/>
                  </a:cubicBezTo>
                  <a:cubicBezTo>
                    <a:pt x="1038" y="358"/>
                    <a:pt x="1038" y="358"/>
                    <a:pt x="1038" y="358"/>
                  </a:cubicBezTo>
                  <a:cubicBezTo>
                    <a:pt x="1037" y="357"/>
                    <a:pt x="1037" y="357"/>
                    <a:pt x="1037" y="357"/>
                  </a:cubicBezTo>
                  <a:cubicBezTo>
                    <a:pt x="1037" y="356"/>
                    <a:pt x="1037" y="356"/>
                    <a:pt x="1037" y="356"/>
                  </a:cubicBezTo>
                  <a:cubicBezTo>
                    <a:pt x="1037" y="355"/>
                    <a:pt x="1037" y="355"/>
                    <a:pt x="1037" y="355"/>
                  </a:cubicBezTo>
                  <a:cubicBezTo>
                    <a:pt x="1034" y="338"/>
                    <a:pt x="1034" y="338"/>
                    <a:pt x="1034" y="338"/>
                  </a:cubicBezTo>
                  <a:cubicBezTo>
                    <a:pt x="1023" y="329"/>
                    <a:pt x="1023" y="329"/>
                    <a:pt x="1023" y="329"/>
                  </a:cubicBezTo>
                  <a:cubicBezTo>
                    <a:pt x="1023" y="330"/>
                    <a:pt x="1023" y="330"/>
                    <a:pt x="1023" y="330"/>
                  </a:cubicBezTo>
                  <a:cubicBezTo>
                    <a:pt x="1003" y="314"/>
                    <a:pt x="1003" y="314"/>
                    <a:pt x="1003" y="314"/>
                  </a:cubicBezTo>
                  <a:cubicBezTo>
                    <a:pt x="1003" y="316"/>
                    <a:pt x="1003" y="316"/>
                    <a:pt x="1003" y="316"/>
                  </a:cubicBezTo>
                  <a:cubicBezTo>
                    <a:pt x="1006" y="337"/>
                    <a:pt x="1006" y="337"/>
                    <a:pt x="1006" y="337"/>
                  </a:cubicBezTo>
                  <a:cubicBezTo>
                    <a:pt x="1006" y="338"/>
                    <a:pt x="1006" y="338"/>
                    <a:pt x="1006" y="338"/>
                  </a:cubicBezTo>
                  <a:cubicBezTo>
                    <a:pt x="1006" y="340"/>
                    <a:pt x="1006" y="340"/>
                    <a:pt x="1006" y="340"/>
                  </a:cubicBezTo>
                  <a:cubicBezTo>
                    <a:pt x="996" y="345"/>
                    <a:pt x="996" y="345"/>
                    <a:pt x="996" y="345"/>
                  </a:cubicBezTo>
                  <a:cubicBezTo>
                    <a:pt x="994" y="358"/>
                    <a:pt x="994" y="358"/>
                    <a:pt x="994" y="358"/>
                  </a:cubicBezTo>
                  <a:cubicBezTo>
                    <a:pt x="994" y="360"/>
                    <a:pt x="994" y="360"/>
                    <a:pt x="994" y="360"/>
                  </a:cubicBezTo>
                  <a:cubicBezTo>
                    <a:pt x="970" y="369"/>
                    <a:pt x="970" y="369"/>
                    <a:pt x="970" y="369"/>
                  </a:cubicBezTo>
                  <a:cubicBezTo>
                    <a:pt x="962" y="350"/>
                    <a:pt x="962" y="350"/>
                    <a:pt x="962" y="350"/>
                  </a:cubicBezTo>
                  <a:cubicBezTo>
                    <a:pt x="957" y="349"/>
                    <a:pt x="957" y="349"/>
                    <a:pt x="957" y="349"/>
                  </a:cubicBezTo>
                  <a:cubicBezTo>
                    <a:pt x="949" y="356"/>
                    <a:pt x="949" y="356"/>
                    <a:pt x="949" y="356"/>
                  </a:cubicBezTo>
                  <a:cubicBezTo>
                    <a:pt x="945" y="370"/>
                    <a:pt x="945" y="370"/>
                    <a:pt x="945" y="370"/>
                  </a:cubicBezTo>
                  <a:cubicBezTo>
                    <a:pt x="927" y="375"/>
                    <a:pt x="927" y="375"/>
                    <a:pt x="927" y="375"/>
                  </a:cubicBezTo>
                  <a:cubicBezTo>
                    <a:pt x="918" y="368"/>
                    <a:pt x="918" y="368"/>
                    <a:pt x="918" y="368"/>
                  </a:cubicBezTo>
                  <a:cubicBezTo>
                    <a:pt x="904" y="364"/>
                    <a:pt x="904" y="364"/>
                    <a:pt x="904" y="364"/>
                  </a:cubicBezTo>
                  <a:cubicBezTo>
                    <a:pt x="900" y="345"/>
                    <a:pt x="900" y="345"/>
                    <a:pt x="900" y="345"/>
                  </a:cubicBezTo>
                  <a:cubicBezTo>
                    <a:pt x="894" y="333"/>
                    <a:pt x="894" y="333"/>
                    <a:pt x="894" y="333"/>
                  </a:cubicBezTo>
                  <a:cubicBezTo>
                    <a:pt x="886" y="329"/>
                    <a:pt x="886" y="329"/>
                    <a:pt x="886" y="329"/>
                  </a:cubicBezTo>
                  <a:cubicBezTo>
                    <a:pt x="885" y="328"/>
                    <a:pt x="885" y="328"/>
                    <a:pt x="885" y="328"/>
                  </a:cubicBezTo>
                  <a:cubicBezTo>
                    <a:pt x="879" y="320"/>
                    <a:pt x="879" y="320"/>
                    <a:pt x="879" y="320"/>
                  </a:cubicBezTo>
                  <a:cubicBezTo>
                    <a:pt x="873" y="309"/>
                    <a:pt x="873" y="309"/>
                    <a:pt x="873" y="309"/>
                  </a:cubicBezTo>
                  <a:cubicBezTo>
                    <a:pt x="863" y="297"/>
                    <a:pt x="863" y="297"/>
                    <a:pt x="863" y="297"/>
                  </a:cubicBezTo>
                  <a:cubicBezTo>
                    <a:pt x="855" y="297"/>
                    <a:pt x="855" y="297"/>
                    <a:pt x="855" y="297"/>
                  </a:cubicBezTo>
                  <a:cubicBezTo>
                    <a:pt x="841" y="302"/>
                    <a:pt x="841" y="302"/>
                    <a:pt x="841" y="302"/>
                  </a:cubicBezTo>
                  <a:cubicBezTo>
                    <a:pt x="841" y="303"/>
                    <a:pt x="841" y="303"/>
                    <a:pt x="841" y="303"/>
                  </a:cubicBezTo>
                  <a:cubicBezTo>
                    <a:pt x="805" y="300"/>
                    <a:pt x="805" y="300"/>
                    <a:pt x="805" y="300"/>
                  </a:cubicBezTo>
                  <a:cubicBezTo>
                    <a:pt x="778" y="295"/>
                    <a:pt x="778" y="295"/>
                    <a:pt x="778" y="295"/>
                  </a:cubicBezTo>
                  <a:cubicBezTo>
                    <a:pt x="776" y="294"/>
                    <a:pt x="772" y="291"/>
                    <a:pt x="764" y="287"/>
                  </a:cubicBezTo>
                  <a:cubicBezTo>
                    <a:pt x="743" y="280"/>
                    <a:pt x="743" y="280"/>
                    <a:pt x="743" y="280"/>
                  </a:cubicBezTo>
                  <a:cubicBezTo>
                    <a:pt x="727" y="276"/>
                    <a:pt x="718" y="272"/>
                    <a:pt x="716" y="268"/>
                  </a:cubicBezTo>
                  <a:cubicBezTo>
                    <a:pt x="713" y="266"/>
                    <a:pt x="713" y="266"/>
                    <a:pt x="713" y="266"/>
                  </a:cubicBezTo>
                  <a:cubicBezTo>
                    <a:pt x="708" y="265"/>
                    <a:pt x="708" y="265"/>
                    <a:pt x="708" y="265"/>
                  </a:cubicBezTo>
                  <a:cubicBezTo>
                    <a:pt x="696" y="258"/>
                    <a:pt x="696" y="258"/>
                    <a:pt x="696" y="258"/>
                  </a:cubicBezTo>
                  <a:cubicBezTo>
                    <a:pt x="694" y="257"/>
                    <a:pt x="694" y="257"/>
                    <a:pt x="694" y="257"/>
                  </a:cubicBezTo>
                  <a:cubicBezTo>
                    <a:pt x="692" y="254"/>
                    <a:pt x="690" y="252"/>
                    <a:pt x="689" y="249"/>
                  </a:cubicBezTo>
                  <a:cubicBezTo>
                    <a:pt x="686" y="243"/>
                    <a:pt x="686" y="243"/>
                    <a:pt x="686" y="243"/>
                  </a:cubicBezTo>
                  <a:cubicBezTo>
                    <a:pt x="681" y="235"/>
                    <a:pt x="681" y="235"/>
                    <a:pt x="681" y="235"/>
                  </a:cubicBezTo>
                  <a:cubicBezTo>
                    <a:pt x="672" y="231"/>
                    <a:pt x="672" y="231"/>
                    <a:pt x="672" y="231"/>
                  </a:cubicBezTo>
                  <a:cubicBezTo>
                    <a:pt x="668" y="233"/>
                    <a:pt x="668" y="233"/>
                    <a:pt x="668" y="233"/>
                  </a:cubicBezTo>
                  <a:cubicBezTo>
                    <a:pt x="665" y="236"/>
                    <a:pt x="665" y="236"/>
                    <a:pt x="665" y="236"/>
                  </a:cubicBezTo>
                  <a:cubicBezTo>
                    <a:pt x="663" y="237"/>
                    <a:pt x="663" y="237"/>
                    <a:pt x="663" y="237"/>
                  </a:cubicBezTo>
                  <a:cubicBezTo>
                    <a:pt x="659" y="240"/>
                    <a:pt x="656" y="241"/>
                    <a:pt x="653" y="242"/>
                  </a:cubicBezTo>
                  <a:cubicBezTo>
                    <a:pt x="647" y="243"/>
                    <a:pt x="642" y="240"/>
                    <a:pt x="636" y="234"/>
                  </a:cubicBezTo>
                  <a:cubicBezTo>
                    <a:pt x="623" y="220"/>
                    <a:pt x="623" y="220"/>
                    <a:pt x="623" y="220"/>
                  </a:cubicBezTo>
                  <a:cubicBezTo>
                    <a:pt x="618" y="214"/>
                    <a:pt x="614" y="209"/>
                    <a:pt x="613" y="205"/>
                  </a:cubicBezTo>
                  <a:cubicBezTo>
                    <a:pt x="610" y="200"/>
                    <a:pt x="610" y="200"/>
                    <a:pt x="610" y="200"/>
                  </a:cubicBezTo>
                  <a:cubicBezTo>
                    <a:pt x="605" y="195"/>
                    <a:pt x="601" y="190"/>
                    <a:pt x="599" y="186"/>
                  </a:cubicBezTo>
                  <a:cubicBezTo>
                    <a:pt x="597" y="180"/>
                    <a:pt x="596" y="174"/>
                    <a:pt x="598" y="169"/>
                  </a:cubicBezTo>
                  <a:cubicBezTo>
                    <a:pt x="598" y="168"/>
                    <a:pt x="598" y="168"/>
                    <a:pt x="598" y="168"/>
                  </a:cubicBezTo>
                  <a:cubicBezTo>
                    <a:pt x="607" y="153"/>
                    <a:pt x="607" y="153"/>
                    <a:pt x="607" y="153"/>
                  </a:cubicBezTo>
                  <a:cubicBezTo>
                    <a:pt x="612" y="137"/>
                    <a:pt x="612" y="137"/>
                    <a:pt x="612" y="137"/>
                  </a:cubicBezTo>
                  <a:cubicBezTo>
                    <a:pt x="614" y="127"/>
                    <a:pt x="614" y="127"/>
                    <a:pt x="614" y="127"/>
                  </a:cubicBezTo>
                  <a:cubicBezTo>
                    <a:pt x="611" y="111"/>
                    <a:pt x="611" y="111"/>
                    <a:pt x="611" y="111"/>
                  </a:cubicBezTo>
                  <a:cubicBezTo>
                    <a:pt x="601" y="102"/>
                    <a:pt x="601" y="102"/>
                    <a:pt x="601" y="102"/>
                  </a:cubicBezTo>
                  <a:cubicBezTo>
                    <a:pt x="603" y="89"/>
                    <a:pt x="603" y="89"/>
                    <a:pt x="603" y="89"/>
                  </a:cubicBezTo>
                  <a:cubicBezTo>
                    <a:pt x="603" y="79"/>
                    <a:pt x="606" y="74"/>
                    <a:pt x="613" y="73"/>
                  </a:cubicBezTo>
                  <a:cubicBezTo>
                    <a:pt x="615" y="72"/>
                    <a:pt x="616" y="71"/>
                    <a:pt x="616" y="68"/>
                  </a:cubicBezTo>
                  <a:cubicBezTo>
                    <a:pt x="616" y="67"/>
                    <a:pt x="616" y="67"/>
                    <a:pt x="616" y="67"/>
                  </a:cubicBezTo>
                  <a:cubicBezTo>
                    <a:pt x="616" y="54"/>
                    <a:pt x="616" y="54"/>
                    <a:pt x="616" y="54"/>
                  </a:cubicBezTo>
                  <a:cubicBezTo>
                    <a:pt x="616" y="53"/>
                    <a:pt x="616" y="53"/>
                    <a:pt x="616" y="53"/>
                  </a:cubicBezTo>
                  <a:cubicBezTo>
                    <a:pt x="616" y="37"/>
                    <a:pt x="616" y="37"/>
                    <a:pt x="616" y="37"/>
                  </a:cubicBezTo>
                  <a:cubicBezTo>
                    <a:pt x="615" y="37"/>
                    <a:pt x="615" y="37"/>
                    <a:pt x="615" y="37"/>
                  </a:cubicBezTo>
                  <a:cubicBezTo>
                    <a:pt x="614" y="36"/>
                    <a:pt x="614" y="36"/>
                    <a:pt x="614" y="36"/>
                  </a:cubicBezTo>
                  <a:cubicBezTo>
                    <a:pt x="612" y="35"/>
                    <a:pt x="612" y="35"/>
                    <a:pt x="612" y="35"/>
                  </a:cubicBezTo>
                  <a:cubicBezTo>
                    <a:pt x="612" y="34"/>
                    <a:pt x="612" y="34"/>
                    <a:pt x="612" y="34"/>
                  </a:cubicBezTo>
                  <a:cubicBezTo>
                    <a:pt x="611" y="34"/>
                    <a:pt x="611" y="34"/>
                    <a:pt x="611" y="34"/>
                  </a:cubicBezTo>
                  <a:cubicBezTo>
                    <a:pt x="598" y="26"/>
                    <a:pt x="598" y="26"/>
                    <a:pt x="598" y="26"/>
                  </a:cubicBezTo>
                  <a:cubicBezTo>
                    <a:pt x="598" y="26"/>
                    <a:pt x="598" y="26"/>
                    <a:pt x="598" y="26"/>
                  </a:cubicBezTo>
                  <a:cubicBezTo>
                    <a:pt x="588" y="18"/>
                    <a:pt x="588" y="18"/>
                    <a:pt x="588" y="18"/>
                  </a:cubicBezTo>
                  <a:cubicBezTo>
                    <a:pt x="556" y="11"/>
                    <a:pt x="556" y="11"/>
                    <a:pt x="556" y="11"/>
                  </a:cubicBezTo>
                  <a:cubicBezTo>
                    <a:pt x="545" y="4"/>
                    <a:pt x="545" y="4"/>
                    <a:pt x="545" y="4"/>
                  </a:cubicBezTo>
                  <a:cubicBezTo>
                    <a:pt x="526" y="4"/>
                    <a:pt x="526" y="4"/>
                    <a:pt x="526" y="4"/>
                  </a:cubicBezTo>
                  <a:cubicBezTo>
                    <a:pt x="523" y="4"/>
                    <a:pt x="520" y="6"/>
                    <a:pt x="515" y="9"/>
                  </a:cubicBezTo>
                  <a:cubicBezTo>
                    <a:pt x="514" y="9"/>
                    <a:pt x="514" y="9"/>
                    <a:pt x="514" y="9"/>
                  </a:cubicBezTo>
                  <a:cubicBezTo>
                    <a:pt x="499" y="14"/>
                    <a:pt x="499" y="14"/>
                    <a:pt x="499" y="14"/>
                  </a:cubicBezTo>
                  <a:cubicBezTo>
                    <a:pt x="461" y="14"/>
                    <a:pt x="461" y="14"/>
                    <a:pt x="461" y="14"/>
                  </a:cubicBezTo>
                  <a:cubicBezTo>
                    <a:pt x="456" y="16"/>
                    <a:pt x="451" y="17"/>
                    <a:pt x="448" y="20"/>
                  </a:cubicBezTo>
                  <a:cubicBezTo>
                    <a:pt x="444" y="23"/>
                    <a:pt x="436" y="26"/>
                    <a:pt x="426" y="29"/>
                  </a:cubicBezTo>
                  <a:cubicBezTo>
                    <a:pt x="408" y="34"/>
                    <a:pt x="408" y="34"/>
                    <a:pt x="408" y="34"/>
                  </a:cubicBezTo>
                  <a:cubicBezTo>
                    <a:pt x="408" y="34"/>
                    <a:pt x="408" y="34"/>
                    <a:pt x="408" y="34"/>
                  </a:cubicBezTo>
                  <a:cubicBezTo>
                    <a:pt x="407" y="34"/>
                    <a:pt x="407" y="34"/>
                    <a:pt x="407" y="34"/>
                  </a:cubicBezTo>
                  <a:cubicBezTo>
                    <a:pt x="381" y="32"/>
                    <a:pt x="381" y="32"/>
                    <a:pt x="381" y="32"/>
                  </a:cubicBezTo>
                  <a:cubicBezTo>
                    <a:pt x="379" y="31"/>
                    <a:pt x="379" y="31"/>
                    <a:pt x="379" y="31"/>
                  </a:cubicBezTo>
                  <a:cubicBezTo>
                    <a:pt x="380" y="32"/>
                    <a:pt x="380" y="32"/>
                    <a:pt x="380" y="32"/>
                  </a:cubicBezTo>
                  <a:cubicBezTo>
                    <a:pt x="379" y="31"/>
                    <a:pt x="379" y="31"/>
                    <a:pt x="379" y="31"/>
                  </a:cubicBezTo>
                  <a:cubicBezTo>
                    <a:pt x="370" y="30"/>
                    <a:pt x="370" y="30"/>
                    <a:pt x="370" y="30"/>
                  </a:cubicBezTo>
                  <a:cubicBezTo>
                    <a:pt x="355" y="35"/>
                    <a:pt x="355" y="35"/>
                    <a:pt x="355" y="35"/>
                  </a:cubicBezTo>
                  <a:cubicBezTo>
                    <a:pt x="325" y="38"/>
                    <a:pt x="325" y="38"/>
                    <a:pt x="325" y="38"/>
                  </a:cubicBezTo>
                  <a:cubicBezTo>
                    <a:pt x="324" y="38"/>
                    <a:pt x="324" y="38"/>
                    <a:pt x="324" y="38"/>
                  </a:cubicBezTo>
                  <a:cubicBezTo>
                    <a:pt x="323" y="37"/>
                    <a:pt x="323" y="37"/>
                    <a:pt x="323" y="37"/>
                  </a:cubicBezTo>
                  <a:cubicBezTo>
                    <a:pt x="308" y="32"/>
                    <a:pt x="308" y="32"/>
                    <a:pt x="308" y="32"/>
                  </a:cubicBezTo>
                  <a:cubicBezTo>
                    <a:pt x="296" y="32"/>
                    <a:pt x="296" y="32"/>
                    <a:pt x="296" y="32"/>
                  </a:cubicBezTo>
                  <a:cubicBezTo>
                    <a:pt x="290" y="30"/>
                    <a:pt x="284" y="26"/>
                    <a:pt x="277" y="18"/>
                  </a:cubicBezTo>
                  <a:cubicBezTo>
                    <a:pt x="276" y="16"/>
                    <a:pt x="276" y="16"/>
                    <a:pt x="276" y="16"/>
                  </a:cubicBezTo>
                  <a:cubicBezTo>
                    <a:pt x="275" y="10"/>
                    <a:pt x="273" y="7"/>
                    <a:pt x="272" y="6"/>
                  </a:cubicBezTo>
                  <a:cubicBezTo>
                    <a:pt x="269" y="4"/>
                    <a:pt x="269" y="4"/>
                    <a:pt x="269" y="4"/>
                  </a:cubicBezTo>
                  <a:cubicBezTo>
                    <a:pt x="263" y="0"/>
                    <a:pt x="263" y="0"/>
                    <a:pt x="263" y="0"/>
                  </a:cubicBezTo>
                  <a:cubicBezTo>
                    <a:pt x="257" y="6"/>
                    <a:pt x="257" y="6"/>
                    <a:pt x="257" y="6"/>
                  </a:cubicBezTo>
                  <a:cubicBezTo>
                    <a:pt x="256" y="7"/>
                    <a:pt x="256" y="7"/>
                    <a:pt x="256" y="7"/>
                  </a:cubicBezTo>
                  <a:cubicBezTo>
                    <a:pt x="234" y="16"/>
                    <a:pt x="234" y="16"/>
                    <a:pt x="234" y="16"/>
                  </a:cubicBezTo>
                  <a:cubicBezTo>
                    <a:pt x="234" y="16"/>
                    <a:pt x="234" y="16"/>
                    <a:pt x="234" y="16"/>
                  </a:cubicBezTo>
                  <a:cubicBezTo>
                    <a:pt x="232" y="16"/>
                    <a:pt x="232" y="16"/>
                    <a:pt x="232" y="16"/>
                  </a:cubicBezTo>
                  <a:cubicBezTo>
                    <a:pt x="205" y="19"/>
                    <a:pt x="205" y="19"/>
                    <a:pt x="205" y="19"/>
                  </a:cubicBezTo>
                  <a:cubicBezTo>
                    <a:pt x="201" y="19"/>
                    <a:pt x="194" y="17"/>
                    <a:pt x="183" y="14"/>
                  </a:cubicBezTo>
                  <a:cubicBezTo>
                    <a:pt x="160" y="10"/>
                    <a:pt x="160" y="10"/>
                    <a:pt x="160" y="10"/>
                  </a:cubicBezTo>
                  <a:cubicBezTo>
                    <a:pt x="159" y="10"/>
                    <a:pt x="159" y="10"/>
                    <a:pt x="159" y="10"/>
                  </a:cubicBezTo>
                  <a:cubicBezTo>
                    <a:pt x="145" y="3"/>
                    <a:pt x="145" y="3"/>
                    <a:pt x="145" y="3"/>
                  </a:cubicBezTo>
                  <a:lnTo>
                    <a:pt x="134"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7" name="Freeform 13"/>
            <p:cNvSpPr/>
            <p:nvPr/>
          </p:nvSpPr>
          <p:spPr bwMode="auto">
            <a:xfrm>
              <a:off x="2363427" y="3209418"/>
              <a:ext cx="900847" cy="791318"/>
            </a:xfrm>
            <a:custGeom>
              <a:gdLst>
                <a:gd fmla="*/ 17 w 606" name="T0"/>
                <a:gd fmla="*/ 24 h 532" name="T1"/>
                <a:gd fmla="*/ 15 w 606" name="T2"/>
                <a:gd fmla="*/ 61 h 532" name="T3"/>
                <a:gd fmla="*/ 8 w 606" name="T4"/>
                <a:gd fmla="*/ 99 h 532" name="T5"/>
                <a:gd fmla="*/ 34 w 606" name="T6"/>
                <a:gd fmla="*/ 120 h 532" name="T7"/>
                <a:gd fmla="*/ 62 w 606" name="T8"/>
                <a:gd fmla="*/ 168 h 532" name="T9"/>
                <a:gd fmla="*/ 73 w 606" name="T10"/>
                <a:gd fmla="*/ 230 h 532" name="T11"/>
                <a:gd fmla="*/ 86 w 606" name="T12"/>
                <a:gd fmla="*/ 299 h 532" name="T13"/>
                <a:gd fmla="*/ 75 w 606" name="T14"/>
                <a:gd fmla="*/ 361 h 532" name="T15"/>
                <a:gd fmla="*/ 92 w 606" name="T16"/>
                <a:gd fmla="*/ 399 h 532" name="T17"/>
                <a:gd fmla="*/ 102 w 606" name="T18"/>
                <a:gd fmla="*/ 386 h 532" name="T19"/>
                <a:gd fmla="*/ 129 w 606" name="T20"/>
                <a:gd fmla="*/ 365 h 532" name="T21"/>
                <a:gd fmla="*/ 146 w 606" name="T22"/>
                <a:gd fmla="*/ 408 h 532" name="T23"/>
                <a:gd fmla="*/ 165 w 606" name="T24"/>
                <a:gd fmla="*/ 402 h 532" name="T25"/>
                <a:gd fmla="*/ 198 w 606" name="T26"/>
                <a:gd fmla="*/ 472 h 532" name="T27"/>
                <a:gd fmla="*/ 211 w 606" name="T28"/>
                <a:gd fmla="*/ 514 h 532" name="T29"/>
                <a:gd fmla="*/ 227 w 606" name="T30"/>
                <a:gd fmla="*/ 527 h 532" name="T31"/>
                <a:gd fmla="*/ 263 w 606" name="T32"/>
                <a:gd fmla="*/ 505 h 532" name="T33"/>
                <a:gd fmla="*/ 289 w 606" name="T34"/>
                <a:gd fmla="*/ 482 h 532" name="T35"/>
                <a:gd fmla="*/ 299 w 606" name="T36"/>
                <a:gd fmla="*/ 439 h 532" name="T37"/>
                <a:gd fmla="*/ 309 w 606" name="T38"/>
                <a:gd fmla="*/ 376 h 532" name="T39"/>
                <a:gd fmla="*/ 367 w 606" name="T40"/>
                <a:gd fmla="*/ 362 h 532" name="T41"/>
                <a:gd fmla="*/ 380 w 606" name="T42"/>
                <a:gd fmla="*/ 408 h 532" name="T43"/>
                <a:gd fmla="*/ 413 w 606" name="T44"/>
                <a:gd fmla="*/ 401 h 532" name="T45"/>
                <a:gd fmla="*/ 433 w 606" name="T46"/>
                <a:gd fmla="*/ 427 h 532" name="T47"/>
                <a:gd fmla="*/ 479 w 606" name="T48"/>
                <a:gd fmla="*/ 408 h 532" name="T49"/>
                <a:gd fmla="*/ 434 w 606" name="T50"/>
                <a:gd fmla="*/ 374 h 532" name="T51"/>
                <a:gd fmla="*/ 460 w 606" name="T52"/>
                <a:gd fmla="*/ 359 h 532" name="T53"/>
                <a:gd fmla="*/ 469 w 606" name="T54"/>
                <a:gd fmla="*/ 346 h 532" name="T55"/>
                <a:gd fmla="*/ 439 w 606" name="T56"/>
                <a:gd fmla="*/ 298 h 532" name="T57"/>
                <a:gd fmla="*/ 523 w 606" name="T58"/>
                <a:gd fmla="*/ 248 h 532" name="T59"/>
                <a:gd fmla="*/ 547 w 606" name="T60"/>
                <a:gd fmla="*/ 223 h 532" name="T61"/>
                <a:gd fmla="*/ 573 w 606" name="T62"/>
                <a:gd fmla="*/ 192 h 532" name="T63"/>
                <a:gd fmla="*/ 592 w 606" name="T64"/>
                <a:gd fmla="*/ 148 h 532" name="T65"/>
                <a:gd fmla="*/ 561 w 606" name="T66"/>
                <a:gd fmla="*/ 135 h 532" name="T67"/>
                <a:gd fmla="*/ 542 w 606" name="T68"/>
                <a:gd fmla="*/ 119 h 532" name="T69"/>
                <a:gd fmla="*/ 521 w 606" name="T70"/>
                <a:gd fmla="*/ 120 h 532" name="T71"/>
                <a:gd fmla="*/ 510 w 606" name="T72"/>
                <a:gd fmla="*/ 99 h 532" name="T73"/>
                <a:gd fmla="*/ 471 w 606" name="T74"/>
                <a:gd fmla="*/ 112 h 532" name="T75"/>
                <a:gd fmla="*/ 452 w 606" name="T76"/>
                <a:gd fmla="*/ 99 h 532" name="T77"/>
                <a:gd fmla="*/ 401 w 606" name="T78"/>
                <a:gd fmla="*/ 104 h 532" name="T79"/>
                <a:gd fmla="*/ 376 w 606" name="T80"/>
                <a:gd fmla="*/ 94 h 532" name="T81"/>
                <a:gd fmla="*/ 359 w 606" name="T82"/>
                <a:gd fmla="*/ 51 h 532" name="T83"/>
                <a:gd fmla="*/ 300 w 606" name="T84"/>
                <a:gd fmla="*/ 10 h 532" name="T85"/>
                <a:gd fmla="*/ 271 w 606" name="T86"/>
                <a:gd fmla="*/ 37 h 532" name="T87"/>
                <a:gd fmla="*/ 275 w 606" name="T88"/>
                <a:gd fmla="*/ 54 h 532" name="T89"/>
                <a:gd fmla="*/ 229 w 606" name="T90"/>
                <a:gd fmla="*/ 61 h 532" name="T91"/>
                <a:gd fmla="*/ 223 w 606" name="T92"/>
                <a:gd fmla="*/ 74 h 532" name="T93"/>
                <a:gd fmla="*/ 191 w 606" name="T94"/>
                <a:gd fmla="*/ 103 h 532" name="T95"/>
                <a:gd fmla="*/ 162 w 606" name="T96"/>
                <a:gd fmla="*/ 116 h 532" name="T97"/>
                <a:gd fmla="*/ 127 w 606" name="T98"/>
                <a:gd fmla="*/ 92 h 532" name="T99"/>
                <a:gd fmla="*/ 102 w 606" name="T100"/>
                <a:gd fmla="*/ 73 h 532" name="T101"/>
                <a:gd fmla="*/ 71 w 606" name="T102"/>
                <a:gd fmla="*/ 29 h 532" name="T103"/>
                <a:gd fmla="*/ 57 w 606" name="T104"/>
                <a:gd fmla="*/ 13 h 53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32" w="606">
                  <a:moveTo>
                    <a:pt x="56" y="13"/>
                  </a:moveTo>
                  <a:cubicBezTo>
                    <a:pt x="40" y="8"/>
                    <a:pt x="40" y="8"/>
                    <a:pt x="40" y="8"/>
                  </a:cubicBezTo>
                  <a:cubicBezTo>
                    <a:pt x="24" y="6"/>
                    <a:pt x="24" y="6"/>
                    <a:pt x="24" y="6"/>
                  </a:cubicBezTo>
                  <a:cubicBezTo>
                    <a:pt x="18" y="12"/>
                    <a:pt x="18" y="12"/>
                    <a:pt x="18" y="12"/>
                  </a:cubicBezTo>
                  <a:cubicBezTo>
                    <a:pt x="17" y="24"/>
                    <a:pt x="17" y="24"/>
                    <a:pt x="17" y="24"/>
                  </a:cubicBezTo>
                  <a:cubicBezTo>
                    <a:pt x="18" y="25"/>
                    <a:pt x="18" y="25"/>
                    <a:pt x="18" y="25"/>
                  </a:cubicBezTo>
                  <a:cubicBezTo>
                    <a:pt x="22" y="43"/>
                    <a:pt x="22" y="43"/>
                    <a:pt x="22" y="43"/>
                  </a:cubicBezTo>
                  <a:cubicBezTo>
                    <a:pt x="23" y="56"/>
                    <a:pt x="23" y="56"/>
                    <a:pt x="23" y="56"/>
                  </a:cubicBezTo>
                  <a:cubicBezTo>
                    <a:pt x="23" y="61"/>
                    <a:pt x="23" y="61"/>
                    <a:pt x="23" y="61"/>
                  </a:cubicBezTo>
                  <a:cubicBezTo>
                    <a:pt x="15" y="61"/>
                    <a:pt x="15" y="61"/>
                    <a:pt x="15" y="61"/>
                  </a:cubicBezTo>
                  <a:cubicBezTo>
                    <a:pt x="18" y="77"/>
                    <a:pt x="18" y="77"/>
                    <a:pt x="18" y="77"/>
                  </a:cubicBezTo>
                  <a:cubicBezTo>
                    <a:pt x="5" y="82"/>
                    <a:pt x="5" y="82"/>
                    <a:pt x="5" y="82"/>
                  </a:cubicBezTo>
                  <a:cubicBezTo>
                    <a:pt x="0" y="92"/>
                    <a:pt x="0" y="92"/>
                    <a:pt x="0" y="92"/>
                  </a:cubicBezTo>
                  <a:cubicBezTo>
                    <a:pt x="7" y="98"/>
                    <a:pt x="7" y="98"/>
                    <a:pt x="7" y="98"/>
                  </a:cubicBezTo>
                  <a:cubicBezTo>
                    <a:pt x="8" y="99"/>
                    <a:pt x="8" y="99"/>
                    <a:pt x="8" y="99"/>
                  </a:cubicBezTo>
                  <a:cubicBezTo>
                    <a:pt x="32" y="118"/>
                    <a:pt x="32" y="118"/>
                    <a:pt x="32" y="118"/>
                  </a:cubicBezTo>
                  <a:cubicBezTo>
                    <a:pt x="33" y="119"/>
                    <a:pt x="33" y="119"/>
                    <a:pt x="33" y="119"/>
                  </a:cubicBezTo>
                  <a:cubicBezTo>
                    <a:pt x="34" y="119"/>
                    <a:pt x="34" y="119"/>
                    <a:pt x="34" y="119"/>
                  </a:cubicBezTo>
                  <a:cubicBezTo>
                    <a:pt x="34" y="119"/>
                    <a:pt x="34" y="119"/>
                    <a:pt x="34" y="119"/>
                  </a:cubicBezTo>
                  <a:cubicBezTo>
                    <a:pt x="34" y="120"/>
                    <a:pt x="34" y="120"/>
                    <a:pt x="34" y="120"/>
                  </a:cubicBezTo>
                  <a:cubicBezTo>
                    <a:pt x="37" y="137"/>
                    <a:pt x="37" y="137"/>
                    <a:pt x="37" y="137"/>
                  </a:cubicBezTo>
                  <a:cubicBezTo>
                    <a:pt x="48" y="153"/>
                    <a:pt x="48" y="153"/>
                    <a:pt x="48" y="153"/>
                  </a:cubicBezTo>
                  <a:cubicBezTo>
                    <a:pt x="51" y="157"/>
                    <a:pt x="54" y="161"/>
                    <a:pt x="60" y="167"/>
                  </a:cubicBezTo>
                  <a:cubicBezTo>
                    <a:pt x="61" y="167"/>
                    <a:pt x="61" y="167"/>
                    <a:pt x="61" y="167"/>
                  </a:cubicBezTo>
                  <a:cubicBezTo>
                    <a:pt x="62" y="168"/>
                    <a:pt x="62" y="168"/>
                    <a:pt x="62" y="168"/>
                  </a:cubicBezTo>
                  <a:cubicBezTo>
                    <a:pt x="62" y="168"/>
                    <a:pt x="62" y="168"/>
                    <a:pt x="62" y="168"/>
                  </a:cubicBezTo>
                  <a:cubicBezTo>
                    <a:pt x="61" y="170"/>
                    <a:pt x="61" y="170"/>
                    <a:pt x="61" y="170"/>
                  </a:cubicBezTo>
                  <a:cubicBezTo>
                    <a:pt x="61" y="185"/>
                    <a:pt x="61" y="185"/>
                    <a:pt x="61" y="185"/>
                  </a:cubicBezTo>
                  <a:cubicBezTo>
                    <a:pt x="63" y="189"/>
                    <a:pt x="64" y="198"/>
                    <a:pt x="64" y="211"/>
                  </a:cubicBezTo>
                  <a:cubicBezTo>
                    <a:pt x="70" y="220"/>
                    <a:pt x="73" y="226"/>
                    <a:pt x="73" y="230"/>
                  </a:cubicBezTo>
                  <a:cubicBezTo>
                    <a:pt x="73" y="233"/>
                    <a:pt x="75" y="239"/>
                    <a:pt x="78" y="246"/>
                  </a:cubicBezTo>
                  <a:cubicBezTo>
                    <a:pt x="78" y="247"/>
                    <a:pt x="78" y="247"/>
                    <a:pt x="78" y="247"/>
                  </a:cubicBezTo>
                  <a:cubicBezTo>
                    <a:pt x="80" y="256"/>
                    <a:pt x="79" y="265"/>
                    <a:pt x="77" y="272"/>
                  </a:cubicBezTo>
                  <a:cubicBezTo>
                    <a:pt x="75" y="276"/>
                    <a:pt x="78" y="285"/>
                    <a:pt x="85" y="298"/>
                  </a:cubicBezTo>
                  <a:cubicBezTo>
                    <a:pt x="86" y="299"/>
                    <a:pt x="86" y="299"/>
                    <a:pt x="86" y="299"/>
                  </a:cubicBezTo>
                  <a:cubicBezTo>
                    <a:pt x="87" y="300"/>
                    <a:pt x="87" y="300"/>
                    <a:pt x="87" y="300"/>
                  </a:cubicBezTo>
                  <a:cubicBezTo>
                    <a:pt x="86" y="301"/>
                    <a:pt x="86" y="301"/>
                    <a:pt x="86" y="301"/>
                  </a:cubicBezTo>
                  <a:cubicBezTo>
                    <a:pt x="75" y="325"/>
                    <a:pt x="75" y="325"/>
                    <a:pt x="75" y="325"/>
                  </a:cubicBezTo>
                  <a:cubicBezTo>
                    <a:pt x="77" y="331"/>
                    <a:pt x="78" y="335"/>
                    <a:pt x="78" y="338"/>
                  </a:cubicBezTo>
                  <a:cubicBezTo>
                    <a:pt x="75" y="361"/>
                    <a:pt x="75" y="361"/>
                    <a:pt x="75" y="361"/>
                  </a:cubicBezTo>
                  <a:cubicBezTo>
                    <a:pt x="74" y="368"/>
                    <a:pt x="74" y="372"/>
                    <a:pt x="77" y="374"/>
                  </a:cubicBezTo>
                  <a:cubicBezTo>
                    <a:pt x="81" y="376"/>
                    <a:pt x="81" y="376"/>
                    <a:pt x="81" y="376"/>
                  </a:cubicBezTo>
                  <a:cubicBezTo>
                    <a:pt x="87" y="379"/>
                    <a:pt x="89" y="383"/>
                    <a:pt x="89" y="386"/>
                  </a:cubicBezTo>
                  <a:cubicBezTo>
                    <a:pt x="89" y="398"/>
                    <a:pt x="89" y="398"/>
                    <a:pt x="89" y="398"/>
                  </a:cubicBezTo>
                  <a:cubicBezTo>
                    <a:pt x="92" y="399"/>
                    <a:pt x="92" y="399"/>
                    <a:pt x="92" y="399"/>
                  </a:cubicBezTo>
                  <a:cubicBezTo>
                    <a:pt x="93" y="400"/>
                    <a:pt x="93" y="400"/>
                    <a:pt x="93" y="400"/>
                  </a:cubicBezTo>
                  <a:cubicBezTo>
                    <a:pt x="95" y="398"/>
                    <a:pt x="95" y="398"/>
                    <a:pt x="95" y="398"/>
                  </a:cubicBezTo>
                  <a:cubicBezTo>
                    <a:pt x="97" y="396"/>
                    <a:pt x="99" y="393"/>
                    <a:pt x="100" y="390"/>
                  </a:cubicBezTo>
                  <a:cubicBezTo>
                    <a:pt x="101" y="388"/>
                    <a:pt x="101" y="388"/>
                    <a:pt x="101" y="388"/>
                  </a:cubicBezTo>
                  <a:cubicBezTo>
                    <a:pt x="102" y="386"/>
                    <a:pt x="102" y="386"/>
                    <a:pt x="102" y="386"/>
                  </a:cubicBezTo>
                  <a:cubicBezTo>
                    <a:pt x="105" y="385"/>
                    <a:pt x="106" y="383"/>
                    <a:pt x="108" y="380"/>
                  </a:cubicBezTo>
                  <a:cubicBezTo>
                    <a:pt x="109" y="376"/>
                    <a:pt x="109" y="372"/>
                    <a:pt x="107" y="367"/>
                  </a:cubicBezTo>
                  <a:cubicBezTo>
                    <a:pt x="106" y="363"/>
                    <a:pt x="106" y="363"/>
                    <a:pt x="106" y="363"/>
                  </a:cubicBezTo>
                  <a:cubicBezTo>
                    <a:pt x="109" y="363"/>
                    <a:pt x="109" y="363"/>
                    <a:pt x="109" y="363"/>
                  </a:cubicBezTo>
                  <a:cubicBezTo>
                    <a:pt x="120" y="360"/>
                    <a:pt x="127" y="361"/>
                    <a:pt x="129" y="365"/>
                  </a:cubicBezTo>
                  <a:cubicBezTo>
                    <a:pt x="134" y="379"/>
                    <a:pt x="134" y="379"/>
                    <a:pt x="134" y="379"/>
                  </a:cubicBezTo>
                  <a:cubicBezTo>
                    <a:pt x="134" y="380"/>
                    <a:pt x="134" y="380"/>
                    <a:pt x="134" y="380"/>
                  </a:cubicBezTo>
                  <a:cubicBezTo>
                    <a:pt x="134" y="381"/>
                    <a:pt x="134" y="381"/>
                    <a:pt x="134" y="381"/>
                  </a:cubicBezTo>
                  <a:cubicBezTo>
                    <a:pt x="137" y="403"/>
                    <a:pt x="137" y="403"/>
                    <a:pt x="137" y="403"/>
                  </a:cubicBezTo>
                  <a:cubicBezTo>
                    <a:pt x="146" y="408"/>
                    <a:pt x="146" y="408"/>
                    <a:pt x="146" y="408"/>
                  </a:cubicBezTo>
                  <a:cubicBezTo>
                    <a:pt x="147" y="408"/>
                    <a:pt x="147" y="408"/>
                    <a:pt x="147" y="408"/>
                  </a:cubicBezTo>
                  <a:cubicBezTo>
                    <a:pt x="147" y="408"/>
                    <a:pt x="147" y="408"/>
                    <a:pt x="147" y="408"/>
                  </a:cubicBezTo>
                  <a:cubicBezTo>
                    <a:pt x="153" y="413"/>
                    <a:pt x="153" y="413"/>
                    <a:pt x="153" y="413"/>
                  </a:cubicBezTo>
                  <a:cubicBezTo>
                    <a:pt x="158" y="407"/>
                    <a:pt x="158" y="407"/>
                    <a:pt x="158" y="407"/>
                  </a:cubicBezTo>
                  <a:cubicBezTo>
                    <a:pt x="165" y="402"/>
                    <a:pt x="165" y="402"/>
                    <a:pt x="165" y="402"/>
                  </a:cubicBezTo>
                  <a:cubicBezTo>
                    <a:pt x="167" y="402"/>
                    <a:pt x="167" y="402"/>
                    <a:pt x="167" y="402"/>
                  </a:cubicBezTo>
                  <a:cubicBezTo>
                    <a:pt x="171" y="403"/>
                    <a:pt x="174" y="407"/>
                    <a:pt x="176" y="412"/>
                  </a:cubicBezTo>
                  <a:cubicBezTo>
                    <a:pt x="178" y="430"/>
                    <a:pt x="178" y="430"/>
                    <a:pt x="178" y="430"/>
                  </a:cubicBezTo>
                  <a:cubicBezTo>
                    <a:pt x="179" y="432"/>
                    <a:pt x="179" y="432"/>
                    <a:pt x="179" y="432"/>
                  </a:cubicBezTo>
                  <a:cubicBezTo>
                    <a:pt x="198" y="472"/>
                    <a:pt x="198" y="472"/>
                    <a:pt x="198" y="472"/>
                  </a:cubicBezTo>
                  <a:cubicBezTo>
                    <a:pt x="205" y="480"/>
                    <a:pt x="205" y="480"/>
                    <a:pt x="205" y="480"/>
                  </a:cubicBezTo>
                  <a:cubicBezTo>
                    <a:pt x="206" y="481"/>
                    <a:pt x="206" y="481"/>
                    <a:pt x="206" y="481"/>
                  </a:cubicBezTo>
                  <a:cubicBezTo>
                    <a:pt x="206" y="481"/>
                    <a:pt x="206" y="481"/>
                    <a:pt x="206" y="481"/>
                  </a:cubicBezTo>
                  <a:cubicBezTo>
                    <a:pt x="209" y="498"/>
                    <a:pt x="209" y="498"/>
                    <a:pt x="209" y="498"/>
                  </a:cubicBezTo>
                  <a:cubicBezTo>
                    <a:pt x="211" y="514"/>
                    <a:pt x="211" y="514"/>
                    <a:pt x="211" y="514"/>
                  </a:cubicBezTo>
                  <a:cubicBezTo>
                    <a:pt x="211" y="515"/>
                    <a:pt x="211" y="515"/>
                    <a:pt x="211" y="515"/>
                  </a:cubicBezTo>
                  <a:cubicBezTo>
                    <a:pt x="216" y="508"/>
                    <a:pt x="220" y="505"/>
                    <a:pt x="223" y="506"/>
                  </a:cubicBezTo>
                  <a:cubicBezTo>
                    <a:pt x="226" y="507"/>
                    <a:pt x="227" y="508"/>
                    <a:pt x="227" y="511"/>
                  </a:cubicBezTo>
                  <a:cubicBezTo>
                    <a:pt x="227" y="515"/>
                    <a:pt x="227" y="515"/>
                    <a:pt x="227" y="515"/>
                  </a:cubicBezTo>
                  <a:cubicBezTo>
                    <a:pt x="227" y="527"/>
                    <a:pt x="227" y="527"/>
                    <a:pt x="227" y="527"/>
                  </a:cubicBezTo>
                  <a:cubicBezTo>
                    <a:pt x="227" y="531"/>
                    <a:pt x="227" y="531"/>
                    <a:pt x="227" y="531"/>
                  </a:cubicBezTo>
                  <a:cubicBezTo>
                    <a:pt x="230" y="532"/>
                    <a:pt x="233" y="531"/>
                    <a:pt x="233" y="529"/>
                  </a:cubicBezTo>
                  <a:cubicBezTo>
                    <a:pt x="240" y="519"/>
                    <a:pt x="240" y="519"/>
                    <a:pt x="240" y="519"/>
                  </a:cubicBezTo>
                  <a:cubicBezTo>
                    <a:pt x="248" y="512"/>
                    <a:pt x="248" y="512"/>
                    <a:pt x="248" y="512"/>
                  </a:cubicBezTo>
                  <a:cubicBezTo>
                    <a:pt x="253" y="508"/>
                    <a:pt x="258" y="505"/>
                    <a:pt x="263" y="505"/>
                  </a:cubicBezTo>
                  <a:cubicBezTo>
                    <a:pt x="264" y="505"/>
                    <a:pt x="264" y="505"/>
                    <a:pt x="264" y="505"/>
                  </a:cubicBezTo>
                  <a:cubicBezTo>
                    <a:pt x="278" y="509"/>
                    <a:pt x="278" y="509"/>
                    <a:pt x="278" y="509"/>
                  </a:cubicBezTo>
                  <a:cubicBezTo>
                    <a:pt x="282" y="507"/>
                    <a:pt x="282" y="507"/>
                    <a:pt x="282" y="507"/>
                  </a:cubicBezTo>
                  <a:cubicBezTo>
                    <a:pt x="290" y="497"/>
                    <a:pt x="290" y="497"/>
                    <a:pt x="290" y="497"/>
                  </a:cubicBezTo>
                  <a:cubicBezTo>
                    <a:pt x="289" y="482"/>
                    <a:pt x="289" y="482"/>
                    <a:pt x="289" y="482"/>
                  </a:cubicBezTo>
                  <a:cubicBezTo>
                    <a:pt x="284" y="474"/>
                    <a:pt x="282" y="467"/>
                    <a:pt x="283" y="462"/>
                  </a:cubicBezTo>
                  <a:cubicBezTo>
                    <a:pt x="285" y="450"/>
                    <a:pt x="285" y="450"/>
                    <a:pt x="285" y="450"/>
                  </a:cubicBezTo>
                  <a:cubicBezTo>
                    <a:pt x="285" y="448"/>
                    <a:pt x="285" y="448"/>
                    <a:pt x="285" y="448"/>
                  </a:cubicBezTo>
                  <a:cubicBezTo>
                    <a:pt x="286" y="447"/>
                    <a:pt x="286" y="447"/>
                    <a:pt x="286" y="447"/>
                  </a:cubicBezTo>
                  <a:cubicBezTo>
                    <a:pt x="299" y="439"/>
                    <a:pt x="299" y="439"/>
                    <a:pt x="299" y="439"/>
                  </a:cubicBezTo>
                  <a:cubicBezTo>
                    <a:pt x="300" y="439"/>
                    <a:pt x="300" y="439"/>
                    <a:pt x="300" y="439"/>
                  </a:cubicBezTo>
                  <a:cubicBezTo>
                    <a:pt x="309" y="433"/>
                    <a:pt x="309" y="433"/>
                    <a:pt x="309" y="433"/>
                  </a:cubicBezTo>
                  <a:cubicBezTo>
                    <a:pt x="320" y="417"/>
                    <a:pt x="320" y="417"/>
                    <a:pt x="320" y="417"/>
                  </a:cubicBezTo>
                  <a:cubicBezTo>
                    <a:pt x="322" y="405"/>
                    <a:pt x="322" y="405"/>
                    <a:pt x="322" y="405"/>
                  </a:cubicBezTo>
                  <a:cubicBezTo>
                    <a:pt x="309" y="376"/>
                    <a:pt x="309" y="376"/>
                    <a:pt x="309" y="376"/>
                  </a:cubicBezTo>
                  <a:cubicBezTo>
                    <a:pt x="337" y="389"/>
                    <a:pt x="337" y="389"/>
                    <a:pt x="337" y="389"/>
                  </a:cubicBezTo>
                  <a:cubicBezTo>
                    <a:pt x="337" y="377"/>
                    <a:pt x="337" y="377"/>
                    <a:pt x="337" y="377"/>
                  </a:cubicBezTo>
                  <a:cubicBezTo>
                    <a:pt x="337" y="376"/>
                    <a:pt x="337" y="376"/>
                    <a:pt x="337" y="376"/>
                  </a:cubicBezTo>
                  <a:cubicBezTo>
                    <a:pt x="347" y="367"/>
                    <a:pt x="347" y="367"/>
                    <a:pt x="347" y="367"/>
                  </a:cubicBezTo>
                  <a:cubicBezTo>
                    <a:pt x="367" y="362"/>
                    <a:pt x="367" y="362"/>
                    <a:pt x="367" y="362"/>
                  </a:cubicBezTo>
                  <a:cubicBezTo>
                    <a:pt x="369" y="362"/>
                    <a:pt x="369" y="362"/>
                    <a:pt x="369" y="362"/>
                  </a:cubicBezTo>
                  <a:cubicBezTo>
                    <a:pt x="380" y="388"/>
                    <a:pt x="380" y="388"/>
                    <a:pt x="380" y="388"/>
                  </a:cubicBezTo>
                  <a:cubicBezTo>
                    <a:pt x="380" y="389"/>
                    <a:pt x="380" y="389"/>
                    <a:pt x="380" y="389"/>
                  </a:cubicBezTo>
                  <a:cubicBezTo>
                    <a:pt x="379" y="399"/>
                    <a:pt x="379" y="399"/>
                    <a:pt x="379" y="399"/>
                  </a:cubicBezTo>
                  <a:cubicBezTo>
                    <a:pt x="380" y="408"/>
                    <a:pt x="380" y="408"/>
                    <a:pt x="380" y="408"/>
                  </a:cubicBezTo>
                  <a:cubicBezTo>
                    <a:pt x="382" y="412"/>
                    <a:pt x="385" y="414"/>
                    <a:pt x="387" y="414"/>
                  </a:cubicBezTo>
                  <a:cubicBezTo>
                    <a:pt x="389" y="414"/>
                    <a:pt x="392" y="412"/>
                    <a:pt x="395" y="408"/>
                  </a:cubicBezTo>
                  <a:cubicBezTo>
                    <a:pt x="396" y="407"/>
                    <a:pt x="396" y="407"/>
                    <a:pt x="396" y="407"/>
                  </a:cubicBezTo>
                  <a:cubicBezTo>
                    <a:pt x="396" y="407"/>
                    <a:pt x="396" y="407"/>
                    <a:pt x="396" y="407"/>
                  </a:cubicBezTo>
                  <a:cubicBezTo>
                    <a:pt x="413" y="401"/>
                    <a:pt x="413" y="401"/>
                    <a:pt x="413" y="401"/>
                  </a:cubicBezTo>
                  <a:cubicBezTo>
                    <a:pt x="413" y="401"/>
                    <a:pt x="413" y="401"/>
                    <a:pt x="413" y="401"/>
                  </a:cubicBezTo>
                  <a:cubicBezTo>
                    <a:pt x="422" y="401"/>
                    <a:pt x="427" y="403"/>
                    <a:pt x="429" y="408"/>
                  </a:cubicBezTo>
                  <a:cubicBezTo>
                    <a:pt x="430" y="426"/>
                    <a:pt x="430" y="426"/>
                    <a:pt x="430" y="426"/>
                  </a:cubicBezTo>
                  <a:cubicBezTo>
                    <a:pt x="430" y="427"/>
                    <a:pt x="430" y="427"/>
                    <a:pt x="430" y="427"/>
                  </a:cubicBezTo>
                  <a:cubicBezTo>
                    <a:pt x="433" y="427"/>
                    <a:pt x="433" y="427"/>
                    <a:pt x="433" y="427"/>
                  </a:cubicBezTo>
                  <a:cubicBezTo>
                    <a:pt x="440" y="430"/>
                    <a:pt x="440" y="430"/>
                    <a:pt x="440" y="430"/>
                  </a:cubicBezTo>
                  <a:cubicBezTo>
                    <a:pt x="451" y="429"/>
                    <a:pt x="451" y="429"/>
                    <a:pt x="451" y="429"/>
                  </a:cubicBezTo>
                  <a:cubicBezTo>
                    <a:pt x="468" y="424"/>
                    <a:pt x="468" y="424"/>
                    <a:pt x="468" y="424"/>
                  </a:cubicBezTo>
                  <a:cubicBezTo>
                    <a:pt x="478" y="415"/>
                    <a:pt x="478" y="415"/>
                    <a:pt x="478" y="415"/>
                  </a:cubicBezTo>
                  <a:cubicBezTo>
                    <a:pt x="479" y="408"/>
                    <a:pt x="479" y="408"/>
                    <a:pt x="479" y="408"/>
                  </a:cubicBezTo>
                  <a:cubicBezTo>
                    <a:pt x="474" y="402"/>
                    <a:pt x="474" y="402"/>
                    <a:pt x="474" y="402"/>
                  </a:cubicBezTo>
                  <a:cubicBezTo>
                    <a:pt x="456" y="396"/>
                    <a:pt x="456" y="396"/>
                    <a:pt x="456" y="396"/>
                  </a:cubicBezTo>
                  <a:cubicBezTo>
                    <a:pt x="455" y="395"/>
                    <a:pt x="455" y="395"/>
                    <a:pt x="455" y="395"/>
                  </a:cubicBezTo>
                  <a:cubicBezTo>
                    <a:pt x="455" y="394"/>
                    <a:pt x="455" y="394"/>
                    <a:pt x="455" y="394"/>
                  </a:cubicBezTo>
                  <a:cubicBezTo>
                    <a:pt x="434" y="374"/>
                    <a:pt x="434" y="374"/>
                    <a:pt x="434" y="374"/>
                  </a:cubicBezTo>
                  <a:cubicBezTo>
                    <a:pt x="436" y="372"/>
                    <a:pt x="436" y="372"/>
                    <a:pt x="436" y="372"/>
                  </a:cubicBezTo>
                  <a:cubicBezTo>
                    <a:pt x="447" y="363"/>
                    <a:pt x="447" y="363"/>
                    <a:pt x="447" y="363"/>
                  </a:cubicBezTo>
                  <a:cubicBezTo>
                    <a:pt x="447" y="363"/>
                    <a:pt x="447" y="363"/>
                    <a:pt x="447" y="363"/>
                  </a:cubicBezTo>
                  <a:cubicBezTo>
                    <a:pt x="458" y="359"/>
                    <a:pt x="458" y="359"/>
                    <a:pt x="458" y="359"/>
                  </a:cubicBezTo>
                  <a:cubicBezTo>
                    <a:pt x="460" y="359"/>
                    <a:pt x="460" y="359"/>
                    <a:pt x="460" y="359"/>
                  </a:cubicBezTo>
                  <a:cubicBezTo>
                    <a:pt x="473" y="361"/>
                    <a:pt x="473" y="361"/>
                    <a:pt x="473" y="361"/>
                  </a:cubicBezTo>
                  <a:cubicBezTo>
                    <a:pt x="474" y="361"/>
                    <a:pt x="474" y="361"/>
                    <a:pt x="474" y="361"/>
                  </a:cubicBezTo>
                  <a:cubicBezTo>
                    <a:pt x="475" y="362"/>
                    <a:pt x="475" y="362"/>
                    <a:pt x="475" y="362"/>
                  </a:cubicBezTo>
                  <a:cubicBezTo>
                    <a:pt x="475" y="356"/>
                    <a:pt x="475" y="356"/>
                    <a:pt x="475" y="356"/>
                  </a:cubicBezTo>
                  <a:cubicBezTo>
                    <a:pt x="469" y="346"/>
                    <a:pt x="469" y="346"/>
                    <a:pt x="469" y="346"/>
                  </a:cubicBezTo>
                  <a:cubicBezTo>
                    <a:pt x="459" y="341"/>
                    <a:pt x="459" y="341"/>
                    <a:pt x="459" y="341"/>
                  </a:cubicBezTo>
                  <a:cubicBezTo>
                    <a:pt x="446" y="322"/>
                    <a:pt x="446" y="322"/>
                    <a:pt x="446" y="322"/>
                  </a:cubicBezTo>
                  <a:cubicBezTo>
                    <a:pt x="445" y="321"/>
                    <a:pt x="445" y="321"/>
                    <a:pt x="445" y="321"/>
                  </a:cubicBezTo>
                  <a:cubicBezTo>
                    <a:pt x="445" y="321"/>
                    <a:pt x="445" y="321"/>
                    <a:pt x="445" y="321"/>
                  </a:cubicBezTo>
                  <a:cubicBezTo>
                    <a:pt x="439" y="298"/>
                    <a:pt x="439" y="298"/>
                    <a:pt x="439" y="298"/>
                  </a:cubicBezTo>
                  <a:cubicBezTo>
                    <a:pt x="439" y="281"/>
                    <a:pt x="439" y="281"/>
                    <a:pt x="439" y="281"/>
                  </a:cubicBezTo>
                  <a:cubicBezTo>
                    <a:pt x="450" y="270"/>
                    <a:pt x="450" y="270"/>
                    <a:pt x="450" y="270"/>
                  </a:cubicBezTo>
                  <a:cubicBezTo>
                    <a:pt x="467" y="270"/>
                    <a:pt x="467" y="270"/>
                    <a:pt x="467" y="270"/>
                  </a:cubicBezTo>
                  <a:cubicBezTo>
                    <a:pt x="505" y="274"/>
                    <a:pt x="505" y="274"/>
                    <a:pt x="505" y="274"/>
                  </a:cubicBezTo>
                  <a:cubicBezTo>
                    <a:pt x="523" y="248"/>
                    <a:pt x="523" y="248"/>
                    <a:pt x="523" y="248"/>
                  </a:cubicBezTo>
                  <a:cubicBezTo>
                    <a:pt x="523" y="247"/>
                    <a:pt x="523" y="247"/>
                    <a:pt x="523" y="247"/>
                  </a:cubicBezTo>
                  <a:cubicBezTo>
                    <a:pt x="525" y="247"/>
                    <a:pt x="525" y="247"/>
                    <a:pt x="525" y="247"/>
                  </a:cubicBezTo>
                  <a:cubicBezTo>
                    <a:pt x="539" y="239"/>
                    <a:pt x="539" y="239"/>
                    <a:pt x="539" y="239"/>
                  </a:cubicBezTo>
                  <a:cubicBezTo>
                    <a:pt x="547" y="224"/>
                    <a:pt x="547" y="224"/>
                    <a:pt x="547" y="224"/>
                  </a:cubicBezTo>
                  <a:cubicBezTo>
                    <a:pt x="547" y="223"/>
                    <a:pt x="547" y="223"/>
                    <a:pt x="547" y="223"/>
                  </a:cubicBezTo>
                  <a:cubicBezTo>
                    <a:pt x="565" y="209"/>
                    <a:pt x="565" y="209"/>
                    <a:pt x="565" y="209"/>
                  </a:cubicBezTo>
                  <a:cubicBezTo>
                    <a:pt x="573" y="194"/>
                    <a:pt x="573" y="194"/>
                    <a:pt x="573" y="194"/>
                  </a:cubicBezTo>
                  <a:cubicBezTo>
                    <a:pt x="573" y="193"/>
                    <a:pt x="573" y="193"/>
                    <a:pt x="573" y="193"/>
                  </a:cubicBezTo>
                  <a:cubicBezTo>
                    <a:pt x="573" y="193"/>
                    <a:pt x="573" y="193"/>
                    <a:pt x="573" y="193"/>
                  </a:cubicBezTo>
                  <a:cubicBezTo>
                    <a:pt x="573" y="192"/>
                    <a:pt x="573" y="192"/>
                    <a:pt x="573" y="192"/>
                  </a:cubicBezTo>
                  <a:cubicBezTo>
                    <a:pt x="580" y="185"/>
                    <a:pt x="580" y="185"/>
                    <a:pt x="580" y="185"/>
                  </a:cubicBezTo>
                  <a:cubicBezTo>
                    <a:pt x="589" y="172"/>
                    <a:pt x="589" y="172"/>
                    <a:pt x="589" y="172"/>
                  </a:cubicBezTo>
                  <a:cubicBezTo>
                    <a:pt x="591" y="150"/>
                    <a:pt x="591" y="150"/>
                    <a:pt x="591" y="150"/>
                  </a:cubicBezTo>
                  <a:cubicBezTo>
                    <a:pt x="591" y="148"/>
                    <a:pt x="591" y="148"/>
                    <a:pt x="591" y="148"/>
                  </a:cubicBezTo>
                  <a:cubicBezTo>
                    <a:pt x="592" y="148"/>
                    <a:pt x="592" y="148"/>
                    <a:pt x="592" y="148"/>
                  </a:cubicBezTo>
                  <a:cubicBezTo>
                    <a:pt x="603" y="140"/>
                    <a:pt x="603" y="140"/>
                    <a:pt x="603" y="140"/>
                  </a:cubicBezTo>
                  <a:cubicBezTo>
                    <a:pt x="606" y="137"/>
                    <a:pt x="606" y="137"/>
                    <a:pt x="606" y="137"/>
                  </a:cubicBezTo>
                  <a:cubicBezTo>
                    <a:pt x="589" y="134"/>
                    <a:pt x="589" y="134"/>
                    <a:pt x="589" y="134"/>
                  </a:cubicBezTo>
                  <a:cubicBezTo>
                    <a:pt x="562" y="136"/>
                    <a:pt x="562" y="136"/>
                    <a:pt x="562" y="136"/>
                  </a:cubicBezTo>
                  <a:cubicBezTo>
                    <a:pt x="561" y="135"/>
                    <a:pt x="561" y="135"/>
                    <a:pt x="561" y="135"/>
                  </a:cubicBezTo>
                  <a:cubicBezTo>
                    <a:pt x="551" y="127"/>
                    <a:pt x="551" y="127"/>
                    <a:pt x="551" y="127"/>
                  </a:cubicBezTo>
                  <a:cubicBezTo>
                    <a:pt x="549" y="127"/>
                    <a:pt x="549" y="127"/>
                    <a:pt x="549" y="127"/>
                  </a:cubicBezTo>
                  <a:cubicBezTo>
                    <a:pt x="549" y="126"/>
                    <a:pt x="549" y="126"/>
                    <a:pt x="549" y="126"/>
                  </a:cubicBezTo>
                  <a:cubicBezTo>
                    <a:pt x="544" y="118"/>
                    <a:pt x="544" y="118"/>
                    <a:pt x="544" y="118"/>
                  </a:cubicBezTo>
                  <a:cubicBezTo>
                    <a:pt x="542" y="119"/>
                    <a:pt x="542" y="119"/>
                    <a:pt x="542" y="119"/>
                  </a:cubicBezTo>
                  <a:cubicBezTo>
                    <a:pt x="542" y="120"/>
                    <a:pt x="542" y="120"/>
                    <a:pt x="542" y="120"/>
                  </a:cubicBezTo>
                  <a:cubicBezTo>
                    <a:pt x="540" y="122"/>
                    <a:pt x="537" y="123"/>
                    <a:pt x="533" y="123"/>
                  </a:cubicBezTo>
                  <a:cubicBezTo>
                    <a:pt x="529" y="125"/>
                    <a:pt x="529" y="125"/>
                    <a:pt x="529" y="125"/>
                  </a:cubicBezTo>
                  <a:cubicBezTo>
                    <a:pt x="527" y="125"/>
                    <a:pt x="527" y="126"/>
                    <a:pt x="525" y="125"/>
                  </a:cubicBezTo>
                  <a:cubicBezTo>
                    <a:pt x="523" y="125"/>
                    <a:pt x="522" y="123"/>
                    <a:pt x="521" y="120"/>
                  </a:cubicBezTo>
                  <a:cubicBezTo>
                    <a:pt x="520" y="116"/>
                    <a:pt x="519" y="113"/>
                    <a:pt x="515" y="110"/>
                  </a:cubicBezTo>
                  <a:cubicBezTo>
                    <a:pt x="514" y="109"/>
                    <a:pt x="514" y="109"/>
                    <a:pt x="514" y="109"/>
                  </a:cubicBezTo>
                  <a:cubicBezTo>
                    <a:pt x="514" y="108"/>
                    <a:pt x="514" y="108"/>
                    <a:pt x="514" y="108"/>
                  </a:cubicBezTo>
                  <a:cubicBezTo>
                    <a:pt x="513" y="108"/>
                    <a:pt x="513" y="108"/>
                    <a:pt x="513" y="108"/>
                  </a:cubicBezTo>
                  <a:cubicBezTo>
                    <a:pt x="510" y="99"/>
                    <a:pt x="510" y="99"/>
                    <a:pt x="510" y="99"/>
                  </a:cubicBezTo>
                  <a:cubicBezTo>
                    <a:pt x="507" y="99"/>
                    <a:pt x="507" y="99"/>
                    <a:pt x="507" y="99"/>
                  </a:cubicBezTo>
                  <a:cubicBezTo>
                    <a:pt x="497" y="106"/>
                    <a:pt x="497" y="106"/>
                    <a:pt x="497" y="106"/>
                  </a:cubicBezTo>
                  <a:cubicBezTo>
                    <a:pt x="496" y="107"/>
                    <a:pt x="496" y="107"/>
                    <a:pt x="496" y="107"/>
                  </a:cubicBezTo>
                  <a:cubicBezTo>
                    <a:pt x="496" y="107"/>
                    <a:pt x="496" y="107"/>
                    <a:pt x="496" y="107"/>
                  </a:cubicBezTo>
                  <a:cubicBezTo>
                    <a:pt x="471" y="112"/>
                    <a:pt x="471" y="112"/>
                    <a:pt x="471" y="112"/>
                  </a:cubicBezTo>
                  <a:cubicBezTo>
                    <a:pt x="470" y="112"/>
                    <a:pt x="470" y="112"/>
                    <a:pt x="470" y="112"/>
                  </a:cubicBezTo>
                  <a:cubicBezTo>
                    <a:pt x="469" y="111"/>
                    <a:pt x="469" y="111"/>
                    <a:pt x="469" y="111"/>
                  </a:cubicBezTo>
                  <a:cubicBezTo>
                    <a:pt x="453" y="100"/>
                    <a:pt x="453" y="100"/>
                    <a:pt x="453" y="100"/>
                  </a:cubicBezTo>
                  <a:cubicBezTo>
                    <a:pt x="452" y="99"/>
                    <a:pt x="452" y="99"/>
                    <a:pt x="452" y="99"/>
                  </a:cubicBezTo>
                  <a:cubicBezTo>
                    <a:pt x="452" y="99"/>
                    <a:pt x="452" y="99"/>
                    <a:pt x="452" y="99"/>
                  </a:cubicBezTo>
                  <a:cubicBezTo>
                    <a:pt x="451" y="99"/>
                    <a:pt x="451" y="99"/>
                    <a:pt x="451" y="99"/>
                  </a:cubicBezTo>
                  <a:cubicBezTo>
                    <a:pt x="447" y="90"/>
                    <a:pt x="447" y="90"/>
                    <a:pt x="447" y="90"/>
                  </a:cubicBezTo>
                  <a:cubicBezTo>
                    <a:pt x="436" y="103"/>
                    <a:pt x="436" y="103"/>
                    <a:pt x="436" y="103"/>
                  </a:cubicBezTo>
                  <a:cubicBezTo>
                    <a:pt x="427" y="112"/>
                    <a:pt x="421" y="115"/>
                    <a:pt x="417" y="112"/>
                  </a:cubicBezTo>
                  <a:cubicBezTo>
                    <a:pt x="401" y="104"/>
                    <a:pt x="401" y="104"/>
                    <a:pt x="401" y="104"/>
                  </a:cubicBezTo>
                  <a:cubicBezTo>
                    <a:pt x="390" y="103"/>
                    <a:pt x="390" y="103"/>
                    <a:pt x="390" y="103"/>
                  </a:cubicBezTo>
                  <a:cubicBezTo>
                    <a:pt x="389" y="103"/>
                    <a:pt x="389" y="103"/>
                    <a:pt x="389" y="103"/>
                  </a:cubicBezTo>
                  <a:cubicBezTo>
                    <a:pt x="378" y="96"/>
                    <a:pt x="378" y="96"/>
                    <a:pt x="378" y="96"/>
                  </a:cubicBezTo>
                  <a:cubicBezTo>
                    <a:pt x="378" y="95"/>
                    <a:pt x="378" y="95"/>
                    <a:pt x="378" y="95"/>
                  </a:cubicBezTo>
                  <a:cubicBezTo>
                    <a:pt x="376" y="94"/>
                    <a:pt x="376" y="94"/>
                    <a:pt x="376" y="94"/>
                  </a:cubicBezTo>
                  <a:cubicBezTo>
                    <a:pt x="380" y="76"/>
                    <a:pt x="380" y="76"/>
                    <a:pt x="380" y="76"/>
                  </a:cubicBezTo>
                  <a:cubicBezTo>
                    <a:pt x="380" y="70"/>
                    <a:pt x="380" y="70"/>
                    <a:pt x="380" y="70"/>
                  </a:cubicBezTo>
                  <a:cubicBezTo>
                    <a:pt x="374" y="67"/>
                    <a:pt x="374" y="67"/>
                    <a:pt x="374" y="67"/>
                  </a:cubicBezTo>
                  <a:cubicBezTo>
                    <a:pt x="373" y="67"/>
                    <a:pt x="373" y="67"/>
                    <a:pt x="373" y="67"/>
                  </a:cubicBezTo>
                  <a:cubicBezTo>
                    <a:pt x="359" y="51"/>
                    <a:pt x="359" y="51"/>
                    <a:pt x="359" y="51"/>
                  </a:cubicBezTo>
                  <a:cubicBezTo>
                    <a:pt x="360" y="39"/>
                    <a:pt x="360" y="39"/>
                    <a:pt x="360" y="39"/>
                  </a:cubicBezTo>
                  <a:cubicBezTo>
                    <a:pt x="324" y="36"/>
                    <a:pt x="324" y="36"/>
                    <a:pt x="324" y="36"/>
                  </a:cubicBezTo>
                  <a:cubicBezTo>
                    <a:pt x="310" y="28"/>
                    <a:pt x="310" y="28"/>
                    <a:pt x="310" y="28"/>
                  </a:cubicBezTo>
                  <a:cubicBezTo>
                    <a:pt x="307" y="26"/>
                    <a:pt x="304" y="22"/>
                    <a:pt x="302" y="15"/>
                  </a:cubicBezTo>
                  <a:cubicBezTo>
                    <a:pt x="300" y="10"/>
                    <a:pt x="300" y="10"/>
                    <a:pt x="300" y="10"/>
                  </a:cubicBezTo>
                  <a:cubicBezTo>
                    <a:pt x="297" y="0"/>
                    <a:pt x="297" y="0"/>
                    <a:pt x="297" y="0"/>
                  </a:cubicBezTo>
                  <a:cubicBezTo>
                    <a:pt x="292" y="1"/>
                    <a:pt x="292" y="1"/>
                    <a:pt x="292" y="1"/>
                  </a:cubicBezTo>
                  <a:cubicBezTo>
                    <a:pt x="281" y="10"/>
                    <a:pt x="281" y="10"/>
                    <a:pt x="281" y="10"/>
                  </a:cubicBezTo>
                  <a:cubicBezTo>
                    <a:pt x="268" y="25"/>
                    <a:pt x="268" y="25"/>
                    <a:pt x="268" y="25"/>
                  </a:cubicBezTo>
                  <a:cubicBezTo>
                    <a:pt x="271" y="37"/>
                    <a:pt x="271" y="37"/>
                    <a:pt x="271" y="37"/>
                  </a:cubicBezTo>
                  <a:cubicBezTo>
                    <a:pt x="275" y="52"/>
                    <a:pt x="275" y="52"/>
                    <a:pt x="275" y="52"/>
                  </a:cubicBezTo>
                  <a:cubicBezTo>
                    <a:pt x="275" y="53"/>
                    <a:pt x="275" y="53"/>
                    <a:pt x="275" y="53"/>
                  </a:cubicBezTo>
                  <a:cubicBezTo>
                    <a:pt x="276" y="53"/>
                    <a:pt x="276" y="53"/>
                    <a:pt x="276" y="53"/>
                  </a:cubicBezTo>
                  <a:cubicBezTo>
                    <a:pt x="275" y="54"/>
                    <a:pt x="275" y="54"/>
                    <a:pt x="275" y="54"/>
                  </a:cubicBezTo>
                  <a:cubicBezTo>
                    <a:pt x="275" y="54"/>
                    <a:pt x="275" y="54"/>
                    <a:pt x="275" y="54"/>
                  </a:cubicBezTo>
                  <a:cubicBezTo>
                    <a:pt x="274" y="59"/>
                    <a:pt x="269" y="61"/>
                    <a:pt x="263" y="61"/>
                  </a:cubicBezTo>
                  <a:cubicBezTo>
                    <a:pt x="249" y="61"/>
                    <a:pt x="249" y="61"/>
                    <a:pt x="249" y="61"/>
                  </a:cubicBezTo>
                  <a:cubicBezTo>
                    <a:pt x="241" y="56"/>
                    <a:pt x="241" y="56"/>
                    <a:pt x="241" y="56"/>
                  </a:cubicBezTo>
                  <a:cubicBezTo>
                    <a:pt x="231" y="61"/>
                    <a:pt x="231" y="61"/>
                    <a:pt x="231" y="61"/>
                  </a:cubicBezTo>
                  <a:cubicBezTo>
                    <a:pt x="229" y="61"/>
                    <a:pt x="229" y="61"/>
                    <a:pt x="229" y="61"/>
                  </a:cubicBezTo>
                  <a:cubicBezTo>
                    <a:pt x="227" y="61"/>
                    <a:pt x="227" y="61"/>
                    <a:pt x="227" y="61"/>
                  </a:cubicBezTo>
                  <a:cubicBezTo>
                    <a:pt x="226" y="70"/>
                    <a:pt x="226" y="70"/>
                    <a:pt x="226" y="70"/>
                  </a:cubicBezTo>
                  <a:cubicBezTo>
                    <a:pt x="225" y="72"/>
                    <a:pt x="225" y="72"/>
                    <a:pt x="225" y="72"/>
                  </a:cubicBezTo>
                  <a:cubicBezTo>
                    <a:pt x="225" y="74"/>
                    <a:pt x="225" y="74"/>
                    <a:pt x="225" y="74"/>
                  </a:cubicBezTo>
                  <a:cubicBezTo>
                    <a:pt x="223" y="74"/>
                    <a:pt x="223" y="74"/>
                    <a:pt x="223" y="74"/>
                  </a:cubicBezTo>
                  <a:cubicBezTo>
                    <a:pt x="206" y="68"/>
                    <a:pt x="206" y="68"/>
                    <a:pt x="206" y="68"/>
                  </a:cubicBezTo>
                  <a:cubicBezTo>
                    <a:pt x="206" y="74"/>
                    <a:pt x="207" y="78"/>
                    <a:pt x="209" y="83"/>
                  </a:cubicBezTo>
                  <a:cubicBezTo>
                    <a:pt x="211" y="88"/>
                    <a:pt x="212" y="91"/>
                    <a:pt x="210" y="95"/>
                  </a:cubicBezTo>
                  <a:cubicBezTo>
                    <a:pt x="208" y="101"/>
                    <a:pt x="208" y="101"/>
                    <a:pt x="208" y="101"/>
                  </a:cubicBezTo>
                  <a:cubicBezTo>
                    <a:pt x="206" y="103"/>
                    <a:pt x="200" y="103"/>
                    <a:pt x="191" y="103"/>
                  </a:cubicBezTo>
                  <a:cubicBezTo>
                    <a:pt x="179" y="103"/>
                    <a:pt x="179" y="103"/>
                    <a:pt x="179" y="103"/>
                  </a:cubicBezTo>
                  <a:cubicBezTo>
                    <a:pt x="178" y="122"/>
                    <a:pt x="178" y="122"/>
                    <a:pt x="178" y="122"/>
                  </a:cubicBezTo>
                  <a:cubicBezTo>
                    <a:pt x="163" y="116"/>
                    <a:pt x="163" y="116"/>
                    <a:pt x="163" y="116"/>
                  </a:cubicBezTo>
                  <a:cubicBezTo>
                    <a:pt x="162" y="116"/>
                    <a:pt x="162" y="116"/>
                    <a:pt x="162" y="116"/>
                  </a:cubicBezTo>
                  <a:cubicBezTo>
                    <a:pt x="162" y="116"/>
                    <a:pt x="162" y="116"/>
                    <a:pt x="162" y="116"/>
                  </a:cubicBezTo>
                  <a:cubicBezTo>
                    <a:pt x="154" y="101"/>
                    <a:pt x="154" y="101"/>
                    <a:pt x="154" y="101"/>
                  </a:cubicBezTo>
                  <a:cubicBezTo>
                    <a:pt x="138" y="96"/>
                    <a:pt x="138" y="96"/>
                    <a:pt x="138" y="96"/>
                  </a:cubicBezTo>
                  <a:cubicBezTo>
                    <a:pt x="134" y="87"/>
                    <a:pt x="134" y="87"/>
                    <a:pt x="134" y="87"/>
                  </a:cubicBezTo>
                  <a:cubicBezTo>
                    <a:pt x="127" y="92"/>
                    <a:pt x="127" y="92"/>
                    <a:pt x="127" y="92"/>
                  </a:cubicBezTo>
                  <a:cubicBezTo>
                    <a:pt x="127" y="92"/>
                    <a:pt x="127" y="92"/>
                    <a:pt x="127" y="92"/>
                  </a:cubicBezTo>
                  <a:cubicBezTo>
                    <a:pt x="116" y="94"/>
                    <a:pt x="116" y="94"/>
                    <a:pt x="116" y="94"/>
                  </a:cubicBezTo>
                  <a:cubicBezTo>
                    <a:pt x="114" y="94"/>
                    <a:pt x="114" y="94"/>
                    <a:pt x="114" y="94"/>
                  </a:cubicBezTo>
                  <a:cubicBezTo>
                    <a:pt x="108" y="81"/>
                    <a:pt x="108" y="81"/>
                    <a:pt x="108" y="81"/>
                  </a:cubicBezTo>
                  <a:cubicBezTo>
                    <a:pt x="102" y="74"/>
                    <a:pt x="102" y="74"/>
                    <a:pt x="102" y="74"/>
                  </a:cubicBezTo>
                  <a:cubicBezTo>
                    <a:pt x="102" y="73"/>
                    <a:pt x="102" y="73"/>
                    <a:pt x="102" y="73"/>
                  </a:cubicBezTo>
                  <a:cubicBezTo>
                    <a:pt x="96" y="66"/>
                    <a:pt x="94" y="60"/>
                    <a:pt x="92" y="56"/>
                  </a:cubicBezTo>
                  <a:cubicBezTo>
                    <a:pt x="92" y="56"/>
                    <a:pt x="91" y="54"/>
                    <a:pt x="87" y="54"/>
                  </a:cubicBezTo>
                  <a:cubicBezTo>
                    <a:pt x="85" y="53"/>
                    <a:pt x="85" y="53"/>
                    <a:pt x="85" y="53"/>
                  </a:cubicBezTo>
                  <a:cubicBezTo>
                    <a:pt x="80" y="51"/>
                    <a:pt x="76" y="47"/>
                    <a:pt x="74" y="41"/>
                  </a:cubicBezTo>
                  <a:cubicBezTo>
                    <a:pt x="71" y="29"/>
                    <a:pt x="71" y="29"/>
                    <a:pt x="71" y="29"/>
                  </a:cubicBezTo>
                  <a:cubicBezTo>
                    <a:pt x="71" y="19"/>
                    <a:pt x="71" y="19"/>
                    <a:pt x="71" y="19"/>
                  </a:cubicBezTo>
                  <a:cubicBezTo>
                    <a:pt x="67" y="10"/>
                    <a:pt x="67" y="10"/>
                    <a:pt x="67" y="10"/>
                  </a:cubicBezTo>
                  <a:cubicBezTo>
                    <a:pt x="58" y="13"/>
                    <a:pt x="58" y="13"/>
                    <a:pt x="58" y="13"/>
                  </a:cubicBezTo>
                  <a:cubicBezTo>
                    <a:pt x="58" y="13"/>
                    <a:pt x="58" y="13"/>
                    <a:pt x="58" y="13"/>
                  </a:cubicBezTo>
                  <a:cubicBezTo>
                    <a:pt x="57" y="13"/>
                    <a:pt x="57" y="13"/>
                    <a:pt x="57" y="13"/>
                  </a:cubicBezTo>
                  <a:lnTo>
                    <a:pt x="56"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Freeform 14"/>
            <p:cNvSpPr/>
            <p:nvPr/>
          </p:nvSpPr>
          <p:spPr bwMode="auto">
            <a:xfrm>
              <a:off x="2336352" y="3705377"/>
              <a:ext cx="727324" cy="760551"/>
            </a:xfrm>
            <a:custGeom>
              <a:gdLst>
                <a:gd fmla="*/ 16 w 489" name="T0"/>
                <a:gd fmla="*/ 314 h 511" name="T1"/>
                <a:gd fmla="*/ 69 w 489" name="T2"/>
                <a:gd fmla="*/ 312 h 511" name="T3"/>
                <a:gd fmla="*/ 72 w 489" name="T4"/>
                <a:gd fmla="*/ 336 h 511" name="T5"/>
                <a:gd fmla="*/ 116 w 489" name="T6"/>
                <a:gd fmla="*/ 381 h 511" name="T7"/>
                <a:gd fmla="*/ 123 w 489" name="T8"/>
                <a:gd fmla="*/ 448 h 511" name="T9"/>
                <a:gd fmla="*/ 189 w 489" name="T10"/>
                <a:gd fmla="*/ 466 h 511" name="T11"/>
                <a:gd fmla="*/ 207 w 489" name="T12"/>
                <a:gd fmla="*/ 503 h 511" name="T13"/>
                <a:gd fmla="*/ 237 w 489" name="T14"/>
                <a:gd fmla="*/ 509 h 511" name="T15"/>
                <a:gd fmla="*/ 225 w 489" name="T16"/>
                <a:gd fmla="*/ 448 h 511" name="T17"/>
                <a:gd fmla="*/ 252 w 489" name="T18"/>
                <a:gd fmla="*/ 422 h 511" name="T19"/>
                <a:gd fmla="*/ 325 w 489" name="T20"/>
                <a:gd fmla="*/ 408 h 511" name="T21"/>
                <a:gd fmla="*/ 376 w 489" name="T22"/>
                <a:gd fmla="*/ 403 h 511" name="T23"/>
                <a:gd fmla="*/ 379 w 489" name="T24"/>
                <a:gd fmla="*/ 402 h 511" name="T25"/>
                <a:gd fmla="*/ 456 w 489" name="T26"/>
                <a:gd fmla="*/ 368 h 511" name="T27"/>
                <a:gd fmla="*/ 464 w 489" name="T28"/>
                <a:gd fmla="*/ 372 h 511" name="T29"/>
                <a:gd fmla="*/ 479 w 489" name="T30"/>
                <a:gd fmla="*/ 363 h 511" name="T31"/>
                <a:gd fmla="*/ 471 w 489" name="T32"/>
                <a:gd fmla="*/ 335 h 511" name="T33"/>
                <a:gd fmla="*/ 433 w 489" name="T34"/>
                <a:gd fmla="*/ 311 h 511" name="T35"/>
                <a:gd fmla="*/ 406 w 489" name="T36"/>
                <a:gd fmla="*/ 313 h 511" name="T37"/>
                <a:gd fmla="*/ 396 w 489" name="T38"/>
                <a:gd fmla="*/ 293 h 511" name="T39"/>
                <a:gd fmla="*/ 409 w 489" name="T40"/>
                <a:gd fmla="*/ 253 h 511" name="T41"/>
                <a:gd fmla="*/ 388 w 489" name="T42"/>
                <a:gd fmla="*/ 214 h 511" name="T43"/>
                <a:gd fmla="*/ 387 w 489" name="T44"/>
                <a:gd fmla="*/ 163 h 511" name="T45"/>
                <a:gd fmla="*/ 352 w 489" name="T46"/>
                <a:gd fmla="*/ 163 h 511" name="T47"/>
                <a:gd fmla="*/ 341 w 489" name="T48"/>
                <a:gd fmla="*/ 128 h 511" name="T49"/>
                <a:gd fmla="*/ 355 w 489" name="T50"/>
                <a:gd fmla="*/ 113 h 511" name="T51"/>
                <a:gd fmla="*/ 406 w 489" name="T52"/>
                <a:gd fmla="*/ 108 h 511" name="T53"/>
                <a:gd fmla="*/ 427 w 489" name="T54"/>
                <a:gd fmla="*/ 109 h 511" name="T55"/>
                <a:gd fmla="*/ 440 w 489" name="T56"/>
                <a:gd fmla="*/ 77 h 511" name="T57"/>
                <a:gd fmla="*/ 391 w 489" name="T58"/>
                <a:gd fmla="*/ 77 h 511" name="T59"/>
                <a:gd fmla="*/ 389 w 489" name="T60"/>
                <a:gd fmla="*/ 66 h 511" name="T61"/>
                <a:gd fmla="*/ 362 w 489" name="T62"/>
                <a:gd fmla="*/ 48 h 511" name="T63"/>
                <a:gd fmla="*/ 347 w 489" name="T64"/>
                <a:gd fmla="*/ 71 h 511" name="T65"/>
                <a:gd fmla="*/ 345 w 489" name="T66"/>
                <a:gd fmla="*/ 88 h 511" name="T67"/>
                <a:gd fmla="*/ 314 w 489" name="T68"/>
                <a:gd fmla="*/ 146 h 511" name="T69"/>
                <a:gd fmla="*/ 316 w 489" name="T70"/>
                <a:gd fmla="*/ 168 h 511" name="T71"/>
                <a:gd fmla="*/ 305 w 489" name="T72"/>
                <a:gd fmla="*/ 180 h 511" name="T73"/>
                <a:gd fmla="*/ 297 w 489" name="T74"/>
                <a:gd fmla="*/ 184 h 511" name="T75"/>
                <a:gd fmla="*/ 264 w 489" name="T76"/>
                <a:gd fmla="*/ 192 h 511" name="T77"/>
                <a:gd fmla="*/ 238 w 489" name="T78"/>
                <a:gd fmla="*/ 189 h 511" name="T79"/>
                <a:gd fmla="*/ 221 w 489" name="T80"/>
                <a:gd fmla="*/ 183 h 511" name="T81"/>
                <a:gd fmla="*/ 209 w 489" name="T82"/>
                <a:gd fmla="*/ 144 h 511" name="T83"/>
                <a:gd fmla="*/ 189 w 489" name="T84"/>
                <a:gd fmla="*/ 100 h 511" name="T85"/>
                <a:gd fmla="*/ 186 w 489" name="T86"/>
                <a:gd fmla="*/ 81 h 511" name="T87"/>
                <a:gd fmla="*/ 160 w 489" name="T88"/>
                <a:gd fmla="*/ 82 h 511" name="T89"/>
                <a:gd fmla="*/ 148 w 489" name="T90"/>
                <a:gd fmla="*/ 75 h 511" name="T91"/>
                <a:gd fmla="*/ 139 w 489" name="T92"/>
                <a:gd fmla="*/ 36 h 511" name="T93"/>
                <a:gd fmla="*/ 118 w 489" name="T94"/>
                <a:gd fmla="*/ 71 h 511" name="T95"/>
                <a:gd fmla="*/ 100 w 489" name="T96"/>
                <a:gd fmla="*/ 53 h 511" name="T97"/>
                <a:gd fmla="*/ 87 w 489" name="T98"/>
                <a:gd fmla="*/ 0 h 511" name="T99"/>
                <a:gd fmla="*/ 70 w 489" name="T100"/>
                <a:gd fmla="*/ 37 h 511" name="T101"/>
                <a:gd fmla="*/ 44 w 489" name="T102"/>
                <a:gd fmla="*/ 63 h 511" name="T103"/>
                <a:gd fmla="*/ 65 w 489" name="T104"/>
                <a:gd fmla="*/ 89 h 511" name="T105"/>
                <a:gd fmla="*/ 62 w 489" name="T106"/>
                <a:gd fmla="*/ 215 h 511" name="T107"/>
                <a:gd fmla="*/ 5 w 489" name="T108"/>
                <a:gd fmla="*/ 274 h 511" name="T109"/>
                <a:gd fmla="*/ 9 w 489" name="T110"/>
                <a:gd fmla="*/ 306 h 51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11" w="489">
                  <a:moveTo>
                    <a:pt x="3" y="313"/>
                  </a:moveTo>
                  <a:cubicBezTo>
                    <a:pt x="0" y="322"/>
                    <a:pt x="0" y="322"/>
                    <a:pt x="0" y="322"/>
                  </a:cubicBezTo>
                  <a:cubicBezTo>
                    <a:pt x="4" y="322"/>
                    <a:pt x="9" y="319"/>
                    <a:pt x="15" y="315"/>
                  </a:cubicBezTo>
                  <a:cubicBezTo>
                    <a:pt x="16" y="314"/>
                    <a:pt x="16" y="314"/>
                    <a:pt x="16" y="314"/>
                  </a:cubicBezTo>
                  <a:cubicBezTo>
                    <a:pt x="17" y="314"/>
                    <a:pt x="17" y="314"/>
                    <a:pt x="17" y="314"/>
                  </a:cubicBezTo>
                  <a:cubicBezTo>
                    <a:pt x="45" y="311"/>
                    <a:pt x="45" y="311"/>
                    <a:pt x="45" y="311"/>
                  </a:cubicBezTo>
                  <a:cubicBezTo>
                    <a:pt x="63" y="302"/>
                    <a:pt x="63" y="302"/>
                    <a:pt x="63" y="302"/>
                  </a:cubicBezTo>
                  <a:cubicBezTo>
                    <a:pt x="69" y="312"/>
                    <a:pt x="69" y="312"/>
                    <a:pt x="69" y="312"/>
                  </a:cubicBezTo>
                  <a:cubicBezTo>
                    <a:pt x="71" y="312"/>
                    <a:pt x="71" y="312"/>
                    <a:pt x="71" y="312"/>
                  </a:cubicBezTo>
                  <a:cubicBezTo>
                    <a:pt x="63" y="325"/>
                    <a:pt x="63" y="325"/>
                    <a:pt x="63" y="325"/>
                  </a:cubicBezTo>
                  <a:cubicBezTo>
                    <a:pt x="72" y="335"/>
                    <a:pt x="72" y="335"/>
                    <a:pt x="72" y="335"/>
                  </a:cubicBezTo>
                  <a:cubicBezTo>
                    <a:pt x="72" y="336"/>
                    <a:pt x="72" y="336"/>
                    <a:pt x="72" y="336"/>
                  </a:cubicBezTo>
                  <a:cubicBezTo>
                    <a:pt x="72" y="338"/>
                    <a:pt x="72" y="338"/>
                    <a:pt x="72" y="338"/>
                  </a:cubicBezTo>
                  <a:cubicBezTo>
                    <a:pt x="65" y="367"/>
                    <a:pt x="65" y="367"/>
                    <a:pt x="65" y="367"/>
                  </a:cubicBezTo>
                  <a:cubicBezTo>
                    <a:pt x="83" y="380"/>
                    <a:pt x="83" y="380"/>
                    <a:pt x="83" y="380"/>
                  </a:cubicBezTo>
                  <a:cubicBezTo>
                    <a:pt x="116" y="381"/>
                    <a:pt x="116" y="381"/>
                    <a:pt x="116" y="381"/>
                  </a:cubicBezTo>
                  <a:cubicBezTo>
                    <a:pt x="111" y="388"/>
                    <a:pt x="111" y="388"/>
                    <a:pt x="111" y="388"/>
                  </a:cubicBezTo>
                  <a:cubicBezTo>
                    <a:pt x="90" y="413"/>
                    <a:pt x="80" y="428"/>
                    <a:pt x="81" y="433"/>
                  </a:cubicBezTo>
                  <a:cubicBezTo>
                    <a:pt x="94" y="436"/>
                    <a:pt x="94" y="436"/>
                    <a:pt x="94" y="436"/>
                  </a:cubicBezTo>
                  <a:cubicBezTo>
                    <a:pt x="110" y="437"/>
                    <a:pt x="120" y="442"/>
                    <a:pt x="123" y="448"/>
                  </a:cubicBezTo>
                  <a:cubicBezTo>
                    <a:pt x="127" y="457"/>
                    <a:pt x="132" y="465"/>
                    <a:pt x="135" y="474"/>
                  </a:cubicBezTo>
                  <a:cubicBezTo>
                    <a:pt x="154" y="485"/>
                    <a:pt x="154" y="485"/>
                    <a:pt x="154" y="485"/>
                  </a:cubicBezTo>
                  <a:cubicBezTo>
                    <a:pt x="165" y="487"/>
                    <a:pt x="165" y="487"/>
                    <a:pt x="165" y="487"/>
                  </a:cubicBezTo>
                  <a:cubicBezTo>
                    <a:pt x="189" y="466"/>
                    <a:pt x="189" y="466"/>
                    <a:pt x="189" y="466"/>
                  </a:cubicBezTo>
                  <a:cubicBezTo>
                    <a:pt x="202" y="485"/>
                    <a:pt x="202" y="485"/>
                    <a:pt x="202" y="485"/>
                  </a:cubicBezTo>
                  <a:cubicBezTo>
                    <a:pt x="202" y="485"/>
                    <a:pt x="202" y="485"/>
                    <a:pt x="202" y="485"/>
                  </a:cubicBezTo>
                  <a:cubicBezTo>
                    <a:pt x="203" y="486"/>
                    <a:pt x="203" y="486"/>
                    <a:pt x="203" y="486"/>
                  </a:cubicBezTo>
                  <a:cubicBezTo>
                    <a:pt x="207" y="503"/>
                    <a:pt x="207" y="503"/>
                    <a:pt x="207" y="503"/>
                  </a:cubicBezTo>
                  <a:cubicBezTo>
                    <a:pt x="217" y="505"/>
                    <a:pt x="217" y="505"/>
                    <a:pt x="217" y="505"/>
                  </a:cubicBezTo>
                  <a:cubicBezTo>
                    <a:pt x="233" y="511"/>
                    <a:pt x="233" y="511"/>
                    <a:pt x="233" y="511"/>
                  </a:cubicBezTo>
                  <a:cubicBezTo>
                    <a:pt x="237" y="510"/>
                    <a:pt x="237" y="510"/>
                    <a:pt x="237" y="510"/>
                  </a:cubicBezTo>
                  <a:cubicBezTo>
                    <a:pt x="237" y="509"/>
                    <a:pt x="237" y="509"/>
                    <a:pt x="237" y="509"/>
                  </a:cubicBezTo>
                  <a:cubicBezTo>
                    <a:pt x="234" y="491"/>
                    <a:pt x="234" y="491"/>
                    <a:pt x="234" y="491"/>
                  </a:cubicBezTo>
                  <a:cubicBezTo>
                    <a:pt x="234" y="490"/>
                    <a:pt x="234" y="490"/>
                    <a:pt x="234" y="490"/>
                  </a:cubicBezTo>
                  <a:cubicBezTo>
                    <a:pt x="225" y="450"/>
                    <a:pt x="225" y="450"/>
                    <a:pt x="225" y="450"/>
                  </a:cubicBezTo>
                  <a:cubicBezTo>
                    <a:pt x="225" y="448"/>
                    <a:pt x="225" y="448"/>
                    <a:pt x="225" y="448"/>
                  </a:cubicBezTo>
                  <a:cubicBezTo>
                    <a:pt x="230" y="420"/>
                    <a:pt x="230" y="420"/>
                    <a:pt x="230" y="420"/>
                  </a:cubicBezTo>
                  <a:cubicBezTo>
                    <a:pt x="231" y="421"/>
                    <a:pt x="231" y="421"/>
                    <a:pt x="231" y="421"/>
                  </a:cubicBezTo>
                  <a:cubicBezTo>
                    <a:pt x="234" y="421"/>
                    <a:pt x="234" y="421"/>
                    <a:pt x="234" y="421"/>
                  </a:cubicBezTo>
                  <a:cubicBezTo>
                    <a:pt x="252" y="422"/>
                    <a:pt x="252" y="422"/>
                    <a:pt x="252" y="422"/>
                  </a:cubicBezTo>
                  <a:cubicBezTo>
                    <a:pt x="276" y="405"/>
                    <a:pt x="276" y="405"/>
                    <a:pt x="276" y="405"/>
                  </a:cubicBezTo>
                  <a:cubicBezTo>
                    <a:pt x="278" y="406"/>
                    <a:pt x="278" y="406"/>
                    <a:pt x="278" y="406"/>
                  </a:cubicBezTo>
                  <a:cubicBezTo>
                    <a:pt x="290" y="416"/>
                    <a:pt x="298" y="423"/>
                    <a:pt x="303" y="429"/>
                  </a:cubicBezTo>
                  <a:cubicBezTo>
                    <a:pt x="307" y="428"/>
                    <a:pt x="314" y="420"/>
                    <a:pt x="325" y="408"/>
                  </a:cubicBezTo>
                  <a:cubicBezTo>
                    <a:pt x="325" y="408"/>
                    <a:pt x="325" y="408"/>
                    <a:pt x="325" y="408"/>
                  </a:cubicBezTo>
                  <a:cubicBezTo>
                    <a:pt x="327" y="406"/>
                    <a:pt x="327" y="406"/>
                    <a:pt x="327" y="406"/>
                  </a:cubicBezTo>
                  <a:cubicBezTo>
                    <a:pt x="361" y="415"/>
                    <a:pt x="361" y="415"/>
                    <a:pt x="361" y="415"/>
                  </a:cubicBezTo>
                  <a:cubicBezTo>
                    <a:pt x="376" y="403"/>
                    <a:pt x="376" y="403"/>
                    <a:pt x="376" y="403"/>
                  </a:cubicBezTo>
                  <a:cubicBezTo>
                    <a:pt x="377" y="402"/>
                    <a:pt x="377" y="402"/>
                    <a:pt x="377" y="402"/>
                  </a:cubicBezTo>
                  <a:cubicBezTo>
                    <a:pt x="378" y="401"/>
                    <a:pt x="378" y="401"/>
                    <a:pt x="378" y="401"/>
                  </a:cubicBezTo>
                  <a:cubicBezTo>
                    <a:pt x="378" y="401"/>
                    <a:pt x="378" y="401"/>
                    <a:pt x="378" y="401"/>
                  </a:cubicBezTo>
                  <a:cubicBezTo>
                    <a:pt x="379" y="402"/>
                    <a:pt x="379" y="402"/>
                    <a:pt x="379" y="402"/>
                  </a:cubicBezTo>
                  <a:cubicBezTo>
                    <a:pt x="394" y="405"/>
                    <a:pt x="394" y="405"/>
                    <a:pt x="394" y="405"/>
                  </a:cubicBezTo>
                  <a:cubicBezTo>
                    <a:pt x="440" y="363"/>
                    <a:pt x="440" y="363"/>
                    <a:pt x="440" y="363"/>
                  </a:cubicBezTo>
                  <a:cubicBezTo>
                    <a:pt x="455" y="368"/>
                    <a:pt x="455" y="368"/>
                    <a:pt x="455" y="368"/>
                  </a:cubicBezTo>
                  <a:cubicBezTo>
                    <a:pt x="456" y="368"/>
                    <a:pt x="456" y="368"/>
                    <a:pt x="456" y="368"/>
                  </a:cubicBezTo>
                  <a:cubicBezTo>
                    <a:pt x="456" y="369"/>
                    <a:pt x="456" y="369"/>
                    <a:pt x="456" y="369"/>
                  </a:cubicBezTo>
                  <a:cubicBezTo>
                    <a:pt x="457" y="370"/>
                    <a:pt x="457" y="370"/>
                    <a:pt x="457" y="370"/>
                  </a:cubicBezTo>
                  <a:cubicBezTo>
                    <a:pt x="460" y="376"/>
                    <a:pt x="460" y="376"/>
                    <a:pt x="460" y="376"/>
                  </a:cubicBezTo>
                  <a:cubicBezTo>
                    <a:pt x="464" y="372"/>
                    <a:pt x="464" y="372"/>
                    <a:pt x="464" y="372"/>
                  </a:cubicBezTo>
                  <a:cubicBezTo>
                    <a:pt x="465" y="372"/>
                    <a:pt x="465" y="372"/>
                    <a:pt x="465" y="372"/>
                  </a:cubicBezTo>
                  <a:cubicBezTo>
                    <a:pt x="465" y="371"/>
                    <a:pt x="465" y="371"/>
                    <a:pt x="465" y="371"/>
                  </a:cubicBezTo>
                  <a:cubicBezTo>
                    <a:pt x="465" y="371"/>
                    <a:pt x="465" y="371"/>
                    <a:pt x="465" y="371"/>
                  </a:cubicBezTo>
                  <a:cubicBezTo>
                    <a:pt x="479" y="363"/>
                    <a:pt x="479" y="363"/>
                    <a:pt x="479" y="363"/>
                  </a:cubicBezTo>
                  <a:cubicBezTo>
                    <a:pt x="489" y="354"/>
                    <a:pt x="489" y="354"/>
                    <a:pt x="489" y="354"/>
                  </a:cubicBezTo>
                  <a:cubicBezTo>
                    <a:pt x="487" y="332"/>
                    <a:pt x="487" y="332"/>
                    <a:pt x="487" y="332"/>
                  </a:cubicBezTo>
                  <a:cubicBezTo>
                    <a:pt x="485" y="330"/>
                    <a:pt x="485" y="330"/>
                    <a:pt x="485" y="330"/>
                  </a:cubicBezTo>
                  <a:cubicBezTo>
                    <a:pt x="471" y="335"/>
                    <a:pt x="471" y="335"/>
                    <a:pt x="471" y="335"/>
                  </a:cubicBezTo>
                  <a:cubicBezTo>
                    <a:pt x="467" y="337"/>
                    <a:pt x="464" y="338"/>
                    <a:pt x="459" y="338"/>
                  </a:cubicBezTo>
                  <a:cubicBezTo>
                    <a:pt x="444" y="338"/>
                    <a:pt x="444" y="338"/>
                    <a:pt x="444" y="338"/>
                  </a:cubicBezTo>
                  <a:cubicBezTo>
                    <a:pt x="439" y="337"/>
                    <a:pt x="436" y="336"/>
                    <a:pt x="434" y="333"/>
                  </a:cubicBezTo>
                  <a:cubicBezTo>
                    <a:pt x="433" y="311"/>
                    <a:pt x="433" y="311"/>
                    <a:pt x="433" y="311"/>
                  </a:cubicBezTo>
                  <a:cubicBezTo>
                    <a:pt x="428" y="308"/>
                    <a:pt x="426" y="307"/>
                    <a:pt x="424" y="307"/>
                  </a:cubicBezTo>
                  <a:cubicBezTo>
                    <a:pt x="420" y="308"/>
                    <a:pt x="420" y="308"/>
                    <a:pt x="420" y="308"/>
                  </a:cubicBezTo>
                  <a:cubicBezTo>
                    <a:pt x="416" y="311"/>
                    <a:pt x="416" y="311"/>
                    <a:pt x="416" y="311"/>
                  </a:cubicBezTo>
                  <a:cubicBezTo>
                    <a:pt x="406" y="313"/>
                    <a:pt x="406" y="313"/>
                    <a:pt x="406" y="313"/>
                  </a:cubicBezTo>
                  <a:cubicBezTo>
                    <a:pt x="403" y="313"/>
                    <a:pt x="403" y="313"/>
                    <a:pt x="403" y="313"/>
                  </a:cubicBezTo>
                  <a:cubicBezTo>
                    <a:pt x="403" y="312"/>
                    <a:pt x="403" y="312"/>
                    <a:pt x="403" y="312"/>
                  </a:cubicBezTo>
                  <a:cubicBezTo>
                    <a:pt x="397" y="302"/>
                    <a:pt x="397" y="302"/>
                    <a:pt x="397" y="302"/>
                  </a:cubicBezTo>
                  <a:cubicBezTo>
                    <a:pt x="396" y="293"/>
                    <a:pt x="396" y="293"/>
                    <a:pt x="396" y="293"/>
                  </a:cubicBezTo>
                  <a:cubicBezTo>
                    <a:pt x="402" y="267"/>
                    <a:pt x="402" y="267"/>
                    <a:pt x="402" y="267"/>
                  </a:cubicBezTo>
                  <a:cubicBezTo>
                    <a:pt x="403" y="267"/>
                    <a:pt x="403" y="267"/>
                    <a:pt x="403" y="267"/>
                  </a:cubicBezTo>
                  <a:cubicBezTo>
                    <a:pt x="403" y="266"/>
                    <a:pt x="403" y="266"/>
                    <a:pt x="403" y="266"/>
                  </a:cubicBezTo>
                  <a:cubicBezTo>
                    <a:pt x="409" y="253"/>
                    <a:pt x="409" y="253"/>
                    <a:pt x="409" y="253"/>
                  </a:cubicBezTo>
                  <a:cubicBezTo>
                    <a:pt x="389" y="236"/>
                    <a:pt x="389" y="236"/>
                    <a:pt x="389" y="236"/>
                  </a:cubicBezTo>
                  <a:cubicBezTo>
                    <a:pt x="389" y="235"/>
                    <a:pt x="389" y="235"/>
                    <a:pt x="389" y="235"/>
                  </a:cubicBezTo>
                  <a:cubicBezTo>
                    <a:pt x="388" y="234"/>
                    <a:pt x="388" y="234"/>
                    <a:pt x="388" y="234"/>
                  </a:cubicBezTo>
                  <a:cubicBezTo>
                    <a:pt x="388" y="214"/>
                    <a:pt x="388" y="214"/>
                    <a:pt x="388" y="214"/>
                  </a:cubicBezTo>
                  <a:cubicBezTo>
                    <a:pt x="389" y="214"/>
                    <a:pt x="389" y="214"/>
                    <a:pt x="389" y="214"/>
                  </a:cubicBezTo>
                  <a:cubicBezTo>
                    <a:pt x="400" y="182"/>
                    <a:pt x="400" y="182"/>
                    <a:pt x="400" y="182"/>
                  </a:cubicBezTo>
                  <a:cubicBezTo>
                    <a:pt x="393" y="165"/>
                    <a:pt x="393" y="165"/>
                    <a:pt x="393" y="165"/>
                  </a:cubicBezTo>
                  <a:cubicBezTo>
                    <a:pt x="387" y="163"/>
                    <a:pt x="387" y="163"/>
                    <a:pt x="387" y="163"/>
                  </a:cubicBezTo>
                  <a:cubicBezTo>
                    <a:pt x="379" y="164"/>
                    <a:pt x="379" y="164"/>
                    <a:pt x="379" y="164"/>
                  </a:cubicBezTo>
                  <a:cubicBezTo>
                    <a:pt x="371" y="176"/>
                    <a:pt x="371" y="176"/>
                    <a:pt x="371" y="176"/>
                  </a:cubicBezTo>
                  <a:cubicBezTo>
                    <a:pt x="362" y="169"/>
                    <a:pt x="362" y="169"/>
                    <a:pt x="362" y="169"/>
                  </a:cubicBezTo>
                  <a:cubicBezTo>
                    <a:pt x="352" y="163"/>
                    <a:pt x="352" y="163"/>
                    <a:pt x="352" y="163"/>
                  </a:cubicBezTo>
                  <a:cubicBezTo>
                    <a:pt x="345" y="144"/>
                    <a:pt x="345" y="144"/>
                    <a:pt x="345" y="144"/>
                  </a:cubicBezTo>
                  <a:cubicBezTo>
                    <a:pt x="342" y="130"/>
                    <a:pt x="342" y="130"/>
                    <a:pt x="342" y="130"/>
                  </a:cubicBezTo>
                  <a:cubicBezTo>
                    <a:pt x="342" y="129"/>
                    <a:pt x="342" y="129"/>
                    <a:pt x="342" y="129"/>
                  </a:cubicBezTo>
                  <a:cubicBezTo>
                    <a:pt x="341" y="128"/>
                    <a:pt x="341" y="128"/>
                    <a:pt x="341" y="128"/>
                  </a:cubicBezTo>
                  <a:cubicBezTo>
                    <a:pt x="343" y="127"/>
                    <a:pt x="343" y="127"/>
                    <a:pt x="343" y="127"/>
                  </a:cubicBezTo>
                  <a:cubicBezTo>
                    <a:pt x="352" y="114"/>
                    <a:pt x="352" y="114"/>
                    <a:pt x="352" y="114"/>
                  </a:cubicBezTo>
                  <a:cubicBezTo>
                    <a:pt x="354" y="113"/>
                    <a:pt x="354" y="113"/>
                    <a:pt x="354" y="113"/>
                  </a:cubicBezTo>
                  <a:cubicBezTo>
                    <a:pt x="355" y="113"/>
                    <a:pt x="355" y="113"/>
                    <a:pt x="355" y="113"/>
                  </a:cubicBezTo>
                  <a:cubicBezTo>
                    <a:pt x="362" y="112"/>
                    <a:pt x="362" y="112"/>
                    <a:pt x="362" y="112"/>
                  </a:cubicBezTo>
                  <a:cubicBezTo>
                    <a:pt x="369" y="110"/>
                    <a:pt x="369" y="110"/>
                    <a:pt x="369" y="110"/>
                  </a:cubicBezTo>
                  <a:cubicBezTo>
                    <a:pt x="405" y="108"/>
                    <a:pt x="405" y="108"/>
                    <a:pt x="405" y="108"/>
                  </a:cubicBezTo>
                  <a:cubicBezTo>
                    <a:pt x="406" y="108"/>
                    <a:pt x="406" y="108"/>
                    <a:pt x="406" y="108"/>
                  </a:cubicBezTo>
                  <a:cubicBezTo>
                    <a:pt x="411" y="110"/>
                    <a:pt x="411" y="110"/>
                    <a:pt x="411" y="110"/>
                  </a:cubicBezTo>
                  <a:cubicBezTo>
                    <a:pt x="412" y="111"/>
                    <a:pt x="412" y="111"/>
                    <a:pt x="412" y="111"/>
                  </a:cubicBezTo>
                  <a:cubicBezTo>
                    <a:pt x="418" y="113"/>
                    <a:pt x="418" y="113"/>
                    <a:pt x="418" y="113"/>
                  </a:cubicBezTo>
                  <a:cubicBezTo>
                    <a:pt x="427" y="109"/>
                    <a:pt x="427" y="109"/>
                    <a:pt x="427" y="109"/>
                  </a:cubicBezTo>
                  <a:cubicBezTo>
                    <a:pt x="436" y="103"/>
                    <a:pt x="436" y="103"/>
                    <a:pt x="436" y="103"/>
                  </a:cubicBezTo>
                  <a:cubicBezTo>
                    <a:pt x="440" y="96"/>
                    <a:pt x="440" y="96"/>
                    <a:pt x="440" y="96"/>
                  </a:cubicBezTo>
                  <a:cubicBezTo>
                    <a:pt x="440" y="92"/>
                    <a:pt x="440" y="92"/>
                    <a:pt x="440" y="92"/>
                  </a:cubicBezTo>
                  <a:cubicBezTo>
                    <a:pt x="440" y="77"/>
                    <a:pt x="440" y="77"/>
                    <a:pt x="440" y="77"/>
                  </a:cubicBezTo>
                  <a:cubicBezTo>
                    <a:pt x="432" y="76"/>
                    <a:pt x="432" y="76"/>
                    <a:pt x="432" y="76"/>
                  </a:cubicBezTo>
                  <a:cubicBezTo>
                    <a:pt x="418" y="81"/>
                    <a:pt x="418" y="81"/>
                    <a:pt x="418" y="81"/>
                  </a:cubicBezTo>
                  <a:cubicBezTo>
                    <a:pt x="414" y="86"/>
                    <a:pt x="409" y="89"/>
                    <a:pt x="404" y="89"/>
                  </a:cubicBezTo>
                  <a:cubicBezTo>
                    <a:pt x="399" y="89"/>
                    <a:pt x="395" y="85"/>
                    <a:pt x="391" y="77"/>
                  </a:cubicBezTo>
                  <a:cubicBezTo>
                    <a:pt x="390" y="77"/>
                    <a:pt x="390" y="77"/>
                    <a:pt x="390" y="77"/>
                  </a:cubicBezTo>
                  <a:cubicBezTo>
                    <a:pt x="390" y="77"/>
                    <a:pt x="390" y="77"/>
                    <a:pt x="390" y="77"/>
                  </a:cubicBezTo>
                  <a:cubicBezTo>
                    <a:pt x="389" y="67"/>
                    <a:pt x="389" y="67"/>
                    <a:pt x="389" y="67"/>
                  </a:cubicBezTo>
                  <a:cubicBezTo>
                    <a:pt x="389" y="66"/>
                    <a:pt x="389" y="66"/>
                    <a:pt x="389" y="66"/>
                  </a:cubicBezTo>
                  <a:cubicBezTo>
                    <a:pt x="390" y="57"/>
                    <a:pt x="390" y="57"/>
                    <a:pt x="390" y="57"/>
                  </a:cubicBezTo>
                  <a:cubicBezTo>
                    <a:pt x="383" y="38"/>
                    <a:pt x="383" y="38"/>
                    <a:pt x="383" y="38"/>
                  </a:cubicBezTo>
                  <a:cubicBezTo>
                    <a:pt x="368" y="42"/>
                    <a:pt x="368" y="42"/>
                    <a:pt x="368" y="42"/>
                  </a:cubicBezTo>
                  <a:cubicBezTo>
                    <a:pt x="362" y="48"/>
                    <a:pt x="362" y="48"/>
                    <a:pt x="362" y="48"/>
                  </a:cubicBezTo>
                  <a:cubicBezTo>
                    <a:pt x="364" y="68"/>
                    <a:pt x="364" y="68"/>
                    <a:pt x="364" y="68"/>
                  </a:cubicBezTo>
                  <a:cubicBezTo>
                    <a:pt x="341" y="58"/>
                    <a:pt x="341" y="58"/>
                    <a:pt x="341" y="58"/>
                  </a:cubicBezTo>
                  <a:cubicBezTo>
                    <a:pt x="347" y="70"/>
                    <a:pt x="347" y="70"/>
                    <a:pt x="347" y="70"/>
                  </a:cubicBezTo>
                  <a:cubicBezTo>
                    <a:pt x="347" y="71"/>
                    <a:pt x="347" y="71"/>
                    <a:pt x="347" y="71"/>
                  </a:cubicBezTo>
                  <a:cubicBezTo>
                    <a:pt x="347" y="72"/>
                    <a:pt x="347" y="72"/>
                    <a:pt x="347" y="72"/>
                  </a:cubicBezTo>
                  <a:cubicBezTo>
                    <a:pt x="345" y="86"/>
                    <a:pt x="345" y="86"/>
                    <a:pt x="345" y="86"/>
                  </a:cubicBezTo>
                  <a:cubicBezTo>
                    <a:pt x="345" y="88"/>
                    <a:pt x="345" y="88"/>
                    <a:pt x="345" y="88"/>
                  </a:cubicBezTo>
                  <a:cubicBezTo>
                    <a:pt x="345" y="88"/>
                    <a:pt x="345" y="88"/>
                    <a:pt x="345" y="88"/>
                  </a:cubicBezTo>
                  <a:cubicBezTo>
                    <a:pt x="331" y="106"/>
                    <a:pt x="331" y="106"/>
                    <a:pt x="331" y="106"/>
                  </a:cubicBezTo>
                  <a:cubicBezTo>
                    <a:pt x="310" y="119"/>
                    <a:pt x="310" y="119"/>
                    <a:pt x="310" y="119"/>
                  </a:cubicBezTo>
                  <a:cubicBezTo>
                    <a:pt x="308" y="132"/>
                    <a:pt x="308" y="132"/>
                    <a:pt x="308" y="132"/>
                  </a:cubicBezTo>
                  <a:cubicBezTo>
                    <a:pt x="307" y="134"/>
                    <a:pt x="310" y="139"/>
                    <a:pt x="314" y="146"/>
                  </a:cubicBezTo>
                  <a:cubicBezTo>
                    <a:pt x="314" y="147"/>
                    <a:pt x="314" y="147"/>
                    <a:pt x="314" y="147"/>
                  </a:cubicBezTo>
                  <a:cubicBezTo>
                    <a:pt x="314" y="148"/>
                    <a:pt x="314" y="148"/>
                    <a:pt x="314" y="148"/>
                  </a:cubicBezTo>
                  <a:cubicBezTo>
                    <a:pt x="316" y="166"/>
                    <a:pt x="316" y="166"/>
                    <a:pt x="316" y="166"/>
                  </a:cubicBezTo>
                  <a:cubicBezTo>
                    <a:pt x="316" y="168"/>
                    <a:pt x="316" y="168"/>
                    <a:pt x="316" y="168"/>
                  </a:cubicBezTo>
                  <a:cubicBezTo>
                    <a:pt x="315" y="168"/>
                    <a:pt x="315" y="168"/>
                    <a:pt x="315" y="168"/>
                  </a:cubicBezTo>
                  <a:cubicBezTo>
                    <a:pt x="307" y="179"/>
                    <a:pt x="307" y="179"/>
                    <a:pt x="307" y="179"/>
                  </a:cubicBezTo>
                  <a:cubicBezTo>
                    <a:pt x="306" y="180"/>
                    <a:pt x="306" y="180"/>
                    <a:pt x="306" y="180"/>
                  </a:cubicBezTo>
                  <a:cubicBezTo>
                    <a:pt x="305" y="180"/>
                    <a:pt x="305" y="180"/>
                    <a:pt x="305" y="180"/>
                  </a:cubicBezTo>
                  <a:cubicBezTo>
                    <a:pt x="299" y="184"/>
                    <a:pt x="299" y="184"/>
                    <a:pt x="299" y="184"/>
                  </a:cubicBezTo>
                  <a:cubicBezTo>
                    <a:pt x="298" y="184"/>
                    <a:pt x="298" y="184"/>
                    <a:pt x="298" y="184"/>
                  </a:cubicBezTo>
                  <a:cubicBezTo>
                    <a:pt x="298" y="184"/>
                    <a:pt x="298" y="184"/>
                    <a:pt x="298" y="184"/>
                  </a:cubicBezTo>
                  <a:cubicBezTo>
                    <a:pt x="297" y="184"/>
                    <a:pt x="297" y="184"/>
                    <a:pt x="297" y="184"/>
                  </a:cubicBezTo>
                  <a:cubicBezTo>
                    <a:pt x="296" y="184"/>
                    <a:pt x="296" y="184"/>
                    <a:pt x="296" y="184"/>
                  </a:cubicBezTo>
                  <a:cubicBezTo>
                    <a:pt x="280" y="181"/>
                    <a:pt x="280" y="181"/>
                    <a:pt x="280" y="181"/>
                  </a:cubicBezTo>
                  <a:cubicBezTo>
                    <a:pt x="278" y="181"/>
                    <a:pt x="274" y="182"/>
                    <a:pt x="271" y="185"/>
                  </a:cubicBezTo>
                  <a:cubicBezTo>
                    <a:pt x="264" y="192"/>
                    <a:pt x="264" y="192"/>
                    <a:pt x="264" y="192"/>
                  </a:cubicBezTo>
                  <a:cubicBezTo>
                    <a:pt x="258" y="199"/>
                    <a:pt x="258" y="199"/>
                    <a:pt x="258" y="199"/>
                  </a:cubicBezTo>
                  <a:cubicBezTo>
                    <a:pt x="255" y="206"/>
                    <a:pt x="250" y="207"/>
                    <a:pt x="243" y="206"/>
                  </a:cubicBezTo>
                  <a:cubicBezTo>
                    <a:pt x="238" y="205"/>
                    <a:pt x="236" y="200"/>
                    <a:pt x="238" y="194"/>
                  </a:cubicBezTo>
                  <a:cubicBezTo>
                    <a:pt x="238" y="189"/>
                    <a:pt x="238" y="189"/>
                    <a:pt x="238" y="189"/>
                  </a:cubicBezTo>
                  <a:cubicBezTo>
                    <a:pt x="237" y="184"/>
                    <a:pt x="237" y="184"/>
                    <a:pt x="237" y="184"/>
                  </a:cubicBezTo>
                  <a:cubicBezTo>
                    <a:pt x="234" y="188"/>
                    <a:pt x="234" y="188"/>
                    <a:pt x="234" y="188"/>
                  </a:cubicBezTo>
                  <a:cubicBezTo>
                    <a:pt x="232" y="190"/>
                    <a:pt x="230" y="191"/>
                    <a:pt x="227" y="191"/>
                  </a:cubicBezTo>
                  <a:cubicBezTo>
                    <a:pt x="225" y="190"/>
                    <a:pt x="223" y="188"/>
                    <a:pt x="221" y="183"/>
                  </a:cubicBezTo>
                  <a:cubicBezTo>
                    <a:pt x="221" y="182"/>
                    <a:pt x="221" y="182"/>
                    <a:pt x="221" y="182"/>
                  </a:cubicBezTo>
                  <a:cubicBezTo>
                    <a:pt x="220" y="166"/>
                    <a:pt x="220" y="166"/>
                    <a:pt x="220" y="166"/>
                  </a:cubicBezTo>
                  <a:cubicBezTo>
                    <a:pt x="216" y="151"/>
                    <a:pt x="216" y="151"/>
                    <a:pt x="216" y="151"/>
                  </a:cubicBezTo>
                  <a:cubicBezTo>
                    <a:pt x="209" y="144"/>
                    <a:pt x="209" y="144"/>
                    <a:pt x="209" y="144"/>
                  </a:cubicBezTo>
                  <a:cubicBezTo>
                    <a:pt x="209" y="143"/>
                    <a:pt x="209" y="143"/>
                    <a:pt x="209" y="143"/>
                  </a:cubicBezTo>
                  <a:cubicBezTo>
                    <a:pt x="194" y="110"/>
                    <a:pt x="194" y="110"/>
                    <a:pt x="194" y="110"/>
                  </a:cubicBezTo>
                  <a:cubicBezTo>
                    <a:pt x="194" y="110"/>
                    <a:pt x="194" y="110"/>
                    <a:pt x="194" y="110"/>
                  </a:cubicBezTo>
                  <a:cubicBezTo>
                    <a:pt x="189" y="100"/>
                    <a:pt x="189" y="100"/>
                    <a:pt x="189" y="100"/>
                  </a:cubicBezTo>
                  <a:cubicBezTo>
                    <a:pt x="189" y="99"/>
                    <a:pt x="189" y="99"/>
                    <a:pt x="189" y="99"/>
                  </a:cubicBezTo>
                  <a:cubicBezTo>
                    <a:pt x="189" y="99"/>
                    <a:pt x="189" y="99"/>
                    <a:pt x="189" y="99"/>
                  </a:cubicBezTo>
                  <a:cubicBezTo>
                    <a:pt x="189" y="99"/>
                    <a:pt x="189" y="99"/>
                    <a:pt x="189" y="99"/>
                  </a:cubicBezTo>
                  <a:cubicBezTo>
                    <a:pt x="186" y="81"/>
                    <a:pt x="186" y="81"/>
                    <a:pt x="186" y="81"/>
                  </a:cubicBezTo>
                  <a:cubicBezTo>
                    <a:pt x="184" y="78"/>
                    <a:pt x="184" y="78"/>
                    <a:pt x="184" y="78"/>
                  </a:cubicBezTo>
                  <a:cubicBezTo>
                    <a:pt x="181" y="80"/>
                    <a:pt x="181" y="80"/>
                    <a:pt x="181" y="80"/>
                  </a:cubicBezTo>
                  <a:cubicBezTo>
                    <a:pt x="176" y="86"/>
                    <a:pt x="173" y="89"/>
                    <a:pt x="172" y="89"/>
                  </a:cubicBezTo>
                  <a:cubicBezTo>
                    <a:pt x="169" y="89"/>
                    <a:pt x="166" y="86"/>
                    <a:pt x="160" y="82"/>
                  </a:cubicBezTo>
                  <a:cubicBezTo>
                    <a:pt x="150" y="77"/>
                    <a:pt x="150" y="77"/>
                    <a:pt x="150" y="77"/>
                  </a:cubicBezTo>
                  <a:cubicBezTo>
                    <a:pt x="149" y="77"/>
                    <a:pt x="149" y="77"/>
                    <a:pt x="149" y="77"/>
                  </a:cubicBezTo>
                  <a:cubicBezTo>
                    <a:pt x="148" y="76"/>
                    <a:pt x="148" y="76"/>
                    <a:pt x="148" y="76"/>
                  </a:cubicBezTo>
                  <a:cubicBezTo>
                    <a:pt x="148" y="75"/>
                    <a:pt x="148" y="75"/>
                    <a:pt x="148" y="75"/>
                  </a:cubicBezTo>
                  <a:cubicBezTo>
                    <a:pt x="147" y="74"/>
                    <a:pt x="147" y="74"/>
                    <a:pt x="147" y="74"/>
                  </a:cubicBezTo>
                  <a:cubicBezTo>
                    <a:pt x="147" y="60"/>
                    <a:pt x="147" y="60"/>
                    <a:pt x="147" y="60"/>
                  </a:cubicBezTo>
                  <a:cubicBezTo>
                    <a:pt x="145" y="50"/>
                    <a:pt x="145" y="50"/>
                    <a:pt x="145" y="50"/>
                  </a:cubicBezTo>
                  <a:cubicBezTo>
                    <a:pt x="139" y="36"/>
                    <a:pt x="139" y="36"/>
                    <a:pt x="139" y="36"/>
                  </a:cubicBezTo>
                  <a:cubicBezTo>
                    <a:pt x="134" y="36"/>
                    <a:pt x="134" y="36"/>
                    <a:pt x="134" y="36"/>
                  </a:cubicBezTo>
                  <a:cubicBezTo>
                    <a:pt x="134" y="41"/>
                    <a:pt x="134" y="46"/>
                    <a:pt x="132" y="50"/>
                  </a:cubicBezTo>
                  <a:cubicBezTo>
                    <a:pt x="131" y="54"/>
                    <a:pt x="128" y="57"/>
                    <a:pt x="124" y="60"/>
                  </a:cubicBezTo>
                  <a:cubicBezTo>
                    <a:pt x="123" y="65"/>
                    <a:pt x="120" y="68"/>
                    <a:pt x="118" y="71"/>
                  </a:cubicBezTo>
                  <a:cubicBezTo>
                    <a:pt x="114" y="75"/>
                    <a:pt x="110" y="75"/>
                    <a:pt x="106" y="72"/>
                  </a:cubicBezTo>
                  <a:cubicBezTo>
                    <a:pt x="104" y="72"/>
                    <a:pt x="104" y="72"/>
                    <a:pt x="104" y="72"/>
                  </a:cubicBezTo>
                  <a:cubicBezTo>
                    <a:pt x="100" y="70"/>
                    <a:pt x="99" y="66"/>
                    <a:pt x="100" y="57"/>
                  </a:cubicBezTo>
                  <a:cubicBezTo>
                    <a:pt x="100" y="53"/>
                    <a:pt x="100" y="53"/>
                    <a:pt x="100" y="53"/>
                  </a:cubicBezTo>
                  <a:cubicBezTo>
                    <a:pt x="91" y="48"/>
                    <a:pt x="91" y="48"/>
                    <a:pt x="91" y="48"/>
                  </a:cubicBezTo>
                  <a:cubicBezTo>
                    <a:pt x="87" y="46"/>
                    <a:pt x="85" y="42"/>
                    <a:pt x="85" y="36"/>
                  </a:cubicBezTo>
                  <a:cubicBezTo>
                    <a:pt x="88" y="5"/>
                    <a:pt x="88" y="5"/>
                    <a:pt x="88" y="5"/>
                  </a:cubicBezTo>
                  <a:cubicBezTo>
                    <a:pt x="87" y="0"/>
                    <a:pt x="87" y="0"/>
                    <a:pt x="87" y="0"/>
                  </a:cubicBezTo>
                  <a:cubicBezTo>
                    <a:pt x="76" y="12"/>
                    <a:pt x="76" y="12"/>
                    <a:pt x="76" y="12"/>
                  </a:cubicBezTo>
                  <a:cubicBezTo>
                    <a:pt x="68" y="18"/>
                    <a:pt x="68" y="18"/>
                    <a:pt x="68" y="18"/>
                  </a:cubicBezTo>
                  <a:cubicBezTo>
                    <a:pt x="66" y="23"/>
                    <a:pt x="66" y="23"/>
                    <a:pt x="66" y="23"/>
                  </a:cubicBezTo>
                  <a:cubicBezTo>
                    <a:pt x="69" y="29"/>
                    <a:pt x="70" y="34"/>
                    <a:pt x="70" y="37"/>
                  </a:cubicBezTo>
                  <a:cubicBezTo>
                    <a:pt x="70" y="44"/>
                    <a:pt x="67" y="50"/>
                    <a:pt x="60" y="52"/>
                  </a:cubicBezTo>
                  <a:cubicBezTo>
                    <a:pt x="48" y="57"/>
                    <a:pt x="48" y="57"/>
                    <a:pt x="48" y="57"/>
                  </a:cubicBezTo>
                  <a:cubicBezTo>
                    <a:pt x="45" y="59"/>
                    <a:pt x="45" y="59"/>
                    <a:pt x="45" y="59"/>
                  </a:cubicBezTo>
                  <a:cubicBezTo>
                    <a:pt x="44" y="63"/>
                    <a:pt x="44" y="63"/>
                    <a:pt x="44" y="63"/>
                  </a:cubicBezTo>
                  <a:cubicBezTo>
                    <a:pt x="44" y="83"/>
                    <a:pt x="44" y="83"/>
                    <a:pt x="44" y="83"/>
                  </a:cubicBezTo>
                  <a:cubicBezTo>
                    <a:pt x="45" y="89"/>
                    <a:pt x="45" y="92"/>
                    <a:pt x="47" y="92"/>
                  </a:cubicBezTo>
                  <a:cubicBezTo>
                    <a:pt x="52" y="94"/>
                    <a:pt x="56" y="94"/>
                    <a:pt x="60" y="91"/>
                  </a:cubicBezTo>
                  <a:cubicBezTo>
                    <a:pt x="65" y="89"/>
                    <a:pt x="65" y="89"/>
                    <a:pt x="65" y="89"/>
                  </a:cubicBezTo>
                  <a:cubicBezTo>
                    <a:pt x="78" y="119"/>
                    <a:pt x="78" y="119"/>
                    <a:pt x="78" y="119"/>
                  </a:cubicBezTo>
                  <a:cubicBezTo>
                    <a:pt x="78" y="120"/>
                    <a:pt x="78" y="120"/>
                    <a:pt x="78" y="120"/>
                  </a:cubicBezTo>
                  <a:cubicBezTo>
                    <a:pt x="78" y="121"/>
                    <a:pt x="78" y="121"/>
                    <a:pt x="78" y="121"/>
                  </a:cubicBezTo>
                  <a:cubicBezTo>
                    <a:pt x="73" y="176"/>
                    <a:pt x="68" y="207"/>
                    <a:pt x="62" y="215"/>
                  </a:cubicBezTo>
                  <a:cubicBezTo>
                    <a:pt x="59" y="218"/>
                    <a:pt x="57" y="219"/>
                    <a:pt x="53" y="220"/>
                  </a:cubicBezTo>
                  <a:cubicBezTo>
                    <a:pt x="48" y="220"/>
                    <a:pt x="45" y="219"/>
                    <a:pt x="40" y="217"/>
                  </a:cubicBezTo>
                  <a:cubicBezTo>
                    <a:pt x="22" y="252"/>
                    <a:pt x="10" y="271"/>
                    <a:pt x="5" y="274"/>
                  </a:cubicBezTo>
                  <a:cubicBezTo>
                    <a:pt x="5" y="274"/>
                    <a:pt x="5" y="274"/>
                    <a:pt x="5" y="274"/>
                  </a:cubicBezTo>
                  <a:cubicBezTo>
                    <a:pt x="3" y="274"/>
                    <a:pt x="1" y="283"/>
                    <a:pt x="2" y="299"/>
                  </a:cubicBezTo>
                  <a:cubicBezTo>
                    <a:pt x="6" y="303"/>
                    <a:pt x="6" y="303"/>
                    <a:pt x="6" y="303"/>
                  </a:cubicBezTo>
                  <a:cubicBezTo>
                    <a:pt x="7" y="304"/>
                    <a:pt x="7" y="304"/>
                    <a:pt x="7" y="304"/>
                  </a:cubicBezTo>
                  <a:cubicBezTo>
                    <a:pt x="9" y="306"/>
                    <a:pt x="9" y="306"/>
                    <a:pt x="9" y="306"/>
                  </a:cubicBezTo>
                  <a:lnTo>
                    <a:pt x="3" y="3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0" name="Freeform 15"/>
            <p:cNvSpPr/>
            <p:nvPr/>
          </p:nvSpPr>
          <p:spPr bwMode="auto">
            <a:xfrm>
              <a:off x="2856924" y="3693070"/>
              <a:ext cx="492266" cy="427041"/>
            </a:xfrm>
            <a:custGeom>
              <a:gdLst>
                <a:gd fmla="*/ 246 w 331" name="T0"/>
                <a:gd fmla="*/ 14 h 287" name="T1"/>
                <a:gd fmla="*/ 226 w 331" name="T2"/>
                <a:gd fmla="*/ 18 h 287" name="T3"/>
                <a:gd fmla="*/ 219 w 331" name="T4"/>
                <a:gd fmla="*/ 0 h 287" name="T5"/>
                <a:gd fmla="*/ 216 w 331" name="T6"/>
                <a:gd fmla="*/ 18 h 287" name="T7"/>
                <a:gd fmla="*/ 204 w 331" name="T8"/>
                <a:gd fmla="*/ 31 h 287" name="T9"/>
                <a:gd fmla="*/ 186 w 331" name="T10"/>
                <a:gd fmla="*/ 31 h 287" name="T11"/>
                <a:gd fmla="*/ 179 w 331" name="T12"/>
                <a:gd fmla="*/ 51 h 287" name="T13"/>
                <a:gd fmla="*/ 160 w 331" name="T14"/>
                <a:gd fmla="*/ 46 h 287" name="T15"/>
                <a:gd fmla="*/ 146 w 331" name="T16"/>
                <a:gd fmla="*/ 52 h 287" name="T17"/>
                <a:gd fmla="*/ 138 w 331" name="T18"/>
                <a:gd fmla="*/ 45 h 287" name="T19"/>
                <a:gd fmla="*/ 114 w 331" name="T20"/>
                <a:gd fmla="*/ 49 h 287" name="T21"/>
                <a:gd fmla="*/ 147 w 331" name="T22"/>
                <a:gd fmla="*/ 71 h 287" name="T23"/>
                <a:gd fmla="*/ 152 w 331" name="T24"/>
                <a:gd fmla="*/ 96 h 287" name="T25"/>
                <a:gd fmla="*/ 120 w 331" name="T26"/>
                <a:gd fmla="*/ 111 h 287" name="T27"/>
                <a:gd fmla="*/ 107 w 331" name="T28"/>
                <a:gd fmla="*/ 113 h 287" name="T29"/>
                <a:gd fmla="*/ 90 w 331" name="T30"/>
                <a:gd fmla="*/ 116 h 287" name="T31"/>
                <a:gd fmla="*/ 68 w 331" name="T32"/>
                <a:gd fmla="*/ 129 h 287" name="T33"/>
                <a:gd fmla="*/ 15 w 331" name="T34"/>
                <a:gd fmla="*/ 127 h 287" name="T35"/>
                <a:gd fmla="*/ 1 w 331" name="T36"/>
                <a:gd fmla="*/ 150 h 287" name="T37"/>
                <a:gd fmla="*/ 17 w 331" name="T38"/>
                <a:gd fmla="*/ 171 h 287" name="T39"/>
                <a:gd fmla="*/ 26 w 331" name="T40"/>
                <a:gd fmla="*/ 165 h 287" name="T41"/>
                <a:gd fmla="*/ 38 w 331" name="T42"/>
                <a:gd fmla="*/ 164 h 287" name="T43"/>
                <a:gd fmla="*/ 58 w 331" name="T44"/>
                <a:gd fmla="*/ 191 h 287" name="T45"/>
                <a:gd fmla="*/ 46 w 331" name="T46"/>
                <a:gd fmla="*/ 225 h 287" name="T47"/>
                <a:gd fmla="*/ 66 w 331" name="T48"/>
                <a:gd fmla="*/ 257 h 287" name="T49"/>
                <a:gd fmla="*/ 57 w 331" name="T50"/>
                <a:gd fmla="*/ 287 h 287" name="T51"/>
                <a:gd fmla="*/ 80 w 331" name="T52"/>
                <a:gd fmla="*/ 276 h 287" name="T53"/>
                <a:gd fmla="*/ 116 w 331" name="T54"/>
                <a:gd fmla="*/ 286 h 287" name="T55"/>
                <a:gd fmla="*/ 146 w 331" name="T56"/>
                <a:gd fmla="*/ 276 h 287" name="T57"/>
                <a:gd fmla="*/ 179 w 331" name="T58"/>
                <a:gd fmla="*/ 258 h 287" name="T59"/>
                <a:gd fmla="*/ 215 w 331" name="T60"/>
                <a:gd fmla="*/ 243 h 287" name="T61"/>
                <a:gd fmla="*/ 230 w 331" name="T62"/>
                <a:gd fmla="*/ 252 h 287" name="T63"/>
                <a:gd fmla="*/ 238 w 331" name="T64"/>
                <a:gd fmla="*/ 254 h 287" name="T65"/>
                <a:gd fmla="*/ 255 w 331" name="T66"/>
                <a:gd fmla="*/ 251 h 287" name="T67"/>
                <a:gd fmla="*/ 257 w 331" name="T68"/>
                <a:gd fmla="*/ 249 h 287" name="T69"/>
                <a:gd fmla="*/ 270 w 331" name="T70"/>
                <a:gd fmla="*/ 239 h 287" name="T71"/>
                <a:gd fmla="*/ 285 w 331" name="T72"/>
                <a:gd fmla="*/ 227 h 287" name="T73"/>
                <a:gd fmla="*/ 300 w 331" name="T74"/>
                <a:gd fmla="*/ 218 h 287" name="T75"/>
                <a:gd fmla="*/ 305 w 331" name="T76"/>
                <a:gd fmla="*/ 214 h 287" name="T77"/>
                <a:gd fmla="*/ 326 w 331" name="T78"/>
                <a:gd fmla="*/ 209 h 287" name="T79"/>
                <a:gd fmla="*/ 321 w 331" name="T80"/>
                <a:gd fmla="*/ 179 h 287" name="T81"/>
                <a:gd fmla="*/ 324 w 331" name="T82"/>
                <a:gd fmla="*/ 162 h 287" name="T83"/>
                <a:gd fmla="*/ 300 w 331" name="T84"/>
                <a:gd fmla="*/ 144 h 287" name="T85"/>
                <a:gd fmla="*/ 322 w 331" name="T86"/>
                <a:gd fmla="*/ 60 h 287" name="T87"/>
                <a:gd fmla="*/ 308 w 331" name="T88"/>
                <a:gd fmla="*/ 66 h 287" name="T89"/>
                <a:gd fmla="*/ 291 w 331" name="T90"/>
                <a:gd fmla="*/ 67 h 287" name="T91"/>
                <a:gd fmla="*/ 288 w 331" name="T92"/>
                <a:gd fmla="*/ 60 h 287" name="T93"/>
                <a:gd fmla="*/ 286 w 331" name="T94"/>
                <a:gd fmla="*/ 56 h 287" name="T95"/>
                <a:gd fmla="*/ 270 w 331" name="T96"/>
                <a:gd fmla="*/ 35 h 28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87" w="331">
                  <a:moveTo>
                    <a:pt x="260" y="6"/>
                  </a:moveTo>
                  <a:cubicBezTo>
                    <a:pt x="255" y="4"/>
                    <a:pt x="255" y="4"/>
                    <a:pt x="255" y="4"/>
                  </a:cubicBezTo>
                  <a:cubicBezTo>
                    <a:pt x="250" y="7"/>
                    <a:pt x="250" y="7"/>
                    <a:pt x="250" y="7"/>
                  </a:cubicBezTo>
                  <a:cubicBezTo>
                    <a:pt x="246" y="14"/>
                    <a:pt x="246" y="14"/>
                    <a:pt x="246" y="14"/>
                  </a:cubicBezTo>
                  <a:cubicBezTo>
                    <a:pt x="244" y="20"/>
                    <a:pt x="241" y="23"/>
                    <a:pt x="236" y="23"/>
                  </a:cubicBezTo>
                  <a:cubicBezTo>
                    <a:pt x="233" y="23"/>
                    <a:pt x="230" y="21"/>
                    <a:pt x="228" y="19"/>
                  </a:cubicBezTo>
                  <a:cubicBezTo>
                    <a:pt x="227" y="18"/>
                    <a:pt x="227" y="18"/>
                    <a:pt x="227" y="18"/>
                  </a:cubicBezTo>
                  <a:cubicBezTo>
                    <a:pt x="226" y="18"/>
                    <a:pt x="226" y="18"/>
                    <a:pt x="226" y="18"/>
                  </a:cubicBezTo>
                  <a:cubicBezTo>
                    <a:pt x="224" y="11"/>
                    <a:pt x="224" y="11"/>
                    <a:pt x="224" y="11"/>
                  </a:cubicBezTo>
                  <a:cubicBezTo>
                    <a:pt x="224" y="10"/>
                    <a:pt x="224" y="10"/>
                    <a:pt x="224" y="10"/>
                  </a:cubicBezTo>
                  <a:cubicBezTo>
                    <a:pt x="224" y="1"/>
                    <a:pt x="224" y="1"/>
                    <a:pt x="224" y="1"/>
                  </a:cubicBezTo>
                  <a:cubicBezTo>
                    <a:pt x="219" y="0"/>
                    <a:pt x="219" y="0"/>
                    <a:pt x="219" y="0"/>
                  </a:cubicBezTo>
                  <a:cubicBezTo>
                    <a:pt x="219" y="1"/>
                    <a:pt x="219" y="1"/>
                    <a:pt x="219" y="1"/>
                  </a:cubicBezTo>
                  <a:cubicBezTo>
                    <a:pt x="217" y="8"/>
                    <a:pt x="217" y="8"/>
                    <a:pt x="217" y="8"/>
                  </a:cubicBezTo>
                  <a:cubicBezTo>
                    <a:pt x="217" y="18"/>
                    <a:pt x="217" y="18"/>
                    <a:pt x="217" y="18"/>
                  </a:cubicBezTo>
                  <a:cubicBezTo>
                    <a:pt x="216" y="18"/>
                    <a:pt x="216" y="18"/>
                    <a:pt x="216" y="18"/>
                  </a:cubicBezTo>
                  <a:cubicBezTo>
                    <a:pt x="215" y="19"/>
                    <a:pt x="215" y="19"/>
                    <a:pt x="215" y="19"/>
                  </a:cubicBezTo>
                  <a:cubicBezTo>
                    <a:pt x="207" y="30"/>
                    <a:pt x="207" y="30"/>
                    <a:pt x="207" y="30"/>
                  </a:cubicBezTo>
                  <a:cubicBezTo>
                    <a:pt x="206" y="31"/>
                    <a:pt x="206" y="31"/>
                    <a:pt x="206" y="31"/>
                  </a:cubicBezTo>
                  <a:cubicBezTo>
                    <a:pt x="204" y="31"/>
                    <a:pt x="204" y="31"/>
                    <a:pt x="204" y="31"/>
                  </a:cubicBezTo>
                  <a:cubicBezTo>
                    <a:pt x="188" y="30"/>
                    <a:pt x="188" y="30"/>
                    <a:pt x="188" y="30"/>
                  </a:cubicBezTo>
                  <a:cubicBezTo>
                    <a:pt x="186" y="30"/>
                    <a:pt x="186" y="30"/>
                    <a:pt x="186" y="30"/>
                  </a:cubicBezTo>
                  <a:cubicBezTo>
                    <a:pt x="186" y="31"/>
                    <a:pt x="186" y="31"/>
                    <a:pt x="186" y="31"/>
                  </a:cubicBezTo>
                  <a:cubicBezTo>
                    <a:pt x="186" y="31"/>
                    <a:pt x="186" y="31"/>
                    <a:pt x="186" y="31"/>
                  </a:cubicBezTo>
                  <a:cubicBezTo>
                    <a:pt x="181" y="39"/>
                    <a:pt x="181" y="39"/>
                    <a:pt x="181" y="39"/>
                  </a:cubicBezTo>
                  <a:cubicBezTo>
                    <a:pt x="183" y="44"/>
                    <a:pt x="183" y="44"/>
                    <a:pt x="183" y="44"/>
                  </a:cubicBezTo>
                  <a:cubicBezTo>
                    <a:pt x="184" y="44"/>
                    <a:pt x="184" y="44"/>
                    <a:pt x="184" y="44"/>
                  </a:cubicBezTo>
                  <a:cubicBezTo>
                    <a:pt x="179" y="51"/>
                    <a:pt x="179" y="51"/>
                    <a:pt x="179" y="51"/>
                  </a:cubicBezTo>
                  <a:cubicBezTo>
                    <a:pt x="164" y="51"/>
                    <a:pt x="164" y="51"/>
                    <a:pt x="164" y="51"/>
                  </a:cubicBezTo>
                  <a:cubicBezTo>
                    <a:pt x="164" y="49"/>
                    <a:pt x="164" y="49"/>
                    <a:pt x="164" y="49"/>
                  </a:cubicBezTo>
                  <a:cubicBezTo>
                    <a:pt x="162" y="47"/>
                    <a:pt x="162" y="47"/>
                    <a:pt x="162" y="47"/>
                  </a:cubicBezTo>
                  <a:cubicBezTo>
                    <a:pt x="160" y="46"/>
                    <a:pt x="160" y="46"/>
                    <a:pt x="160" y="46"/>
                  </a:cubicBezTo>
                  <a:cubicBezTo>
                    <a:pt x="157" y="51"/>
                    <a:pt x="157" y="51"/>
                    <a:pt x="157" y="51"/>
                  </a:cubicBezTo>
                  <a:cubicBezTo>
                    <a:pt x="157" y="53"/>
                    <a:pt x="157" y="53"/>
                    <a:pt x="157" y="53"/>
                  </a:cubicBezTo>
                  <a:cubicBezTo>
                    <a:pt x="146" y="53"/>
                    <a:pt x="146" y="53"/>
                    <a:pt x="146" y="53"/>
                  </a:cubicBezTo>
                  <a:cubicBezTo>
                    <a:pt x="146" y="52"/>
                    <a:pt x="146" y="52"/>
                    <a:pt x="146" y="52"/>
                  </a:cubicBezTo>
                  <a:cubicBezTo>
                    <a:pt x="139" y="47"/>
                    <a:pt x="139" y="47"/>
                    <a:pt x="139" y="47"/>
                  </a:cubicBezTo>
                  <a:cubicBezTo>
                    <a:pt x="139" y="46"/>
                    <a:pt x="139" y="46"/>
                    <a:pt x="139" y="46"/>
                  </a:cubicBezTo>
                  <a:cubicBezTo>
                    <a:pt x="139" y="45"/>
                    <a:pt x="139" y="45"/>
                    <a:pt x="139" y="45"/>
                  </a:cubicBezTo>
                  <a:cubicBezTo>
                    <a:pt x="138" y="45"/>
                    <a:pt x="138" y="45"/>
                    <a:pt x="138" y="45"/>
                  </a:cubicBezTo>
                  <a:cubicBezTo>
                    <a:pt x="138" y="44"/>
                    <a:pt x="138" y="44"/>
                    <a:pt x="138" y="44"/>
                  </a:cubicBezTo>
                  <a:cubicBezTo>
                    <a:pt x="127" y="42"/>
                    <a:pt x="127" y="42"/>
                    <a:pt x="127" y="42"/>
                  </a:cubicBezTo>
                  <a:cubicBezTo>
                    <a:pt x="119" y="45"/>
                    <a:pt x="119" y="45"/>
                    <a:pt x="119" y="45"/>
                  </a:cubicBezTo>
                  <a:cubicBezTo>
                    <a:pt x="114" y="49"/>
                    <a:pt x="114" y="49"/>
                    <a:pt x="114" y="49"/>
                  </a:cubicBezTo>
                  <a:cubicBezTo>
                    <a:pt x="128" y="65"/>
                    <a:pt x="128" y="65"/>
                    <a:pt x="128" y="65"/>
                  </a:cubicBezTo>
                  <a:cubicBezTo>
                    <a:pt x="146" y="70"/>
                    <a:pt x="146" y="70"/>
                    <a:pt x="146" y="70"/>
                  </a:cubicBezTo>
                  <a:cubicBezTo>
                    <a:pt x="146" y="71"/>
                    <a:pt x="146" y="71"/>
                    <a:pt x="146" y="71"/>
                  </a:cubicBezTo>
                  <a:cubicBezTo>
                    <a:pt x="147" y="71"/>
                    <a:pt x="147" y="71"/>
                    <a:pt x="147" y="71"/>
                  </a:cubicBezTo>
                  <a:cubicBezTo>
                    <a:pt x="156" y="80"/>
                    <a:pt x="156" y="80"/>
                    <a:pt x="156" y="80"/>
                  </a:cubicBezTo>
                  <a:cubicBezTo>
                    <a:pt x="153" y="94"/>
                    <a:pt x="153" y="94"/>
                    <a:pt x="153" y="94"/>
                  </a:cubicBezTo>
                  <a:cubicBezTo>
                    <a:pt x="153" y="96"/>
                    <a:pt x="153" y="96"/>
                    <a:pt x="153" y="96"/>
                  </a:cubicBezTo>
                  <a:cubicBezTo>
                    <a:pt x="152" y="96"/>
                    <a:pt x="152" y="96"/>
                    <a:pt x="152" y="96"/>
                  </a:cubicBezTo>
                  <a:cubicBezTo>
                    <a:pt x="140" y="105"/>
                    <a:pt x="140" y="105"/>
                    <a:pt x="140" y="105"/>
                  </a:cubicBezTo>
                  <a:cubicBezTo>
                    <a:pt x="140" y="106"/>
                    <a:pt x="140" y="106"/>
                    <a:pt x="140" y="106"/>
                  </a:cubicBezTo>
                  <a:cubicBezTo>
                    <a:pt x="139" y="106"/>
                    <a:pt x="139" y="106"/>
                    <a:pt x="139" y="106"/>
                  </a:cubicBezTo>
                  <a:cubicBezTo>
                    <a:pt x="120" y="111"/>
                    <a:pt x="120" y="111"/>
                    <a:pt x="120" y="111"/>
                  </a:cubicBezTo>
                  <a:cubicBezTo>
                    <a:pt x="119" y="111"/>
                    <a:pt x="119" y="111"/>
                    <a:pt x="119" y="111"/>
                  </a:cubicBezTo>
                  <a:cubicBezTo>
                    <a:pt x="108" y="113"/>
                    <a:pt x="108" y="113"/>
                    <a:pt x="108" y="113"/>
                  </a:cubicBezTo>
                  <a:cubicBezTo>
                    <a:pt x="108" y="113"/>
                    <a:pt x="108" y="113"/>
                    <a:pt x="108" y="113"/>
                  </a:cubicBezTo>
                  <a:cubicBezTo>
                    <a:pt x="107" y="113"/>
                    <a:pt x="107" y="113"/>
                    <a:pt x="107" y="113"/>
                  </a:cubicBezTo>
                  <a:cubicBezTo>
                    <a:pt x="99" y="110"/>
                    <a:pt x="99" y="110"/>
                    <a:pt x="99" y="110"/>
                  </a:cubicBezTo>
                  <a:cubicBezTo>
                    <a:pt x="95" y="109"/>
                    <a:pt x="95" y="109"/>
                    <a:pt x="95" y="109"/>
                  </a:cubicBezTo>
                  <a:cubicBezTo>
                    <a:pt x="91" y="116"/>
                    <a:pt x="91" y="116"/>
                    <a:pt x="91" y="116"/>
                  </a:cubicBezTo>
                  <a:cubicBezTo>
                    <a:pt x="90" y="116"/>
                    <a:pt x="90" y="116"/>
                    <a:pt x="90" y="116"/>
                  </a:cubicBezTo>
                  <a:cubicBezTo>
                    <a:pt x="90" y="117"/>
                    <a:pt x="90" y="117"/>
                    <a:pt x="90" y="117"/>
                  </a:cubicBezTo>
                  <a:cubicBezTo>
                    <a:pt x="81" y="123"/>
                    <a:pt x="81" y="123"/>
                    <a:pt x="81" y="123"/>
                  </a:cubicBezTo>
                  <a:cubicBezTo>
                    <a:pt x="81" y="123"/>
                    <a:pt x="81" y="123"/>
                    <a:pt x="81" y="123"/>
                  </a:cubicBezTo>
                  <a:cubicBezTo>
                    <a:pt x="68" y="129"/>
                    <a:pt x="68" y="129"/>
                    <a:pt x="68" y="129"/>
                  </a:cubicBezTo>
                  <a:cubicBezTo>
                    <a:pt x="68" y="129"/>
                    <a:pt x="68" y="129"/>
                    <a:pt x="68" y="129"/>
                  </a:cubicBezTo>
                  <a:cubicBezTo>
                    <a:pt x="53" y="124"/>
                    <a:pt x="53" y="124"/>
                    <a:pt x="53" y="124"/>
                  </a:cubicBezTo>
                  <a:cubicBezTo>
                    <a:pt x="21" y="125"/>
                    <a:pt x="21" y="125"/>
                    <a:pt x="21" y="125"/>
                  </a:cubicBezTo>
                  <a:cubicBezTo>
                    <a:pt x="15" y="127"/>
                    <a:pt x="15" y="127"/>
                    <a:pt x="15" y="127"/>
                  </a:cubicBezTo>
                  <a:cubicBezTo>
                    <a:pt x="14" y="128"/>
                    <a:pt x="14" y="128"/>
                    <a:pt x="14" y="128"/>
                  </a:cubicBezTo>
                  <a:cubicBezTo>
                    <a:pt x="8" y="128"/>
                    <a:pt x="8" y="128"/>
                    <a:pt x="8" y="128"/>
                  </a:cubicBezTo>
                  <a:cubicBezTo>
                    <a:pt x="0" y="138"/>
                    <a:pt x="0" y="138"/>
                    <a:pt x="0" y="138"/>
                  </a:cubicBezTo>
                  <a:cubicBezTo>
                    <a:pt x="1" y="150"/>
                    <a:pt x="1" y="150"/>
                    <a:pt x="1" y="150"/>
                  </a:cubicBezTo>
                  <a:cubicBezTo>
                    <a:pt x="8" y="166"/>
                    <a:pt x="8" y="166"/>
                    <a:pt x="8" y="166"/>
                  </a:cubicBezTo>
                  <a:cubicBezTo>
                    <a:pt x="16" y="170"/>
                    <a:pt x="16" y="170"/>
                    <a:pt x="16" y="170"/>
                  </a:cubicBezTo>
                  <a:cubicBezTo>
                    <a:pt x="17" y="170"/>
                    <a:pt x="17" y="170"/>
                    <a:pt x="17" y="170"/>
                  </a:cubicBezTo>
                  <a:cubicBezTo>
                    <a:pt x="17" y="171"/>
                    <a:pt x="17" y="171"/>
                    <a:pt x="17" y="171"/>
                  </a:cubicBezTo>
                  <a:cubicBezTo>
                    <a:pt x="19" y="173"/>
                    <a:pt x="19" y="173"/>
                    <a:pt x="19" y="173"/>
                  </a:cubicBezTo>
                  <a:cubicBezTo>
                    <a:pt x="24" y="166"/>
                    <a:pt x="24" y="166"/>
                    <a:pt x="24" y="166"/>
                  </a:cubicBezTo>
                  <a:cubicBezTo>
                    <a:pt x="25" y="165"/>
                    <a:pt x="25" y="165"/>
                    <a:pt x="25" y="165"/>
                  </a:cubicBezTo>
                  <a:cubicBezTo>
                    <a:pt x="26" y="165"/>
                    <a:pt x="26" y="165"/>
                    <a:pt x="26" y="165"/>
                  </a:cubicBezTo>
                  <a:cubicBezTo>
                    <a:pt x="26" y="165"/>
                    <a:pt x="26" y="165"/>
                    <a:pt x="26" y="165"/>
                  </a:cubicBezTo>
                  <a:cubicBezTo>
                    <a:pt x="37" y="163"/>
                    <a:pt x="37" y="163"/>
                    <a:pt x="37" y="163"/>
                  </a:cubicBezTo>
                  <a:cubicBezTo>
                    <a:pt x="38" y="163"/>
                    <a:pt x="38" y="163"/>
                    <a:pt x="38" y="163"/>
                  </a:cubicBezTo>
                  <a:cubicBezTo>
                    <a:pt x="38" y="164"/>
                    <a:pt x="38" y="164"/>
                    <a:pt x="38" y="164"/>
                  </a:cubicBezTo>
                  <a:cubicBezTo>
                    <a:pt x="48" y="167"/>
                    <a:pt x="48" y="167"/>
                    <a:pt x="48" y="167"/>
                  </a:cubicBezTo>
                  <a:cubicBezTo>
                    <a:pt x="59" y="190"/>
                    <a:pt x="59" y="190"/>
                    <a:pt x="59" y="190"/>
                  </a:cubicBezTo>
                  <a:cubicBezTo>
                    <a:pt x="58" y="190"/>
                    <a:pt x="58" y="190"/>
                    <a:pt x="58" y="190"/>
                  </a:cubicBezTo>
                  <a:cubicBezTo>
                    <a:pt x="58" y="191"/>
                    <a:pt x="58" y="191"/>
                    <a:pt x="58" y="191"/>
                  </a:cubicBezTo>
                  <a:cubicBezTo>
                    <a:pt x="54" y="204"/>
                    <a:pt x="54" y="204"/>
                    <a:pt x="54" y="204"/>
                  </a:cubicBezTo>
                  <a:cubicBezTo>
                    <a:pt x="50" y="212"/>
                    <a:pt x="50" y="212"/>
                    <a:pt x="50" y="212"/>
                  </a:cubicBezTo>
                  <a:cubicBezTo>
                    <a:pt x="50" y="213"/>
                    <a:pt x="50" y="213"/>
                    <a:pt x="50" y="213"/>
                  </a:cubicBezTo>
                  <a:cubicBezTo>
                    <a:pt x="46" y="225"/>
                    <a:pt x="46" y="225"/>
                    <a:pt x="46" y="225"/>
                  </a:cubicBezTo>
                  <a:cubicBezTo>
                    <a:pt x="46" y="239"/>
                    <a:pt x="46" y="239"/>
                    <a:pt x="46" y="239"/>
                  </a:cubicBezTo>
                  <a:cubicBezTo>
                    <a:pt x="54" y="247"/>
                    <a:pt x="54" y="247"/>
                    <a:pt x="54" y="247"/>
                  </a:cubicBezTo>
                  <a:cubicBezTo>
                    <a:pt x="55" y="247"/>
                    <a:pt x="55" y="247"/>
                    <a:pt x="55" y="247"/>
                  </a:cubicBezTo>
                  <a:cubicBezTo>
                    <a:pt x="66" y="257"/>
                    <a:pt x="66" y="257"/>
                    <a:pt x="66" y="257"/>
                  </a:cubicBezTo>
                  <a:cubicBezTo>
                    <a:pt x="67" y="258"/>
                    <a:pt x="67" y="258"/>
                    <a:pt x="67" y="258"/>
                  </a:cubicBezTo>
                  <a:cubicBezTo>
                    <a:pt x="68" y="258"/>
                    <a:pt x="68" y="258"/>
                    <a:pt x="68" y="258"/>
                  </a:cubicBezTo>
                  <a:cubicBezTo>
                    <a:pt x="59" y="278"/>
                    <a:pt x="59" y="278"/>
                    <a:pt x="59" y="278"/>
                  </a:cubicBezTo>
                  <a:cubicBezTo>
                    <a:pt x="57" y="287"/>
                    <a:pt x="57" y="287"/>
                    <a:pt x="57" y="287"/>
                  </a:cubicBezTo>
                  <a:cubicBezTo>
                    <a:pt x="60" y="285"/>
                    <a:pt x="60" y="285"/>
                    <a:pt x="60" y="285"/>
                  </a:cubicBezTo>
                  <a:cubicBezTo>
                    <a:pt x="61" y="285"/>
                    <a:pt x="61" y="285"/>
                    <a:pt x="61" y="285"/>
                  </a:cubicBezTo>
                  <a:cubicBezTo>
                    <a:pt x="68" y="282"/>
                    <a:pt x="68" y="282"/>
                    <a:pt x="68" y="282"/>
                  </a:cubicBezTo>
                  <a:cubicBezTo>
                    <a:pt x="80" y="276"/>
                    <a:pt x="80" y="276"/>
                    <a:pt x="80" y="276"/>
                  </a:cubicBezTo>
                  <a:cubicBezTo>
                    <a:pt x="81" y="276"/>
                    <a:pt x="81" y="276"/>
                    <a:pt x="81" y="276"/>
                  </a:cubicBezTo>
                  <a:cubicBezTo>
                    <a:pt x="95" y="278"/>
                    <a:pt x="95" y="278"/>
                    <a:pt x="95" y="278"/>
                  </a:cubicBezTo>
                  <a:cubicBezTo>
                    <a:pt x="95" y="278"/>
                    <a:pt x="95" y="278"/>
                    <a:pt x="95" y="278"/>
                  </a:cubicBezTo>
                  <a:cubicBezTo>
                    <a:pt x="116" y="286"/>
                    <a:pt x="116" y="286"/>
                    <a:pt x="116" y="286"/>
                  </a:cubicBezTo>
                  <a:cubicBezTo>
                    <a:pt x="139" y="286"/>
                    <a:pt x="139" y="286"/>
                    <a:pt x="139" y="286"/>
                  </a:cubicBezTo>
                  <a:cubicBezTo>
                    <a:pt x="145" y="278"/>
                    <a:pt x="145" y="278"/>
                    <a:pt x="145" y="278"/>
                  </a:cubicBezTo>
                  <a:cubicBezTo>
                    <a:pt x="146" y="277"/>
                    <a:pt x="146" y="277"/>
                    <a:pt x="146" y="277"/>
                  </a:cubicBezTo>
                  <a:cubicBezTo>
                    <a:pt x="146" y="276"/>
                    <a:pt x="146" y="276"/>
                    <a:pt x="146" y="276"/>
                  </a:cubicBezTo>
                  <a:cubicBezTo>
                    <a:pt x="158" y="271"/>
                    <a:pt x="158" y="271"/>
                    <a:pt x="158" y="271"/>
                  </a:cubicBezTo>
                  <a:cubicBezTo>
                    <a:pt x="169" y="261"/>
                    <a:pt x="169" y="261"/>
                    <a:pt x="169" y="261"/>
                  </a:cubicBezTo>
                  <a:cubicBezTo>
                    <a:pt x="170" y="260"/>
                    <a:pt x="170" y="260"/>
                    <a:pt x="170" y="260"/>
                  </a:cubicBezTo>
                  <a:cubicBezTo>
                    <a:pt x="179" y="258"/>
                    <a:pt x="179" y="258"/>
                    <a:pt x="179" y="258"/>
                  </a:cubicBezTo>
                  <a:cubicBezTo>
                    <a:pt x="188" y="251"/>
                    <a:pt x="188" y="251"/>
                    <a:pt x="188" y="251"/>
                  </a:cubicBezTo>
                  <a:cubicBezTo>
                    <a:pt x="198" y="237"/>
                    <a:pt x="198" y="237"/>
                    <a:pt x="198" y="237"/>
                  </a:cubicBezTo>
                  <a:cubicBezTo>
                    <a:pt x="213" y="242"/>
                    <a:pt x="213" y="242"/>
                    <a:pt x="213" y="242"/>
                  </a:cubicBezTo>
                  <a:cubicBezTo>
                    <a:pt x="215" y="243"/>
                    <a:pt x="215" y="243"/>
                    <a:pt x="215" y="243"/>
                  </a:cubicBezTo>
                  <a:cubicBezTo>
                    <a:pt x="215" y="244"/>
                    <a:pt x="215" y="244"/>
                    <a:pt x="215" y="244"/>
                  </a:cubicBezTo>
                  <a:cubicBezTo>
                    <a:pt x="215" y="245"/>
                    <a:pt x="215" y="245"/>
                    <a:pt x="215" y="245"/>
                  </a:cubicBezTo>
                  <a:cubicBezTo>
                    <a:pt x="217" y="250"/>
                    <a:pt x="219" y="253"/>
                    <a:pt x="221" y="254"/>
                  </a:cubicBezTo>
                  <a:cubicBezTo>
                    <a:pt x="230" y="252"/>
                    <a:pt x="230" y="252"/>
                    <a:pt x="230" y="252"/>
                  </a:cubicBezTo>
                  <a:cubicBezTo>
                    <a:pt x="233" y="252"/>
                    <a:pt x="233" y="252"/>
                    <a:pt x="233" y="252"/>
                  </a:cubicBezTo>
                  <a:cubicBezTo>
                    <a:pt x="237" y="254"/>
                    <a:pt x="237" y="254"/>
                    <a:pt x="237" y="254"/>
                  </a:cubicBezTo>
                  <a:cubicBezTo>
                    <a:pt x="238" y="254"/>
                    <a:pt x="238" y="254"/>
                    <a:pt x="238" y="254"/>
                  </a:cubicBezTo>
                  <a:cubicBezTo>
                    <a:pt x="238" y="254"/>
                    <a:pt x="238" y="254"/>
                    <a:pt x="238" y="254"/>
                  </a:cubicBezTo>
                  <a:cubicBezTo>
                    <a:pt x="250" y="258"/>
                    <a:pt x="250" y="258"/>
                    <a:pt x="250" y="258"/>
                  </a:cubicBezTo>
                  <a:cubicBezTo>
                    <a:pt x="253" y="258"/>
                    <a:pt x="253" y="258"/>
                    <a:pt x="253" y="258"/>
                  </a:cubicBezTo>
                  <a:cubicBezTo>
                    <a:pt x="254" y="256"/>
                    <a:pt x="254" y="256"/>
                    <a:pt x="254" y="256"/>
                  </a:cubicBezTo>
                  <a:cubicBezTo>
                    <a:pt x="255" y="251"/>
                    <a:pt x="255" y="251"/>
                    <a:pt x="255" y="251"/>
                  </a:cubicBezTo>
                  <a:cubicBezTo>
                    <a:pt x="255" y="251"/>
                    <a:pt x="255" y="251"/>
                    <a:pt x="255" y="251"/>
                  </a:cubicBezTo>
                  <a:cubicBezTo>
                    <a:pt x="256" y="250"/>
                    <a:pt x="256" y="250"/>
                    <a:pt x="256" y="250"/>
                  </a:cubicBezTo>
                  <a:cubicBezTo>
                    <a:pt x="257" y="249"/>
                    <a:pt x="257" y="249"/>
                    <a:pt x="257" y="249"/>
                  </a:cubicBezTo>
                  <a:cubicBezTo>
                    <a:pt x="257" y="249"/>
                    <a:pt x="257" y="249"/>
                    <a:pt x="257" y="249"/>
                  </a:cubicBezTo>
                  <a:cubicBezTo>
                    <a:pt x="261" y="246"/>
                    <a:pt x="261" y="246"/>
                    <a:pt x="261" y="246"/>
                  </a:cubicBezTo>
                  <a:cubicBezTo>
                    <a:pt x="261" y="245"/>
                    <a:pt x="261" y="245"/>
                    <a:pt x="261" y="245"/>
                  </a:cubicBezTo>
                  <a:cubicBezTo>
                    <a:pt x="269" y="239"/>
                    <a:pt x="269" y="239"/>
                    <a:pt x="269" y="239"/>
                  </a:cubicBezTo>
                  <a:cubicBezTo>
                    <a:pt x="270" y="239"/>
                    <a:pt x="270" y="239"/>
                    <a:pt x="270" y="239"/>
                  </a:cubicBezTo>
                  <a:cubicBezTo>
                    <a:pt x="270" y="238"/>
                    <a:pt x="270" y="238"/>
                    <a:pt x="270" y="238"/>
                  </a:cubicBezTo>
                  <a:cubicBezTo>
                    <a:pt x="272" y="238"/>
                    <a:pt x="272" y="238"/>
                    <a:pt x="272" y="238"/>
                  </a:cubicBezTo>
                  <a:cubicBezTo>
                    <a:pt x="279" y="239"/>
                    <a:pt x="279" y="239"/>
                    <a:pt x="279" y="239"/>
                  </a:cubicBezTo>
                  <a:cubicBezTo>
                    <a:pt x="279" y="235"/>
                    <a:pt x="281" y="231"/>
                    <a:pt x="285" y="227"/>
                  </a:cubicBezTo>
                  <a:cubicBezTo>
                    <a:pt x="290" y="223"/>
                    <a:pt x="293" y="221"/>
                    <a:pt x="295" y="222"/>
                  </a:cubicBezTo>
                  <a:cubicBezTo>
                    <a:pt x="299" y="219"/>
                    <a:pt x="299" y="219"/>
                    <a:pt x="299" y="219"/>
                  </a:cubicBezTo>
                  <a:cubicBezTo>
                    <a:pt x="300" y="219"/>
                    <a:pt x="300" y="219"/>
                    <a:pt x="300" y="219"/>
                  </a:cubicBezTo>
                  <a:cubicBezTo>
                    <a:pt x="300" y="218"/>
                    <a:pt x="300" y="218"/>
                    <a:pt x="300" y="218"/>
                  </a:cubicBezTo>
                  <a:cubicBezTo>
                    <a:pt x="304" y="215"/>
                    <a:pt x="304" y="215"/>
                    <a:pt x="304" y="215"/>
                  </a:cubicBezTo>
                  <a:cubicBezTo>
                    <a:pt x="304" y="214"/>
                    <a:pt x="304" y="214"/>
                    <a:pt x="304" y="214"/>
                  </a:cubicBezTo>
                  <a:cubicBezTo>
                    <a:pt x="304" y="214"/>
                    <a:pt x="304" y="214"/>
                    <a:pt x="304" y="214"/>
                  </a:cubicBezTo>
                  <a:cubicBezTo>
                    <a:pt x="305" y="214"/>
                    <a:pt x="305" y="214"/>
                    <a:pt x="305" y="214"/>
                  </a:cubicBezTo>
                  <a:cubicBezTo>
                    <a:pt x="306" y="214"/>
                    <a:pt x="306" y="214"/>
                    <a:pt x="306" y="214"/>
                  </a:cubicBezTo>
                  <a:cubicBezTo>
                    <a:pt x="317" y="211"/>
                    <a:pt x="317" y="211"/>
                    <a:pt x="317" y="211"/>
                  </a:cubicBezTo>
                  <a:cubicBezTo>
                    <a:pt x="323" y="211"/>
                    <a:pt x="323" y="211"/>
                    <a:pt x="323" y="211"/>
                  </a:cubicBezTo>
                  <a:cubicBezTo>
                    <a:pt x="326" y="209"/>
                    <a:pt x="326" y="209"/>
                    <a:pt x="326" y="209"/>
                  </a:cubicBezTo>
                  <a:cubicBezTo>
                    <a:pt x="328" y="205"/>
                    <a:pt x="328" y="205"/>
                    <a:pt x="328" y="205"/>
                  </a:cubicBezTo>
                  <a:cubicBezTo>
                    <a:pt x="331" y="198"/>
                    <a:pt x="331" y="198"/>
                    <a:pt x="331" y="198"/>
                  </a:cubicBezTo>
                  <a:cubicBezTo>
                    <a:pt x="330" y="197"/>
                    <a:pt x="330" y="197"/>
                    <a:pt x="330" y="197"/>
                  </a:cubicBezTo>
                  <a:cubicBezTo>
                    <a:pt x="326" y="192"/>
                    <a:pt x="323" y="187"/>
                    <a:pt x="321" y="179"/>
                  </a:cubicBezTo>
                  <a:cubicBezTo>
                    <a:pt x="321" y="178"/>
                    <a:pt x="321" y="178"/>
                    <a:pt x="321" y="178"/>
                  </a:cubicBezTo>
                  <a:cubicBezTo>
                    <a:pt x="321" y="178"/>
                    <a:pt x="321" y="178"/>
                    <a:pt x="321" y="178"/>
                  </a:cubicBezTo>
                  <a:cubicBezTo>
                    <a:pt x="321" y="178"/>
                    <a:pt x="321" y="178"/>
                    <a:pt x="321" y="178"/>
                  </a:cubicBezTo>
                  <a:cubicBezTo>
                    <a:pt x="324" y="162"/>
                    <a:pt x="324" y="162"/>
                    <a:pt x="324" y="162"/>
                  </a:cubicBezTo>
                  <a:cubicBezTo>
                    <a:pt x="324" y="158"/>
                    <a:pt x="326" y="154"/>
                    <a:pt x="329" y="151"/>
                  </a:cubicBezTo>
                  <a:cubicBezTo>
                    <a:pt x="328" y="138"/>
                    <a:pt x="328" y="138"/>
                    <a:pt x="328" y="138"/>
                  </a:cubicBezTo>
                  <a:cubicBezTo>
                    <a:pt x="327" y="137"/>
                    <a:pt x="326" y="136"/>
                    <a:pt x="322" y="135"/>
                  </a:cubicBezTo>
                  <a:cubicBezTo>
                    <a:pt x="300" y="144"/>
                    <a:pt x="300" y="144"/>
                    <a:pt x="300" y="144"/>
                  </a:cubicBezTo>
                  <a:cubicBezTo>
                    <a:pt x="301" y="121"/>
                    <a:pt x="301" y="121"/>
                    <a:pt x="301" y="121"/>
                  </a:cubicBezTo>
                  <a:cubicBezTo>
                    <a:pt x="302" y="118"/>
                    <a:pt x="309" y="111"/>
                    <a:pt x="322" y="104"/>
                  </a:cubicBezTo>
                  <a:cubicBezTo>
                    <a:pt x="316" y="80"/>
                    <a:pt x="316" y="80"/>
                    <a:pt x="316" y="80"/>
                  </a:cubicBezTo>
                  <a:cubicBezTo>
                    <a:pt x="315" y="71"/>
                    <a:pt x="317" y="65"/>
                    <a:pt x="322" y="60"/>
                  </a:cubicBezTo>
                  <a:cubicBezTo>
                    <a:pt x="321" y="56"/>
                    <a:pt x="321" y="56"/>
                    <a:pt x="321" y="56"/>
                  </a:cubicBezTo>
                  <a:cubicBezTo>
                    <a:pt x="314" y="56"/>
                    <a:pt x="314" y="56"/>
                    <a:pt x="314" y="56"/>
                  </a:cubicBezTo>
                  <a:cubicBezTo>
                    <a:pt x="312" y="56"/>
                    <a:pt x="312" y="56"/>
                    <a:pt x="312" y="56"/>
                  </a:cubicBezTo>
                  <a:cubicBezTo>
                    <a:pt x="308" y="66"/>
                    <a:pt x="308" y="66"/>
                    <a:pt x="308" y="66"/>
                  </a:cubicBezTo>
                  <a:cubicBezTo>
                    <a:pt x="306" y="69"/>
                    <a:pt x="303" y="71"/>
                    <a:pt x="300" y="71"/>
                  </a:cubicBezTo>
                  <a:cubicBezTo>
                    <a:pt x="299" y="71"/>
                    <a:pt x="299" y="71"/>
                    <a:pt x="299" y="71"/>
                  </a:cubicBezTo>
                  <a:cubicBezTo>
                    <a:pt x="292" y="67"/>
                    <a:pt x="292" y="67"/>
                    <a:pt x="292" y="67"/>
                  </a:cubicBezTo>
                  <a:cubicBezTo>
                    <a:pt x="291" y="67"/>
                    <a:pt x="291" y="67"/>
                    <a:pt x="291" y="67"/>
                  </a:cubicBezTo>
                  <a:cubicBezTo>
                    <a:pt x="290" y="67"/>
                    <a:pt x="290" y="67"/>
                    <a:pt x="290" y="67"/>
                  </a:cubicBezTo>
                  <a:cubicBezTo>
                    <a:pt x="290" y="66"/>
                    <a:pt x="290" y="66"/>
                    <a:pt x="290" y="66"/>
                  </a:cubicBezTo>
                  <a:cubicBezTo>
                    <a:pt x="290" y="65"/>
                    <a:pt x="290" y="65"/>
                    <a:pt x="290" y="65"/>
                  </a:cubicBezTo>
                  <a:cubicBezTo>
                    <a:pt x="288" y="60"/>
                    <a:pt x="288" y="60"/>
                    <a:pt x="288" y="60"/>
                  </a:cubicBezTo>
                  <a:cubicBezTo>
                    <a:pt x="288" y="53"/>
                    <a:pt x="288" y="53"/>
                    <a:pt x="288" y="53"/>
                  </a:cubicBezTo>
                  <a:cubicBezTo>
                    <a:pt x="288" y="52"/>
                    <a:pt x="288" y="52"/>
                    <a:pt x="288" y="52"/>
                  </a:cubicBezTo>
                  <a:cubicBezTo>
                    <a:pt x="287" y="54"/>
                    <a:pt x="287" y="54"/>
                    <a:pt x="287" y="54"/>
                  </a:cubicBezTo>
                  <a:cubicBezTo>
                    <a:pt x="286" y="56"/>
                    <a:pt x="286" y="56"/>
                    <a:pt x="286" y="56"/>
                  </a:cubicBezTo>
                  <a:cubicBezTo>
                    <a:pt x="274" y="56"/>
                    <a:pt x="274" y="56"/>
                    <a:pt x="274" y="56"/>
                  </a:cubicBezTo>
                  <a:cubicBezTo>
                    <a:pt x="273" y="53"/>
                    <a:pt x="273" y="53"/>
                    <a:pt x="273" y="53"/>
                  </a:cubicBezTo>
                  <a:cubicBezTo>
                    <a:pt x="270" y="45"/>
                    <a:pt x="270" y="45"/>
                    <a:pt x="270" y="45"/>
                  </a:cubicBezTo>
                  <a:cubicBezTo>
                    <a:pt x="270" y="35"/>
                    <a:pt x="270" y="35"/>
                    <a:pt x="270" y="35"/>
                  </a:cubicBezTo>
                  <a:cubicBezTo>
                    <a:pt x="263" y="22"/>
                    <a:pt x="263" y="22"/>
                    <a:pt x="263" y="22"/>
                  </a:cubicBezTo>
                  <a:cubicBezTo>
                    <a:pt x="263" y="11"/>
                    <a:pt x="263" y="11"/>
                    <a:pt x="263" y="11"/>
                  </a:cubicBezTo>
                  <a:lnTo>
                    <a:pt x="26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1" name="Freeform 16"/>
            <p:cNvSpPr/>
            <p:nvPr/>
          </p:nvSpPr>
          <p:spPr bwMode="auto">
            <a:xfrm>
              <a:off x="3027986" y="3416170"/>
              <a:ext cx="363047" cy="370431"/>
            </a:xfrm>
            <a:custGeom>
              <a:gdLst>
                <a:gd fmla="*/ 231 w 244" name="T0"/>
                <a:gd fmla="*/ 29 h 249" name="T1"/>
                <a:gd fmla="*/ 222 w 244" name="T2"/>
                <a:gd fmla="*/ 26 h 249" name="T3"/>
                <a:gd fmla="*/ 213 w 244" name="T4"/>
                <a:gd fmla="*/ 22 h 249" name="T5"/>
                <a:gd fmla="*/ 201 w 244" name="T6"/>
                <a:gd fmla="*/ 24 h 249" name="T7"/>
                <a:gd fmla="*/ 191 w 244" name="T8"/>
                <a:gd fmla="*/ 20 h 249" name="T9"/>
                <a:gd fmla="*/ 183 w 244" name="T10"/>
                <a:gd fmla="*/ 12 h 249" name="T11"/>
                <a:gd fmla="*/ 161 w 244" name="T12"/>
                <a:gd fmla="*/ 7 h 249" name="T13"/>
                <a:gd fmla="*/ 149 w 244" name="T14"/>
                <a:gd fmla="*/ 35 h 249" name="T15"/>
                <a:gd fmla="*/ 139 w 244" name="T16"/>
                <a:gd fmla="*/ 52 h 249" name="T17"/>
                <a:gd fmla="*/ 123 w 244" name="T18"/>
                <a:gd fmla="*/ 76 h 249" name="T19"/>
                <a:gd fmla="*/ 82 w 244" name="T20"/>
                <a:gd fmla="*/ 114 h 249" name="T21"/>
                <a:gd fmla="*/ 62 w 244" name="T22"/>
                <a:gd fmla="*/ 142 h 249" name="T23"/>
                <a:gd fmla="*/ 6 w 244" name="T24"/>
                <a:gd fmla="*/ 139 h 249" name="T25"/>
                <a:gd fmla="*/ 5 w 244" name="T26"/>
                <a:gd fmla="*/ 180 h 249" name="T27"/>
                <a:gd fmla="*/ 26 w 244" name="T28"/>
                <a:gd fmla="*/ 202 h 249" name="T29"/>
                <a:gd fmla="*/ 35 w 244" name="T30"/>
                <a:gd fmla="*/ 226 h 249" name="T31"/>
                <a:gd fmla="*/ 37 w 244" name="T32"/>
                <a:gd fmla="*/ 231 h 249" name="T33"/>
                <a:gd fmla="*/ 53 w 244" name="T34"/>
                <a:gd fmla="*/ 226 h 249" name="T35"/>
                <a:gd fmla="*/ 58 w 244" name="T36"/>
                <a:gd fmla="*/ 226 h 249" name="T37"/>
                <a:gd fmla="*/ 75 w 244" name="T38"/>
                <a:gd fmla="*/ 209 h 249" name="T39"/>
                <a:gd fmla="*/ 94 w 244" name="T40"/>
                <a:gd fmla="*/ 193 h 249" name="T41"/>
                <a:gd fmla="*/ 98 w 244" name="T42"/>
                <a:gd fmla="*/ 182 h 249" name="T43"/>
                <a:gd fmla="*/ 103 w 244" name="T44"/>
                <a:gd fmla="*/ 178 h 249" name="T45"/>
                <a:gd fmla="*/ 115 w 244" name="T46"/>
                <a:gd fmla="*/ 180 h 249" name="T47"/>
                <a:gd fmla="*/ 117 w 244" name="T48"/>
                <a:gd fmla="*/ 194 h 249" name="T49"/>
                <a:gd fmla="*/ 124 w 244" name="T50"/>
                <a:gd fmla="*/ 196 h 249" name="T51"/>
                <a:gd fmla="*/ 131 w 244" name="T52"/>
                <a:gd fmla="*/ 186 h 249" name="T53"/>
                <a:gd fmla="*/ 140 w 244" name="T54"/>
                <a:gd fmla="*/ 182 h 249" name="T55"/>
                <a:gd fmla="*/ 151 w 244" name="T56"/>
                <a:gd fmla="*/ 186 h 249" name="T57"/>
                <a:gd fmla="*/ 162 w 244" name="T58"/>
                <a:gd fmla="*/ 218 h 249" name="T59"/>
                <a:gd fmla="*/ 164 w 244" name="T60"/>
                <a:gd fmla="*/ 233 h 249" name="T61"/>
                <a:gd fmla="*/ 170 w 244" name="T62"/>
                <a:gd fmla="*/ 228 h 249" name="T63"/>
                <a:gd fmla="*/ 180 w 244" name="T64"/>
                <a:gd fmla="*/ 233 h 249" name="T65"/>
                <a:gd fmla="*/ 182 w 244" name="T66"/>
                <a:gd fmla="*/ 247 h 249" name="T67"/>
                <a:gd fmla="*/ 190 w 244" name="T68"/>
                <a:gd fmla="*/ 239 h 249" name="T69"/>
                <a:gd fmla="*/ 191 w 244" name="T70"/>
                <a:gd fmla="*/ 237 h 249" name="T71"/>
                <a:gd fmla="*/ 197 w 244" name="T72"/>
                <a:gd fmla="*/ 234 h 249" name="T73"/>
                <a:gd fmla="*/ 202 w 244" name="T74"/>
                <a:gd fmla="*/ 230 h 249" name="T75"/>
                <a:gd fmla="*/ 186 w 244" name="T76"/>
                <a:gd fmla="*/ 175 h 249" name="T77"/>
                <a:gd fmla="*/ 159 w 244" name="T78"/>
                <a:gd fmla="*/ 126 h 249" name="T79"/>
                <a:gd fmla="*/ 150 w 244" name="T80"/>
                <a:gd fmla="*/ 111 h 249" name="T81"/>
                <a:gd fmla="*/ 156 w 244" name="T82"/>
                <a:gd fmla="*/ 91 h 249" name="T83"/>
                <a:gd fmla="*/ 224 w 244" name="T84"/>
                <a:gd fmla="*/ 76 h 249" name="T85"/>
                <a:gd fmla="*/ 244 w 244" name="T86"/>
                <a:gd fmla="*/ 51 h 2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49" w="244">
                  <a:moveTo>
                    <a:pt x="244" y="51"/>
                  </a:moveTo>
                  <a:cubicBezTo>
                    <a:pt x="239" y="40"/>
                    <a:pt x="239" y="40"/>
                    <a:pt x="239" y="40"/>
                  </a:cubicBezTo>
                  <a:cubicBezTo>
                    <a:pt x="231" y="29"/>
                    <a:pt x="231" y="29"/>
                    <a:pt x="231" y="29"/>
                  </a:cubicBezTo>
                  <a:cubicBezTo>
                    <a:pt x="223" y="26"/>
                    <a:pt x="223" y="26"/>
                    <a:pt x="223" y="26"/>
                  </a:cubicBezTo>
                  <a:cubicBezTo>
                    <a:pt x="222" y="26"/>
                    <a:pt x="222" y="26"/>
                    <a:pt x="222" y="26"/>
                  </a:cubicBezTo>
                  <a:cubicBezTo>
                    <a:pt x="222" y="26"/>
                    <a:pt x="222" y="26"/>
                    <a:pt x="222" y="26"/>
                  </a:cubicBezTo>
                  <a:cubicBezTo>
                    <a:pt x="222" y="26"/>
                    <a:pt x="222" y="26"/>
                    <a:pt x="222" y="26"/>
                  </a:cubicBezTo>
                  <a:cubicBezTo>
                    <a:pt x="215" y="22"/>
                    <a:pt x="215" y="22"/>
                    <a:pt x="215" y="22"/>
                  </a:cubicBezTo>
                  <a:cubicBezTo>
                    <a:pt x="213" y="22"/>
                    <a:pt x="213" y="22"/>
                    <a:pt x="213" y="22"/>
                  </a:cubicBezTo>
                  <a:cubicBezTo>
                    <a:pt x="211" y="23"/>
                    <a:pt x="211" y="23"/>
                    <a:pt x="211" y="23"/>
                  </a:cubicBezTo>
                  <a:cubicBezTo>
                    <a:pt x="202" y="24"/>
                    <a:pt x="202" y="24"/>
                    <a:pt x="202" y="24"/>
                  </a:cubicBezTo>
                  <a:cubicBezTo>
                    <a:pt x="201" y="24"/>
                    <a:pt x="201" y="24"/>
                    <a:pt x="201" y="24"/>
                  </a:cubicBezTo>
                  <a:cubicBezTo>
                    <a:pt x="200" y="24"/>
                    <a:pt x="200" y="24"/>
                    <a:pt x="200" y="24"/>
                  </a:cubicBezTo>
                  <a:cubicBezTo>
                    <a:pt x="191" y="20"/>
                    <a:pt x="191" y="20"/>
                    <a:pt x="191" y="20"/>
                  </a:cubicBezTo>
                  <a:cubicBezTo>
                    <a:pt x="191" y="20"/>
                    <a:pt x="191" y="20"/>
                    <a:pt x="191" y="20"/>
                  </a:cubicBezTo>
                  <a:cubicBezTo>
                    <a:pt x="190" y="20"/>
                    <a:pt x="190" y="20"/>
                    <a:pt x="190" y="20"/>
                  </a:cubicBezTo>
                  <a:cubicBezTo>
                    <a:pt x="190" y="19"/>
                    <a:pt x="190" y="19"/>
                    <a:pt x="190" y="19"/>
                  </a:cubicBezTo>
                  <a:cubicBezTo>
                    <a:pt x="183" y="12"/>
                    <a:pt x="183" y="12"/>
                    <a:pt x="183" y="12"/>
                  </a:cubicBezTo>
                  <a:cubicBezTo>
                    <a:pt x="175" y="4"/>
                    <a:pt x="175" y="4"/>
                    <a:pt x="175" y="4"/>
                  </a:cubicBezTo>
                  <a:cubicBezTo>
                    <a:pt x="169" y="0"/>
                    <a:pt x="169" y="0"/>
                    <a:pt x="169" y="0"/>
                  </a:cubicBezTo>
                  <a:cubicBezTo>
                    <a:pt x="161" y="7"/>
                    <a:pt x="161" y="7"/>
                    <a:pt x="161" y="7"/>
                  </a:cubicBezTo>
                  <a:cubicBezTo>
                    <a:pt x="151" y="14"/>
                    <a:pt x="151" y="14"/>
                    <a:pt x="151" y="14"/>
                  </a:cubicBezTo>
                  <a:cubicBezTo>
                    <a:pt x="149" y="35"/>
                    <a:pt x="149" y="35"/>
                    <a:pt x="149" y="35"/>
                  </a:cubicBezTo>
                  <a:cubicBezTo>
                    <a:pt x="149" y="35"/>
                    <a:pt x="149" y="35"/>
                    <a:pt x="149" y="35"/>
                  </a:cubicBezTo>
                  <a:cubicBezTo>
                    <a:pt x="140" y="51"/>
                    <a:pt x="140" y="51"/>
                    <a:pt x="140" y="51"/>
                  </a:cubicBezTo>
                  <a:cubicBezTo>
                    <a:pt x="140" y="52"/>
                    <a:pt x="140" y="52"/>
                    <a:pt x="140" y="52"/>
                  </a:cubicBezTo>
                  <a:cubicBezTo>
                    <a:pt x="139" y="52"/>
                    <a:pt x="139" y="52"/>
                    <a:pt x="139" y="52"/>
                  </a:cubicBezTo>
                  <a:cubicBezTo>
                    <a:pt x="132" y="59"/>
                    <a:pt x="132" y="59"/>
                    <a:pt x="132" y="59"/>
                  </a:cubicBezTo>
                  <a:cubicBezTo>
                    <a:pt x="124" y="75"/>
                    <a:pt x="124" y="75"/>
                    <a:pt x="124" y="75"/>
                  </a:cubicBezTo>
                  <a:cubicBezTo>
                    <a:pt x="123" y="76"/>
                    <a:pt x="123" y="76"/>
                    <a:pt x="123" y="76"/>
                  </a:cubicBezTo>
                  <a:cubicBezTo>
                    <a:pt x="117" y="81"/>
                    <a:pt x="111" y="86"/>
                    <a:pt x="106" y="90"/>
                  </a:cubicBezTo>
                  <a:cubicBezTo>
                    <a:pt x="99" y="102"/>
                    <a:pt x="99" y="102"/>
                    <a:pt x="99" y="102"/>
                  </a:cubicBezTo>
                  <a:cubicBezTo>
                    <a:pt x="98" y="106"/>
                    <a:pt x="92" y="110"/>
                    <a:pt x="82" y="114"/>
                  </a:cubicBezTo>
                  <a:cubicBezTo>
                    <a:pt x="75" y="126"/>
                    <a:pt x="75" y="126"/>
                    <a:pt x="75" y="126"/>
                  </a:cubicBezTo>
                  <a:cubicBezTo>
                    <a:pt x="63" y="142"/>
                    <a:pt x="63" y="142"/>
                    <a:pt x="63" y="142"/>
                  </a:cubicBezTo>
                  <a:cubicBezTo>
                    <a:pt x="62" y="142"/>
                    <a:pt x="62" y="142"/>
                    <a:pt x="62" y="142"/>
                  </a:cubicBezTo>
                  <a:cubicBezTo>
                    <a:pt x="62" y="142"/>
                    <a:pt x="62" y="142"/>
                    <a:pt x="62" y="142"/>
                  </a:cubicBezTo>
                  <a:cubicBezTo>
                    <a:pt x="61" y="142"/>
                    <a:pt x="61" y="142"/>
                    <a:pt x="61" y="142"/>
                  </a:cubicBezTo>
                  <a:cubicBezTo>
                    <a:pt x="6" y="139"/>
                    <a:pt x="6" y="139"/>
                    <a:pt x="6" y="139"/>
                  </a:cubicBezTo>
                  <a:cubicBezTo>
                    <a:pt x="0" y="145"/>
                    <a:pt x="0" y="145"/>
                    <a:pt x="0" y="145"/>
                  </a:cubicBezTo>
                  <a:cubicBezTo>
                    <a:pt x="0" y="157"/>
                    <a:pt x="0" y="157"/>
                    <a:pt x="0" y="157"/>
                  </a:cubicBezTo>
                  <a:cubicBezTo>
                    <a:pt x="5" y="180"/>
                    <a:pt x="5" y="180"/>
                    <a:pt x="5" y="180"/>
                  </a:cubicBezTo>
                  <a:cubicBezTo>
                    <a:pt x="17" y="196"/>
                    <a:pt x="17" y="196"/>
                    <a:pt x="17" y="196"/>
                  </a:cubicBezTo>
                  <a:cubicBezTo>
                    <a:pt x="26" y="202"/>
                    <a:pt x="26" y="202"/>
                    <a:pt x="26" y="202"/>
                  </a:cubicBezTo>
                  <a:cubicBezTo>
                    <a:pt x="26" y="202"/>
                    <a:pt x="26" y="202"/>
                    <a:pt x="26" y="202"/>
                  </a:cubicBezTo>
                  <a:cubicBezTo>
                    <a:pt x="27" y="202"/>
                    <a:pt x="27" y="202"/>
                    <a:pt x="27" y="202"/>
                  </a:cubicBezTo>
                  <a:cubicBezTo>
                    <a:pt x="33" y="209"/>
                    <a:pt x="35" y="214"/>
                    <a:pt x="35" y="217"/>
                  </a:cubicBezTo>
                  <a:cubicBezTo>
                    <a:pt x="35" y="226"/>
                    <a:pt x="35" y="226"/>
                    <a:pt x="35" y="226"/>
                  </a:cubicBezTo>
                  <a:cubicBezTo>
                    <a:pt x="32" y="230"/>
                    <a:pt x="32" y="230"/>
                    <a:pt x="32" y="230"/>
                  </a:cubicBezTo>
                  <a:cubicBezTo>
                    <a:pt x="34" y="231"/>
                    <a:pt x="34" y="231"/>
                    <a:pt x="34" y="231"/>
                  </a:cubicBezTo>
                  <a:cubicBezTo>
                    <a:pt x="37" y="231"/>
                    <a:pt x="37" y="231"/>
                    <a:pt x="37" y="231"/>
                  </a:cubicBezTo>
                  <a:cubicBezTo>
                    <a:pt x="41" y="223"/>
                    <a:pt x="41" y="223"/>
                    <a:pt x="41" y="223"/>
                  </a:cubicBezTo>
                  <a:cubicBezTo>
                    <a:pt x="42" y="223"/>
                    <a:pt x="42" y="223"/>
                    <a:pt x="42" y="223"/>
                  </a:cubicBezTo>
                  <a:cubicBezTo>
                    <a:pt x="53" y="226"/>
                    <a:pt x="53" y="226"/>
                    <a:pt x="53" y="226"/>
                  </a:cubicBezTo>
                  <a:cubicBezTo>
                    <a:pt x="54" y="230"/>
                    <a:pt x="54" y="230"/>
                    <a:pt x="54" y="230"/>
                  </a:cubicBezTo>
                  <a:cubicBezTo>
                    <a:pt x="60" y="230"/>
                    <a:pt x="60" y="230"/>
                    <a:pt x="60" y="230"/>
                  </a:cubicBezTo>
                  <a:cubicBezTo>
                    <a:pt x="58" y="226"/>
                    <a:pt x="58" y="226"/>
                    <a:pt x="58" y="226"/>
                  </a:cubicBezTo>
                  <a:cubicBezTo>
                    <a:pt x="58" y="224"/>
                    <a:pt x="58" y="224"/>
                    <a:pt x="58" y="224"/>
                  </a:cubicBezTo>
                  <a:cubicBezTo>
                    <a:pt x="65" y="213"/>
                    <a:pt x="65" y="213"/>
                    <a:pt x="65" y="213"/>
                  </a:cubicBezTo>
                  <a:cubicBezTo>
                    <a:pt x="66" y="209"/>
                    <a:pt x="70" y="208"/>
                    <a:pt x="75" y="209"/>
                  </a:cubicBezTo>
                  <a:cubicBezTo>
                    <a:pt x="87" y="210"/>
                    <a:pt x="87" y="210"/>
                    <a:pt x="87" y="210"/>
                  </a:cubicBezTo>
                  <a:cubicBezTo>
                    <a:pt x="94" y="201"/>
                    <a:pt x="94" y="201"/>
                    <a:pt x="94" y="201"/>
                  </a:cubicBezTo>
                  <a:cubicBezTo>
                    <a:pt x="94" y="193"/>
                    <a:pt x="94" y="193"/>
                    <a:pt x="94" y="193"/>
                  </a:cubicBezTo>
                  <a:cubicBezTo>
                    <a:pt x="97" y="184"/>
                    <a:pt x="97" y="184"/>
                    <a:pt x="97" y="184"/>
                  </a:cubicBezTo>
                  <a:cubicBezTo>
                    <a:pt x="97" y="183"/>
                    <a:pt x="97" y="183"/>
                    <a:pt x="97" y="183"/>
                  </a:cubicBezTo>
                  <a:cubicBezTo>
                    <a:pt x="98" y="182"/>
                    <a:pt x="98" y="182"/>
                    <a:pt x="98" y="182"/>
                  </a:cubicBezTo>
                  <a:cubicBezTo>
                    <a:pt x="98" y="182"/>
                    <a:pt x="98" y="182"/>
                    <a:pt x="98" y="182"/>
                  </a:cubicBezTo>
                  <a:cubicBezTo>
                    <a:pt x="103" y="179"/>
                    <a:pt x="103" y="179"/>
                    <a:pt x="103" y="179"/>
                  </a:cubicBezTo>
                  <a:cubicBezTo>
                    <a:pt x="103" y="178"/>
                    <a:pt x="103" y="178"/>
                    <a:pt x="103" y="178"/>
                  </a:cubicBezTo>
                  <a:cubicBezTo>
                    <a:pt x="104" y="178"/>
                    <a:pt x="104" y="178"/>
                    <a:pt x="104" y="178"/>
                  </a:cubicBezTo>
                  <a:cubicBezTo>
                    <a:pt x="104" y="179"/>
                    <a:pt x="104" y="179"/>
                    <a:pt x="104" y="179"/>
                  </a:cubicBezTo>
                  <a:cubicBezTo>
                    <a:pt x="115" y="180"/>
                    <a:pt x="115" y="180"/>
                    <a:pt x="115" y="180"/>
                  </a:cubicBezTo>
                  <a:cubicBezTo>
                    <a:pt x="115" y="182"/>
                    <a:pt x="115" y="182"/>
                    <a:pt x="115" y="182"/>
                  </a:cubicBezTo>
                  <a:cubicBezTo>
                    <a:pt x="117" y="190"/>
                    <a:pt x="117" y="190"/>
                    <a:pt x="117" y="190"/>
                  </a:cubicBezTo>
                  <a:cubicBezTo>
                    <a:pt x="117" y="194"/>
                    <a:pt x="117" y="194"/>
                    <a:pt x="117" y="194"/>
                  </a:cubicBezTo>
                  <a:cubicBezTo>
                    <a:pt x="118" y="200"/>
                    <a:pt x="118" y="200"/>
                    <a:pt x="118" y="200"/>
                  </a:cubicBezTo>
                  <a:cubicBezTo>
                    <a:pt x="121" y="201"/>
                    <a:pt x="121" y="201"/>
                    <a:pt x="121" y="201"/>
                  </a:cubicBezTo>
                  <a:cubicBezTo>
                    <a:pt x="124" y="196"/>
                    <a:pt x="124" y="196"/>
                    <a:pt x="124" y="196"/>
                  </a:cubicBezTo>
                  <a:cubicBezTo>
                    <a:pt x="124" y="195"/>
                    <a:pt x="124" y="195"/>
                    <a:pt x="124" y="195"/>
                  </a:cubicBezTo>
                  <a:cubicBezTo>
                    <a:pt x="130" y="188"/>
                    <a:pt x="130" y="188"/>
                    <a:pt x="130" y="188"/>
                  </a:cubicBezTo>
                  <a:cubicBezTo>
                    <a:pt x="131" y="186"/>
                    <a:pt x="131" y="186"/>
                    <a:pt x="131" y="186"/>
                  </a:cubicBezTo>
                  <a:cubicBezTo>
                    <a:pt x="138" y="183"/>
                    <a:pt x="138" y="183"/>
                    <a:pt x="138" y="183"/>
                  </a:cubicBezTo>
                  <a:cubicBezTo>
                    <a:pt x="139" y="183"/>
                    <a:pt x="139" y="183"/>
                    <a:pt x="139" y="183"/>
                  </a:cubicBezTo>
                  <a:cubicBezTo>
                    <a:pt x="140" y="182"/>
                    <a:pt x="140" y="182"/>
                    <a:pt x="140" y="182"/>
                  </a:cubicBezTo>
                  <a:cubicBezTo>
                    <a:pt x="149" y="185"/>
                    <a:pt x="149" y="185"/>
                    <a:pt x="149" y="185"/>
                  </a:cubicBezTo>
                  <a:cubicBezTo>
                    <a:pt x="149" y="185"/>
                    <a:pt x="149" y="185"/>
                    <a:pt x="149" y="185"/>
                  </a:cubicBezTo>
                  <a:cubicBezTo>
                    <a:pt x="151" y="186"/>
                    <a:pt x="151" y="186"/>
                    <a:pt x="151" y="186"/>
                  </a:cubicBezTo>
                  <a:cubicBezTo>
                    <a:pt x="155" y="195"/>
                    <a:pt x="155" y="195"/>
                    <a:pt x="155" y="195"/>
                  </a:cubicBezTo>
                  <a:cubicBezTo>
                    <a:pt x="155" y="205"/>
                    <a:pt x="155" y="205"/>
                    <a:pt x="155" y="205"/>
                  </a:cubicBezTo>
                  <a:cubicBezTo>
                    <a:pt x="162" y="218"/>
                    <a:pt x="162" y="218"/>
                    <a:pt x="162" y="218"/>
                  </a:cubicBezTo>
                  <a:cubicBezTo>
                    <a:pt x="162" y="220"/>
                    <a:pt x="162" y="220"/>
                    <a:pt x="162" y="220"/>
                  </a:cubicBezTo>
                  <a:cubicBezTo>
                    <a:pt x="162" y="229"/>
                    <a:pt x="162" y="229"/>
                    <a:pt x="162" y="229"/>
                  </a:cubicBezTo>
                  <a:cubicBezTo>
                    <a:pt x="164" y="233"/>
                    <a:pt x="164" y="233"/>
                    <a:pt x="164" y="233"/>
                  </a:cubicBezTo>
                  <a:cubicBezTo>
                    <a:pt x="166" y="233"/>
                    <a:pt x="166" y="233"/>
                    <a:pt x="166" y="233"/>
                  </a:cubicBezTo>
                  <a:cubicBezTo>
                    <a:pt x="169" y="230"/>
                    <a:pt x="169" y="230"/>
                    <a:pt x="169" y="230"/>
                  </a:cubicBezTo>
                  <a:cubicBezTo>
                    <a:pt x="170" y="228"/>
                    <a:pt x="170" y="228"/>
                    <a:pt x="170" y="228"/>
                  </a:cubicBezTo>
                  <a:cubicBezTo>
                    <a:pt x="178" y="233"/>
                    <a:pt x="178" y="233"/>
                    <a:pt x="178" y="233"/>
                  </a:cubicBezTo>
                  <a:cubicBezTo>
                    <a:pt x="179" y="233"/>
                    <a:pt x="179" y="233"/>
                    <a:pt x="179" y="233"/>
                  </a:cubicBezTo>
                  <a:cubicBezTo>
                    <a:pt x="180" y="233"/>
                    <a:pt x="180" y="233"/>
                    <a:pt x="180" y="233"/>
                  </a:cubicBezTo>
                  <a:cubicBezTo>
                    <a:pt x="180" y="235"/>
                    <a:pt x="180" y="235"/>
                    <a:pt x="180" y="235"/>
                  </a:cubicBezTo>
                  <a:cubicBezTo>
                    <a:pt x="180" y="235"/>
                    <a:pt x="180" y="235"/>
                    <a:pt x="180" y="235"/>
                  </a:cubicBezTo>
                  <a:cubicBezTo>
                    <a:pt x="182" y="247"/>
                    <a:pt x="182" y="247"/>
                    <a:pt x="182" y="247"/>
                  </a:cubicBezTo>
                  <a:cubicBezTo>
                    <a:pt x="186" y="249"/>
                    <a:pt x="186" y="249"/>
                    <a:pt x="186" y="249"/>
                  </a:cubicBezTo>
                  <a:cubicBezTo>
                    <a:pt x="186" y="248"/>
                    <a:pt x="186" y="248"/>
                    <a:pt x="186" y="248"/>
                  </a:cubicBezTo>
                  <a:cubicBezTo>
                    <a:pt x="190" y="239"/>
                    <a:pt x="190" y="239"/>
                    <a:pt x="190" y="239"/>
                  </a:cubicBezTo>
                  <a:cubicBezTo>
                    <a:pt x="190" y="238"/>
                    <a:pt x="190" y="238"/>
                    <a:pt x="190" y="238"/>
                  </a:cubicBezTo>
                  <a:cubicBezTo>
                    <a:pt x="191" y="237"/>
                    <a:pt x="191" y="237"/>
                    <a:pt x="191" y="237"/>
                  </a:cubicBezTo>
                  <a:cubicBezTo>
                    <a:pt x="191" y="237"/>
                    <a:pt x="191" y="237"/>
                    <a:pt x="191" y="237"/>
                  </a:cubicBezTo>
                  <a:cubicBezTo>
                    <a:pt x="192" y="237"/>
                    <a:pt x="192" y="237"/>
                    <a:pt x="192" y="237"/>
                  </a:cubicBezTo>
                  <a:cubicBezTo>
                    <a:pt x="197" y="234"/>
                    <a:pt x="197" y="234"/>
                    <a:pt x="197" y="234"/>
                  </a:cubicBezTo>
                  <a:cubicBezTo>
                    <a:pt x="197" y="234"/>
                    <a:pt x="197" y="234"/>
                    <a:pt x="197" y="234"/>
                  </a:cubicBezTo>
                  <a:cubicBezTo>
                    <a:pt x="197" y="233"/>
                    <a:pt x="197" y="233"/>
                    <a:pt x="197" y="233"/>
                  </a:cubicBezTo>
                  <a:cubicBezTo>
                    <a:pt x="204" y="233"/>
                    <a:pt x="204" y="233"/>
                    <a:pt x="204" y="233"/>
                  </a:cubicBezTo>
                  <a:cubicBezTo>
                    <a:pt x="202" y="230"/>
                    <a:pt x="202" y="230"/>
                    <a:pt x="202" y="230"/>
                  </a:cubicBezTo>
                  <a:cubicBezTo>
                    <a:pt x="202" y="228"/>
                    <a:pt x="202" y="228"/>
                    <a:pt x="202" y="228"/>
                  </a:cubicBezTo>
                  <a:cubicBezTo>
                    <a:pt x="199" y="196"/>
                    <a:pt x="199" y="196"/>
                    <a:pt x="199" y="196"/>
                  </a:cubicBezTo>
                  <a:cubicBezTo>
                    <a:pt x="186" y="175"/>
                    <a:pt x="186" y="175"/>
                    <a:pt x="186" y="175"/>
                  </a:cubicBezTo>
                  <a:cubicBezTo>
                    <a:pt x="161" y="146"/>
                    <a:pt x="161" y="146"/>
                    <a:pt x="161" y="146"/>
                  </a:cubicBezTo>
                  <a:cubicBezTo>
                    <a:pt x="160" y="145"/>
                    <a:pt x="160" y="145"/>
                    <a:pt x="160" y="145"/>
                  </a:cubicBezTo>
                  <a:cubicBezTo>
                    <a:pt x="159" y="126"/>
                    <a:pt x="159" y="126"/>
                    <a:pt x="159" y="126"/>
                  </a:cubicBezTo>
                  <a:cubicBezTo>
                    <a:pt x="151" y="112"/>
                    <a:pt x="151" y="112"/>
                    <a:pt x="151" y="112"/>
                  </a:cubicBezTo>
                  <a:cubicBezTo>
                    <a:pt x="151" y="111"/>
                    <a:pt x="151" y="111"/>
                    <a:pt x="151" y="111"/>
                  </a:cubicBezTo>
                  <a:cubicBezTo>
                    <a:pt x="150" y="111"/>
                    <a:pt x="150" y="111"/>
                    <a:pt x="150" y="111"/>
                  </a:cubicBezTo>
                  <a:cubicBezTo>
                    <a:pt x="151" y="109"/>
                    <a:pt x="151" y="109"/>
                    <a:pt x="151" y="109"/>
                  </a:cubicBezTo>
                  <a:cubicBezTo>
                    <a:pt x="155" y="91"/>
                    <a:pt x="155" y="91"/>
                    <a:pt x="155" y="91"/>
                  </a:cubicBezTo>
                  <a:cubicBezTo>
                    <a:pt x="156" y="91"/>
                    <a:pt x="156" y="91"/>
                    <a:pt x="156" y="91"/>
                  </a:cubicBezTo>
                  <a:cubicBezTo>
                    <a:pt x="158" y="91"/>
                    <a:pt x="158" y="91"/>
                    <a:pt x="158" y="91"/>
                  </a:cubicBezTo>
                  <a:cubicBezTo>
                    <a:pt x="201" y="88"/>
                    <a:pt x="201" y="88"/>
                    <a:pt x="201" y="88"/>
                  </a:cubicBezTo>
                  <a:cubicBezTo>
                    <a:pt x="224" y="76"/>
                    <a:pt x="224" y="76"/>
                    <a:pt x="224" y="76"/>
                  </a:cubicBezTo>
                  <a:cubicBezTo>
                    <a:pt x="225" y="75"/>
                    <a:pt x="225" y="75"/>
                    <a:pt x="225" y="75"/>
                  </a:cubicBezTo>
                  <a:cubicBezTo>
                    <a:pt x="233" y="73"/>
                    <a:pt x="239" y="69"/>
                    <a:pt x="240" y="66"/>
                  </a:cubicBezTo>
                  <a:cubicBezTo>
                    <a:pt x="242" y="62"/>
                    <a:pt x="244" y="57"/>
                    <a:pt x="244" y="5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2" name="Freeform 17"/>
            <p:cNvSpPr/>
            <p:nvPr/>
          </p:nvSpPr>
          <p:spPr bwMode="auto">
            <a:xfrm>
              <a:off x="3315962" y="3595847"/>
              <a:ext cx="443040" cy="515649"/>
            </a:xfrm>
            <a:custGeom>
              <a:gdLst>
                <a:gd fmla="*/ 258 w 298" name="T0"/>
                <a:gd fmla="*/ 59 h 346" name="T1"/>
                <a:gd fmla="*/ 251 w 298" name="T2"/>
                <a:gd fmla="*/ 46 h 346" name="T3"/>
                <a:gd fmla="*/ 247 w 298" name="T4"/>
                <a:gd fmla="*/ 21 h 346" name="T5"/>
                <a:gd fmla="*/ 235 w 298" name="T6"/>
                <a:gd fmla="*/ 30 h 346" name="T7"/>
                <a:gd fmla="*/ 215 w 298" name="T8"/>
                <a:gd fmla="*/ 25 h 346" name="T9"/>
                <a:gd fmla="*/ 213 w 298" name="T10"/>
                <a:gd fmla="*/ 12 h 346" name="T11"/>
                <a:gd fmla="*/ 209 w 298" name="T12"/>
                <a:gd fmla="*/ 18 h 346" name="T13"/>
                <a:gd fmla="*/ 187 w 298" name="T14"/>
                <a:gd fmla="*/ 38 h 346" name="T15"/>
                <a:gd fmla="*/ 178 w 298" name="T16"/>
                <a:gd fmla="*/ 35 h 346" name="T17"/>
                <a:gd fmla="*/ 159 w 298" name="T18"/>
                <a:gd fmla="*/ 24 h 346" name="T19"/>
                <a:gd fmla="*/ 129 w 298" name="T20"/>
                <a:gd fmla="*/ 14 h 346" name="T21"/>
                <a:gd fmla="*/ 113 w 298" name="T22"/>
                <a:gd fmla="*/ 7 h 346" name="T23"/>
                <a:gd fmla="*/ 80 w 298" name="T24"/>
                <a:gd fmla="*/ 1 h 346" name="T25"/>
                <a:gd fmla="*/ 68 w 298" name="T26"/>
                <a:gd fmla="*/ 28 h 346" name="T27"/>
                <a:gd fmla="*/ 51 w 298" name="T28"/>
                <a:gd fmla="*/ 22 h 346" name="T29"/>
                <a:gd fmla="*/ 13 w 298" name="T30"/>
                <a:gd fmla="*/ 74 h 346" name="T31"/>
                <a:gd fmla="*/ 22 w 298" name="T32"/>
                <a:gd fmla="*/ 129 h 346" name="T33"/>
                <a:gd fmla="*/ 22 w 298" name="T34"/>
                <a:gd fmla="*/ 172 h 346" name="T35"/>
                <a:gd fmla="*/ 0 w 298" name="T36"/>
                <a:gd fmla="*/ 198 h 346" name="T37"/>
                <a:gd fmla="*/ 13 w 298" name="T38"/>
                <a:gd fmla="*/ 192 h 346" name="T39"/>
                <a:gd fmla="*/ 28 w 298" name="T40"/>
                <a:gd fmla="*/ 219 h 346" name="T41"/>
                <a:gd fmla="*/ 21 w 298" name="T42"/>
                <a:gd fmla="*/ 243 h 346" name="T43"/>
                <a:gd fmla="*/ 54 w 298" name="T44"/>
                <a:gd fmla="*/ 262 h 346" name="T45"/>
                <a:gd fmla="*/ 66 w 298" name="T46"/>
                <a:gd fmla="*/ 262 h 346" name="T47"/>
                <a:gd fmla="*/ 85 w 298" name="T48"/>
                <a:gd fmla="*/ 252 h 346" name="T49"/>
                <a:gd fmla="*/ 107 w 298" name="T50"/>
                <a:gd fmla="*/ 242 h 346" name="T51"/>
                <a:gd fmla="*/ 125 w 298" name="T52"/>
                <a:gd fmla="*/ 236 h 346" name="T53"/>
                <a:gd fmla="*/ 135 w 298" name="T54"/>
                <a:gd fmla="*/ 263 h 346" name="T55"/>
                <a:gd fmla="*/ 132 w 298" name="T56"/>
                <a:gd fmla="*/ 298 h 346" name="T57"/>
                <a:gd fmla="*/ 125 w 298" name="T58"/>
                <a:gd fmla="*/ 321 h 346" name="T59"/>
                <a:gd fmla="*/ 144 w 298" name="T60"/>
                <a:gd fmla="*/ 325 h 346" name="T61"/>
                <a:gd fmla="*/ 162 w 298" name="T62"/>
                <a:gd fmla="*/ 340 h 346" name="T63"/>
                <a:gd fmla="*/ 185 w 298" name="T64"/>
                <a:gd fmla="*/ 328 h 346" name="T65"/>
                <a:gd fmla="*/ 203 w 298" name="T66"/>
                <a:gd fmla="*/ 310 h 346" name="T67"/>
                <a:gd fmla="*/ 232 w 298" name="T68"/>
                <a:gd fmla="*/ 325 h 346" name="T69"/>
                <a:gd fmla="*/ 220 w 298" name="T70"/>
                <a:gd fmla="*/ 295 h 346" name="T71"/>
                <a:gd fmla="*/ 251 w 298" name="T72"/>
                <a:gd fmla="*/ 281 h 346" name="T73"/>
                <a:gd fmla="*/ 287 w 298" name="T74"/>
                <a:gd fmla="*/ 286 h 346" name="T75"/>
                <a:gd fmla="*/ 286 w 298" name="T76"/>
                <a:gd fmla="*/ 283 h 346" name="T77"/>
                <a:gd fmla="*/ 295 w 298" name="T78"/>
                <a:gd fmla="*/ 252 h 346" name="T79"/>
                <a:gd fmla="*/ 284 w 298" name="T80"/>
                <a:gd fmla="*/ 238 h 346" name="T81"/>
                <a:gd fmla="*/ 291 w 298" name="T82"/>
                <a:gd fmla="*/ 227 h 346" name="T83"/>
                <a:gd fmla="*/ 275 w 298" name="T84"/>
                <a:gd fmla="*/ 201 h 346" name="T85"/>
                <a:gd fmla="*/ 266 w 298" name="T86"/>
                <a:gd fmla="*/ 169 h 346" name="T87"/>
                <a:gd fmla="*/ 258 w 298" name="T88"/>
                <a:gd fmla="*/ 145 h 346" name="T89"/>
                <a:gd fmla="*/ 280 w 298" name="T90"/>
                <a:gd fmla="*/ 86 h 346" name="T91"/>
                <a:gd fmla="*/ 258 w 298" name="T92"/>
                <a:gd fmla="*/ 59 h 34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46" w="298">
                  <a:moveTo>
                    <a:pt x="258" y="59"/>
                  </a:moveTo>
                  <a:cubicBezTo>
                    <a:pt x="259" y="59"/>
                    <a:pt x="259" y="59"/>
                    <a:pt x="259" y="59"/>
                  </a:cubicBezTo>
                  <a:cubicBezTo>
                    <a:pt x="258" y="59"/>
                    <a:pt x="258" y="59"/>
                    <a:pt x="258" y="59"/>
                  </a:cubicBezTo>
                  <a:cubicBezTo>
                    <a:pt x="258" y="57"/>
                    <a:pt x="258" y="57"/>
                    <a:pt x="258" y="57"/>
                  </a:cubicBezTo>
                  <a:cubicBezTo>
                    <a:pt x="252" y="47"/>
                    <a:pt x="252" y="47"/>
                    <a:pt x="252" y="47"/>
                  </a:cubicBezTo>
                  <a:cubicBezTo>
                    <a:pt x="251" y="46"/>
                    <a:pt x="251" y="46"/>
                    <a:pt x="251" y="46"/>
                  </a:cubicBezTo>
                  <a:cubicBezTo>
                    <a:pt x="251" y="45"/>
                    <a:pt x="251" y="45"/>
                    <a:pt x="251" y="45"/>
                  </a:cubicBezTo>
                  <a:cubicBezTo>
                    <a:pt x="253" y="28"/>
                    <a:pt x="253" y="28"/>
                    <a:pt x="253" y="28"/>
                  </a:cubicBezTo>
                  <a:cubicBezTo>
                    <a:pt x="253" y="26"/>
                    <a:pt x="251" y="24"/>
                    <a:pt x="247" y="21"/>
                  </a:cubicBezTo>
                  <a:cubicBezTo>
                    <a:pt x="242" y="21"/>
                    <a:pt x="242" y="21"/>
                    <a:pt x="242" y="21"/>
                  </a:cubicBezTo>
                  <a:cubicBezTo>
                    <a:pt x="236" y="30"/>
                    <a:pt x="236" y="30"/>
                    <a:pt x="236" y="30"/>
                  </a:cubicBezTo>
                  <a:cubicBezTo>
                    <a:pt x="235" y="30"/>
                    <a:pt x="235" y="30"/>
                    <a:pt x="235" y="30"/>
                  </a:cubicBezTo>
                  <a:cubicBezTo>
                    <a:pt x="218" y="38"/>
                    <a:pt x="218" y="38"/>
                    <a:pt x="218" y="38"/>
                  </a:cubicBezTo>
                  <a:cubicBezTo>
                    <a:pt x="215" y="26"/>
                    <a:pt x="215" y="26"/>
                    <a:pt x="215" y="26"/>
                  </a:cubicBezTo>
                  <a:cubicBezTo>
                    <a:pt x="215" y="25"/>
                    <a:pt x="215" y="25"/>
                    <a:pt x="215" y="25"/>
                  </a:cubicBezTo>
                  <a:cubicBezTo>
                    <a:pt x="216" y="19"/>
                    <a:pt x="216" y="19"/>
                    <a:pt x="216" y="19"/>
                  </a:cubicBezTo>
                  <a:cubicBezTo>
                    <a:pt x="215" y="12"/>
                    <a:pt x="215" y="12"/>
                    <a:pt x="215" y="12"/>
                  </a:cubicBezTo>
                  <a:cubicBezTo>
                    <a:pt x="213" y="12"/>
                    <a:pt x="213" y="12"/>
                    <a:pt x="213" y="12"/>
                  </a:cubicBezTo>
                  <a:cubicBezTo>
                    <a:pt x="210" y="17"/>
                    <a:pt x="210" y="17"/>
                    <a:pt x="210" y="17"/>
                  </a:cubicBezTo>
                  <a:cubicBezTo>
                    <a:pt x="209" y="17"/>
                    <a:pt x="209" y="17"/>
                    <a:pt x="209" y="17"/>
                  </a:cubicBezTo>
                  <a:cubicBezTo>
                    <a:pt x="209" y="18"/>
                    <a:pt x="209" y="18"/>
                    <a:pt x="209" y="18"/>
                  </a:cubicBezTo>
                  <a:cubicBezTo>
                    <a:pt x="188" y="36"/>
                    <a:pt x="188" y="36"/>
                    <a:pt x="188" y="36"/>
                  </a:cubicBezTo>
                  <a:cubicBezTo>
                    <a:pt x="187" y="38"/>
                    <a:pt x="187" y="38"/>
                    <a:pt x="187" y="38"/>
                  </a:cubicBezTo>
                  <a:cubicBezTo>
                    <a:pt x="187" y="38"/>
                    <a:pt x="187" y="38"/>
                    <a:pt x="187" y="38"/>
                  </a:cubicBezTo>
                  <a:cubicBezTo>
                    <a:pt x="185" y="38"/>
                    <a:pt x="185" y="38"/>
                    <a:pt x="185" y="38"/>
                  </a:cubicBezTo>
                  <a:cubicBezTo>
                    <a:pt x="184" y="38"/>
                    <a:pt x="184" y="38"/>
                    <a:pt x="184" y="38"/>
                  </a:cubicBezTo>
                  <a:cubicBezTo>
                    <a:pt x="178" y="35"/>
                    <a:pt x="178" y="35"/>
                    <a:pt x="178" y="35"/>
                  </a:cubicBezTo>
                  <a:cubicBezTo>
                    <a:pt x="177" y="34"/>
                    <a:pt x="177" y="34"/>
                    <a:pt x="177" y="34"/>
                  </a:cubicBezTo>
                  <a:cubicBezTo>
                    <a:pt x="170" y="28"/>
                    <a:pt x="170" y="28"/>
                    <a:pt x="170" y="28"/>
                  </a:cubicBezTo>
                  <a:cubicBezTo>
                    <a:pt x="159" y="24"/>
                    <a:pt x="159" y="24"/>
                    <a:pt x="159" y="24"/>
                  </a:cubicBezTo>
                  <a:cubicBezTo>
                    <a:pt x="158" y="23"/>
                    <a:pt x="158" y="23"/>
                    <a:pt x="158" y="23"/>
                  </a:cubicBezTo>
                  <a:cubicBezTo>
                    <a:pt x="151" y="19"/>
                    <a:pt x="151" y="19"/>
                    <a:pt x="151" y="19"/>
                  </a:cubicBezTo>
                  <a:cubicBezTo>
                    <a:pt x="129" y="14"/>
                    <a:pt x="129" y="14"/>
                    <a:pt x="129" y="14"/>
                  </a:cubicBezTo>
                  <a:cubicBezTo>
                    <a:pt x="128" y="14"/>
                    <a:pt x="128" y="14"/>
                    <a:pt x="128" y="14"/>
                  </a:cubicBezTo>
                  <a:cubicBezTo>
                    <a:pt x="113" y="6"/>
                    <a:pt x="113" y="6"/>
                    <a:pt x="113" y="6"/>
                  </a:cubicBezTo>
                  <a:cubicBezTo>
                    <a:pt x="113" y="7"/>
                    <a:pt x="113" y="7"/>
                    <a:pt x="113" y="7"/>
                  </a:cubicBezTo>
                  <a:cubicBezTo>
                    <a:pt x="101" y="1"/>
                    <a:pt x="101" y="1"/>
                    <a:pt x="101" y="1"/>
                  </a:cubicBezTo>
                  <a:cubicBezTo>
                    <a:pt x="86" y="0"/>
                    <a:pt x="86" y="0"/>
                    <a:pt x="86" y="0"/>
                  </a:cubicBezTo>
                  <a:cubicBezTo>
                    <a:pt x="80" y="1"/>
                    <a:pt x="80" y="1"/>
                    <a:pt x="80" y="1"/>
                  </a:cubicBezTo>
                  <a:cubicBezTo>
                    <a:pt x="85" y="26"/>
                    <a:pt x="85" y="26"/>
                    <a:pt x="85" y="26"/>
                  </a:cubicBezTo>
                  <a:cubicBezTo>
                    <a:pt x="83" y="26"/>
                    <a:pt x="83" y="26"/>
                    <a:pt x="83" y="26"/>
                  </a:cubicBezTo>
                  <a:cubicBezTo>
                    <a:pt x="68" y="28"/>
                    <a:pt x="68" y="28"/>
                    <a:pt x="68" y="28"/>
                  </a:cubicBezTo>
                  <a:cubicBezTo>
                    <a:pt x="60" y="28"/>
                    <a:pt x="60" y="28"/>
                    <a:pt x="60" y="28"/>
                  </a:cubicBezTo>
                  <a:cubicBezTo>
                    <a:pt x="59" y="28"/>
                    <a:pt x="59" y="28"/>
                    <a:pt x="59" y="28"/>
                  </a:cubicBezTo>
                  <a:cubicBezTo>
                    <a:pt x="51" y="22"/>
                    <a:pt x="51" y="22"/>
                    <a:pt x="51" y="22"/>
                  </a:cubicBezTo>
                  <a:cubicBezTo>
                    <a:pt x="37" y="28"/>
                    <a:pt x="37" y="28"/>
                    <a:pt x="37" y="28"/>
                  </a:cubicBezTo>
                  <a:cubicBezTo>
                    <a:pt x="24" y="45"/>
                    <a:pt x="24" y="45"/>
                    <a:pt x="24" y="45"/>
                  </a:cubicBezTo>
                  <a:cubicBezTo>
                    <a:pt x="13" y="74"/>
                    <a:pt x="13" y="74"/>
                    <a:pt x="13" y="74"/>
                  </a:cubicBezTo>
                  <a:cubicBezTo>
                    <a:pt x="17" y="107"/>
                    <a:pt x="17" y="107"/>
                    <a:pt x="17" y="107"/>
                  </a:cubicBezTo>
                  <a:cubicBezTo>
                    <a:pt x="22" y="125"/>
                    <a:pt x="22" y="125"/>
                    <a:pt x="22" y="125"/>
                  </a:cubicBezTo>
                  <a:cubicBezTo>
                    <a:pt x="22" y="128"/>
                    <a:pt x="22" y="128"/>
                    <a:pt x="22" y="129"/>
                  </a:cubicBezTo>
                  <a:cubicBezTo>
                    <a:pt x="20" y="130"/>
                    <a:pt x="20" y="130"/>
                    <a:pt x="20" y="130"/>
                  </a:cubicBezTo>
                  <a:cubicBezTo>
                    <a:pt x="16" y="132"/>
                    <a:pt x="15" y="136"/>
                    <a:pt x="16" y="143"/>
                  </a:cubicBezTo>
                  <a:cubicBezTo>
                    <a:pt x="22" y="172"/>
                    <a:pt x="22" y="172"/>
                    <a:pt x="22" y="172"/>
                  </a:cubicBezTo>
                  <a:cubicBezTo>
                    <a:pt x="20" y="173"/>
                    <a:pt x="20" y="173"/>
                    <a:pt x="20" y="173"/>
                  </a:cubicBezTo>
                  <a:cubicBezTo>
                    <a:pt x="8" y="180"/>
                    <a:pt x="2" y="185"/>
                    <a:pt x="1" y="188"/>
                  </a:cubicBezTo>
                  <a:cubicBezTo>
                    <a:pt x="0" y="198"/>
                    <a:pt x="0" y="198"/>
                    <a:pt x="0" y="198"/>
                  </a:cubicBezTo>
                  <a:cubicBezTo>
                    <a:pt x="11" y="193"/>
                    <a:pt x="11" y="193"/>
                    <a:pt x="11" y="193"/>
                  </a:cubicBezTo>
                  <a:cubicBezTo>
                    <a:pt x="12" y="192"/>
                    <a:pt x="12" y="192"/>
                    <a:pt x="12" y="192"/>
                  </a:cubicBezTo>
                  <a:cubicBezTo>
                    <a:pt x="13" y="192"/>
                    <a:pt x="13" y="192"/>
                    <a:pt x="13" y="192"/>
                  </a:cubicBezTo>
                  <a:cubicBezTo>
                    <a:pt x="21" y="192"/>
                    <a:pt x="26" y="195"/>
                    <a:pt x="27" y="202"/>
                  </a:cubicBezTo>
                  <a:cubicBezTo>
                    <a:pt x="29" y="217"/>
                    <a:pt x="29" y="217"/>
                    <a:pt x="29" y="217"/>
                  </a:cubicBezTo>
                  <a:cubicBezTo>
                    <a:pt x="28" y="219"/>
                    <a:pt x="28" y="219"/>
                    <a:pt x="28" y="219"/>
                  </a:cubicBezTo>
                  <a:cubicBezTo>
                    <a:pt x="27" y="221"/>
                    <a:pt x="27" y="221"/>
                    <a:pt x="27" y="221"/>
                  </a:cubicBezTo>
                  <a:cubicBezTo>
                    <a:pt x="24" y="223"/>
                    <a:pt x="23" y="225"/>
                    <a:pt x="23" y="227"/>
                  </a:cubicBezTo>
                  <a:cubicBezTo>
                    <a:pt x="21" y="243"/>
                    <a:pt x="21" y="243"/>
                    <a:pt x="21" y="243"/>
                  </a:cubicBezTo>
                  <a:cubicBezTo>
                    <a:pt x="22" y="249"/>
                    <a:pt x="24" y="253"/>
                    <a:pt x="27" y="255"/>
                  </a:cubicBezTo>
                  <a:cubicBezTo>
                    <a:pt x="41" y="272"/>
                    <a:pt x="41" y="272"/>
                    <a:pt x="41" y="272"/>
                  </a:cubicBezTo>
                  <a:cubicBezTo>
                    <a:pt x="54" y="262"/>
                    <a:pt x="54" y="262"/>
                    <a:pt x="54" y="262"/>
                  </a:cubicBezTo>
                  <a:cubicBezTo>
                    <a:pt x="64" y="261"/>
                    <a:pt x="64" y="261"/>
                    <a:pt x="64" y="261"/>
                  </a:cubicBezTo>
                  <a:cubicBezTo>
                    <a:pt x="65" y="261"/>
                    <a:pt x="65" y="261"/>
                    <a:pt x="65" y="261"/>
                  </a:cubicBezTo>
                  <a:cubicBezTo>
                    <a:pt x="66" y="262"/>
                    <a:pt x="66" y="262"/>
                    <a:pt x="66" y="262"/>
                  </a:cubicBezTo>
                  <a:cubicBezTo>
                    <a:pt x="73" y="264"/>
                    <a:pt x="73" y="264"/>
                    <a:pt x="73" y="264"/>
                  </a:cubicBezTo>
                  <a:cubicBezTo>
                    <a:pt x="75" y="264"/>
                    <a:pt x="77" y="263"/>
                    <a:pt x="79" y="261"/>
                  </a:cubicBezTo>
                  <a:cubicBezTo>
                    <a:pt x="85" y="252"/>
                    <a:pt x="85" y="252"/>
                    <a:pt x="85" y="252"/>
                  </a:cubicBezTo>
                  <a:cubicBezTo>
                    <a:pt x="84" y="247"/>
                    <a:pt x="84" y="247"/>
                    <a:pt x="84" y="247"/>
                  </a:cubicBezTo>
                  <a:cubicBezTo>
                    <a:pt x="85" y="245"/>
                    <a:pt x="87" y="243"/>
                    <a:pt x="90" y="242"/>
                  </a:cubicBezTo>
                  <a:cubicBezTo>
                    <a:pt x="107" y="242"/>
                    <a:pt x="107" y="242"/>
                    <a:pt x="107" y="242"/>
                  </a:cubicBezTo>
                  <a:cubicBezTo>
                    <a:pt x="109" y="243"/>
                    <a:pt x="111" y="243"/>
                    <a:pt x="111" y="241"/>
                  </a:cubicBezTo>
                  <a:cubicBezTo>
                    <a:pt x="113" y="236"/>
                    <a:pt x="116" y="234"/>
                    <a:pt x="118" y="233"/>
                  </a:cubicBezTo>
                  <a:cubicBezTo>
                    <a:pt x="120" y="233"/>
                    <a:pt x="123" y="234"/>
                    <a:pt x="125" y="236"/>
                  </a:cubicBezTo>
                  <a:cubicBezTo>
                    <a:pt x="130" y="240"/>
                    <a:pt x="133" y="243"/>
                    <a:pt x="133" y="248"/>
                  </a:cubicBezTo>
                  <a:cubicBezTo>
                    <a:pt x="132" y="261"/>
                    <a:pt x="132" y="261"/>
                    <a:pt x="132" y="261"/>
                  </a:cubicBezTo>
                  <a:cubicBezTo>
                    <a:pt x="135" y="263"/>
                    <a:pt x="135" y="263"/>
                    <a:pt x="135" y="263"/>
                  </a:cubicBezTo>
                  <a:cubicBezTo>
                    <a:pt x="139" y="266"/>
                    <a:pt x="142" y="270"/>
                    <a:pt x="142" y="272"/>
                  </a:cubicBezTo>
                  <a:cubicBezTo>
                    <a:pt x="139" y="285"/>
                    <a:pt x="139" y="285"/>
                    <a:pt x="139" y="285"/>
                  </a:cubicBezTo>
                  <a:cubicBezTo>
                    <a:pt x="137" y="292"/>
                    <a:pt x="135" y="296"/>
                    <a:pt x="132" y="298"/>
                  </a:cubicBezTo>
                  <a:cubicBezTo>
                    <a:pt x="132" y="297"/>
                    <a:pt x="132" y="297"/>
                    <a:pt x="132" y="297"/>
                  </a:cubicBezTo>
                  <a:cubicBezTo>
                    <a:pt x="122" y="319"/>
                    <a:pt x="122" y="319"/>
                    <a:pt x="122" y="319"/>
                  </a:cubicBezTo>
                  <a:cubicBezTo>
                    <a:pt x="125" y="321"/>
                    <a:pt x="125" y="321"/>
                    <a:pt x="125" y="321"/>
                  </a:cubicBezTo>
                  <a:cubicBezTo>
                    <a:pt x="142" y="321"/>
                    <a:pt x="142" y="321"/>
                    <a:pt x="142" y="321"/>
                  </a:cubicBezTo>
                  <a:cubicBezTo>
                    <a:pt x="145" y="323"/>
                    <a:pt x="145" y="323"/>
                    <a:pt x="145" y="323"/>
                  </a:cubicBezTo>
                  <a:cubicBezTo>
                    <a:pt x="144" y="325"/>
                    <a:pt x="144" y="325"/>
                    <a:pt x="144" y="325"/>
                  </a:cubicBezTo>
                  <a:cubicBezTo>
                    <a:pt x="142" y="332"/>
                    <a:pt x="141" y="337"/>
                    <a:pt x="142" y="341"/>
                  </a:cubicBezTo>
                  <a:cubicBezTo>
                    <a:pt x="147" y="344"/>
                    <a:pt x="151" y="346"/>
                    <a:pt x="153" y="344"/>
                  </a:cubicBezTo>
                  <a:cubicBezTo>
                    <a:pt x="162" y="340"/>
                    <a:pt x="162" y="340"/>
                    <a:pt x="162" y="340"/>
                  </a:cubicBezTo>
                  <a:cubicBezTo>
                    <a:pt x="167" y="338"/>
                    <a:pt x="167" y="338"/>
                    <a:pt x="167" y="338"/>
                  </a:cubicBezTo>
                  <a:cubicBezTo>
                    <a:pt x="176" y="338"/>
                    <a:pt x="176" y="338"/>
                    <a:pt x="176" y="338"/>
                  </a:cubicBezTo>
                  <a:cubicBezTo>
                    <a:pt x="185" y="328"/>
                    <a:pt x="185" y="328"/>
                    <a:pt x="185" y="328"/>
                  </a:cubicBezTo>
                  <a:cubicBezTo>
                    <a:pt x="185" y="316"/>
                    <a:pt x="185" y="316"/>
                    <a:pt x="185" y="316"/>
                  </a:cubicBezTo>
                  <a:cubicBezTo>
                    <a:pt x="184" y="312"/>
                    <a:pt x="185" y="310"/>
                    <a:pt x="187" y="307"/>
                  </a:cubicBezTo>
                  <a:cubicBezTo>
                    <a:pt x="189" y="305"/>
                    <a:pt x="195" y="305"/>
                    <a:pt x="203" y="310"/>
                  </a:cubicBezTo>
                  <a:cubicBezTo>
                    <a:pt x="220" y="321"/>
                    <a:pt x="220" y="321"/>
                    <a:pt x="220" y="321"/>
                  </a:cubicBezTo>
                  <a:cubicBezTo>
                    <a:pt x="225" y="325"/>
                    <a:pt x="229" y="326"/>
                    <a:pt x="232" y="326"/>
                  </a:cubicBezTo>
                  <a:cubicBezTo>
                    <a:pt x="232" y="325"/>
                    <a:pt x="232" y="325"/>
                    <a:pt x="232" y="325"/>
                  </a:cubicBezTo>
                  <a:cubicBezTo>
                    <a:pt x="233" y="323"/>
                    <a:pt x="232" y="317"/>
                    <a:pt x="229" y="310"/>
                  </a:cubicBezTo>
                  <a:cubicBezTo>
                    <a:pt x="220" y="296"/>
                    <a:pt x="220" y="296"/>
                    <a:pt x="220" y="296"/>
                  </a:cubicBezTo>
                  <a:cubicBezTo>
                    <a:pt x="220" y="295"/>
                    <a:pt x="220" y="295"/>
                    <a:pt x="220" y="295"/>
                  </a:cubicBezTo>
                  <a:cubicBezTo>
                    <a:pt x="220" y="295"/>
                    <a:pt x="220" y="295"/>
                    <a:pt x="220" y="295"/>
                  </a:cubicBezTo>
                  <a:cubicBezTo>
                    <a:pt x="221" y="294"/>
                    <a:pt x="221" y="294"/>
                    <a:pt x="221" y="294"/>
                  </a:cubicBezTo>
                  <a:cubicBezTo>
                    <a:pt x="230" y="281"/>
                    <a:pt x="240" y="277"/>
                    <a:pt x="251" y="281"/>
                  </a:cubicBezTo>
                  <a:cubicBezTo>
                    <a:pt x="276" y="293"/>
                    <a:pt x="276" y="293"/>
                    <a:pt x="276" y="293"/>
                  </a:cubicBezTo>
                  <a:cubicBezTo>
                    <a:pt x="287" y="286"/>
                    <a:pt x="287" y="286"/>
                    <a:pt x="287" y="286"/>
                  </a:cubicBezTo>
                  <a:cubicBezTo>
                    <a:pt x="287" y="286"/>
                    <a:pt x="287" y="286"/>
                    <a:pt x="287" y="286"/>
                  </a:cubicBezTo>
                  <a:cubicBezTo>
                    <a:pt x="287" y="285"/>
                    <a:pt x="287" y="285"/>
                    <a:pt x="287" y="285"/>
                  </a:cubicBezTo>
                  <a:cubicBezTo>
                    <a:pt x="287" y="285"/>
                    <a:pt x="287" y="285"/>
                    <a:pt x="287" y="285"/>
                  </a:cubicBezTo>
                  <a:cubicBezTo>
                    <a:pt x="286" y="283"/>
                    <a:pt x="286" y="283"/>
                    <a:pt x="286" y="283"/>
                  </a:cubicBezTo>
                  <a:cubicBezTo>
                    <a:pt x="287" y="283"/>
                    <a:pt x="287" y="283"/>
                    <a:pt x="287" y="283"/>
                  </a:cubicBezTo>
                  <a:cubicBezTo>
                    <a:pt x="287" y="281"/>
                    <a:pt x="287" y="281"/>
                    <a:pt x="287" y="281"/>
                  </a:cubicBezTo>
                  <a:cubicBezTo>
                    <a:pt x="295" y="267"/>
                    <a:pt x="298" y="257"/>
                    <a:pt x="295" y="252"/>
                  </a:cubicBezTo>
                  <a:cubicBezTo>
                    <a:pt x="293" y="247"/>
                    <a:pt x="290" y="245"/>
                    <a:pt x="287" y="245"/>
                  </a:cubicBezTo>
                  <a:cubicBezTo>
                    <a:pt x="285" y="245"/>
                    <a:pt x="285" y="245"/>
                    <a:pt x="285" y="245"/>
                  </a:cubicBezTo>
                  <a:cubicBezTo>
                    <a:pt x="284" y="238"/>
                    <a:pt x="284" y="238"/>
                    <a:pt x="284" y="238"/>
                  </a:cubicBezTo>
                  <a:cubicBezTo>
                    <a:pt x="285" y="238"/>
                    <a:pt x="285" y="238"/>
                    <a:pt x="285" y="238"/>
                  </a:cubicBezTo>
                  <a:cubicBezTo>
                    <a:pt x="290" y="236"/>
                    <a:pt x="293" y="234"/>
                    <a:pt x="293" y="231"/>
                  </a:cubicBezTo>
                  <a:cubicBezTo>
                    <a:pt x="291" y="227"/>
                    <a:pt x="291" y="227"/>
                    <a:pt x="291" y="227"/>
                  </a:cubicBezTo>
                  <a:cubicBezTo>
                    <a:pt x="280" y="217"/>
                    <a:pt x="280" y="217"/>
                    <a:pt x="280" y="217"/>
                  </a:cubicBezTo>
                  <a:cubicBezTo>
                    <a:pt x="280" y="216"/>
                    <a:pt x="280" y="216"/>
                    <a:pt x="280" y="216"/>
                  </a:cubicBezTo>
                  <a:cubicBezTo>
                    <a:pt x="275" y="201"/>
                    <a:pt x="275" y="201"/>
                    <a:pt x="275" y="201"/>
                  </a:cubicBezTo>
                  <a:cubicBezTo>
                    <a:pt x="273" y="190"/>
                    <a:pt x="271" y="179"/>
                    <a:pt x="273" y="170"/>
                  </a:cubicBezTo>
                  <a:cubicBezTo>
                    <a:pt x="273" y="163"/>
                    <a:pt x="273" y="163"/>
                    <a:pt x="273" y="163"/>
                  </a:cubicBezTo>
                  <a:cubicBezTo>
                    <a:pt x="266" y="169"/>
                    <a:pt x="266" y="169"/>
                    <a:pt x="266" y="169"/>
                  </a:cubicBezTo>
                  <a:cubicBezTo>
                    <a:pt x="260" y="176"/>
                    <a:pt x="260" y="176"/>
                    <a:pt x="260" y="176"/>
                  </a:cubicBezTo>
                  <a:cubicBezTo>
                    <a:pt x="258" y="147"/>
                    <a:pt x="258" y="147"/>
                    <a:pt x="258" y="147"/>
                  </a:cubicBezTo>
                  <a:cubicBezTo>
                    <a:pt x="258" y="145"/>
                    <a:pt x="258" y="145"/>
                    <a:pt x="258" y="145"/>
                  </a:cubicBezTo>
                  <a:cubicBezTo>
                    <a:pt x="258" y="145"/>
                    <a:pt x="258" y="145"/>
                    <a:pt x="258" y="145"/>
                  </a:cubicBezTo>
                  <a:cubicBezTo>
                    <a:pt x="273" y="123"/>
                    <a:pt x="284" y="110"/>
                    <a:pt x="287" y="107"/>
                  </a:cubicBezTo>
                  <a:cubicBezTo>
                    <a:pt x="280" y="86"/>
                    <a:pt x="280" y="86"/>
                    <a:pt x="280" y="86"/>
                  </a:cubicBezTo>
                  <a:cubicBezTo>
                    <a:pt x="278" y="76"/>
                    <a:pt x="277" y="70"/>
                    <a:pt x="277" y="67"/>
                  </a:cubicBezTo>
                  <a:cubicBezTo>
                    <a:pt x="264" y="61"/>
                    <a:pt x="264" y="61"/>
                    <a:pt x="264" y="61"/>
                  </a:cubicBezTo>
                  <a:lnTo>
                    <a:pt x="258" y="59"/>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3" name="Freeform 18"/>
            <p:cNvSpPr/>
            <p:nvPr/>
          </p:nvSpPr>
          <p:spPr bwMode="auto">
            <a:xfrm>
              <a:off x="3263043" y="3302949"/>
              <a:ext cx="627639" cy="390121"/>
            </a:xfrm>
            <a:custGeom>
              <a:gdLst>
                <a:gd fmla="*/ 56 w 422" name="T0"/>
                <a:gd fmla="*/ 7 h 262" name="T1"/>
                <a:gd fmla="*/ 75 w 422" name="T2"/>
                <a:gd fmla="*/ 20 h 262" name="T3"/>
                <a:gd fmla="*/ 77 w 422" name="T4"/>
                <a:gd fmla="*/ 42 h 262" name="T5"/>
                <a:gd fmla="*/ 64 w 422" name="T6"/>
                <a:gd fmla="*/ 45 h 262" name="T7"/>
                <a:gd fmla="*/ 55 w 422" name="T8"/>
                <a:gd fmla="*/ 56 h 262" name="T9"/>
                <a:gd fmla="*/ 62 w 422" name="T10"/>
                <a:gd fmla="*/ 73 h 262" name="T11"/>
                <a:gd fmla="*/ 67 w 422" name="T12"/>
                <a:gd fmla="*/ 95 h 262" name="T13"/>
                <a:gd fmla="*/ 78 w 422" name="T14"/>
                <a:gd fmla="*/ 98 h 262" name="T15"/>
                <a:gd fmla="*/ 88 w 422" name="T16"/>
                <a:gd fmla="*/ 112 h 262" name="T17"/>
                <a:gd fmla="*/ 93 w 422" name="T18"/>
                <a:gd fmla="*/ 133 h 262" name="T19"/>
                <a:gd fmla="*/ 46 w 422" name="T20"/>
                <a:gd fmla="*/ 172 h 262" name="T21"/>
                <a:gd fmla="*/ 0 w 422" name="T22"/>
                <a:gd fmla="*/ 185 h 262" name="T23"/>
                <a:gd fmla="*/ 8 w 422" name="T24"/>
                <a:gd fmla="*/ 200 h 262" name="T25"/>
                <a:gd fmla="*/ 34 w 422" name="T26"/>
                <a:gd fmla="*/ 246 h 262" name="T27"/>
                <a:gd fmla="*/ 44 w 422" name="T28"/>
                <a:gd fmla="*/ 260 h 262" name="T29"/>
                <a:gd fmla="*/ 53 w 422" name="T30"/>
                <a:gd fmla="*/ 238 h 262" name="T31"/>
                <a:gd fmla="*/ 84 w 422" name="T32"/>
                <a:gd fmla="*/ 211 h 262" name="T33"/>
                <a:gd fmla="*/ 111 w 422" name="T34"/>
                <a:gd fmla="*/ 216 h 262" name="T35"/>
                <a:gd fmla="*/ 122 w 422" name="T36"/>
                <a:gd fmla="*/ 190 h 262" name="T37"/>
                <a:gd fmla="*/ 137 w 422" name="T38"/>
                <a:gd fmla="*/ 191 h 262" name="T39"/>
                <a:gd fmla="*/ 189 w 422" name="T40"/>
                <a:gd fmla="*/ 209 h 262" name="T41"/>
                <a:gd fmla="*/ 208 w 422" name="T42"/>
                <a:gd fmla="*/ 218 h 262" name="T43"/>
                <a:gd fmla="*/ 219 w 422" name="T44"/>
                <a:gd fmla="*/ 227 h 262" name="T45"/>
                <a:gd fmla="*/ 239 w 422" name="T46"/>
                <a:gd fmla="*/ 210 h 262" name="T47"/>
                <a:gd fmla="*/ 256 w 422" name="T48"/>
                <a:gd fmla="*/ 205 h 262" name="T49"/>
                <a:gd fmla="*/ 259 w 422" name="T50"/>
                <a:gd fmla="*/ 217 h 262" name="T51"/>
                <a:gd fmla="*/ 265 w 422" name="T52"/>
                <a:gd fmla="*/ 220 h 262" name="T53"/>
                <a:gd fmla="*/ 284 w 422" name="T54"/>
                <a:gd fmla="*/ 211 h 262" name="T55"/>
                <a:gd fmla="*/ 295 w 422" name="T56"/>
                <a:gd fmla="*/ 227 h 262" name="T57"/>
                <a:gd fmla="*/ 299 w 422" name="T58"/>
                <a:gd fmla="*/ 250 h 262" name="T59"/>
                <a:gd fmla="*/ 357 w 422" name="T60"/>
                <a:gd fmla="*/ 214 h 262" name="T61"/>
                <a:gd fmla="*/ 390 w 422" name="T62"/>
                <a:gd fmla="*/ 206 h 262" name="T63"/>
                <a:gd fmla="*/ 420 w 422" name="T64"/>
                <a:gd fmla="*/ 196 h 262" name="T65"/>
                <a:gd fmla="*/ 422 w 422" name="T66"/>
                <a:gd fmla="*/ 186 h 262" name="T67"/>
                <a:gd fmla="*/ 395 w 422" name="T68"/>
                <a:gd fmla="*/ 129 h 262" name="T69"/>
                <a:gd fmla="*/ 384 w 422" name="T70"/>
                <a:gd fmla="*/ 107 h 262" name="T71"/>
                <a:gd fmla="*/ 370 w 422" name="T72"/>
                <a:gd fmla="*/ 93 h 262" name="T73"/>
                <a:gd fmla="*/ 370 w 422" name="T74"/>
                <a:gd fmla="*/ 92 h 262" name="T75"/>
                <a:gd fmla="*/ 322 w 422" name="T76"/>
                <a:gd fmla="*/ 81 h 262" name="T77"/>
                <a:gd fmla="*/ 280 w 422" name="T78"/>
                <a:gd fmla="*/ 80 h 262" name="T79"/>
                <a:gd fmla="*/ 186 w 422" name="T80"/>
                <a:gd fmla="*/ 42 h 262" name="T81"/>
                <a:gd fmla="*/ 124 w 422" name="T82"/>
                <a:gd fmla="*/ 0 h 262" name="T83"/>
                <a:gd fmla="*/ 64 w 422" name="T84"/>
                <a:gd fmla="*/ 4 h 2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62" w="422">
                  <a:moveTo>
                    <a:pt x="53" y="0"/>
                  </a:moveTo>
                  <a:cubicBezTo>
                    <a:pt x="53" y="3"/>
                    <a:pt x="53" y="3"/>
                    <a:pt x="53" y="3"/>
                  </a:cubicBezTo>
                  <a:cubicBezTo>
                    <a:pt x="56" y="7"/>
                    <a:pt x="56" y="7"/>
                    <a:pt x="56" y="7"/>
                  </a:cubicBezTo>
                  <a:cubicBezTo>
                    <a:pt x="74" y="20"/>
                    <a:pt x="74" y="20"/>
                    <a:pt x="74" y="20"/>
                  </a:cubicBezTo>
                  <a:cubicBezTo>
                    <a:pt x="74" y="20"/>
                    <a:pt x="74" y="20"/>
                    <a:pt x="74" y="20"/>
                  </a:cubicBezTo>
                  <a:cubicBezTo>
                    <a:pt x="75" y="20"/>
                    <a:pt x="75" y="20"/>
                    <a:pt x="75" y="20"/>
                  </a:cubicBezTo>
                  <a:cubicBezTo>
                    <a:pt x="86" y="33"/>
                    <a:pt x="86" y="33"/>
                    <a:pt x="86" y="33"/>
                  </a:cubicBezTo>
                  <a:cubicBezTo>
                    <a:pt x="84" y="34"/>
                    <a:pt x="84" y="34"/>
                    <a:pt x="84" y="34"/>
                  </a:cubicBezTo>
                  <a:cubicBezTo>
                    <a:pt x="77" y="42"/>
                    <a:pt x="77" y="42"/>
                    <a:pt x="77" y="42"/>
                  </a:cubicBezTo>
                  <a:cubicBezTo>
                    <a:pt x="77" y="43"/>
                    <a:pt x="77" y="43"/>
                    <a:pt x="77" y="43"/>
                  </a:cubicBezTo>
                  <a:cubicBezTo>
                    <a:pt x="76" y="45"/>
                    <a:pt x="76" y="45"/>
                    <a:pt x="76" y="45"/>
                  </a:cubicBezTo>
                  <a:cubicBezTo>
                    <a:pt x="64" y="45"/>
                    <a:pt x="64" y="45"/>
                    <a:pt x="64" y="45"/>
                  </a:cubicBezTo>
                  <a:cubicBezTo>
                    <a:pt x="57" y="45"/>
                    <a:pt x="57" y="45"/>
                    <a:pt x="57" y="45"/>
                  </a:cubicBezTo>
                  <a:cubicBezTo>
                    <a:pt x="53" y="50"/>
                    <a:pt x="53" y="50"/>
                    <a:pt x="53" y="50"/>
                  </a:cubicBezTo>
                  <a:cubicBezTo>
                    <a:pt x="55" y="56"/>
                    <a:pt x="55" y="56"/>
                    <a:pt x="55" y="56"/>
                  </a:cubicBezTo>
                  <a:cubicBezTo>
                    <a:pt x="55" y="57"/>
                    <a:pt x="55" y="57"/>
                    <a:pt x="55" y="57"/>
                  </a:cubicBezTo>
                  <a:cubicBezTo>
                    <a:pt x="55" y="64"/>
                    <a:pt x="55" y="64"/>
                    <a:pt x="55" y="64"/>
                  </a:cubicBezTo>
                  <a:cubicBezTo>
                    <a:pt x="62" y="73"/>
                    <a:pt x="62" y="73"/>
                    <a:pt x="62" y="73"/>
                  </a:cubicBezTo>
                  <a:cubicBezTo>
                    <a:pt x="62" y="74"/>
                    <a:pt x="62" y="74"/>
                    <a:pt x="62" y="74"/>
                  </a:cubicBezTo>
                  <a:cubicBezTo>
                    <a:pt x="62" y="93"/>
                    <a:pt x="62" y="93"/>
                    <a:pt x="62" y="93"/>
                  </a:cubicBezTo>
                  <a:cubicBezTo>
                    <a:pt x="67" y="95"/>
                    <a:pt x="67" y="95"/>
                    <a:pt x="67" y="95"/>
                  </a:cubicBezTo>
                  <a:cubicBezTo>
                    <a:pt x="77" y="98"/>
                    <a:pt x="77" y="98"/>
                    <a:pt x="77" y="98"/>
                  </a:cubicBezTo>
                  <a:cubicBezTo>
                    <a:pt x="77" y="98"/>
                    <a:pt x="77" y="98"/>
                    <a:pt x="77" y="98"/>
                  </a:cubicBezTo>
                  <a:cubicBezTo>
                    <a:pt x="78" y="98"/>
                    <a:pt x="78" y="98"/>
                    <a:pt x="78" y="98"/>
                  </a:cubicBezTo>
                  <a:cubicBezTo>
                    <a:pt x="79" y="99"/>
                    <a:pt x="79" y="99"/>
                    <a:pt x="79" y="99"/>
                  </a:cubicBezTo>
                  <a:cubicBezTo>
                    <a:pt x="88" y="111"/>
                    <a:pt x="88" y="111"/>
                    <a:pt x="88" y="111"/>
                  </a:cubicBezTo>
                  <a:cubicBezTo>
                    <a:pt x="88" y="112"/>
                    <a:pt x="88" y="112"/>
                    <a:pt x="88" y="112"/>
                  </a:cubicBezTo>
                  <a:cubicBezTo>
                    <a:pt x="93" y="125"/>
                    <a:pt x="93" y="125"/>
                    <a:pt x="93" y="125"/>
                  </a:cubicBezTo>
                  <a:cubicBezTo>
                    <a:pt x="93" y="125"/>
                    <a:pt x="93" y="125"/>
                    <a:pt x="93" y="125"/>
                  </a:cubicBezTo>
                  <a:cubicBezTo>
                    <a:pt x="93" y="133"/>
                    <a:pt x="93" y="133"/>
                    <a:pt x="93" y="133"/>
                  </a:cubicBezTo>
                  <a:cubicBezTo>
                    <a:pt x="92" y="138"/>
                    <a:pt x="91" y="142"/>
                    <a:pt x="89" y="145"/>
                  </a:cubicBezTo>
                  <a:cubicBezTo>
                    <a:pt x="86" y="150"/>
                    <a:pt x="79" y="154"/>
                    <a:pt x="70" y="158"/>
                  </a:cubicBezTo>
                  <a:cubicBezTo>
                    <a:pt x="46" y="172"/>
                    <a:pt x="46" y="172"/>
                    <a:pt x="46" y="172"/>
                  </a:cubicBezTo>
                  <a:cubicBezTo>
                    <a:pt x="46" y="172"/>
                    <a:pt x="46" y="172"/>
                    <a:pt x="46" y="172"/>
                  </a:cubicBezTo>
                  <a:cubicBezTo>
                    <a:pt x="3" y="175"/>
                    <a:pt x="3" y="175"/>
                    <a:pt x="3" y="175"/>
                  </a:cubicBezTo>
                  <a:cubicBezTo>
                    <a:pt x="0" y="185"/>
                    <a:pt x="0" y="185"/>
                    <a:pt x="0" y="185"/>
                  </a:cubicBezTo>
                  <a:cubicBezTo>
                    <a:pt x="8" y="199"/>
                    <a:pt x="8" y="199"/>
                    <a:pt x="8" y="199"/>
                  </a:cubicBezTo>
                  <a:cubicBezTo>
                    <a:pt x="8" y="200"/>
                    <a:pt x="8" y="200"/>
                    <a:pt x="8" y="200"/>
                  </a:cubicBezTo>
                  <a:cubicBezTo>
                    <a:pt x="8" y="200"/>
                    <a:pt x="8" y="200"/>
                    <a:pt x="8" y="200"/>
                  </a:cubicBezTo>
                  <a:cubicBezTo>
                    <a:pt x="10" y="218"/>
                    <a:pt x="10" y="218"/>
                    <a:pt x="10" y="218"/>
                  </a:cubicBezTo>
                  <a:cubicBezTo>
                    <a:pt x="33" y="246"/>
                    <a:pt x="33" y="246"/>
                    <a:pt x="33" y="246"/>
                  </a:cubicBezTo>
                  <a:cubicBezTo>
                    <a:pt x="34" y="246"/>
                    <a:pt x="34" y="246"/>
                    <a:pt x="34" y="246"/>
                  </a:cubicBezTo>
                  <a:cubicBezTo>
                    <a:pt x="34" y="247"/>
                    <a:pt x="34" y="247"/>
                    <a:pt x="34" y="247"/>
                  </a:cubicBezTo>
                  <a:cubicBezTo>
                    <a:pt x="44" y="262"/>
                    <a:pt x="44" y="262"/>
                    <a:pt x="44" y="262"/>
                  </a:cubicBezTo>
                  <a:cubicBezTo>
                    <a:pt x="44" y="260"/>
                    <a:pt x="44" y="260"/>
                    <a:pt x="44" y="260"/>
                  </a:cubicBezTo>
                  <a:cubicBezTo>
                    <a:pt x="44" y="260"/>
                    <a:pt x="44" y="260"/>
                    <a:pt x="44" y="260"/>
                  </a:cubicBezTo>
                  <a:cubicBezTo>
                    <a:pt x="52" y="238"/>
                    <a:pt x="52" y="238"/>
                    <a:pt x="52" y="238"/>
                  </a:cubicBezTo>
                  <a:cubicBezTo>
                    <a:pt x="53" y="238"/>
                    <a:pt x="53" y="238"/>
                    <a:pt x="53" y="238"/>
                  </a:cubicBezTo>
                  <a:cubicBezTo>
                    <a:pt x="66" y="220"/>
                    <a:pt x="66" y="220"/>
                    <a:pt x="66" y="220"/>
                  </a:cubicBezTo>
                  <a:cubicBezTo>
                    <a:pt x="67" y="219"/>
                    <a:pt x="67" y="219"/>
                    <a:pt x="67" y="219"/>
                  </a:cubicBezTo>
                  <a:cubicBezTo>
                    <a:pt x="84" y="211"/>
                    <a:pt x="84" y="211"/>
                    <a:pt x="84" y="211"/>
                  </a:cubicBezTo>
                  <a:cubicBezTo>
                    <a:pt x="86" y="211"/>
                    <a:pt x="86" y="211"/>
                    <a:pt x="86" y="211"/>
                  </a:cubicBezTo>
                  <a:cubicBezTo>
                    <a:pt x="97" y="218"/>
                    <a:pt x="97" y="218"/>
                    <a:pt x="97" y="218"/>
                  </a:cubicBezTo>
                  <a:cubicBezTo>
                    <a:pt x="111" y="216"/>
                    <a:pt x="111" y="216"/>
                    <a:pt x="111" y="216"/>
                  </a:cubicBezTo>
                  <a:cubicBezTo>
                    <a:pt x="106" y="192"/>
                    <a:pt x="106" y="192"/>
                    <a:pt x="106" y="192"/>
                  </a:cubicBezTo>
                  <a:cubicBezTo>
                    <a:pt x="109" y="191"/>
                    <a:pt x="109" y="191"/>
                    <a:pt x="109" y="191"/>
                  </a:cubicBezTo>
                  <a:cubicBezTo>
                    <a:pt x="122" y="190"/>
                    <a:pt x="122" y="190"/>
                    <a:pt x="122" y="190"/>
                  </a:cubicBezTo>
                  <a:cubicBezTo>
                    <a:pt x="136" y="191"/>
                    <a:pt x="136" y="191"/>
                    <a:pt x="136" y="191"/>
                  </a:cubicBezTo>
                  <a:cubicBezTo>
                    <a:pt x="137" y="191"/>
                    <a:pt x="137" y="191"/>
                    <a:pt x="137" y="191"/>
                  </a:cubicBezTo>
                  <a:cubicBezTo>
                    <a:pt x="137" y="191"/>
                    <a:pt x="137" y="191"/>
                    <a:pt x="137" y="191"/>
                  </a:cubicBezTo>
                  <a:cubicBezTo>
                    <a:pt x="165" y="204"/>
                    <a:pt x="165" y="204"/>
                    <a:pt x="165" y="204"/>
                  </a:cubicBezTo>
                  <a:cubicBezTo>
                    <a:pt x="188" y="209"/>
                    <a:pt x="188" y="209"/>
                    <a:pt x="188" y="209"/>
                  </a:cubicBezTo>
                  <a:cubicBezTo>
                    <a:pt x="189" y="209"/>
                    <a:pt x="189" y="209"/>
                    <a:pt x="189" y="209"/>
                  </a:cubicBezTo>
                  <a:cubicBezTo>
                    <a:pt x="190" y="209"/>
                    <a:pt x="190" y="209"/>
                    <a:pt x="190" y="209"/>
                  </a:cubicBezTo>
                  <a:cubicBezTo>
                    <a:pt x="197" y="214"/>
                    <a:pt x="197" y="214"/>
                    <a:pt x="197" y="214"/>
                  </a:cubicBezTo>
                  <a:cubicBezTo>
                    <a:pt x="208" y="218"/>
                    <a:pt x="208" y="218"/>
                    <a:pt x="208" y="218"/>
                  </a:cubicBezTo>
                  <a:cubicBezTo>
                    <a:pt x="208" y="219"/>
                    <a:pt x="208" y="219"/>
                    <a:pt x="208" y="219"/>
                  </a:cubicBezTo>
                  <a:cubicBezTo>
                    <a:pt x="215" y="225"/>
                    <a:pt x="215" y="225"/>
                    <a:pt x="215" y="225"/>
                  </a:cubicBezTo>
                  <a:cubicBezTo>
                    <a:pt x="219" y="227"/>
                    <a:pt x="219" y="227"/>
                    <a:pt x="219" y="227"/>
                  </a:cubicBezTo>
                  <a:cubicBezTo>
                    <a:pt x="227" y="220"/>
                    <a:pt x="227" y="220"/>
                    <a:pt x="227" y="220"/>
                  </a:cubicBezTo>
                  <a:cubicBezTo>
                    <a:pt x="227" y="219"/>
                    <a:pt x="227" y="219"/>
                    <a:pt x="227" y="219"/>
                  </a:cubicBezTo>
                  <a:cubicBezTo>
                    <a:pt x="239" y="210"/>
                    <a:pt x="239" y="210"/>
                    <a:pt x="239" y="210"/>
                  </a:cubicBezTo>
                  <a:cubicBezTo>
                    <a:pt x="245" y="198"/>
                    <a:pt x="245" y="198"/>
                    <a:pt x="245" y="198"/>
                  </a:cubicBezTo>
                  <a:cubicBezTo>
                    <a:pt x="256" y="205"/>
                    <a:pt x="256" y="205"/>
                    <a:pt x="256" y="205"/>
                  </a:cubicBezTo>
                  <a:cubicBezTo>
                    <a:pt x="256" y="205"/>
                    <a:pt x="256" y="205"/>
                    <a:pt x="256" y="205"/>
                  </a:cubicBezTo>
                  <a:cubicBezTo>
                    <a:pt x="256" y="206"/>
                    <a:pt x="256" y="206"/>
                    <a:pt x="256" y="206"/>
                  </a:cubicBezTo>
                  <a:cubicBezTo>
                    <a:pt x="259" y="215"/>
                    <a:pt x="259" y="215"/>
                    <a:pt x="259" y="215"/>
                  </a:cubicBezTo>
                  <a:cubicBezTo>
                    <a:pt x="259" y="217"/>
                    <a:pt x="259" y="217"/>
                    <a:pt x="259" y="217"/>
                  </a:cubicBezTo>
                  <a:cubicBezTo>
                    <a:pt x="257" y="222"/>
                    <a:pt x="257" y="222"/>
                    <a:pt x="257" y="222"/>
                  </a:cubicBezTo>
                  <a:cubicBezTo>
                    <a:pt x="258" y="224"/>
                    <a:pt x="258" y="224"/>
                    <a:pt x="258" y="224"/>
                  </a:cubicBezTo>
                  <a:cubicBezTo>
                    <a:pt x="265" y="220"/>
                    <a:pt x="265" y="220"/>
                    <a:pt x="265" y="220"/>
                  </a:cubicBezTo>
                  <a:cubicBezTo>
                    <a:pt x="275" y="211"/>
                    <a:pt x="275" y="211"/>
                    <a:pt x="275" y="211"/>
                  </a:cubicBezTo>
                  <a:cubicBezTo>
                    <a:pt x="284" y="211"/>
                    <a:pt x="284" y="211"/>
                    <a:pt x="284" y="211"/>
                  </a:cubicBezTo>
                  <a:cubicBezTo>
                    <a:pt x="284" y="211"/>
                    <a:pt x="284" y="211"/>
                    <a:pt x="284" y="211"/>
                  </a:cubicBezTo>
                  <a:cubicBezTo>
                    <a:pt x="284" y="211"/>
                    <a:pt x="284" y="211"/>
                    <a:pt x="284" y="211"/>
                  </a:cubicBezTo>
                  <a:cubicBezTo>
                    <a:pt x="291" y="216"/>
                    <a:pt x="291" y="216"/>
                    <a:pt x="291" y="216"/>
                  </a:cubicBezTo>
                  <a:cubicBezTo>
                    <a:pt x="295" y="220"/>
                    <a:pt x="296" y="223"/>
                    <a:pt x="295" y="227"/>
                  </a:cubicBezTo>
                  <a:cubicBezTo>
                    <a:pt x="294" y="242"/>
                    <a:pt x="294" y="242"/>
                    <a:pt x="294" y="242"/>
                  </a:cubicBezTo>
                  <a:cubicBezTo>
                    <a:pt x="298" y="249"/>
                    <a:pt x="298" y="249"/>
                    <a:pt x="298" y="249"/>
                  </a:cubicBezTo>
                  <a:cubicBezTo>
                    <a:pt x="299" y="250"/>
                    <a:pt x="299" y="250"/>
                    <a:pt x="299" y="250"/>
                  </a:cubicBezTo>
                  <a:cubicBezTo>
                    <a:pt x="316" y="232"/>
                    <a:pt x="327" y="223"/>
                    <a:pt x="334" y="223"/>
                  </a:cubicBezTo>
                  <a:cubicBezTo>
                    <a:pt x="353" y="223"/>
                    <a:pt x="353" y="223"/>
                    <a:pt x="353" y="223"/>
                  </a:cubicBezTo>
                  <a:cubicBezTo>
                    <a:pt x="357" y="214"/>
                    <a:pt x="357" y="214"/>
                    <a:pt x="357" y="214"/>
                  </a:cubicBezTo>
                  <a:cubicBezTo>
                    <a:pt x="371" y="207"/>
                    <a:pt x="371" y="207"/>
                    <a:pt x="371" y="207"/>
                  </a:cubicBezTo>
                  <a:cubicBezTo>
                    <a:pt x="372" y="207"/>
                    <a:pt x="372" y="207"/>
                    <a:pt x="372" y="207"/>
                  </a:cubicBezTo>
                  <a:cubicBezTo>
                    <a:pt x="390" y="206"/>
                    <a:pt x="390" y="206"/>
                    <a:pt x="390" y="206"/>
                  </a:cubicBezTo>
                  <a:cubicBezTo>
                    <a:pt x="408" y="196"/>
                    <a:pt x="408" y="196"/>
                    <a:pt x="408" y="196"/>
                  </a:cubicBezTo>
                  <a:cubicBezTo>
                    <a:pt x="408" y="196"/>
                    <a:pt x="408" y="196"/>
                    <a:pt x="408" y="196"/>
                  </a:cubicBezTo>
                  <a:cubicBezTo>
                    <a:pt x="420" y="196"/>
                    <a:pt x="420" y="196"/>
                    <a:pt x="420" y="196"/>
                  </a:cubicBezTo>
                  <a:cubicBezTo>
                    <a:pt x="418" y="190"/>
                    <a:pt x="418" y="190"/>
                    <a:pt x="418" y="190"/>
                  </a:cubicBezTo>
                  <a:cubicBezTo>
                    <a:pt x="419" y="189"/>
                    <a:pt x="419" y="189"/>
                    <a:pt x="419" y="189"/>
                  </a:cubicBezTo>
                  <a:cubicBezTo>
                    <a:pt x="422" y="186"/>
                    <a:pt x="422" y="186"/>
                    <a:pt x="422" y="186"/>
                  </a:cubicBezTo>
                  <a:cubicBezTo>
                    <a:pt x="396" y="131"/>
                    <a:pt x="396" y="131"/>
                    <a:pt x="396" y="131"/>
                  </a:cubicBezTo>
                  <a:cubicBezTo>
                    <a:pt x="396" y="130"/>
                    <a:pt x="396" y="130"/>
                    <a:pt x="396" y="130"/>
                  </a:cubicBezTo>
                  <a:cubicBezTo>
                    <a:pt x="395" y="129"/>
                    <a:pt x="395" y="129"/>
                    <a:pt x="395" y="129"/>
                  </a:cubicBezTo>
                  <a:cubicBezTo>
                    <a:pt x="406" y="114"/>
                    <a:pt x="406" y="114"/>
                    <a:pt x="406" y="114"/>
                  </a:cubicBezTo>
                  <a:cubicBezTo>
                    <a:pt x="403" y="111"/>
                    <a:pt x="403" y="111"/>
                    <a:pt x="403" y="111"/>
                  </a:cubicBezTo>
                  <a:cubicBezTo>
                    <a:pt x="384" y="107"/>
                    <a:pt x="384" y="107"/>
                    <a:pt x="384" y="107"/>
                  </a:cubicBezTo>
                  <a:cubicBezTo>
                    <a:pt x="382" y="107"/>
                    <a:pt x="382" y="107"/>
                    <a:pt x="382" y="107"/>
                  </a:cubicBezTo>
                  <a:cubicBezTo>
                    <a:pt x="382" y="106"/>
                    <a:pt x="382" y="106"/>
                    <a:pt x="382" y="106"/>
                  </a:cubicBezTo>
                  <a:cubicBezTo>
                    <a:pt x="370" y="93"/>
                    <a:pt x="370" y="93"/>
                    <a:pt x="370" y="93"/>
                  </a:cubicBezTo>
                  <a:cubicBezTo>
                    <a:pt x="371" y="91"/>
                    <a:pt x="371" y="91"/>
                    <a:pt x="371" y="91"/>
                  </a:cubicBezTo>
                  <a:cubicBezTo>
                    <a:pt x="370" y="91"/>
                    <a:pt x="370" y="91"/>
                    <a:pt x="370" y="91"/>
                  </a:cubicBezTo>
                  <a:cubicBezTo>
                    <a:pt x="370" y="92"/>
                    <a:pt x="370" y="92"/>
                    <a:pt x="370" y="92"/>
                  </a:cubicBezTo>
                  <a:cubicBezTo>
                    <a:pt x="359" y="85"/>
                    <a:pt x="359" y="85"/>
                    <a:pt x="359" y="85"/>
                  </a:cubicBezTo>
                  <a:cubicBezTo>
                    <a:pt x="355" y="91"/>
                    <a:pt x="350" y="96"/>
                    <a:pt x="344" y="97"/>
                  </a:cubicBezTo>
                  <a:cubicBezTo>
                    <a:pt x="339" y="99"/>
                    <a:pt x="332" y="93"/>
                    <a:pt x="322" y="81"/>
                  </a:cubicBezTo>
                  <a:cubicBezTo>
                    <a:pt x="316" y="74"/>
                    <a:pt x="316" y="74"/>
                    <a:pt x="316" y="74"/>
                  </a:cubicBezTo>
                  <a:cubicBezTo>
                    <a:pt x="315" y="73"/>
                    <a:pt x="311" y="74"/>
                    <a:pt x="303" y="77"/>
                  </a:cubicBezTo>
                  <a:cubicBezTo>
                    <a:pt x="291" y="81"/>
                    <a:pt x="284" y="82"/>
                    <a:pt x="280" y="80"/>
                  </a:cubicBezTo>
                  <a:cubicBezTo>
                    <a:pt x="277" y="76"/>
                    <a:pt x="275" y="69"/>
                    <a:pt x="277" y="60"/>
                  </a:cubicBezTo>
                  <a:cubicBezTo>
                    <a:pt x="277" y="53"/>
                    <a:pt x="277" y="49"/>
                    <a:pt x="275" y="47"/>
                  </a:cubicBezTo>
                  <a:cubicBezTo>
                    <a:pt x="186" y="42"/>
                    <a:pt x="186" y="42"/>
                    <a:pt x="186" y="42"/>
                  </a:cubicBezTo>
                  <a:cubicBezTo>
                    <a:pt x="177" y="38"/>
                    <a:pt x="171" y="35"/>
                    <a:pt x="167" y="31"/>
                  </a:cubicBezTo>
                  <a:cubicBezTo>
                    <a:pt x="153" y="28"/>
                    <a:pt x="153" y="28"/>
                    <a:pt x="153" y="28"/>
                  </a:cubicBezTo>
                  <a:cubicBezTo>
                    <a:pt x="148" y="26"/>
                    <a:pt x="137" y="17"/>
                    <a:pt x="124" y="0"/>
                  </a:cubicBezTo>
                  <a:cubicBezTo>
                    <a:pt x="115" y="7"/>
                    <a:pt x="115" y="7"/>
                    <a:pt x="115" y="7"/>
                  </a:cubicBezTo>
                  <a:cubicBezTo>
                    <a:pt x="101" y="3"/>
                    <a:pt x="101" y="3"/>
                    <a:pt x="101" y="3"/>
                  </a:cubicBezTo>
                  <a:cubicBezTo>
                    <a:pt x="64" y="4"/>
                    <a:pt x="64" y="4"/>
                    <a:pt x="64" y="4"/>
                  </a:cubicBezTo>
                  <a:lnTo>
                    <a:pt x="5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4" name="Freeform 19"/>
            <p:cNvSpPr/>
            <p:nvPr/>
          </p:nvSpPr>
          <p:spPr bwMode="auto">
            <a:xfrm>
              <a:off x="3708544" y="3578618"/>
              <a:ext cx="392583" cy="530417"/>
            </a:xfrm>
            <a:custGeom>
              <a:gdLst>
                <a:gd fmla="*/ 207 w 264" name="T0"/>
                <a:gd fmla="*/ 13 h 356" name="T1"/>
                <a:gd fmla="*/ 183 w 264" name="T2"/>
                <a:gd fmla="*/ 4 h 356" name="T3"/>
                <a:gd fmla="*/ 152 w 264" name="T4"/>
                <a:gd fmla="*/ 26 h 356" name="T5"/>
                <a:gd fmla="*/ 133 w 264" name="T6"/>
                <a:gd fmla="*/ 17 h 356" name="T7"/>
                <a:gd fmla="*/ 131 w 264" name="T8"/>
                <a:gd fmla="*/ 19 h 356" name="T9"/>
                <a:gd fmla="*/ 94 w 264" name="T10"/>
                <a:gd fmla="*/ 28 h 356" name="T11"/>
                <a:gd fmla="*/ 74 w 264" name="T12"/>
                <a:gd fmla="*/ 30 h 356" name="T13"/>
                <a:gd fmla="*/ 59 w 264" name="T14"/>
                <a:gd fmla="*/ 45 h 356" name="T15"/>
                <a:gd fmla="*/ 35 w 264" name="T16"/>
                <a:gd fmla="*/ 46 h 356" name="T17"/>
                <a:gd fmla="*/ 19 w 264" name="T18"/>
                <a:gd fmla="*/ 75 h 356" name="T19"/>
                <a:gd fmla="*/ 20 w 264" name="T20"/>
                <a:gd fmla="*/ 79 h 356" name="T21"/>
                <a:gd fmla="*/ 31 w 264" name="T22"/>
                <a:gd fmla="*/ 119 h 356" name="T23"/>
                <a:gd fmla="*/ 30 w 264" name="T24"/>
                <a:gd fmla="*/ 122 h 356" name="T25"/>
                <a:gd fmla="*/ 28 w 264" name="T26"/>
                <a:gd fmla="*/ 123 h 356" name="T27"/>
                <a:gd fmla="*/ 2 w 264" name="T28"/>
                <a:gd fmla="*/ 171 h 356" name="T29"/>
                <a:gd fmla="*/ 16 w 264" name="T30"/>
                <a:gd fmla="*/ 183 h 356" name="T31"/>
                <a:gd fmla="*/ 32 w 264" name="T32"/>
                <a:gd fmla="*/ 235 h 356" name="T33"/>
                <a:gd fmla="*/ 31 w 264" name="T34"/>
                <a:gd fmla="*/ 252 h 356" name="T35"/>
                <a:gd fmla="*/ 30 w 264" name="T36"/>
                <a:gd fmla="*/ 295 h 356" name="T37"/>
                <a:gd fmla="*/ 40 w 264" name="T38"/>
                <a:gd fmla="*/ 314 h 356" name="T39"/>
                <a:gd fmla="*/ 69 w 264" name="T40"/>
                <a:gd fmla="*/ 302 h 356" name="T41"/>
                <a:gd fmla="*/ 58 w 264" name="T42"/>
                <a:gd fmla="*/ 336 h 356" name="T43"/>
                <a:gd fmla="*/ 54 w 264" name="T44"/>
                <a:gd fmla="*/ 356 h 356" name="T45"/>
                <a:gd fmla="*/ 105 w 264" name="T46"/>
                <a:gd fmla="*/ 335 h 356" name="T47"/>
                <a:gd fmla="*/ 134 w 264" name="T48"/>
                <a:gd fmla="*/ 343 h 356" name="T49"/>
                <a:gd fmla="*/ 131 w 264" name="T50"/>
                <a:gd fmla="*/ 333 h 356" name="T51"/>
                <a:gd fmla="*/ 130 w 264" name="T52"/>
                <a:gd fmla="*/ 314 h 356" name="T53"/>
                <a:gd fmla="*/ 138 w 264" name="T54"/>
                <a:gd fmla="*/ 302 h 356" name="T55"/>
                <a:gd fmla="*/ 140 w 264" name="T56"/>
                <a:gd fmla="*/ 288 h 356" name="T57"/>
                <a:gd fmla="*/ 141 w 264" name="T58"/>
                <a:gd fmla="*/ 288 h 356" name="T59"/>
                <a:gd fmla="*/ 143 w 264" name="T60"/>
                <a:gd fmla="*/ 277 h 356" name="T61"/>
                <a:gd fmla="*/ 156 w 264" name="T62"/>
                <a:gd fmla="*/ 257 h 356" name="T63"/>
                <a:gd fmla="*/ 152 w 264" name="T64"/>
                <a:gd fmla="*/ 254 h 356" name="T65"/>
                <a:gd fmla="*/ 161 w 264" name="T66"/>
                <a:gd fmla="*/ 239 h 356" name="T67"/>
                <a:gd fmla="*/ 178 w 264" name="T68"/>
                <a:gd fmla="*/ 219 h 356" name="T69"/>
                <a:gd fmla="*/ 172 w 264" name="T70"/>
                <a:gd fmla="*/ 190 h 356" name="T71"/>
                <a:gd fmla="*/ 194 w 264" name="T72"/>
                <a:gd fmla="*/ 171 h 356" name="T73"/>
                <a:gd fmla="*/ 191 w 264" name="T74"/>
                <a:gd fmla="*/ 145 h 356" name="T75"/>
                <a:gd fmla="*/ 218 w 264" name="T76"/>
                <a:gd fmla="*/ 115 h 356" name="T77"/>
                <a:gd fmla="*/ 236 w 264" name="T78"/>
                <a:gd fmla="*/ 120 h 356" name="T79"/>
                <a:gd fmla="*/ 246 w 264" name="T80"/>
                <a:gd fmla="*/ 108 h 356" name="T81"/>
                <a:gd fmla="*/ 256 w 264" name="T82"/>
                <a:gd fmla="*/ 92 h 356" name="T83"/>
                <a:gd fmla="*/ 257 w 264" name="T84"/>
                <a:gd fmla="*/ 88 h 356" name="T85"/>
                <a:gd fmla="*/ 263 w 264" name="T86"/>
                <a:gd fmla="*/ 83 h 356" name="T87"/>
                <a:gd fmla="*/ 257 w 264" name="T88"/>
                <a:gd fmla="*/ 71 h 356" name="T89"/>
                <a:gd fmla="*/ 242 w 264" name="T90"/>
                <a:gd fmla="*/ 23 h 356" name="T91"/>
                <a:gd fmla="*/ 207 w 264" name="T92"/>
                <a:gd fmla="*/ 13 h 35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6" w="264">
                  <a:moveTo>
                    <a:pt x="207" y="13"/>
                  </a:moveTo>
                  <a:cubicBezTo>
                    <a:pt x="207" y="13"/>
                    <a:pt x="207" y="13"/>
                    <a:pt x="207" y="13"/>
                  </a:cubicBezTo>
                  <a:cubicBezTo>
                    <a:pt x="191" y="0"/>
                    <a:pt x="191" y="0"/>
                    <a:pt x="191" y="0"/>
                  </a:cubicBezTo>
                  <a:cubicBezTo>
                    <a:pt x="183" y="4"/>
                    <a:pt x="183" y="4"/>
                    <a:pt x="183" y="4"/>
                  </a:cubicBezTo>
                  <a:cubicBezTo>
                    <a:pt x="178" y="16"/>
                    <a:pt x="170" y="24"/>
                    <a:pt x="160" y="27"/>
                  </a:cubicBezTo>
                  <a:cubicBezTo>
                    <a:pt x="158" y="28"/>
                    <a:pt x="154" y="28"/>
                    <a:pt x="152" y="26"/>
                  </a:cubicBezTo>
                  <a:cubicBezTo>
                    <a:pt x="149" y="22"/>
                    <a:pt x="151" y="15"/>
                    <a:pt x="156" y="3"/>
                  </a:cubicBezTo>
                  <a:cubicBezTo>
                    <a:pt x="133" y="17"/>
                    <a:pt x="133" y="17"/>
                    <a:pt x="133" y="17"/>
                  </a:cubicBezTo>
                  <a:cubicBezTo>
                    <a:pt x="132" y="19"/>
                    <a:pt x="132" y="19"/>
                    <a:pt x="132" y="19"/>
                  </a:cubicBezTo>
                  <a:cubicBezTo>
                    <a:pt x="131" y="19"/>
                    <a:pt x="131" y="19"/>
                    <a:pt x="131" y="19"/>
                  </a:cubicBezTo>
                  <a:cubicBezTo>
                    <a:pt x="111" y="19"/>
                    <a:pt x="111" y="19"/>
                    <a:pt x="111" y="19"/>
                  </a:cubicBezTo>
                  <a:cubicBezTo>
                    <a:pt x="94" y="28"/>
                    <a:pt x="94" y="28"/>
                    <a:pt x="94" y="28"/>
                  </a:cubicBezTo>
                  <a:cubicBezTo>
                    <a:pt x="94" y="29"/>
                    <a:pt x="94" y="29"/>
                    <a:pt x="94" y="29"/>
                  </a:cubicBezTo>
                  <a:cubicBezTo>
                    <a:pt x="74" y="30"/>
                    <a:pt x="74" y="30"/>
                    <a:pt x="74" y="30"/>
                  </a:cubicBezTo>
                  <a:cubicBezTo>
                    <a:pt x="64" y="35"/>
                    <a:pt x="64" y="35"/>
                    <a:pt x="64" y="35"/>
                  </a:cubicBezTo>
                  <a:cubicBezTo>
                    <a:pt x="59" y="45"/>
                    <a:pt x="59" y="45"/>
                    <a:pt x="59" y="45"/>
                  </a:cubicBezTo>
                  <a:cubicBezTo>
                    <a:pt x="58" y="46"/>
                    <a:pt x="58" y="46"/>
                    <a:pt x="58" y="46"/>
                  </a:cubicBezTo>
                  <a:cubicBezTo>
                    <a:pt x="35" y="46"/>
                    <a:pt x="35" y="46"/>
                    <a:pt x="35" y="46"/>
                  </a:cubicBezTo>
                  <a:cubicBezTo>
                    <a:pt x="31" y="46"/>
                    <a:pt x="22" y="53"/>
                    <a:pt x="7" y="68"/>
                  </a:cubicBezTo>
                  <a:cubicBezTo>
                    <a:pt x="14" y="71"/>
                    <a:pt x="18" y="73"/>
                    <a:pt x="19" y="75"/>
                  </a:cubicBezTo>
                  <a:cubicBezTo>
                    <a:pt x="20" y="79"/>
                    <a:pt x="20" y="79"/>
                    <a:pt x="20" y="79"/>
                  </a:cubicBezTo>
                  <a:cubicBezTo>
                    <a:pt x="20" y="79"/>
                    <a:pt x="20" y="79"/>
                    <a:pt x="20" y="79"/>
                  </a:cubicBezTo>
                  <a:cubicBezTo>
                    <a:pt x="30" y="117"/>
                    <a:pt x="30" y="117"/>
                    <a:pt x="30" y="117"/>
                  </a:cubicBezTo>
                  <a:cubicBezTo>
                    <a:pt x="31" y="119"/>
                    <a:pt x="31" y="119"/>
                    <a:pt x="31" y="119"/>
                  </a:cubicBezTo>
                  <a:cubicBezTo>
                    <a:pt x="31" y="122"/>
                    <a:pt x="31" y="122"/>
                    <a:pt x="31" y="122"/>
                  </a:cubicBezTo>
                  <a:cubicBezTo>
                    <a:pt x="30" y="122"/>
                    <a:pt x="30" y="122"/>
                    <a:pt x="30" y="122"/>
                  </a:cubicBezTo>
                  <a:cubicBezTo>
                    <a:pt x="29" y="123"/>
                    <a:pt x="29" y="123"/>
                    <a:pt x="29" y="123"/>
                  </a:cubicBezTo>
                  <a:cubicBezTo>
                    <a:pt x="28" y="123"/>
                    <a:pt x="28" y="123"/>
                    <a:pt x="28" y="123"/>
                  </a:cubicBezTo>
                  <a:cubicBezTo>
                    <a:pt x="0" y="161"/>
                    <a:pt x="0" y="161"/>
                    <a:pt x="0" y="161"/>
                  </a:cubicBezTo>
                  <a:cubicBezTo>
                    <a:pt x="2" y="171"/>
                    <a:pt x="2" y="171"/>
                    <a:pt x="2" y="171"/>
                  </a:cubicBezTo>
                  <a:cubicBezTo>
                    <a:pt x="6" y="167"/>
                    <a:pt x="9" y="166"/>
                    <a:pt x="12" y="168"/>
                  </a:cubicBezTo>
                  <a:cubicBezTo>
                    <a:pt x="16" y="169"/>
                    <a:pt x="17" y="175"/>
                    <a:pt x="16" y="183"/>
                  </a:cubicBezTo>
                  <a:cubicBezTo>
                    <a:pt x="14" y="196"/>
                    <a:pt x="16" y="211"/>
                    <a:pt x="23" y="224"/>
                  </a:cubicBezTo>
                  <a:cubicBezTo>
                    <a:pt x="32" y="235"/>
                    <a:pt x="32" y="235"/>
                    <a:pt x="32" y="235"/>
                  </a:cubicBezTo>
                  <a:cubicBezTo>
                    <a:pt x="36" y="238"/>
                    <a:pt x="37" y="242"/>
                    <a:pt x="36" y="245"/>
                  </a:cubicBezTo>
                  <a:cubicBezTo>
                    <a:pt x="31" y="252"/>
                    <a:pt x="31" y="252"/>
                    <a:pt x="31" y="252"/>
                  </a:cubicBezTo>
                  <a:cubicBezTo>
                    <a:pt x="38" y="260"/>
                    <a:pt x="38" y="260"/>
                    <a:pt x="38" y="260"/>
                  </a:cubicBezTo>
                  <a:cubicBezTo>
                    <a:pt x="41" y="267"/>
                    <a:pt x="38" y="279"/>
                    <a:pt x="30" y="295"/>
                  </a:cubicBezTo>
                  <a:cubicBezTo>
                    <a:pt x="39" y="311"/>
                    <a:pt x="39" y="311"/>
                    <a:pt x="39" y="311"/>
                  </a:cubicBezTo>
                  <a:cubicBezTo>
                    <a:pt x="40" y="314"/>
                    <a:pt x="40" y="314"/>
                    <a:pt x="40" y="314"/>
                  </a:cubicBezTo>
                  <a:cubicBezTo>
                    <a:pt x="46" y="311"/>
                    <a:pt x="46" y="311"/>
                    <a:pt x="46" y="311"/>
                  </a:cubicBezTo>
                  <a:cubicBezTo>
                    <a:pt x="55" y="302"/>
                    <a:pt x="63" y="300"/>
                    <a:pt x="69" y="302"/>
                  </a:cubicBezTo>
                  <a:cubicBezTo>
                    <a:pt x="73" y="304"/>
                    <a:pt x="75" y="307"/>
                    <a:pt x="76" y="311"/>
                  </a:cubicBezTo>
                  <a:cubicBezTo>
                    <a:pt x="76" y="315"/>
                    <a:pt x="71" y="324"/>
                    <a:pt x="58" y="336"/>
                  </a:cubicBezTo>
                  <a:cubicBezTo>
                    <a:pt x="49" y="348"/>
                    <a:pt x="49" y="348"/>
                    <a:pt x="49" y="348"/>
                  </a:cubicBezTo>
                  <a:cubicBezTo>
                    <a:pt x="54" y="356"/>
                    <a:pt x="54" y="356"/>
                    <a:pt x="54" y="356"/>
                  </a:cubicBezTo>
                  <a:cubicBezTo>
                    <a:pt x="60" y="350"/>
                    <a:pt x="66" y="348"/>
                    <a:pt x="69" y="349"/>
                  </a:cubicBezTo>
                  <a:cubicBezTo>
                    <a:pt x="74" y="349"/>
                    <a:pt x="85" y="345"/>
                    <a:pt x="105" y="335"/>
                  </a:cubicBezTo>
                  <a:cubicBezTo>
                    <a:pt x="111" y="331"/>
                    <a:pt x="120" y="335"/>
                    <a:pt x="130" y="345"/>
                  </a:cubicBezTo>
                  <a:cubicBezTo>
                    <a:pt x="134" y="343"/>
                    <a:pt x="134" y="343"/>
                    <a:pt x="134" y="343"/>
                  </a:cubicBezTo>
                  <a:cubicBezTo>
                    <a:pt x="134" y="335"/>
                    <a:pt x="134" y="335"/>
                    <a:pt x="134" y="335"/>
                  </a:cubicBezTo>
                  <a:cubicBezTo>
                    <a:pt x="131" y="333"/>
                    <a:pt x="131" y="333"/>
                    <a:pt x="131" y="333"/>
                  </a:cubicBezTo>
                  <a:cubicBezTo>
                    <a:pt x="130" y="331"/>
                    <a:pt x="131" y="329"/>
                    <a:pt x="134" y="327"/>
                  </a:cubicBezTo>
                  <a:cubicBezTo>
                    <a:pt x="130" y="314"/>
                    <a:pt x="130" y="314"/>
                    <a:pt x="130" y="314"/>
                  </a:cubicBezTo>
                  <a:cubicBezTo>
                    <a:pt x="129" y="312"/>
                    <a:pt x="129" y="309"/>
                    <a:pt x="130" y="307"/>
                  </a:cubicBezTo>
                  <a:cubicBezTo>
                    <a:pt x="132" y="305"/>
                    <a:pt x="135" y="304"/>
                    <a:pt x="138" y="302"/>
                  </a:cubicBezTo>
                  <a:cubicBezTo>
                    <a:pt x="144" y="297"/>
                    <a:pt x="144" y="297"/>
                    <a:pt x="144" y="297"/>
                  </a:cubicBezTo>
                  <a:cubicBezTo>
                    <a:pt x="140" y="288"/>
                    <a:pt x="140" y="288"/>
                    <a:pt x="140" y="288"/>
                  </a:cubicBezTo>
                  <a:cubicBezTo>
                    <a:pt x="140" y="288"/>
                    <a:pt x="140" y="288"/>
                    <a:pt x="140" y="288"/>
                  </a:cubicBezTo>
                  <a:cubicBezTo>
                    <a:pt x="141" y="288"/>
                    <a:pt x="141" y="288"/>
                    <a:pt x="141" y="288"/>
                  </a:cubicBezTo>
                  <a:cubicBezTo>
                    <a:pt x="141" y="287"/>
                    <a:pt x="141" y="287"/>
                    <a:pt x="141" y="287"/>
                  </a:cubicBezTo>
                  <a:cubicBezTo>
                    <a:pt x="144" y="283"/>
                    <a:pt x="144" y="279"/>
                    <a:pt x="143" y="277"/>
                  </a:cubicBezTo>
                  <a:cubicBezTo>
                    <a:pt x="140" y="273"/>
                    <a:pt x="143" y="269"/>
                    <a:pt x="148" y="264"/>
                  </a:cubicBezTo>
                  <a:cubicBezTo>
                    <a:pt x="156" y="257"/>
                    <a:pt x="156" y="257"/>
                    <a:pt x="156" y="257"/>
                  </a:cubicBezTo>
                  <a:cubicBezTo>
                    <a:pt x="154" y="256"/>
                    <a:pt x="154" y="256"/>
                    <a:pt x="154" y="256"/>
                  </a:cubicBezTo>
                  <a:cubicBezTo>
                    <a:pt x="152" y="254"/>
                    <a:pt x="152" y="254"/>
                    <a:pt x="152" y="254"/>
                  </a:cubicBezTo>
                  <a:cubicBezTo>
                    <a:pt x="161" y="250"/>
                    <a:pt x="161" y="250"/>
                    <a:pt x="161" y="250"/>
                  </a:cubicBezTo>
                  <a:cubicBezTo>
                    <a:pt x="161" y="239"/>
                    <a:pt x="161" y="239"/>
                    <a:pt x="161" y="239"/>
                  </a:cubicBezTo>
                  <a:cubicBezTo>
                    <a:pt x="161" y="235"/>
                    <a:pt x="165" y="229"/>
                    <a:pt x="174" y="222"/>
                  </a:cubicBezTo>
                  <a:cubicBezTo>
                    <a:pt x="178" y="219"/>
                    <a:pt x="178" y="219"/>
                    <a:pt x="178" y="219"/>
                  </a:cubicBezTo>
                  <a:cubicBezTo>
                    <a:pt x="168" y="207"/>
                    <a:pt x="168" y="207"/>
                    <a:pt x="168" y="207"/>
                  </a:cubicBezTo>
                  <a:cubicBezTo>
                    <a:pt x="165" y="202"/>
                    <a:pt x="166" y="196"/>
                    <a:pt x="172" y="190"/>
                  </a:cubicBezTo>
                  <a:cubicBezTo>
                    <a:pt x="172" y="188"/>
                    <a:pt x="172" y="188"/>
                    <a:pt x="172" y="188"/>
                  </a:cubicBezTo>
                  <a:cubicBezTo>
                    <a:pt x="194" y="171"/>
                    <a:pt x="194" y="171"/>
                    <a:pt x="194" y="171"/>
                  </a:cubicBezTo>
                  <a:cubicBezTo>
                    <a:pt x="194" y="166"/>
                    <a:pt x="194" y="166"/>
                    <a:pt x="194" y="166"/>
                  </a:cubicBezTo>
                  <a:cubicBezTo>
                    <a:pt x="190" y="164"/>
                    <a:pt x="189" y="157"/>
                    <a:pt x="191" y="145"/>
                  </a:cubicBezTo>
                  <a:cubicBezTo>
                    <a:pt x="194" y="126"/>
                    <a:pt x="202" y="117"/>
                    <a:pt x="216" y="115"/>
                  </a:cubicBezTo>
                  <a:cubicBezTo>
                    <a:pt x="218" y="115"/>
                    <a:pt x="218" y="115"/>
                    <a:pt x="218" y="115"/>
                  </a:cubicBezTo>
                  <a:cubicBezTo>
                    <a:pt x="227" y="120"/>
                    <a:pt x="227" y="120"/>
                    <a:pt x="227" y="120"/>
                  </a:cubicBezTo>
                  <a:cubicBezTo>
                    <a:pt x="236" y="120"/>
                    <a:pt x="236" y="120"/>
                    <a:pt x="236" y="120"/>
                  </a:cubicBezTo>
                  <a:cubicBezTo>
                    <a:pt x="245" y="109"/>
                    <a:pt x="245" y="109"/>
                    <a:pt x="245" y="109"/>
                  </a:cubicBezTo>
                  <a:cubicBezTo>
                    <a:pt x="246" y="108"/>
                    <a:pt x="246" y="108"/>
                    <a:pt x="246" y="108"/>
                  </a:cubicBezTo>
                  <a:cubicBezTo>
                    <a:pt x="257" y="102"/>
                    <a:pt x="257" y="102"/>
                    <a:pt x="257" y="102"/>
                  </a:cubicBezTo>
                  <a:cubicBezTo>
                    <a:pt x="256" y="92"/>
                    <a:pt x="256" y="92"/>
                    <a:pt x="256" y="92"/>
                  </a:cubicBezTo>
                  <a:cubicBezTo>
                    <a:pt x="256" y="90"/>
                    <a:pt x="256" y="90"/>
                    <a:pt x="256" y="90"/>
                  </a:cubicBezTo>
                  <a:cubicBezTo>
                    <a:pt x="257" y="88"/>
                    <a:pt x="257" y="88"/>
                    <a:pt x="257" y="88"/>
                  </a:cubicBezTo>
                  <a:cubicBezTo>
                    <a:pt x="260" y="87"/>
                    <a:pt x="260" y="87"/>
                    <a:pt x="260" y="87"/>
                  </a:cubicBezTo>
                  <a:cubicBezTo>
                    <a:pt x="263" y="83"/>
                    <a:pt x="263" y="83"/>
                    <a:pt x="263" y="83"/>
                  </a:cubicBezTo>
                  <a:cubicBezTo>
                    <a:pt x="264" y="82"/>
                    <a:pt x="264" y="82"/>
                    <a:pt x="264" y="82"/>
                  </a:cubicBezTo>
                  <a:cubicBezTo>
                    <a:pt x="257" y="71"/>
                    <a:pt x="257" y="71"/>
                    <a:pt x="257" y="71"/>
                  </a:cubicBezTo>
                  <a:cubicBezTo>
                    <a:pt x="250" y="62"/>
                    <a:pt x="244" y="53"/>
                    <a:pt x="240" y="44"/>
                  </a:cubicBezTo>
                  <a:cubicBezTo>
                    <a:pt x="236" y="37"/>
                    <a:pt x="237" y="31"/>
                    <a:pt x="242" y="23"/>
                  </a:cubicBezTo>
                  <a:cubicBezTo>
                    <a:pt x="229" y="15"/>
                    <a:pt x="229" y="15"/>
                    <a:pt x="229" y="15"/>
                  </a:cubicBezTo>
                  <a:lnTo>
                    <a:pt x="20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5" name="Freeform 20"/>
            <p:cNvSpPr/>
            <p:nvPr/>
          </p:nvSpPr>
          <p:spPr bwMode="auto">
            <a:xfrm>
              <a:off x="3975598" y="2213810"/>
              <a:ext cx="482421" cy="460269"/>
            </a:xfrm>
            <a:custGeom>
              <a:gdLst>
                <a:gd fmla="*/ 139 w 324" name="T0"/>
                <a:gd fmla="*/ 65 h 309" name="T1"/>
                <a:gd fmla="*/ 122 w 324" name="T2"/>
                <a:gd fmla="*/ 69 h 309" name="T3"/>
                <a:gd fmla="*/ 100 w 324" name="T4"/>
                <a:gd fmla="*/ 81 h 309" name="T5"/>
                <a:gd fmla="*/ 78 w 324" name="T6"/>
                <a:gd fmla="*/ 100 h 309" name="T7"/>
                <a:gd fmla="*/ 60 w 324" name="T8"/>
                <a:gd fmla="*/ 121 h 309" name="T9"/>
                <a:gd fmla="*/ 36 w 324" name="T10"/>
                <a:gd fmla="*/ 120 h 309" name="T11"/>
                <a:gd fmla="*/ 25 w 324" name="T12"/>
                <a:gd fmla="*/ 135 h 309" name="T13"/>
                <a:gd fmla="*/ 5 w 324" name="T14"/>
                <a:gd fmla="*/ 181 h 309" name="T15"/>
                <a:gd fmla="*/ 3 w 324" name="T16"/>
                <a:gd fmla="*/ 191 h 309" name="T17"/>
                <a:gd fmla="*/ 8 w 324" name="T18"/>
                <a:gd fmla="*/ 201 h 309" name="T19"/>
                <a:gd fmla="*/ 29 w 324" name="T20"/>
                <a:gd fmla="*/ 207 h 309" name="T21"/>
                <a:gd fmla="*/ 34 w 324" name="T22"/>
                <a:gd fmla="*/ 211 h 309" name="T23"/>
                <a:gd fmla="*/ 41 w 324" name="T24"/>
                <a:gd fmla="*/ 215 h 309" name="T25"/>
                <a:gd fmla="*/ 68 w 324" name="T26"/>
                <a:gd fmla="*/ 236 h 309" name="T27"/>
                <a:gd fmla="*/ 97 w 324" name="T28"/>
                <a:gd fmla="*/ 194 h 309" name="T29"/>
                <a:gd fmla="*/ 105 w 324" name="T30"/>
                <a:gd fmla="*/ 183 h 309" name="T31"/>
                <a:gd fmla="*/ 128 w 324" name="T32"/>
                <a:gd fmla="*/ 176 h 309" name="T33"/>
                <a:gd fmla="*/ 150 w 324" name="T34"/>
                <a:gd fmla="*/ 172 h 309" name="T35"/>
                <a:gd fmla="*/ 162 w 324" name="T36"/>
                <a:gd fmla="*/ 191 h 309" name="T37"/>
                <a:gd fmla="*/ 164 w 324" name="T38"/>
                <a:gd fmla="*/ 206 h 309" name="T39"/>
                <a:gd fmla="*/ 160 w 324" name="T40"/>
                <a:gd fmla="*/ 234 h 309" name="T41"/>
                <a:gd fmla="*/ 146 w 324" name="T42"/>
                <a:gd fmla="*/ 254 h 309" name="T43"/>
                <a:gd fmla="*/ 153 w 324" name="T44"/>
                <a:gd fmla="*/ 267 h 309" name="T45"/>
                <a:gd fmla="*/ 160 w 324" name="T46"/>
                <a:gd fmla="*/ 260 h 309" name="T47"/>
                <a:gd fmla="*/ 167 w 324" name="T48"/>
                <a:gd fmla="*/ 278 h 309" name="T49"/>
                <a:gd fmla="*/ 158 w 324" name="T50"/>
                <a:gd fmla="*/ 283 h 309" name="T51"/>
                <a:gd fmla="*/ 154 w 324" name="T52"/>
                <a:gd fmla="*/ 298 h 309" name="T53"/>
                <a:gd fmla="*/ 146 w 324" name="T54"/>
                <a:gd fmla="*/ 299 h 309" name="T55"/>
                <a:gd fmla="*/ 137 w 324" name="T56"/>
                <a:gd fmla="*/ 309 h 309" name="T57"/>
                <a:gd fmla="*/ 171 w 324" name="T58"/>
                <a:gd fmla="*/ 283 h 309" name="T59"/>
                <a:gd fmla="*/ 235 w 324" name="T60"/>
                <a:gd fmla="*/ 225 h 309" name="T61"/>
                <a:gd fmla="*/ 245 w 324" name="T62"/>
                <a:gd fmla="*/ 225 h 309" name="T63"/>
                <a:gd fmla="*/ 270 w 324" name="T64"/>
                <a:gd fmla="*/ 211 h 309" name="T65"/>
                <a:gd fmla="*/ 324 w 324" name="T66"/>
                <a:gd fmla="*/ 136 h 309" name="T67"/>
                <a:gd fmla="*/ 315 w 324" name="T68"/>
                <a:gd fmla="*/ 107 h 309" name="T69"/>
                <a:gd fmla="*/ 307 w 324" name="T70"/>
                <a:gd fmla="*/ 107 h 309" name="T71"/>
                <a:gd fmla="*/ 296 w 324" name="T72"/>
                <a:gd fmla="*/ 96 h 309" name="T73"/>
                <a:gd fmla="*/ 282 w 324" name="T74"/>
                <a:gd fmla="*/ 49 h 309" name="T75"/>
                <a:gd fmla="*/ 265 w 324" name="T76"/>
                <a:gd fmla="*/ 14 h 309" name="T77"/>
                <a:gd fmla="*/ 260 w 324" name="T78"/>
                <a:gd fmla="*/ 10 h 309" name="T79"/>
                <a:gd fmla="*/ 237 w 324" name="T80"/>
                <a:gd fmla="*/ 19 h 309" name="T81"/>
                <a:gd fmla="*/ 227 w 324" name="T82"/>
                <a:gd fmla="*/ 7 h 309" name="T83"/>
                <a:gd fmla="*/ 201 w 324" name="T84"/>
                <a:gd fmla="*/ 0 h 309" name="T85"/>
                <a:gd fmla="*/ 203 w 324" name="T86"/>
                <a:gd fmla="*/ 13 h 309" name="T87"/>
                <a:gd fmla="*/ 196 w 324" name="T88"/>
                <a:gd fmla="*/ 28 h 309" name="T89"/>
                <a:gd fmla="*/ 182 w 324" name="T90"/>
                <a:gd fmla="*/ 42 h 309" name="T91"/>
                <a:gd fmla="*/ 148 w 324" name="T92"/>
                <a:gd fmla="*/ 41 h 30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09" w="324">
                  <a:moveTo>
                    <a:pt x="148" y="41"/>
                  </a:moveTo>
                  <a:cubicBezTo>
                    <a:pt x="140" y="52"/>
                    <a:pt x="140" y="52"/>
                    <a:pt x="140" y="52"/>
                  </a:cubicBezTo>
                  <a:cubicBezTo>
                    <a:pt x="138" y="54"/>
                    <a:pt x="138" y="58"/>
                    <a:pt x="139" y="65"/>
                  </a:cubicBezTo>
                  <a:cubicBezTo>
                    <a:pt x="139" y="69"/>
                    <a:pt x="139" y="69"/>
                    <a:pt x="139" y="69"/>
                  </a:cubicBezTo>
                  <a:cubicBezTo>
                    <a:pt x="123" y="69"/>
                    <a:pt x="123" y="69"/>
                    <a:pt x="123" y="69"/>
                  </a:cubicBezTo>
                  <a:cubicBezTo>
                    <a:pt x="122" y="69"/>
                    <a:pt x="122" y="69"/>
                    <a:pt x="122" y="69"/>
                  </a:cubicBezTo>
                  <a:cubicBezTo>
                    <a:pt x="110" y="66"/>
                    <a:pt x="110" y="66"/>
                    <a:pt x="110" y="66"/>
                  </a:cubicBezTo>
                  <a:cubicBezTo>
                    <a:pt x="101" y="80"/>
                    <a:pt x="101" y="80"/>
                    <a:pt x="101" y="80"/>
                  </a:cubicBezTo>
                  <a:cubicBezTo>
                    <a:pt x="100" y="81"/>
                    <a:pt x="100" y="81"/>
                    <a:pt x="100" y="81"/>
                  </a:cubicBezTo>
                  <a:cubicBezTo>
                    <a:pt x="89" y="88"/>
                    <a:pt x="89" y="88"/>
                    <a:pt x="89" y="88"/>
                  </a:cubicBezTo>
                  <a:cubicBezTo>
                    <a:pt x="79" y="98"/>
                    <a:pt x="79" y="98"/>
                    <a:pt x="79" y="98"/>
                  </a:cubicBezTo>
                  <a:cubicBezTo>
                    <a:pt x="78" y="100"/>
                    <a:pt x="78" y="100"/>
                    <a:pt x="78" y="100"/>
                  </a:cubicBezTo>
                  <a:cubicBezTo>
                    <a:pt x="60" y="120"/>
                    <a:pt x="60" y="120"/>
                    <a:pt x="60" y="120"/>
                  </a:cubicBezTo>
                  <a:cubicBezTo>
                    <a:pt x="60" y="121"/>
                    <a:pt x="60" y="121"/>
                    <a:pt x="60" y="121"/>
                  </a:cubicBezTo>
                  <a:cubicBezTo>
                    <a:pt x="60" y="121"/>
                    <a:pt x="60" y="121"/>
                    <a:pt x="60" y="121"/>
                  </a:cubicBezTo>
                  <a:cubicBezTo>
                    <a:pt x="47" y="128"/>
                    <a:pt x="47" y="128"/>
                    <a:pt x="47" y="128"/>
                  </a:cubicBezTo>
                  <a:cubicBezTo>
                    <a:pt x="36" y="121"/>
                    <a:pt x="36" y="121"/>
                    <a:pt x="36" y="121"/>
                  </a:cubicBezTo>
                  <a:cubicBezTo>
                    <a:pt x="36" y="120"/>
                    <a:pt x="36" y="120"/>
                    <a:pt x="36" y="120"/>
                  </a:cubicBezTo>
                  <a:cubicBezTo>
                    <a:pt x="27" y="110"/>
                    <a:pt x="27" y="110"/>
                    <a:pt x="27" y="110"/>
                  </a:cubicBezTo>
                  <a:cubicBezTo>
                    <a:pt x="20" y="107"/>
                    <a:pt x="20" y="107"/>
                    <a:pt x="20" y="107"/>
                  </a:cubicBezTo>
                  <a:cubicBezTo>
                    <a:pt x="25" y="135"/>
                    <a:pt x="25" y="135"/>
                    <a:pt x="25" y="135"/>
                  </a:cubicBezTo>
                  <a:cubicBezTo>
                    <a:pt x="29" y="150"/>
                    <a:pt x="29" y="150"/>
                    <a:pt x="29" y="150"/>
                  </a:cubicBezTo>
                  <a:cubicBezTo>
                    <a:pt x="19" y="160"/>
                    <a:pt x="19" y="160"/>
                    <a:pt x="19" y="160"/>
                  </a:cubicBezTo>
                  <a:cubicBezTo>
                    <a:pt x="5" y="181"/>
                    <a:pt x="5" y="181"/>
                    <a:pt x="5" y="181"/>
                  </a:cubicBezTo>
                  <a:cubicBezTo>
                    <a:pt x="5" y="190"/>
                    <a:pt x="5" y="190"/>
                    <a:pt x="5" y="190"/>
                  </a:cubicBezTo>
                  <a:cubicBezTo>
                    <a:pt x="4" y="191"/>
                    <a:pt x="4" y="191"/>
                    <a:pt x="4" y="191"/>
                  </a:cubicBezTo>
                  <a:cubicBezTo>
                    <a:pt x="3" y="191"/>
                    <a:pt x="3" y="191"/>
                    <a:pt x="3" y="191"/>
                  </a:cubicBezTo>
                  <a:cubicBezTo>
                    <a:pt x="0" y="196"/>
                    <a:pt x="0" y="196"/>
                    <a:pt x="0" y="196"/>
                  </a:cubicBezTo>
                  <a:cubicBezTo>
                    <a:pt x="3" y="201"/>
                    <a:pt x="3" y="201"/>
                    <a:pt x="3" y="201"/>
                  </a:cubicBezTo>
                  <a:cubicBezTo>
                    <a:pt x="8" y="201"/>
                    <a:pt x="8" y="201"/>
                    <a:pt x="8" y="201"/>
                  </a:cubicBezTo>
                  <a:cubicBezTo>
                    <a:pt x="28" y="207"/>
                    <a:pt x="28" y="207"/>
                    <a:pt x="28" y="207"/>
                  </a:cubicBezTo>
                  <a:cubicBezTo>
                    <a:pt x="29" y="207"/>
                    <a:pt x="29" y="207"/>
                    <a:pt x="29" y="207"/>
                  </a:cubicBezTo>
                  <a:cubicBezTo>
                    <a:pt x="29" y="207"/>
                    <a:pt x="29" y="207"/>
                    <a:pt x="29" y="207"/>
                  </a:cubicBezTo>
                  <a:cubicBezTo>
                    <a:pt x="29" y="207"/>
                    <a:pt x="29" y="207"/>
                    <a:pt x="29" y="207"/>
                  </a:cubicBezTo>
                  <a:cubicBezTo>
                    <a:pt x="30" y="207"/>
                    <a:pt x="30" y="207"/>
                    <a:pt x="30" y="207"/>
                  </a:cubicBezTo>
                  <a:cubicBezTo>
                    <a:pt x="34" y="211"/>
                    <a:pt x="34" y="211"/>
                    <a:pt x="34" y="211"/>
                  </a:cubicBezTo>
                  <a:cubicBezTo>
                    <a:pt x="40" y="214"/>
                    <a:pt x="40" y="214"/>
                    <a:pt x="40" y="214"/>
                  </a:cubicBezTo>
                  <a:cubicBezTo>
                    <a:pt x="41" y="214"/>
                    <a:pt x="41" y="214"/>
                    <a:pt x="41" y="214"/>
                  </a:cubicBezTo>
                  <a:cubicBezTo>
                    <a:pt x="41" y="215"/>
                    <a:pt x="41" y="215"/>
                    <a:pt x="41" y="215"/>
                  </a:cubicBezTo>
                  <a:cubicBezTo>
                    <a:pt x="43" y="218"/>
                    <a:pt x="45" y="220"/>
                    <a:pt x="45" y="223"/>
                  </a:cubicBezTo>
                  <a:cubicBezTo>
                    <a:pt x="47" y="229"/>
                    <a:pt x="47" y="229"/>
                    <a:pt x="47" y="229"/>
                  </a:cubicBezTo>
                  <a:cubicBezTo>
                    <a:pt x="68" y="236"/>
                    <a:pt x="68" y="236"/>
                    <a:pt x="68" y="236"/>
                  </a:cubicBezTo>
                  <a:cubicBezTo>
                    <a:pt x="74" y="234"/>
                    <a:pt x="74" y="234"/>
                    <a:pt x="74" y="234"/>
                  </a:cubicBezTo>
                  <a:cubicBezTo>
                    <a:pt x="80" y="226"/>
                    <a:pt x="80" y="226"/>
                    <a:pt x="80" y="226"/>
                  </a:cubicBezTo>
                  <a:cubicBezTo>
                    <a:pt x="97" y="194"/>
                    <a:pt x="97" y="194"/>
                    <a:pt x="97" y="194"/>
                  </a:cubicBezTo>
                  <a:cubicBezTo>
                    <a:pt x="98" y="194"/>
                    <a:pt x="98" y="194"/>
                    <a:pt x="98" y="194"/>
                  </a:cubicBezTo>
                  <a:cubicBezTo>
                    <a:pt x="98" y="194"/>
                    <a:pt x="98" y="194"/>
                    <a:pt x="98" y="194"/>
                  </a:cubicBezTo>
                  <a:cubicBezTo>
                    <a:pt x="105" y="183"/>
                    <a:pt x="105" y="183"/>
                    <a:pt x="105" y="183"/>
                  </a:cubicBezTo>
                  <a:cubicBezTo>
                    <a:pt x="106" y="182"/>
                    <a:pt x="106" y="182"/>
                    <a:pt x="106" y="182"/>
                  </a:cubicBezTo>
                  <a:cubicBezTo>
                    <a:pt x="119" y="176"/>
                    <a:pt x="119" y="176"/>
                    <a:pt x="119" y="176"/>
                  </a:cubicBezTo>
                  <a:cubicBezTo>
                    <a:pt x="128" y="176"/>
                    <a:pt x="128" y="176"/>
                    <a:pt x="128" y="176"/>
                  </a:cubicBezTo>
                  <a:cubicBezTo>
                    <a:pt x="131" y="170"/>
                    <a:pt x="134" y="167"/>
                    <a:pt x="138" y="167"/>
                  </a:cubicBezTo>
                  <a:cubicBezTo>
                    <a:pt x="140" y="167"/>
                    <a:pt x="143" y="169"/>
                    <a:pt x="149" y="171"/>
                  </a:cubicBezTo>
                  <a:cubicBezTo>
                    <a:pt x="150" y="172"/>
                    <a:pt x="150" y="172"/>
                    <a:pt x="150" y="172"/>
                  </a:cubicBezTo>
                  <a:cubicBezTo>
                    <a:pt x="150" y="173"/>
                    <a:pt x="150" y="173"/>
                    <a:pt x="150" y="173"/>
                  </a:cubicBezTo>
                  <a:cubicBezTo>
                    <a:pt x="162" y="191"/>
                    <a:pt x="162" y="191"/>
                    <a:pt x="162" y="191"/>
                  </a:cubicBezTo>
                  <a:cubicBezTo>
                    <a:pt x="162" y="191"/>
                    <a:pt x="162" y="191"/>
                    <a:pt x="162" y="191"/>
                  </a:cubicBezTo>
                  <a:cubicBezTo>
                    <a:pt x="163" y="191"/>
                    <a:pt x="163" y="191"/>
                    <a:pt x="163" y="191"/>
                  </a:cubicBezTo>
                  <a:cubicBezTo>
                    <a:pt x="163" y="193"/>
                    <a:pt x="163" y="193"/>
                    <a:pt x="163" y="193"/>
                  </a:cubicBezTo>
                  <a:cubicBezTo>
                    <a:pt x="164" y="206"/>
                    <a:pt x="164" y="206"/>
                    <a:pt x="164" y="206"/>
                  </a:cubicBezTo>
                  <a:cubicBezTo>
                    <a:pt x="163" y="220"/>
                    <a:pt x="163" y="220"/>
                    <a:pt x="163" y="220"/>
                  </a:cubicBezTo>
                  <a:cubicBezTo>
                    <a:pt x="160" y="233"/>
                    <a:pt x="160" y="233"/>
                    <a:pt x="160" y="233"/>
                  </a:cubicBezTo>
                  <a:cubicBezTo>
                    <a:pt x="160" y="234"/>
                    <a:pt x="160" y="234"/>
                    <a:pt x="160" y="234"/>
                  </a:cubicBezTo>
                  <a:cubicBezTo>
                    <a:pt x="159" y="234"/>
                    <a:pt x="159" y="234"/>
                    <a:pt x="159" y="234"/>
                  </a:cubicBezTo>
                  <a:cubicBezTo>
                    <a:pt x="150" y="245"/>
                    <a:pt x="150" y="245"/>
                    <a:pt x="150" y="245"/>
                  </a:cubicBezTo>
                  <a:cubicBezTo>
                    <a:pt x="146" y="254"/>
                    <a:pt x="146" y="254"/>
                    <a:pt x="146" y="254"/>
                  </a:cubicBezTo>
                  <a:cubicBezTo>
                    <a:pt x="147" y="269"/>
                    <a:pt x="147" y="269"/>
                    <a:pt x="147" y="269"/>
                  </a:cubicBezTo>
                  <a:cubicBezTo>
                    <a:pt x="148" y="269"/>
                    <a:pt x="148" y="269"/>
                    <a:pt x="148" y="269"/>
                  </a:cubicBezTo>
                  <a:cubicBezTo>
                    <a:pt x="153" y="267"/>
                    <a:pt x="153" y="267"/>
                    <a:pt x="153" y="267"/>
                  </a:cubicBezTo>
                  <a:cubicBezTo>
                    <a:pt x="158" y="262"/>
                    <a:pt x="158" y="262"/>
                    <a:pt x="158" y="262"/>
                  </a:cubicBezTo>
                  <a:cubicBezTo>
                    <a:pt x="160" y="261"/>
                    <a:pt x="160" y="261"/>
                    <a:pt x="160" y="261"/>
                  </a:cubicBezTo>
                  <a:cubicBezTo>
                    <a:pt x="160" y="260"/>
                    <a:pt x="160" y="260"/>
                    <a:pt x="160" y="260"/>
                  </a:cubicBezTo>
                  <a:cubicBezTo>
                    <a:pt x="167" y="266"/>
                    <a:pt x="167" y="266"/>
                    <a:pt x="167" y="266"/>
                  </a:cubicBezTo>
                  <a:cubicBezTo>
                    <a:pt x="167" y="267"/>
                    <a:pt x="167" y="267"/>
                    <a:pt x="167" y="267"/>
                  </a:cubicBezTo>
                  <a:cubicBezTo>
                    <a:pt x="167" y="278"/>
                    <a:pt x="167" y="278"/>
                    <a:pt x="167" y="278"/>
                  </a:cubicBezTo>
                  <a:cubicBezTo>
                    <a:pt x="167" y="278"/>
                    <a:pt x="167" y="278"/>
                    <a:pt x="167" y="278"/>
                  </a:cubicBezTo>
                  <a:cubicBezTo>
                    <a:pt x="160" y="280"/>
                    <a:pt x="160" y="280"/>
                    <a:pt x="160" y="280"/>
                  </a:cubicBezTo>
                  <a:cubicBezTo>
                    <a:pt x="158" y="283"/>
                    <a:pt x="158" y="283"/>
                    <a:pt x="158" y="283"/>
                  </a:cubicBezTo>
                  <a:cubicBezTo>
                    <a:pt x="158" y="289"/>
                    <a:pt x="158" y="289"/>
                    <a:pt x="158" y="289"/>
                  </a:cubicBezTo>
                  <a:cubicBezTo>
                    <a:pt x="158" y="290"/>
                    <a:pt x="158" y="290"/>
                    <a:pt x="158" y="290"/>
                  </a:cubicBezTo>
                  <a:cubicBezTo>
                    <a:pt x="154" y="298"/>
                    <a:pt x="154" y="298"/>
                    <a:pt x="154" y="298"/>
                  </a:cubicBezTo>
                  <a:cubicBezTo>
                    <a:pt x="153" y="298"/>
                    <a:pt x="153" y="298"/>
                    <a:pt x="153" y="298"/>
                  </a:cubicBezTo>
                  <a:cubicBezTo>
                    <a:pt x="151" y="298"/>
                    <a:pt x="151" y="298"/>
                    <a:pt x="151" y="298"/>
                  </a:cubicBezTo>
                  <a:cubicBezTo>
                    <a:pt x="146" y="299"/>
                    <a:pt x="146" y="299"/>
                    <a:pt x="146" y="299"/>
                  </a:cubicBezTo>
                  <a:cubicBezTo>
                    <a:pt x="140" y="300"/>
                    <a:pt x="140" y="300"/>
                    <a:pt x="140" y="300"/>
                  </a:cubicBezTo>
                  <a:cubicBezTo>
                    <a:pt x="136" y="308"/>
                    <a:pt x="136" y="308"/>
                    <a:pt x="136" y="308"/>
                  </a:cubicBezTo>
                  <a:cubicBezTo>
                    <a:pt x="137" y="309"/>
                    <a:pt x="137" y="309"/>
                    <a:pt x="137" y="309"/>
                  </a:cubicBezTo>
                  <a:cubicBezTo>
                    <a:pt x="160" y="307"/>
                    <a:pt x="160" y="307"/>
                    <a:pt x="160" y="307"/>
                  </a:cubicBezTo>
                  <a:cubicBezTo>
                    <a:pt x="164" y="303"/>
                    <a:pt x="164" y="303"/>
                    <a:pt x="164" y="303"/>
                  </a:cubicBezTo>
                  <a:cubicBezTo>
                    <a:pt x="171" y="283"/>
                    <a:pt x="171" y="283"/>
                    <a:pt x="171" y="283"/>
                  </a:cubicBezTo>
                  <a:cubicBezTo>
                    <a:pt x="222" y="231"/>
                    <a:pt x="222" y="231"/>
                    <a:pt x="222" y="231"/>
                  </a:cubicBezTo>
                  <a:cubicBezTo>
                    <a:pt x="224" y="231"/>
                    <a:pt x="224" y="231"/>
                    <a:pt x="224" y="231"/>
                  </a:cubicBezTo>
                  <a:cubicBezTo>
                    <a:pt x="235" y="225"/>
                    <a:pt x="235" y="225"/>
                    <a:pt x="235" y="225"/>
                  </a:cubicBezTo>
                  <a:cubicBezTo>
                    <a:pt x="236" y="225"/>
                    <a:pt x="236" y="225"/>
                    <a:pt x="236" y="225"/>
                  </a:cubicBezTo>
                  <a:cubicBezTo>
                    <a:pt x="236" y="225"/>
                    <a:pt x="236" y="225"/>
                    <a:pt x="236" y="225"/>
                  </a:cubicBezTo>
                  <a:cubicBezTo>
                    <a:pt x="245" y="225"/>
                    <a:pt x="245" y="225"/>
                    <a:pt x="245" y="225"/>
                  </a:cubicBezTo>
                  <a:cubicBezTo>
                    <a:pt x="254" y="223"/>
                    <a:pt x="254" y="223"/>
                    <a:pt x="254" y="223"/>
                  </a:cubicBezTo>
                  <a:cubicBezTo>
                    <a:pt x="263" y="219"/>
                    <a:pt x="263" y="219"/>
                    <a:pt x="263" y="219"/>
                  </a:cubicBezTo>
                  <a:cubicBezTo>
                    <a:pt x="270" y="211"/>
                    <a:pt x="270" y="211"/>
                    <a:pt x="270" y="211"/>
                  </a:cubicBezTo>
                  <a:cubicBezTo>
                    <a:pt x="281" y="181"/>
                    <a:pt x="281" y="181"/>
                    <a:pt x="281" y="181"/>
                  </a:cubicBezTo>
                  <a:cubicBezTo>
                    <a:pt x="281" y="180"/>
                    <a:pt x="281" y="180"/>
                    <a:pt x="281" y="180"/>
                  </a:cubicBezTo>
                  <a:cubicBezTo>
                    <a:pt x="324" y="136"/>
                    <a:pt x="324" y="136"/>
                    <a:pt x="324" y="136"/>
                  </a:cubicBezTo>
                  <a:cubicBezTo>
                    <a:pt x="324" y="135"/>
                    <a:pt x="324" y="135"/>
                    <a:pt x="324" y="135"/>
                  </a:cubicBezTo>
                  <a:cubicBezTo>
                    <a:pt x="321" y="111"/>
                    <a:pt x="321" y="111"/>
                    <a:pt x="321" y="111"/>
                  </a:cubicBezTo>
                  <a:cubicBezTo>
                    <a:pt x="319" y="110"/>
                    <a:pt x="316" y="109"/>
                    <a:pt x="315" y="107"/>
                  </a:cubicBezTo>
                  <a:cubicBezTo>
                    <a:pt x="314" y="105"/>
                    <a:pt x="314" y="105"/>
                    <a:pt x="314" y="105"/>
                  </a:cubicBezTo>
                  <a:cubicBezTo>
                    <a:pt x="314" y="106"/>
                    <a:pt x="314" y="106"/>
                    <a:pt x="314" y="106"/>
                  </a:cubicBezTo>
                  <a:cubicBezTo>
                    <a:pt x="307" y="107"/>
                    <a:pt x="307" y="107"/>
                    <a:pt x="307" y="107"/>
                  </a:cubicBezTo>
                  <a:cubicBezTo>
                    <a:pt x="303" y="105"/>
                    <a:pt x="301" y="104"/>
                    <a:pt x="298" y="100"/>
                  </a:cubicBezTo>
                  <a:cubicBezTo>
                    <a:pt x="296" y="96"/>
                    <a:pt x="296" y="96"/>
                    <a:pt x="296" y="96"/>
                  </a:cubicBezTo>
                  <a:cubicBezTo>
                    <a:pt x="296" y="96"/>
                    <a:pt x="296" y="96"/>
                    <a:pt x="296" y="96"/>
                  </a:cubicBezTo>
                  <a:cubicBezTo>
                    <a:pt x="296" y="95"/>
                    <a:pt x="296" y="95"/>
                    <a:pt x="296" y="95"/>
                  </a:cubicBezTo>
                  <a:cubicBezTo>
                    <a:pt x="296" y="58"/>
                    <a:pt x="296" y="58"/>
                    <a:pt x="296" y="58"/>
                  </a:cubicBezTo>
                  <a:cubicBezTo>
                    <a:pt x="291" y="56"/>
                    <a:pt x="287" y="54"/>
                    <a:pt x="282" y="49"/>
                  </a:cubicBezTo>
                  <a:cubicBezTo>
                    <a:pt x="274" y="39"/>
                    <a:pt x="274" y="39"/>
                    <a:pt x="274" y="39"/>
                  </a:cubicBezTo>
                  <a:cubicBezTo>
                    <a:pt x="265" y="27"/>
                    <a:pt x="265" y="27"/>
                    <a:pt x="265" y="27"/>
                  </a:cubicBezTo>
                  <a:cubicBezTo>
                    <a:pt x="264" y="25"/>
                    <a:pt x="264" y="20"/>
                    <a:pt x="265" y="14"/>
                  </a:cubicBezTo>
                  <a:cubicBezTo>
                    <a:pt x="265" y="11"/>
                    <a:pt x="265" y="11"/>
                    <a:pt x="265" y="11"/>
                  </a:cubicBezTo>
                  <a:cubicBezTo>
                    <a:pt x="260" y="5"/>
                    <a:pt x="260" y="5"/>
                    <a:pt x="260" y="5"/>
                  </a:cubicBezTo>
                  <a:cubicBezTo>
                    <a:pt x="260" y="10"/>
                    <a:pt x="260" y="10"/>
                    <a:pt x="260" y="10"/>
                  </a:cubicBezTo>
                  <a:cubicBezTo>
                    <a:pt x="254" y="22"/>
                    <a:pt x="254" y="22"/>
                    <a:pt x="254" y="22"/>
                  </a:cubicBezTo>
                  <a:cubicBezTo>
                    <a:pt x="251" y="22"/>
                    <a:pt x="251" y="22"/>
                    <a:pt x="251" y="22"/>
                  </a:cubicBezTo>
                  <a:cubicBezTo>
                    <a:pt x="247" y="22"/>
                    <a:pt x="241" y="21"/>
                    <a:pt x="237" y="19"/>
                  </a:cubicBezTo>
                  <a:cubicBezTo>
                    <a:pt x="233" y="18"/>
                    <a:pt x="231" y="14"/>
                    <a:pt x="231" y="10"/>
                  </a:cubicBezTo>
                  <a:cubicBezTo>
                    <a:pt x="231" y="7"/>
                    <a:pt x="231" y="7"/>
                    <a:pt x="231" y="7"/>
                  </a:cubicBezTo>
                  <a:cubicBezTo>
                    <a:pt x="227" y="7"/>
                    <a:pt x="227" y="7"/>
                    <a:pt x="227" y="7"/>
                  </a:cubicBezTo>
                  <a:cubicBezTo>
                    <a:pt x="214" y="11"/>
                    <a:pt x="214" y="11"/>
                    <a:pt x="214" y="11"/>
                  </a:cubicBezTo>
                  <a:cubicBezTo>
                    <a:pt x="205" y="1"/>
                    <a:pt x="205" y="1"/>
                    <a:pt x="205" y="1"/>
                  </a:cubicBezTo>
                  <a:cubicBezTo>
                    <a:pt x="201" y="0"/>
                    <a:pt x="201" y="0"/>
                    <a:pt x="201" y="0"/>
                  </a:cubicBezTo>
                  <a:cubicBezTo>
                    <a:pt x="198" y="4"/>
                    <a:pt x="198" y="4"/>
                    <a:pt x="198" y="4"/>
                  </a:cubicBezTo>
                  <a:cubicBezTo>
                    <a:pt x="202" y="11"/>
                    <a:pt x="202" y="11"/>
                    <a:pt x="202" y="11"/>
                  </a:cubicBezTo>
                  <a:cubicBezTo>
                    <a:pt x="203" y="13"/>
                    <a:pt x="203" y="13"/>
                    <a:pt x="203" y="13"/>
                  </a:cubicBezTo>
                  <a:cubicBezTo>
                    <a:pt x="196" y="27"/>
                    <a:pt x="196" y="27"/>
                    <a:pt x="196" y="27"/>
                  </a:cubicBezTo>
                  <a:cubicBezTo>
                    <a:pt x="196" y="27"/>
                    <a:pt x="196" y="27"/>
                    <a:pt x="196" y="27"/>
                  </a:cubicBezTo>
                  <a:cubicBezTo>
                    <a:pt x="196" y="28"/>
                    <a:pt x="196" y="28"/>
                    <a:pt x="196" y="28"/>
                  </a:cubicBezTo>
                  <a:cubicBezTo>
                    <a:pt x="195" y="28"/>
                    <a:pt x="195" y="28"/>
                    <a:pt x="195" y="28"/>
                  </a:cubicBezTo>
                  <a:cubicBezTo>
                    <a:pt x="183" y="42"/>
                    <a:pt x="183" y="42"/>
                    <a:pt x="183" y="42"/>
                  </a:cubicBezTo>
                  <a:cubicBezTo>
                    <a:pt x="182" y="42"/>
                    <a:pt x="182" y="42"/>
                    <a:pt x="182" y="42"/>
                  </a:cubicBezTo>
                  <a:cubicBezTo>
                    <a:pt x="180" y="42"/>
                    <a:pt x="180" y="42"/>
                    <a:pt x="180" y="42"/>
                  </a:cubicBezTo>
                  <a:cubicBezTo>
                    <a:pt x="161" y="45"/>
                    <a:pt x="161" y="45"/>
                    <a:pt x="161" y="45"/>
                  </a:cubicBezTo>
                  <a:lnTo>
                    <a:pt x="148" y="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6" name="Freeform 21"/>
            <p:cNvSpPr/>
            <p:nvPr/>
          </p:nvSpPr>
          <p:spPr bwMode="auto">
            <a:xfrm>
              <a:off x="4085128" y="1940602"/>
              <a:ext cx="687942" cy="465192"/>
            </a:xfrm>
            <a:custGeom>
              <a:gdLst>
                <a:gd fmla="*/ 80 w 462" name="T0"/>
                <a:gd fmla="*/ 4 h 313" name="T1"/>
                <a:gd fmla="*/ 62 w 462" name="T2"/>
                <a:gd fmla="*/ 9 h 313" name="T3"/>
                <a:gd fmla="*/ 58 w 462" name="T4"/>
                <a:gd fmla="*/ 16 h 313" name="T5"/>
                <a:gd fmla="*/ 49 w 462" name="T6"/>
                <a:gd fmla="*/ 29 h 313" name="T7"/>
                <a:gd fmla="*/ 35 w 462" name="T8"/>
                <a:gd fmla="*/ 40 h 313" name="T9"/>
                <a:gd fmla="*/ 17 w 462" name="T10"/>
                <a:gd fmla="*/ 29 h 313" name="T11"/>
                <a:gd fmla="*/ 0 w 462" name="T12"/>
                <a:gd fmla="*/ 33 h 313" name="T13"/>
                <a:gd fmla="*/ 26 w 462" name="T14"/>
                <a:gd fmla="*/ 51 h 313" name="T15"/>
                <a:gd fmla="*/ 28 w 462" name="T16"/>
                <a:gd fmla="*/ 53 h 313" name="T17"/>
                <a:gd fmla="*/ 31 w 462" name="T18"/>
                <a:gd fmla="*/ 89 h 313" name="T19"/>
                <a:gd fmla="*/ 51 w 462" name="T20"/>
                <a:gd fmla="*/ 129 h 313" name="T21"/>
                <a:gd fmla="*/ 64 w 462" name="T22"/>
                <a:gd fmla="*/ 116 h 313" name="T23"/>
                <a:gd fmla="*/ 83 w 462" name="T24"/>
                <a:gd fmla="*/ 112 h 313" name="T25"/>
                <a:gd fmla="*/ 91 w 462" name="T26"/>
                <a:gd fmla="*/ 129 h 313" name="T27"/>
                <a:gd fmla="*/ 107 w 462" name="T28"/>
                <a:gd fmla="*/ 151 h 313" name="T29"/>
                <a:gd fmla="*/ 106 w 462" name="T30"/>
                <a:gd fmla="*/ 167 h 313" name="T31"/>
                <a:gd fmla="*/ 109 w 462" name="T32"/>
                <a:gd fmla="*/ 188 h 313" name="T33"/>
                <a:gd fmla="*/ 128 w 462" name="T34"/>
                <a:gd fmla="*/ 177 h 313" name="T35"/>
                <a:gd fmla="*/ 152 w 462" name="T36"/>
                <a:gd fmla="*/ 184 h 313" name="T37"/>
                <a:gd fmla="*/ 166 w 462" name="T38"/>
                <a:gd fmla="*/ 196 h 313" name="T39"/>
                <a:gd fmla="*/ 180 w 462" name="T40"/>
                <a:gd fmla="*/ 186 h 313" name="T41"/>
                <a:gd fmla="*/ 199 w 462" name="T42"/>
                <a:gd fmla="*/ 195 h 313" name="T43"/>
                <a:gd fmla="*/ 206 w 462" name="T44"/>
                <a:gd fmla="*/ 219 h 313" name="T45"/>
                <a:gd fmla="*/ 226 w 462" name="T46"/>
                <a:gd fmla="*/ 235 h 313" name="T47"/>
                <a:gd fmla="*/ 235 w 462" name="T48"/>
                <a:gd fmla="*/ 284 h 313" name="T49"/>
                <a:gd fmla="*/ 248 w 462" name="T50"/>
                <a:gd fmla="*/ 287 h 313" name="T51"/>
                <a:gd fmla="*/ 273 w 462" name="T52"/>
                <a:gd fmla="*/ 281 h 313" name="T53"/>
                <a:gd fmla="*/ 364 w 462" name="T54"/>
                <a:gd fmla="*/ 264 h 313" name="T55"/>
                <a:gd fmla="*/ 332 w 462" name="T56"/>
                <a:gd fmla="*/ 222 h 313" name="T57"/>
                <a:gd fmla="*/ 390 w 462" name="T58"/>
                <a:gd fmla="*/ 195 h 313" name="T59"/>
                <a:gd fmla="*/ 407 w 462" name="T60"/>
                <a:gd fmla="*/ 146 h 313" name="T61"/>
                <a:gd fmla="*/ 422 w 462" name="T62"/>
                <a:gd fmla="*/ 143 h 313" name="T63"/>
                <a:gd fmla="*/ 426 w 462" name="T64"/>
                <a:gd fmla="*/ 144 h 313" name="T65"/>
                <a:gd fmla="*/ 458 w 462" name="T66"/>
                <a:gd fmla="*/ 163 h 313" name="T67"/>
                <a:gd fmla="*/ 442 w 462" name="T68"/>
                <a:gd fmla="*/ 147 h 313" name="T69"/>
                <a:gd fmla="*/ 452 w 462" name="T70"/>
                <a:gd fmla="*/ 108 h 313" name="T71"/>
                <a:gd fmla="*/ 422 w 462" name="T72"/>
                <a:gd fmla="*/ 94 h 313" name="T73"/>
                <a:gd fmla="*/ 413 w 462" name="T74"/>
                <a:gd fmla="*/ 93 h 313" name="T75"/>
                <a:gd fmla="*/ 402 w 462" name="T76"/>
                <a:gd fmla="*/ 94 h 313" name="T77"/>
                <a:gd fmla="*/ 384 w 462" name="T78"/>
                <a:gd fmla="*/ 94 h 313" name="T79"/>
                <a:gd fmla="*/ 382 w 462" name="T80"/>
                <a:gd fmla="*/ 118 h 313" name="T81"/>
                <a:gd fmla="*/ 357 w 462" name="T82"/>
                <a:gd fmla="*/ 122 h 313" name="T83"/>
                <a:gd fmla="*/ 322 w 462" name="T84"/>
                <a:gd fmla="*/ 91 h 313" name="T85"/>
                <a:gd fmla="*/ 314 w 462" name="T86"/>
                <a:gd fmla="*/ 75 h 313" name="T87"/>
                <a:gd fmla="*/ 317 w 462" name="T88"/>
                <a:gd fmla="*/ 85 h 313" name="T89"/>
                <a:gd fmla="*/ 307 w 462" name="T90"/>
                <a:gd fmla="*/ 103 h 313" name="T91"/>
                <a:gd fmla="*/ 288 w 462" name="T92"/>
                <a:gd fmla="*/ 95 h 313" name="T93"/>
                <a:gd fmla="*/ 273 w 462" name="T94"/>
                <a:gd fmla="*/ 71 h 313" name="T95"/>
                <a:gd fmla="*/ 255 w 462" name="T96"/>
                <a:gd fmla="*/ 71 h 313" name="T97"/>
                <a:gd fmla="*/ 248 w 462" name="T98"/>
                <a:gd fmla="*/ 58 h 313" name="T99"/>
                <a:gd fmla="*/ 217 w 462" name="T100"/>
                <a:gd fmla="*/ 58 h 313" name="T101"/>
                <a:gd fmla="*/ 201 w 462" name="T102"/>
                <a:gd fmla="*/ 56 h 313" name="T103"/>
                <a:gd fmla="*/ 188 w 462" name="T104"/>
                <a:gd fmla="*/ 34 h 313" name="T105"/>
                <a:gd fmla="*/ 166 w 462" name="T106"/>
                <a:gd fmla="*/ 39 h 313" name="T107"/>
                <a:gd fmla="*/ 130 w 462" name="T108"/>
                <a:gd fmla="*/ 49 h 313" name="T109"/>
                <a:gd fmla="*/ 103 w 462" name="T110"/>
                <a:gd fmla="*/ 35 h 31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13" w="462">
                  <a:moveTo>
                    <a:pt x="89" y="14"/>
                  </a:moveTo>
                  <a:cubicBezTo>
                    <a:pt x="86" y="0"/>
                    <a:pt x="86" y="0"/>
                    <a:pt x="86" y="0"/>
                  </a:cubicBezTo>
                  <a:cubicBezTo>
                    <a:pt x="80" y="4"/>
                    <a:pt x="80" y="4"/>
                    <a:pt x="80" y="4"/>
                  </a:cubicBezTo>
                  <a:cubicBezTo>
                    <a:pt x="79" y="4"/>
                    <a:pt x="79" y="4"/>
                    <a:pt x="79" y="4"/>
                  </a:cubicBezTo>
                  <a:cubicBezTo>
                    <a:pt x="62" y="10"/>
                    <a:pt x="62" y="10"/>
                    <a:pt x="62" y="10"/>
                  </a:cubicBezTo>
                  <a:cubicBezTo>
                    <a:pt x="62" y="9"/>
                    <a:pt x="62" y="9"/>
                    <a:pt x="62" y="9"/>
                  </a:cubicBezTo>
                  <a:cubicBezTo>
                    <a:pt x="59" y="8"/>
                    <a:pt x="59" y="8"/>
                    <a:pt x="59" y="8"/>
                  </a:cubicBezTo>
                  <a:cubicBezTo>
                    <a:pt x="59" y="15"/>
                    <a:pt x="59" y="15"/>
                    <a:pt x="59" y="15"/>
                  </a:cubicBezTo>
                  <a:cubicBezTo>
                    <a:pt x="58" y="16"/>
                    <a:pt x="58" y="16"/>
                    <a:pt x="58" y="16"/>
                  </a:cubicBezTo>
                  <a:cubicBezTo>
                    <a:pt x="50" y="29"/>
                    <a:pt x="50" y="29"/>
                    <a:pt x="50" y="29"/>
                  </a:cubicBezTo>
                  <a:cubicBezTo>
                    <a:pt x="49" y="29"/>
                    <a:pt x="49" y="29"/>
                    <a:pt x="49" y="29"/>
                  </a:cubicBezTo>
                  <a:cubicBezTo>
                    <a:pt x="49" y="29"/>
                    <a:pt x="49" y="29"/>
                    <a:pt x="49" y="29"/>
                  </a:cubicBezTo>
                  <a:cubicBezTo>
                    <a:pt x="49" y="29"/>
                    <a:pt x="49" y="29"/>
                    <a:pt x="49" y="29"/>
                  </a:cubicBezTo>
                  <a:cubicBezTo>
                    <a:pt x="36" y="40"/>
                    <a:pt x="36" y="40"/>
                    <a:pt x="36" y="40"/>
                  </a:cubicBezTo>
                  <a:cubicBezTo>
                    <a:pt x="35" y="40"/>
                    <a:pt x="35" y="40"/>
                    <a:pt x="35" y="40"/>
                  </a:cubicBezTo>
                  <a:cubicBezTo>
                    <a:pt x="35" y="41"/>
                    <a:pt x="35" y="41"/>
                    <a:pt x="35" y="41"/>
                  </a:cubicBezTo>
                  <a:cubicBezTo>
                    <a:pt x="33" y="40"/>
                    <a:pt x="33" y="40"/>
                    <a:pt x="33" y="40"/>
                  </a:cubicBezTo>
                  <a:cubicBezTo>
                    <a:pt x="24" y="36"/>
                    <a:pt x="19" y="32"/>
                    <a:pt x="17" y="29"/>
                  </a:cubicBezTo>
                  <a:cubicBezTo>
                    <a:pt x="16" y="27"/>
                    <a:pt x="15" y="27"/>
                    <a:pt x="14" y="27"/>
                  </a:cubicBezTo>
                  <a:cubicBezTo>
                    <a:pt x="5" y="28"/>
                    <a:pt x="5" y="28"/>
                    <a:pt x="5" y="28"/>
                  </a:cubicBezTo>
                  <a:cubicBezTo>
                    <a:pt x="0" y="33"/>
                    <a:pt x="0" y="33"/>
                    <a:pt x="0" y="33"/>
                  </a:cubicBezTo>
                  <a:cubicBezTo>
                    <a:pt x="14" y="46"/>
                    <a:pt x="14" y="46"/>
                    <a:pt x="14" y="46"/>
                  </a:cubicBezTo>
                  <a:cubicBezTo>
                    <a:pt x="26" y="51"/>
                    <a:pt x="26" y="51"/>
                    <a:pt x="26" y="51"/>
                  </a:cubicBezTo>
                  <a:cubicBezTo>
                    <a:pt x="26" y="51"/>
                    <a:pt x="26" y="51"/>
                    <a:pt x="26" y="51"/>
                  </a:cubicBezTo>
                  <a:cubicBezTo>
                    <a:pt x="27" y="51"/>
                    <a:pt x="27" y="51"/>
                    <a:pt x="27" y="51"/>
                  </a:cubicBezTo>
                  <a:cubicBezTo>
                    <a:pt x="28" y="53"/>
                    <a:pt x="28" y="53"/>
                    <a:pt x="28" y="53"/>
                  </a:cubicBezTo>
                  <a:cubicBezTo>
                    <a:pt x="28" y="53"/>
                    <a:pt x="28" y="53"/>
                    <a:pt x="28" y="53"/>
                  </a:cubicBezTo>
                  <a:cubicBezTo>
                    <a:pt x="30" y="67"/>
                    <a:pt x="30" y="67"/>
                    <a:pt x="30" y="67"/>
                  </a:cubicBezTo>
                  <a:cubicBezTo>
                    <a:pt x="31" y="67"/>
                    <a:pt x="31" y="67"/>
                    <a:pt x="31" y="67"/>
                  </a:cubicBezTo>
                  <a:cubicBezTo>
                    <a:pt x="31" y="89"/>
                    <a:pt x="31" y="89"/>
                    <a:pt x="31" y="89"/>
                  </a:cubicBezTo>
                  <a:cubicBezTo>
                    <a:pt x="33" y="101"/>
                    <a:pt x="33" y="101"/>
                    <a:pt x="33" y="101"/>
                  </a:cubicBezTo>
                  <a:cubicBezTo>
                    <a:pt x="42" y="120"/>
                    <a:pt x="42" y="120"/>
                    <a:pt x="42" y="120"/>
                  </a:cubicBezTo>
                  <a:cubicBezTo>
                    <a:pt x="51" y="129"/>
                    <a:pt x="51" y="129"/>
                    <a:pt x="51" y="129"/>
                  </a:cubicBezTo>
                  <a:cubicBezTo>
                    <a:pt x="59" y="124"/>
                    <a:pt x="59" y="124"/>
                    <a:pt x="59" y="124"/>
                  </a:cubicBezTo>
                  <a:cubicBezTo>
                    <a:pt x="64" y="117"/>
                    <a:pt x="64" y="117"/>
                    <a:pt x="64" y="117"/>
                  </a:cubicBezTo>
                  <a:cubicBezTo>
                    <a:pt x="64" y="116"/>
                    <a:pt x="64" y="116"/>
                    <a:pt x="64" y="116"/>
                  </a:cubicBezTo>
                  <a:cubicBezTo>
                    <a:pt x="65" y="116"/>
                    <a:pt x="65" y="116"/>
                    <a:pt x="65" y="116"/>
                  </a:cubicBezTo>
                  <a:cubicBezTo>
                    <a:pt x="75" y="104"/>
                    <a:pt x="75" y="104"/>
                    <a:pt x="75" y="104"/>
                  </a:cubicBezTo>
                  <a:cubicBezTo>
                    <a:pt x="83" y="112"/>
                    <a:pt x="83" y="112"/>
                    <a:pt x="83" y="112"/>
                  </a:cubicBezTo>
                  <a:cubicBezTo>
                    <a:pt x="83" y="113"/>
                    <a:pt x="83" y="113"/>
                    <a:pt x="83" y="113"/>
                  </a:cubicBezTo>
                  <a:cubicBezTo>
                    <a:pt x="83" y="113"/>
                    <a:pt x="83" y="113"/>
                    <a:pt x="83" y="113"/>
                  </a:cubicBezTo>
                  <a:cubicBezTo>
                    <a:pt x="91" y="129"/>
                    <a:pt x="91" y="129"/>
                    <a:pt x="91" y="129"/>
                  </a:cubicBezTo>
                  <a:cubicBezTo>
                    <a:pt x="102" y="133"/>
                    <a:pt x="102" y="133"/>
                    <a:pt x="102" y="133"/>
                  </a:cubicBezTo>
                  <a:cubicBezTo>
                    <a:pt x="107" y="150"/>
                    <a:pt x="107" y="150"/>
                    <a:pt x="107" y="150"/>
                  </a:cubicBezTo>
                  <a:cubicBezTo>
                    <a:pt x="107" y="151"/>
                    <a:pt x="107" y="151"/>
                    <a:pt x="107" y="151"/>
                  </a:cubicBezTo>
                  <a:cubicBezTo>
                    <a:pt x="107" y="151"/>
                    <a:pt x="107" y="151"/>
                    <a:pt x="107" y="151"/>
                  </a:cubicBezTo>
                  <a:cubicBezTo>
                    <a:pt x="106" y="167"/>
                    <a:pt x="106" y="167"/>
                    <a:pt x="106" y="167"/>
                  </a:cubicBezTo>
                  <a:cubicBezTo>
                    <a:pt x="106" y="167"/>
                    <a:pt x="106" y="167"/>
                    <a:pt x="106" y="167"/>
                  </a:cubicBezTo>
                  <a:cubicBezTo>
                    <a:pt x="106" y="167"/>
                    <a:pt x="106" y="167"/>
                    <a:pt x="106" y="167"/>
                  </a:cubicBezTo>
                  <a:cubicBezTo>
                    <a:pt x="102" y="181"/>
                    <a:pt x="102" y="181"/>
                    <a:pt x="102" y="181"/>
                  </a:cubicBezTo>
                  <a:cubicBezTo>
                    <a:pt x="109" y="188"/>
                    <a:pt x="109" y="188"/>
                    <a:pt x="109" y="188"/>
                  </a:cubicBezTo>
                  <a:cubicBezTo>
                    <a:pt x="117" y="184"/>
                    <a:pt x="117" y="184"/>
                    <a:pt x="117" y="184"/>
                  </a:cubicBezTo>
                  <a:cubicBezTo>
                    <a:pt x="126" y="175"/>
                    <a:pt x="126" y="175"/>
                    <a:pt x="126" y="175"/>
                  </a:cubicBezTo>
                  <a:cubicBezTo>
                    <a:pt x="128" y="177"/>
                    <a:pt x="128" y="177"/>
                    <a:pt x="128" y="177"/>
                  </a:cubicBezTo>
                  <a:cubicBezTo>
                    <a:pt x="135" y="179"/>
                    <a:pt x="135" y="179"/>
                    <a:pt x="135" y="179"/>
                  </a:cubicBezTo>
                  <a:cubicBezTo>
                    <a:pt x="143" y="186"/>
                    <a:pt x="143" y="186"/>
                    <a:pt x="143" y="186"/>
                  </a:cubicBezTo>
                  <a:cubicBezTo>
                    <a:pt x="152" y="184"/>
                    <a:pt x="152" y="184"/>
                    <a:pt x="152" y="184"/>
                  </a:cubicBezTo>
                  <a:cubicBezTo>
                    <a:pt x="159" y="182"/>
                    <a:pt x="162" y="184"/>
                    <a:pt x="164" y="189"/>
                  </a:cubicBezTo>
                  <a:cubicBezTo>
                    <a:pt x="164" y="195"/>
                    <a:pt x="164" y="195"/>
                    <a:pt x="164" y="195"/>
                  </a:cubicBezTo>
                  <a:cubicBezTo>
                    <a:pt x="166" y="196"/>
                    <a:pt x="166" y="196"/>
                    <a:pt x="166" y="196"/>
                  </a:cubicBezTo>
                  <a:cubicBezTo>
                    <a:pt x="175" y="199"/>
                    <a:pt x="175" y="199"/>
                    <a:pt x="175" y="199"/>
                  </a:cubicBezTo>
                  <a:cubicBezTo>
                    <a:pt x="180" y="190"/>
                    <a:pt x="180" y="190"/>
                    <a:pt x="180" y="190"/>
                  </a:cubicBezTo>
                  <a:cubicBezTo>
                    <a:pt x="180" y="186"/>
                    <a:pt x="180" y="186"/>
                    <a:pt x="180" y="186"/>
                  </a:cubicBezTo>
                  <a:cubicBezTo>
                    <a:pt x="180" y="184"/>
                    <a:pt x="180" y="181"/>
                    <a:pt x="182" y="180"/>
                  </a:cubicBezTo>
                  <a:cubicBezTo>
                    <a:pt x="188" y="181"/>
                    <a:pt x="188" y="181"/>
                    <a:pt x="188" y="181"/>
                  </a:cubicBezTo>
                  <a:cubicBezTo>
                    <a:pt x="195" y="184"/>
                    <a:pt x="199" y="189"/>
                    <a:pt x="199" y="195"/>
                  </a:cubicBezTo>
                  <a:cubicBezTo>
                    <a:pt x="198" y="200"/>
                    <a:pt x="198" y="200"/>
                    <a:pt x="198" y="200"/>
                  </a:cubicBezTo>
                  <a:cubicBezTo>
                    <a:pt x="198" y="208"/>
                    <a:pt x="198" y="208"/>
                    <a:pt x="198" y="208"/>
                  </a:cubicBezTo>
                  <a:cubicBezTo>
                    <a:pt x="206" y="219"/>
                    <a:pt x="206" y="219"/>
                    <a:pt x="206" y="219"/>
                  </a:cubicBezTo>
                  <a:cubicBezTo>
                    <a:pt x="215" y="229"/>
                    <a:pt x="215" y="229"/>
                    <a:pt x="215" y="229"/>
                  </a:cubicBezTo>
                  <a:cubicBezTo>
                    <a:pt x="217" y="232"/>
                    <a:pt x="221" y="233"/>
                    <a:pt x="224" y="235"/>
                  </a:cubicBezTo>
                  <a:cubicBezTo>
                    <a:pt x="226" y="235"/>
                    <a:pt x="226" y="235"/>
                    <a:pt x="226" y="235"/>
                  </a:cubicBezTo>
                  <a:cubicBezTo>
                    <a:pt x="228" y="236"/>
                    <a:pt x="229" y="240"/>
                    <a:pt x="229" y="247"/>
                  </a:cubicBezTo>
                  <a:cubicBezTo>
                    <a:pt x="229" y="278"/>
                    <a:pt x="229" y="278"/>
                    <a:pt x="229" y="278"/>
                  </a:cubicBezTo>
                  <a:cubicBezTo>
                    <a:pt x="231" y="281"/>
                    <a:pt x="233" y="283"/>
                    <a:pt x="235" y="284"/>
                  </a:cubicBezTo>
                  <a:cubicBezTo>
                    <a:pt x="236" y="284"/>
                    <a:pt x="236" y="284"/>
                    <a:pt x="236" y="284"/>
                  </a:cubicBezTo>
                  <a:cubicBezTo>
                    <a:pt x="240" y="282"/>
                    <a:pt x="243" y="282"/>
                    <a:pt x="246" y="286"/>
                  </a:cubicBezTo>
                  <a:cubicBezTo>
                    <a:pt x="248" y="287"/>
                    <a:pt x="248" y="287"/>
                    <a:pt x="248" y="287"/>
                  </a:cubicBezTo>
                  <a:cubicBezTo>
                    <a:pt x="252" y="288"/>
                    <a:pt x="255" y="291"/>
                    <a:pt x="255" y="296"/>
                  </a:cubicBezTo>
                  <a:cubicBezTo>
                    <a:pt x="257" y="313"/>
                    <a:pt x="257" y="313"/>
                    <a:pt x="257" y="313"/>
                  </a:cubicBezTo>
                  <a:cubicBezTo>
                    <a:pt x="273" y="281"/>
                    <a:pt x="273" y="281"/>
                    <a:pt x="273" y="281"/>
                  </a:cubicBezTo>
                  <a:cubicBezTo>
                    <a:pt x="277" y="264"/>
                    <a:pt x="283" y="253"/>
                    <a:pt x="291" y="252"/>
                  </a:cubicBezTo>
                  <a:cubicBezTo>
                    <a:pt x="297" y="250"/>
                    <a:pt x="306" y="253"/>
                    <a:pt x="319" y="260"/>
                  </a:cubicBezTo>
                  <a:cubicBezTo>
                    <a:pt x="364" y="264"/>
                    <a:pt x="364" y="264"/>
                    <a:pt x="364" y="264"/>
                  </a:cubicBezTo>
                  <a:cubicBezTo>
                    <a:pt x="365" y="254"/>
                    <a:pt x="365" y="254"/>
                    <a:pt x="365" y="254"/>
                  </a:cubicBezTo>
                  <a:cubicBezTo>
                    <a:pt x="344" y="234"/>
                    <a:pt x="344" y="234"/>
                    <a:pt x="344" y="234"/>
                  </a:cubicBezTo>
                  <a:cubicBezTo>
                    <a:pt x="335" y="229"/>
                    <a:pt x="331" y="224"/>
                    <a:pt x="332" y="222"/>
                  </a:cubicBezTo>
                  <a:cubicBezTo>
                    <a:pt x="348" y="222"/>
                    <a:pt x="348" y="222"/>
                    <a:pt x="348" y="222"/>
                  </a:cubicBezTo>
                  <a:cubicBezTo>
                    <a:pt x="362" y="227"/>
                    <a:pt x="376" y="219"/>
                    <a:pt x="389" y="195"/>
                  </a:cubicBezTo>
                  <a:cubicBezTo>
                    <a:pt x="390" y="195"/>
                    <a:pt x="390" y="195"/>
                    <a:pt x="390" y="195"/>
                  </a:cubicBezTo>
                  <a:cubicBezTo>
                    <a:pt x="405" y="181"/>
                    <a:pt x="405" y="181"/>
                    <a:pt x="405" y="181"/>
                  </a:cubicBezTo>
                  <a:cubicBezTo>
                    <a:pt x="407" y="149"/>
                    <a:pt x="407" y="149"/>
                    <a:pt x="407" y="149"/>
                  </a:cubicBezTo>
                  <a:cubicBezTo>
                    <a:pt x="407" y="146"/>
                    <a:pt x="407" y="146"/>
                    <a:pt x="407" y="146"/>
                  </a:cubicBezTo>
                  <a:cubicBezTo>
                    <a:pt x="409" y="146"/>
                    <a:pt x="409" y="146"/>
                    <a:pt x="409" y="146"/>
                  </a:cubicBezTo>
                  <a:cubicBezTo>
                    <a:pt x="411" y="146"/>
                    <a:pt x="411" y="146"/>
                    <a:pt x="411" y="146"/>
                  </a:cubicBezTo>
                  <a:cubicBezTo>
                    <a:pt x="422" y="143"/>
                    <a:pt x="422" y="143"/>
                    <a:pt x="422" y="143"/>
                  </a:cubicBezTo>
                  <a:cubicBezTo>
                    <a:pt x="424" y="143"/>
                    <a:pt x="424" y="143"/>
                    <a:pt x="424" y="143"/>
                  </a:cubicBezTo>
                  <a:cubicBezTo>
                    <a:pt x="426" y="144"/>
                    <a:pt x="426" y="144"/>
                    <a:pt x="426" y="144"/>
                  </a:cubicBezTo>
                  <a:cubicBezTo>
                    <a:pt x="426" y="144"/>
                    <a:pt x="426" y="144"/>
                    <a:pt x="426" y="144"/>
                  </a:cubicBezTo>
                  <a:cubicBezTo>
                    <a:pt x="450" y="170"/>
                    <a:pt x="450" y="170"/>
                    <a:pt x="450" y="170"/>
                  </a:cubicBezTo>
                  <a:cubicBezTo>
                    <a:pt x="457" y="167"/>
                    <a:pt x="457" y="167"/>
                    <a:pt x="457" y="167"/>
                  </a:cubicBezTo>
                  <a:cubicBezTo>
                    <a:pt x="458" y="163"/>
                    <a:pt x="458" y="163"/>
                    <a:pt x="458" y="163"/>
                  </a:cubicBezTo>
                  <a:cubicBezTo>
                    <a:pt x="445" y="151"/>
                    <a:pt x="445" y="151"/>
                    <a:pt x="445" y="151"/>
                  </a:cubicBezTo>
                  <a:cubicBezTo>
                    <a:pt x="443" y="149"/>
                    <a:pt x="443" y="149"/>
                    <a:pt x="443" y="149"/>
                  </a:cubicBezTo>
                  <a:cubicBezTo>
                    <a:pt x="442" y="147"/>
                    <a:pt x="442" y="147"/>
                    <a:pt x="442" y="147"/>
                  </a:cubicBezTo>
                  <a:cubicBezTo>
                    <a:pt x="462" y="135"/>
                    <a:pt x="462" y="135"/>
                    <a:pt x="462" y="135"/>
                  </a:cubicBezTo>
                  <a:cubicBezTo>
                    <a:pt x="460" y="107"/>
                    <a:pt x="460" y="107"/>
                    <a:pt x="460" y="107"/>
                  </a:cubicBezTo>
                  <a:cubicBezTo>
                    <a:pt x="452" y="108"/>
                    <a:pt x="452" y="108"/>
                    <a:pt x="452" y="108"/>
                  </a:cubicBezTo>
                  <a:cubicBezTo>
                    <a:pt x="451" y="108"/>
                    <a:pt x="451" y="108"/>
                    <a:pt x="451" y="108"/>
                  </a:cubicBezTo>
                  <a:cubicBezTo>
                    <a:pt x="440" y="102"/>
                    <a:pt x="440" y="102"/>
                    <a:pt x="440" y="102"/>
                  </a:cubicBezTo>
                  <a:cubicBezTo>
                    <a:pt x="436" y="102"/>
                    <a:pt x="431" y="99"/>
                    <a:pt x="422" y="94"/>
                  </a:cubicBezTo>
                  <a:cubicBezTo>
                    <a:pt x="418" y="92"/>
                    <a:pt x="415" y="90"/>
                    <a:pt x="415" y="87"/>
                  </a:cubicBezTo>
                  <a:cubicBezTo>
                    <a:pt x="415" y="88"/>
                    <a:pt x="415" y="88"/>
                    <a:pt x="415" y="88"/>
                  </a:cubicBezTo>
                  <a:cubicBezTo>
                    <a:pt x="415" y="91"/>
                    <a:pt x="415" y="92"/>
                    <a:pt x="413" y="93"/>
                  </a:cubicBezTo>
                  <a:cubicBezTo>
                    <a:pt x="411" y="94"/>
                    <a:pt x="408" y="95"/>
                    <a:pt x="404" y="95"/>
                  </a:cubicBezTo>
                  <a:cubicBezTo>
                    <a:pt x="403" y="95"/>
                    <a:pt x="403" y="95"/>
                    <a:pt x="403" y="95"/>
                  </a:cubicBezTo>
                  <a:cubicBezTo>
                    <a:pt x="402" y="94"/>
                    <a:pt x="402" y="94"/>
                    <a:pt x="402" y="94"/>
                  </a:cubicBezTo>
                  <a:cubicBezTo>
                    <a:pt x="402" y="94"/>
                    <a:pt x="402" y="94"/>
                    <a:pt x="402" y="94"/>
                  </a:cubicBezTo>
                  <a:cubicBezTo>
                    <a:pt x="392" y="87"/>
                    <a:pt x="392" y="87"/>
                    <a:pt x="392" y="87"/>
                  </a:cubicBezTo>
                  <a:cubicBezTo>
                    <a:pt x="384" y="94"/>
                    <a:pt x="384" y="94"/>
                    <a:pt x="384" y="94"/>
                  </a:cubicBezTo>
                  <a:cubicBezTo>
                    <a:pt x="379" y="98"/>
                    <a:pt x="377" y="100"/>
                    <a:pt x="377" y="103"/>
                  </a:cubicBezTo>
                  <a:cubicBezTo>
                    <a:pt x="381" y="112"/>
                    <a:pt x="381" y="112"/>
                    <a:pt x="381" y="112"/>
                  </a:cubicBezTo>
                  <a:cubicBezTo>
                    <a:pt x="383" y="115"/>
                    <a:pt x="383" y="116"/>
                    <a:pt x="382" y="118"/>
                  </a:cubicBezTo>
                  <a:cubicBezTo>
                    <a:pt x="381" y="120"/>
                    <a:pt x="377" y="122"/>
                    <a:pt x="373" y="123"/>
                  </a:cubicBezTo>
                  <a:cubicBezTo>
                    <a:pt x="368" y="125"/>
                    <a:pt x="368" y="125"/>
                    <a:pt x="368" y="125"/>
                  </a:cubicBezTo>
                  <a:cubicBezTo>
                    <a:pt x="364" y="127"/>
                    <a:pt x="360" y="126"/>
                    <a:pt x="357" y="122"/>
                  </a:cubicBezTo>
                  <a:cubicBezTo>
                    <a:pt x="355" y="120"/>
                    <a:pt x="355" y="120"/>
                    <a:pt x="355" y="120"/>
                  </a:cubicBezTo>
                  <a:cubicBezTo>
                    <a:pt x="337" y="102"/>
                    <a:pt x="337" y="102"/>
                    <a:pt x="337" y="102"/>
                  </a:cubicBezTo>
                  <a:cubicBezTo>
                    <a:pt x="329" y="99"/>
                    <a:pt x="324" y="95"/>
                    <a:pt x="322" y="91"/>
                  </a:cubicBezTo>
                  <a:cubicBezTo>
                    <a:pt x="321" y="89"/>
                    <a:pt x="320" y="87"/>
                    <a:pt x="321" y="86"/>
                  </a:cubicBezTo>
                  <a:cubicBezTo>
                    <a:pt x="320" y="80"/>
                    <a:pt x="319" y="75"/>
                    <a:pt x="317" y="73"/>
                  </a:cubicBezTo>
                  <a:cubicBezTo>
                    <a:pt x="314" y="75"/>
                    <a:pt x="314" y="75"/>
                    <a:pt x="314" y="75"/>
                  </a:cubicBezTo>
                  <a:cubicBezTo>
                    <a:pt x="313" y="77"/>
                    <a:pt x="313" y="77"/>
                    <a:pt x="313" y="77"/>
                  </a:cubicBezTo>
                  <a:cubicBezTo>
                    <a:pt x="313" y="79"/>
                    <a:pt x="314" y="81"/>
                    <a:pt x="316" y="84"/>
                  </a:cubicBezTo>
                  <a:cubicBezTo>
                    <a:pt x="317" y="85"/>
                    <a:pt x="317" y="85"/>
                    <a:pt x="317" y="85"/>
                  </a:cubicBezTo>
                  <a:cubicBezTo>
                    <a:pt x="317" y="86"/>
                    <a:pt x="317" y="86"/>
                    <a:pt x="317" y="86"/>
                  </a:cubicBezTo>
                  <a:cubicBezTo>
                    <a:pt x="317" y="87"/>
                    <a:pt x="317" y="87"/>
                    <a:pt x="317" y="87"/>
                  </a:cubicBezTo>
                  <a:cubicBezTo>
                    <a:pt x="307" y="103"/>
                    <a:pt x="307" y="103"/>
                    <a:pt x="307" y="103"/>
                  </a:cubicBezTo>
                  <a:cubicBezTo>
                    <a:pt x="291" y="100"/>
                    <a:pt x="291" y="100"/>
                    <a:pt x="291" y="100"/>
                  </a:cubicBezTo>
                  <a:cubicBezTo>
                    <a:pt x="288" y="98"/>
                    <a:pt x="288" y="98"/>
                    <a:pt x="288" y="98"/>
                  </a:cubicBezTo>
                  <a:cubicBezTo>
                    <a:pt x="288" y="95"/>
                    <a:pt x="288" y="95"/>
                    <a:pt x="288" y="95"/>
                  </a:cubicBezTo>
                  <a:cubicBezTo>
                    <a:pt x="289" y="93"/>
                    <a:pt x="289" y="89"/>
                    <a:pt x="288" y="86"/>
                  </a:cubicBezTo>
                  <a:cubicBezTo>
                    <a:pt x="286" y="80"/>
                    <a:pt x="286" y="80"/>
                    <a:pt x="286" y="80"/>
                  </a:cubicBezTo>
                  <a:cubicBezTo>
                    <a:pt x="273" y="71"/>
                    <a:pt x="273" y="71"/>
                    <a:pt x="273" y="71"/>
                  </a:cubicBezTo>
                  <a:cubicBezTo>
                    <a:pt x="272" y="70"/>
                    <a:pt x="272" y="70"/>
                    <a:pt x="272" y="70"/>
                  </a:cubicBezTo>
                  <a:cubicBezTo>
                    <a:pt x="271" y="72"/>
                    <a:pt x="269" y="72"/>
                    <a:pt x="268" y="73"/>
                  </a:cubicBezTo>
                  <a:cubicBezTo>
                    <a:pt x="255" y="71"/>
                    <a:pt x="255" y="71"/>
                    <a:pt x="255" y="71"/>
                  </a:cubicBezTo>
                  <a:cubicBezTo>
                    <a:pt x="251" y="71"/>
                    <a:pt x="248" y="70"/>
                    <a:pt x="247" y="67"/>
                  </a:cubicBezTo>
                  <a:cubicBezTo>
                    <a:pt x="246" y="66"/>
                    <a:pt x="246" y="63"/>
                    <a:pt x="248" y="60"/>
                  </a:cubicBezTo>
                  <a:cubicBezTo>
                    <a:pt x="248" y="58"/>
                    <a:pt x="248" y="58"/>
                    <a:pt x="248" y="58"/>
                  </a:cubicBezTo>
                  <a:cubicBezTo>
                    <a:pt x="243" y="48"/>
                    <a:pt x="243" y="48"/>
                    <a:pt x="243" y="48"/>
                  </a:cubicBezTo>
                  <a:cubicBezTo>
                    <a:pt x="219" y="49"/>
                    <a:pt x="219" y="49"/>
                    <a:pt x="219" y="49"/>
                  </a:cubicBezTo>
                  <a:cubicBezTo>
                    <a:pt x="220" y="53"/>
                    <a:pt x="219" y="55"/>
                    <a:pt x="217" y="58"/>
                  </a:cubicBezTo>
                  <a:cubicBezTo>
                    <a:pt x="217" y="60"/>
                    <a:pt x="214" y="60"/>
                    <a:pt x="212" y="60"/>
                  </a:cubicBezTo>
                  <a:cubicBezTo>
                    <a:pt x="208" y="62"/>
                    <a:pt x="204" y="60"/>
                    <a:pt x="201" y="57"/>
                  </a:cubicBezTo>
                  <a:cubicBezTo>
                    <a:pt x="201" y="56"/>
                    <a:pt x="201" y="56"/>
                    <a:pt x="201" y="56"/>
                  </a:cubicBezTo>
                  <a:cubicBezTo>
                    <a:pt x="200" y="56"/>
                    <a:pt x="200" y="56"/>
                    <a:pt x="200" y="56"/>
                  </a:cubicBezTo>
                  <a:cubicBezTo>
                    <a:pt x="195" y="50"/>
                    <a:pt x="193" y="45"/>
                    <a:pt x="193" y="41"/>
                  </a:cubicBezTo>
                  <a:cubicBezTo>
                    <a:pt x="188" y="34"/>
                    <a:pt x="188" y="34"/>
                    <a:pt x="188" y="34"/>
                  </a:cubicBezTo>
                  <a:cubicBezTo>
                    <a:pt x="181" y="39"/>
                    <a:pt x="181" y="39"/>
                    <a:pt x="181" y="39"/>
                  </a:cubicBezTo>
                  <a:cubicBezTo>
                    <a:pt x="175" y="42"/>
                    <a:pt x="171" y="42"/>
                    <a:pt x="168" y="40"/>
                  </a:cubicBezTo>
                  <a:cubicBezTo>
                    <a:pt x="166" y="39"/>
                    <a:pt x="166" y="39"/>
                    <a:pt x="166" y="39"/>
                  </a:cubicBezTo>
                  <a:cubicBezTo>
                    <a:pt x="159" y="40"/>
                    <a:pt x="159" y="40"/>
                    <a:pt x="159" y="40"/>
                  </a:cubicBezTo>
                  <a:cubicBezTo>
                    <a:pt x="140" y="46"/>
                    <a:pt x="140" y="46"/>
                    <a:pt x="140" y="46"/>
                  </a:cubicBezTo>
                  <a:cubicBezTo>
                    <a:pt x="136" y="49"/>
                    <a:pt x="133" y="49"/>
                    <a:pt x="130" y="49"/>
                  </a:cubicBezTo>
                  <a:cubicBezTo>
                    <a:pt x="128" y="49"/>
                    <a:pt x="128" y="49"/>
                    <a:pt x="128" y="49"/>
                  </a:cubicBezTo>
                  <a:cubicBezTo>
                    <a:pt x="121" y="49"/>
                    <a:pt x="117" y="47"/>
                    <a:pt x="114" y="44"/>
                  </a:cubicBezTo>
                  <a:cubicBezTo>
                    <a:pt x="103" y="35"/>
                    <a:pt x="103" y="35"/>
                    <a:pt x="103" y="35"/>
                  </a:cubicBezTo>
                  <a:lnTo>
                    <a:pt x="89"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3" name="Freeform 22"/>
            <p:cNvSpPr/>
            <p:nvPr/>
          </p:nvSpPr>
          <p:spPr bwMode="auto">
            <a:xfrm>
              <a:off x="3937448" y="1274812"/>
              <a:ext cx="922999" cy="840545"/>
            </a:xfrm>
            <a:custGeom>
              <a:gdLst>
                <a:gd fmla="*/ 609 w 621" name="T0"/>
                <a:gd fmla="*/ 262 h 565" name="T1"/>
                <a:gd fmla="*/ 597 w 621" name="T2"/>
                <a:gd fmla="*/ 205 h 565" name="T3"/>
                <a:gd fmla="*/ 542 w 621" name="T4"/>
                <a:gd fmla="*/ 262 h 565" name="T5"/>
                <a:gd fmla="*/ 533 w 621" name="T6"/>
                <a:gd fmla="*/ 279 h 565" name="T7"/>
                <a:gd fmla="*/ 462 w 621" name="T8"/>
                <a:gd fmla="*/ 291 h 565" name="T9"/>
                <a:gd fmla="*/ 446 w 621" name="T10"/>
                <a:gd fmla="*/ 262 h 565" name="T11"/>
                <a:gd fmla="*/ 428 w 621" name="T12"/>
                <a:gd fmla="*/ 245 h 565" name="T13"/>
                <a:gd fmla="*/ 406 w 621" name="T14"/>
                <a:gd fmla="*/ 226 h 565" name="T15"/>
                <a:gd fmla="*/ 290 w 621" name="T16"/>
                <a:gd fmla="*/ 204 h 565" name="T17"/>
                <a:gd fmla="*/ 222 w 621" name="T18"/>
                <a:gd fmla="*/ 98 h 565" name="T19"/>
                <a:gd fmla="*/ 93 w 621" name="T20"/>
                <a:gd fmla="*/ 14 h 565" name="T21"/>
                <a:gd fmla="*/ 7 w 621" name="T22"/>
                <a:gd fmla="*/ 24 h 565" name="T23"/>
                <a:gd fmla="*/ 8 w 621" name="T24"/>
                <a:gd fmla="*/ 35 h 565" name="T25"/>
                <a:gd fmla="*/ 2 w 621" name="T26"/>
                <a:gd fmla="*/ 48 h 565" name="T27"/>
                <a:gd fmla="*/ 9 w 621" name="T28"/>
                <a:gd fmla="*/ 78 h 565" name="T29"/>
                <a:gd fmla="*/ 36 w 621" name="T30"/>
                <a:gd fmla="*/ 64 h 565" name="T31"/>
                <a:gd fmla="*/ 65 w 621" name="T32"/>
                <a:gd fmla="*/ 85 h 565" name="T33"/>
                <a:gd fmla="*/ 104 w 621" name="T34"/>
                <a:gd fmla="*/ 132 h 565" name="T35"/>
                <a:gd fmla="*/ 128 w 621" name="T36"/>
                <a:gd fmla="*/ 113 h 565" name="T37"/>
                <a:gd fmla="*/ 183 w 621" name="T38"/>
                <a:gd fmla="*/ 97 h 565" name="T39"/>
                <a:gd fmla="*/ 204 w 621" name="T40"/>
                <a:gd fmla="*/ 138 h 565" name="T41"/>
                <a:gd fmla="*/ 206 w 621" name="T42"/>
                <a:gd fmla="*/ 174 h 565" name="T43"/>
                <a:gd fmla="*/ 207 w 621" name="T44"/>
                <a:gd fmla="*/ 238 h 565" name="T45"/>
                <a:gd fmla="*/ 193 w 621" name="T46"/>
                <a:gd fmla="*/ 257 h 565" name="T47"/>
                <a:gd fmla="*/ 197 w 621" name="T48"/>
                <a:gd fmla="*/ 289 h 565" name="T49"/>
                <a:gd fmla="*/ 177 w 621" name="T50"/>
                <a:gd fmla="*/ 317 h 565" name="T51"/>
                <a:gd fmla="*/ 146 w 621" name="T52"/>
                <a:gd fmla="*/ 350 h 565" name="T53"/>
                <a:gd fmla="*/ 134 w 621" name="T54"/>
                <a:gd fmla="*/ 360 h 565" name="T55"/>
                <a:gd fmla="*/ 124 w 621" name="T56"/>
                <a:gd fmla="*/ 388 h 565" name="T57"/>
                <a:gd fmla="*/ 153 w 621" name="T58"/>
                <a:gd fmla="*/ 414 h 565" name="T59"/>
                <a:gd fmla="*/ 162 w 621" name="T60"/>
                <a:gd fmla="*/ 448 h 565" name="T61"/>
                <a:gd fmla="*/ 196 w 621" name="T62"/>
                <a:gd fmla="*/ 458 h 565" name="T63"/>
                <a:gd fmla="*/ 219 w 621" name="T64"/>
                <a:gd fmla="*/ 486 h 565" name="T65"/>
                <a:gd fmla="*/ 252 w 621" name="T66"/>
                <a:gd fmla="*/ 481 h 565" name="T67"/>
                <a:gd fmla="*/ 286 w 621" name="T68"/>
                <a:gd fmla="*/ 472 h 565" name="T69"/>
                <a:gd fmla="*/ 291 w 621" name="T70"/>
                <a:gd fmla="*/ 474 h 565" name="T71"/>
                <a:gd fmla="*/ 311 w 621" name="T72"/>
                <a:gd fmla="*/ 500 h 565" name="T73"/>
                <a:gd fmla="*/ 319 w 621" name="T74"/>
                <a:gd fmla="*/ 488 h 565" name="T75"/>
                <a:gd fmla="*/ 346 w 621" name="T76"/>
                <a:gd fmla="*/ 488 h 565" name="T77"/>
                <a:gd fmla="*/ 354 w 621" name="T78"/>
                <a:gd fmla="*/ 510 h 565" name="T79"/>
                <a:gd fmla="*/ 368 w 621" name="T80"/>
                <a:gd fmla="*/ 507 h 565" name="T81"/>
                <a:gd fmla="*/ 404 w 621" name="T82"/>
                <a:gd fmla="*/ 542 h 565" name="T83"/>
                <a:gd fmla="*/ 412 w 621" name="T84"/>
                <a:gd fmla="*/ 514 h 565" name="T85"/>
                <a:gd fmla="*/ 428 w 621" name="T86"/>
                <a:gd fmla="*/ 534 h 565" name="T87"/>
                <a:gd fmla="*/ 442 w 621" name="T88"/>
                <a:gd fmla="*/ 542 h 565" name="T89"/>
                <a:gd fmla="*/ 469 w 621" name="T90"/>
                <a:gd fmla="*/ 549 h 565" name="T91"/>
                <a:gd fmla="*/ 508 w 621" name="T92"/>
                <a:gd fmla="*/ 534 h 565" name="T93"/>
                <a:gd fmla="*/ 524 w 621" name="T94"/>
                <a:gd fmla="*/ 517 h 565" name="T95"/>
                <a:gd fmla="*/ 542 w 621" name="T96"/>
                <a:gd fmla="*/ 542 h 565" name="T97"/>
                <a:gd fmla="*/ 548 w 621" name="T98"/>
                <a:gd fmla="*/ 496 h 565" name="T99"/>
                <a:gd fmla="*/ 561 w 621" name="T100"/>
                <a:gd fmla="*/ 418 h 565" name="T101"/>
                <a:gd fmla="*/ 597 w 621" name="T102"/>
                <a:gd fmla="*/ 422 h 5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65" w="621">
                  <a:moveTo>
                    <a:pt x="618" y="331"/>
                  </a:moveTo>
                  <a:cubicBezTo>
                    <a:pt x="608" y="264"/>
                    <a:pt x="608" y="264"/>
                    <a:pt x="608" y="264"/>
                  </a:cubicBezTo>
                  <a:cubicBezTo>
                    <a:pt x="608" y="262"/>
                    <a:pt x="608" y="262"/>
                    <a:pt x="608" y="262"/>
                  </a:cubicBezTo>
                  <a:cubicBezTo>
                    <a:pt x="609" y="262"/>
                    <a:pt x="609" y="262"/>
                    <a:pt x="609" y="262"/>
                  </a:cubicBezTo>
                  <a:cubicBezTo>
                    <a:pt x="614" y="255"/>
                    <a:pt x="617" y="249"/>
                    <a:pt x="615" y="244"/>
                  </a:cubicBezTo>
                  <a:cubicBezTo>
                    <a:pt x="613" y="240"/>
                    <a:pt x="613" y="240"/>
                    <a:pt x="613" y="240"/>
                  </a:cubicBezTo>
                  <a:cubicBezTo>
                    <a:pt x="605" y="235"/>
                    <a:pt x="602" y="224"/>
                    <a:pt x="604" y="205"/>
                  </a:cubicBezTo>
                  <a:cubicBezTo>
                    <a:pt x="597" y="205"/>
                    <a:pt x="597" y="205"/>
                    <a:pt x="597" y="205"/>
                  </a:cubicBezTo>
                  <a:cubicBezTo>
                    <a:pt x="593" y="205"/>
                    <a:pt x="587" y="207"/>
                    <a:pt x="582" y="210"/>
                  </a:cubicBezTo>
                  <a:cubicBezTo>
                    <a:pt x="576" y="214"/>
                    <a:pt x="573" y="219"/>
                    <a:pt x="572" y="222"/>
                  </a:cubicBezTo>
                  <a:cubicBezTo>
                    <a:pt x="569" y="231"/>
                    <a:pt x="560" y="236"/>
                    <a:pt x="545" y="241"/>
                  </a:cubicBezTo>
                  <a:cubicBezTo>
                    <a:pt x="542" y="262"/>
                    <a:pt x="542" y="262"/>
                    <a:pt x="542" y="262"/>
                  </a:cubicBezTo>
                  <a:cubicBezTo>
                    <a:pt x="542" y="263"/>
                    <a:pt x="542" y="263"/>
                    <a:pt x="542" y="263"/>
                  </a:cubicBezTo>
                  <a:cubicBezTo>
                    <a:pt x="541" y="264"/>
                    <a:pt x="541" y="264"/>
                    <a:pt x="541" y="264"/>
                  </a:cubicBezTo>
                  <a:cubicBezTo>
                    <a:pt x="533" y="278"/>
                    <a:pt x="533" y="278"/>
                    <a:pt x="533" y="278"/>
                  </a:cubicBezTo>
                  <a:cubicBezTo>
                    <a:pt x="533" y="279"/>
                    <a:pt x="533" y="279"/>
                    <a:pt x="533" y="279"/>
                  </a:cubicBezTo>
                  <a:cubicBezTo>
                    <a:pt x="532" y="279"/>
                    <a:pt x="532" y="279"/>
                    <a:pt x="532" y="279"/>
                  </a:cubicBezTo>
                  <a:cubicBezTo>
                    <a:pt x="531" y="279"/>
                    <a:pt x="531" y="279"/>
                    <a:pt x="531" y="279"/>
                  </a:cubicBezTo>
                  <a:cubicBezTo>
                    <a:pt x="463" y="291"/>
                    <a:pt x="463" y="291"/>
                    <a:pt x="463" y="291"/>
                  </a:cubicBezTo>
                  <a:cubicBezTo>
                    <a:pt x="462" y="291"/>
                    <a:pt x="462" y="291"/>
                    <a:pt x="462" y="291"/>
                  </a:cubicBezTo>
                  <a:cubicBezTo>
                    <a:pt x="460" y="291"/>
                    <a:pt x="460" y="291"/>
                    <a:pt x="460" y="291"/>
                  </a:cubicBezTo>
                  <a:cubicBezTo>
                    <a:pt x="460" y="290"/>
                    <a:pt x="460" y="290"/>
                    <a:pt x="460" y="290"/>
                  </a:cubicBezTo>
                  <a:cubicBezTo>
                    <a:pt x="440" y="269"/>
                    <a:pt x="440" y="269"/>
                    <a:pt x="440" y="269"/>
                  </a:cubicBezTo>
                  <a:cubicBezTo>
                    <a:pt x="446" y="262"/>
                    <a:pt x="446" y="262"/>
                    <a:pt x="446" y="262"/>
                  </a:cubicBezTo>
                  <a:cubicBezTo>
                    <a:pt x="439" y="252"/>
                    <a:pt x="439" y="252"/>
                    <a:pt x="439" y="252"/>
                  </a:cubicBezTo>
                  <a:cubicBezTo>
                    <a:pt x="429" y="245"/>
                    <a:pt x="429" y="245"/>
                    <a:pt x="429" y="245"/>
                  </a:cubicBezTo>
                  <a:cubicBezTo>
                    <a:pt x="428" y="245"/>
                    <a:pt x="428" y="245"/>
                    <a:pt x="428" y="245"/>
                  </a:cubicBezTo>
                  <a:cubicBezTo>
                    <a:pt x="428" y="245"/>
                    <a:pt x="428" y="245"/>
                    <a:pt x="428" y="245"/>
                  </a:cubicBezTo>
                  <a:cubicBezTo>
                    <a:pt x="428" y="244"/>
                    <a:pt x="428" y="244"/>
                    <a:pt x="428" y="244"/>
                  </a:cubicBezTo>
                  <a:cubicBezTo>
                    <a:pt x="428" y="243"/>
                    <a:pt x="428" y="243"/>
                    <a:pt x="428" y="243"/>
                  </a:cubicBezTo>
                  <a:cubicBezTo>
                    <a:pt x="424" y="225"/>
                    <a:pt x="424" y="225"/>
                    <a:pt x="424" y="225"/>
                  </a:cubicBezTo>
                  <a:cubicBezTo>
                    <a:pt x="406" y="226"/>
                    <a:pt x="406" y="226"/>
                    <a:pt x="406" y="226"/>
                  </a:cubicBezTo>
                  <a:cubicBezTo>
                    <a:pt x="405" y="225"/>
                    <a:pt x="405" y="225"/>
                    <a:pt x="405" y="225"/>
                  </a:cubicBezTo>
                  <a:cubicBezTo>
                    <a:pt x="390" y="216"/>
                    <a:pt x="390" y="216"/>
                    <a:pt x="390" y="216"/>
                  </a:cubicBezTo>
                  <a:cubicBezTo>
                    <a:pt x="335" y="206"/>
                    <a:pt x="335" y="206"/>
                    <a:pt x="335" y="206"/>
                  </a:cubicBezTo>
                  <a:cubicBezTo>
                    <a:pt x="290" y="204"/>
                    <a:pt x="290" y="204"/>
                    <a:pt x="290" y="204"/>
                  </a:cubicBezTo>
                  <a:cubicBezTo>
                    <a:pt x="288" y="205"/>
                    <a:pt x="288" y="205"/>
                    <a:pt x="288" y="205"/>
                  </a:cubicBezTo>
                  <a:cubicBezTo>
                    <a:pt x="286" y="205"/>
                    <a:pt x="285" y="205"/>
                    <a:pt x="284" y="203"/>
                  </a:cubicBezTo>
                  <a:cubicBezTo>
                    <a:pt x="258" y="144"/>
                    <a:pt x="258" y="144"/>
                    <a:pt x="258" y="144"/>
                  </a:cubicBezTo>
                  <a:cubicBezTo>
                    <a:pt x="255" y="139"/>
                    <a:pt x="244" y="124"/>
                    <a:pt x="222" y="98"/>
                  </a:cubicBezTo>
                  <a:cubicBezTo>
                    <a:pt x="202" y="72"/>
                    <a:pt x="190" y="58"/>
                    <a:pt x="186" y="56"/>
                  </a:cubicBezTo>
                  <a:cubicBezTo>
                    <a:pt x="148" y="18"/>
                    <a:pt x="148" y="18"/>
                    <a:pt x="148" y="18"/>
                  </a:cubicBezTo>
                  <a:cubicBezTo>
                    <a:pt x="142" y="14"/>
                    <a:pt x="142" y="14"/>
                    <a:pt x="142" y="14"/>
                  </a:cubicBezTo>
                  <a:cubicBezTo>
                    <a:pt x="93" y="14"/>
                    <a:pt x="93" y="14"/>
                    <a:pt x="93" y="14"/>
                  </a:cubicBezTo>
                  <a:cubicBezTo>
                    <a:pt x="93" y="14"/>
                    <a:pt x="93" y="14"/>
                    <a:pt x="93" y="14"/>
                  </a:cubicBezTo>
                  <a:cubicBezTo>
                    <a:pt x="91" y="12"/>
                    <a:pt x="91" y="12"/>
                    <a:pt x="91" y="12"/>
                  </a:cubicBezTo>
                  <a:cubicBezTo>
                    <a:pt x="86" y="9"/>
                    <a:pt x="80" y="5"/>
                    <a:pt x="69" y="3"/>
                  </a:cubicBezTo>
                  <a:cubicBezTo>
                    <a:pt x="60" y="0"/>
                    <a:pt x="40" y="7"/>
                    <a:pt x="7" y="24"/>
                  </a:cubicBezTo>
                  <a:cubicBezTo>
                    <a:pt x="6" y="25"/>
                    <a:pt x="6" y="25"/>
                    <a:pt x="6" y="25"/>
                  </a:cubicBezTo>
                  <a:cubicBezTo>
                    <a:pt x="7" y="34"/>
                    <a:pt x="7" y="34"/>
                    <a:pt x="7" y="34"/>
                  </a:cubicBezTo>
                  <a:cubicBezTo>
                    <a:pt x="8" y="34"/>
                    <a:pt x="8" y="34"/>
                    <a:pt x="8" y="34"/>
                  </a:cubicBezTo>
                  <a:cubicBezTo>
                    <a:pt x="8" y="35"/>
                    <a:pt x="8" y="35"/>
                    <a:pt x="8" y="35"/>
                  </a:cubicBezTo>
                  <a:cubicBezTo>
                    <a:pt x="7" y="35"/>
                    <a:pt x="7" y="35"/>
                    <a:pt x="7" y="35"/>
                  </a:cubicBezTo>
                  <a:cubicBezTo>
                    <a:pt x="7" y="36"/>
                    <a:pt x="7" y="36"/>
                    <a:pt x="7" y="36"/>
                  </a:cubicBezTo>
                  <a:cubicBezTo>
                    <a:pt x="2" y="47"/>
                    <a:pt x="2" y="47"/>
                    <a:pt x="2" y="47"/>
                  </a:cubicBezTo>
                  <a:cubicBezTo>
                    <a:pt x="2" y="48"/>
                    <a:pt x="2" y="48"/>
                    <a:pt x="2" y="48"/>
                  </a:cubicBezTo>
                  <a:cubicBezTo>
                    <a:pt x="1" y="48"/>
                    <a:pt x="1" y="48"/>
                    <a:pt x="1" y="48"/>
                  </a:cubicBezTo>
                  <a:cubicBezTo>
                    <a:pt x="0" y="56"/>
                    <a:pt x="0" y="56"/>
                    <a:pt x="0" y="56"/>
                  </a:cubicBezTo>
                  <a:cubicBezTo>
                    <a:pt x="0" y="62"/>
                    <a:pt x="2" y="69"/>
                    <a:pt x="4" y="74"/>
                  </a:cubicBezTo>
                  <a:cubicBezTo>
                    <a:pt x="9" y="78"/>
                    <a:pt x="9" y="78"/>
                    <a:pt x="9" y="78"/>
                  </a:cubicBezTo>
                  <a:cubicBezTo>
                    <a:pt x="19" y="77"/>
                    <a:pt x="19" y="77"/>
                    <a:pt x="19" y="77"/>
                  </a:cubicBezTo>
                  <a:cubicBezTo>
                    <a:pt x="28" y="79"/>
                    <a:pt x="28" y="79"/>
                    <a:pt x="28" y="79"/>
                  </a:cubicBezTo>
                  <a:cubicBezTo>
                    <a:pt x="31" y="76"/>
                    <a:pt x="31" y="76"/>
                    <a:pt x="31" y="76"/>
                  </a:cubicBezTo>
                  <a:cubicBezTo>
                    <a:pt x="31" y="70"/>
                    <a:pt x="33" y="65"/>
                    <a:pt x="36" y="64"/>
                  </a:cubicBezTo>
                  <a:cubicBezTo>
                    <a:pt x="43" y="64"/>
                    <a:pt x="43" y="64"/>
                    <a:pt x="43" y="64"/>
                  </a:cubicBezTo>
                  <a:cubicBezTo>
                    <a:pt x="67" y="71"/>
                    <a:pt x="67" y="71"/>
                    <a:pt x="67" y="71"/>
                  </a:cubicBezTo>
                  <a:cubicBezTo>
                    <a:pt x="73" y="71"/>
                    <a:pt x="73" y="71"/>
                    <a:pt x="73" y="71"/>
                  </a:cubicBezTo>
                  <a:cubicBezTo>
                    <a:pt x="65" y="85"/>
                    <a:pt x="65" y="85"/>
                    <a:pt x="65" y="85"/>
                  </a:cubicBezTo>
                  <a:cubicBezTo>
                    <a:pt x="65" y="100"/>
                    <a:pt x="65" y="100"/>
                    <a:pt x="65" y="100"/>
                  </a:cubicBezTo>
                  <a:cubicBezTo>
                    <a:pt x="65" y="104"/>
                    <a:pt x="71" y="112"/>
                    <a:pt x="84" y="124"/>
                  </a:cubicBezTo>
                  <a:cubicBezTo>
                    <a:pt x="91" y="129"/>
                    <a:pt x="96" y="132"/>
                    <a:pt x="100" y="133"/>
                  </a:cubicBezTo>
                  <a:cubicBezTo>
                    <a:pt x="104" y="132"/>
                    <a:pt x="104" y="132"/>
                    <a:pt x="104" y="132"/>
                  </a:cubicBezTo>
                  <a:cubicBezTo>
                    <a:pt x="107" y="131"/>
                    <a:pt x="107" y="131"/>
                    <a:pt x="107" y="131"/>
                  </a:cubicBezTo>
                  <a:cubicBezTo>
                    <a:pt x="119" y="119"/>
                    <a:pt x="119" y="119"/>
                    <a:pt x="119" y="119"/>
                  </a:cubicBezTo>
                  <a:cubicBezTo>
                    <a:pt x="128" y="114"/>
                    <a:pt x="128" y="114"/>
                    <a:pt x="128" y="114"/>
                  </a:cubicBezTo>
                  <a:cubicBezTo>
                    <a:pt x="128" y="113"/>
                    <a:pt x="128" y="113"/>
                    <a:pt x="128" y="113"/>
                  </a:cubicBezTo>
                  <a:cubicBezTo>
                    <a:pt x="146" y="110"/>
                    <a:pt x="146" y="110"/>
                    <a:pt x="146" y="110"/>
                  </a:cubicBezTo>
                  <a:cubicBezTo>
                    <a:pt x="152" y="98"/>
                    <a:pt x="152" y="98"/>
                    <a:pt x="152" y="98"/>
                  </a:cubicBezTo>
                  <a:cubicBezTo>
                    <a:pt x="169" y="89"/>
                    <a:pt x="169" y="89"/>
                    <a:pt x="169" y="89"/>
                  </a:cubicBezTo>
                  <a:cubicBezTo>
                    <a:pt x="183" y="97"/>
                    <a:pt x="183" y="97"/>
                    <a:pt x="183" y="97"/>
                  </a:cubicBezTo>
                  <a:cubicBezTo>
                    <a:pt x="183" y="98"/>
                    <a:pt x="183" y="98"/>
                    <a:pt x="183" y="98"/>
                  </a:cubicBezTo>
                  <a:cubicBezTo>
                    <a:pt x="184" y="98"/>
                    <a:pt x="184" y="98"/>
                    <a:pt x="184" y="98"/>
                  </a:cubicBezTo>
                  <a:cubicBezTo>
                    <a:pt x="198" y="122"/>
                    <a:pt x="198" y="122"/>
                    <a:pt x="198" y="122"/>
                  </a:cubicBezTo>
                  <a:cubicBezTo>
                    <a:pt x="204" y="138"/>
                    <a:pt x="204" y="138"/>
                    <a:pt x="204" y="138"/>
                  </a:cubicBezTo>
                  <a:cubicBezTo>
                    <a:pt x="204" y="140"/>
                    <a:pt x="204" y="140"/>
                    <a:pt x="204" y="140"/>
                  </a:cubicBezTo>
                  <a:cubicBezTo>
                    <a:pt x="201" y="159"/>
                    <a:pt x="201" y="159"/>
                    <a:pt x="201" y="159"/>
                  </a:cubicBezTo>
                  <a:cubicBezTo>
                    <a:pt x="206" y="172"/>
                    <a:pt x="206" y="172"/>
                    <a:pt x="206" y="172"/>
                  </a:cubicBezTo>
                  <a:cubicBezTo>
                    <a:pt x="206" y="174"/>
                    <a:pt x="206" y="174"/>
                    <a:pt x="206" y="174"/>
                  </a:cubicBezTo>
                  <a:cubicBezTo>
                    <a:pt x="202" y="189"/>
                    <a:pt x="202" y="189"/>
                    <a:pt x="202" y="189"/>
                  </a:cubicBezTo>
                  <a:cubicBezTo>
                    <a:pt x="202" y="203"/>
                    <a:pt x="202" y="203"/>
                    <a:pt x="202" y="203"/>
                  </a:cubicBezTo>
                  <a:cubicBezTo>
                    <a:pt x="206" y="216"/>
                    <a:pt x="209" y="224"/>
                    <a:pt x="209" y="226"/>
                  </a:cubicBezTo>
                  <a:cubicBezTo>
                    <a:pt x="207" y="238"/>
                    <a:pt x="207" y="238"/>
                    <a:pt x="207" y="238"/>
                  </a:cubicBezTo>
                  <a:cubicBezTo>
                    <a:pt x="207" y="238"/>
                    <a:pt x="207" y="238"/>
                    <a:pt x="207" y="238"/>
                  </a:cubicBezTo>
                  <a:cubicBezTo>
                    <a:pt x="200" y="248"/>
                    <a:pt x="200" y="248"/>
                    <a:pt x="200" y="248"/>
                  </a:cubicBezTo>
                  <a:cubicBezTo>
                    <a:pt x="200" y="249"/>
                    <a:pt x="200" y="249"/>
                    <a:pt x="200" y="249"/>
                  </a:cubicBezTo>
                  <a:cubicBezTo>
                    <a:pt x="193" y="257"/>
                    <a:pt x="193" y="257"/>
                    <a:pt x="193" y="257"/>
                  </a:cubicBezTo>
                  <a:cubicBezTo>
                    <a:pt x="193" y="272"/>
                    <a:pt x="193" y="272"/>
                    <a:pt x="193" y="272"/>
                  </a:cubicBezTo>
                  <a:cubicBezTo>
                    <a:pt x="197" y="288"/>
                    <a:pt x="197" y="288"/>
                    <a:pt x="197" y="288"/>
                  </a:cubicBezTo>
                  <a:cubicBezTo>
                    <a:pt x="197" y="289"/>
                    <a:pt x="197" y="289"/>
                    <a:pt x="197" y="289"/>
                  </a:cubicBezTo>
                  <a:cubicBezTo>
                    <a:pt x="197" y="289"/>
                    <a:pt x="197" y="289"/>
                    <a:pt x="197" y="289"/>
                  </a:cubicBezTo>
                  <a:cubicBezTo>
                    <a:pt x="193" y="314"/>
                    <a:pt x="193" y="314"/>
                    <a:pt x="193" y="314"/>
                  </a:cubicBezTo>
                  <a:cubicBezTo>
                    <a:pt x="189" y="317"/>
                    <a:pt x="189" y="317"/>
                    <a:pt x="189" y="317"/>
                  </a:cubicBezTo>
                  <a:cubicBezTo>
                    <a:pt x="186" y="319"/>
                    <a:pt x="183" y="319"/>
                    <a:pt x="179" y="317"/>
                  </a:cubicBezTo>
                  <a:cubicBezTo>
                    <a:pt x="177" y="317"/>
                    <a:pt x="177" y="317"/>
                    <a:pt x="177" y="317"/>
                  </a:cubicBezTo>
                  <a:cubicBezTo>
                    <a:pt x="171" y="310"/>
                    <a:pt x="171" y="310"/>
                    <a:pt x="171" y="310"/>
                  </a:cubicBezTo>
                  <a:cubicBezTo>
                    <a:pt x="164" y="312"/>
                    <a:pt x="164" y="312"/>
                    <a:pt x="164" y="312"/>
                  </a:cubicBezTo>
                  <a:cubicBezTo>
                    <a:pt x="155" y="322"/>
                    <a:pt x="155" y="322"/>
                    <a:pt x="155" y="322"/>
                  </a:cubicBezTo>
                  <a:cubicBezTo>
                    <a:pt x="146" y="350"/>
                    <a:pt x="146" y="350"/>
                    <a:pt x="146" y="350"/>
                  </a:cubicBezTo>
                  <a:cubicBezTo>
                    <a:pt x="146" y="351"/>
                    <a:pt x="146" y="351"/>
                    <a:pt x="146" y="351"/>
                  </a:cubicBezTo>
                  <a:cubicBezTo>
                    <a:pt x="145" y="351"/>
                    <a:pt x="145" y="351"/>
                    <a:pt x="145" y="351"/>
                  </a:cubicBezTo>
                  <a:cubicBezTo>
                    <a:pt x="135" y="360"/>
                    <a:pt x="135" y="360"/>
                    <a:pt x="135" y="360"/>
                  </a:cubicBezTo>
                  <a:cubicBezTo>
                    <a:pt x="134" y="360"/>
                    <a:pt x="134" y="360"/>
                    <a:pt x="134" y="360"/>
                  </a:cubicBezTo>
                  <a:cubicBezTo>
                    <a:pt x="129" y="360"/>
                    <a:pt x="129" y="360"/>
                    <a:pt x="129" y="360"/>
                  </a:cubicBezTo>
                  <a:cubicBezTo>
                    <a:pt x="117" y="376"/>
                    <a:pt x="117" y="376"/>
                    <a:pt x="117" y="376"/>
                  </a:cubicBezTo>
                  <a:cubicBezTo>
                    <a:pt x="123" y="387"/>
                    <a:pt x="123" y="387"/>
                    <a:pt x="123" y="387"/>
                  </a:cubicBezTo>
                  <a:cubicBezTo>
                    <a:pt x="124" y="388"/>
                    <a:pt x="124" y="388"/>
                    <a:pt x="124" y="388"/>
                  </a:cubicBezTo>
                  <a:cubicBezTo>
                    <a:pt x="138" y="405"/>
                    <a:pt x="138" y="405"/>
                    <a:pt x="138" y="405"/>
                  </a:cubicBezTo>
                  <a:cubicBezTo>
                    <a:pt x="138" y="406"/>
                    <a:pt x="138" y="406"/>
                    <a:pt x="138" y="406"/>
                  </a:cubicBezTo>
                  <a:cubicBezTo>
                    <a:pt x="138" y="411"/>
                    <a:pt x="138" y="411"/>
                    <a:pt x="138" y="411"/>
                  </a:cubicBezTo>
                  <a:cubicBezTo>
                    <a:pt x="153" y="414"/>
                    <a:pt x="153" y="414"/>
                    <a:pt x="153" y="414"/>
                  </a:cubicBezTo>
                  <a:cubicBezTo>
                    <a:pt x="156" y="427"/>
                    <a:pt x="156" y="427"/>
                    <a:pt x="156" y="427"/>
                  </a:cubicBezTo>
                  <a:cubicBezTo>
                    <a:pt x="156" y="428"/>
                    <a:pt x="156" y="428"/>
                    <a:pt x="156" y="428"/>
                  </a:cubicBezTo>
                  <a:cubicBezTo>
                    <a:pt x="158" y="445"/>
                    <a:pt x="158" y="445"/>
                    <a:pt x="158" y="445"/>
                  </a:cubicBezTo>
                  <a:cubicBezTo>
                    <a:pt x="162" y="448"/>
                    <a:pt x="162" y="448"/>
                    <a:pt x="162" y="448"/>
                  </a:cubicBezTo>
                  <a:cubicBezTo>
                    <a:pt x="176" y="444"/>
                    <a:pt x="176" y="444"/>
                    <a:pt x="176" y="444"/>
                  </a:cubicBezTo>
                  <a:cubicBezTo>
                    <a:pt x="189" y="436"/>
                    <a:pt x="189" y="436"/>
                    <a:pt x="189" y="436"/>
                  </a:cubicBezTo>
                  <a:cubicBezTo>
                    <a:pt x="191" y="435"/>
                    <a:pt x="191" y="435"/>
                    <a:pt x="191" y="435"/>
                  </a:cubicBezTo>
                  <a:cubicBezTo>
                    <a:pt x="196" y="458"/>
                    <a:pt x="196" y="458"/>
                    <a:pt x="196" y="458"/>
                  </a:cubicBezTo>
                  <a:cubicBezTo>
                    <a:pt x="202" y="467"/>
                    <a:pt x="202" y="467"/>
                    <a:pt x="202" y="467"/>
                  </a:cubicBezTo>
                  <a:cubicBezTo>
                    <a:pt x="204" y="468"/>
                    <a:pt x="204" y="468"/>
                    <a:pt x="204" y="468"/>
                  </a:cubicBezTo>
                  <a:cubicBezTo>
                    <a:pt x="209" y="478"/>
                    <a:pt x="209" y="478"/>
                    <a:pt x="209" y="478"/>
                  </a:cubicBezTo>
                  <a:cubicBezTo>
                    <a:pt x="219" y="486"/>
                    <a:pt x="219" y="486"/>
                    <a:pt x="219" y="486"/>
                  </a:cubicBezTo>
                  <a:cubicBezTo>
                    <a:pt x="220" y="488"/>
                    <a:pt x="224" y="488"/>
                    <a:pt x="227" y="488"/>
                  </a:cubicBezTo>
                  <a:cubicBezTo>
                    <a:pt x="231" y="489"/>
                    <a:pt x="231" y="489"/>
                    <a:pt x="231" y="489"/>
                  </a:cubicBezTo>
                  <a:cubicBezTo>
                    <a:pt x="237" y="486"/>
                    <a:pt x="237" y="486"/>
                    <a:pt x="237" y="486"/>
                  </a:cubicBezTo>
                  <a:cubicBezTo>
                    <a:pt x="242" y="484"/>
                    <a:pt x="246" y="482"/>
                    <a:pt x="252" y="481"/>
                  </a:cubicBezTo>
                  <a:cubicBezTo>
                    <a:pt x="256" y="479"/>
                    <a:pt x="256" y="479"/>
                    <a:pt x="256" y="479"/>
                  </a:cubicBezTo>
                  <a:cubicBezTo>
                    <a:pt x="266" y="478"/>
                    <a:pt x="266" y="478"/>
                    <a:pt x="266" y="478"/>
                  </a:cubicBezTo>
                  <a:cubicBezTo>
                    <a:pt x="269" y="478"/>
                    <a:pt x="271" y="479"/>
                    <a:pt x="273" y="481"/>
                  </a:cubicBezTo>
                  <a:cubicBezTo>
                    <a:pt x="286" y="472"/>
                    <a:pt x="286" y="472"/>
                    <a:pt x="286" y="472"/>
                  </a:cubicBezTo>
                  <a:cubicBezTo>
                    <a:pt x="288" y="472"/>
                    <a:pt x="288" y="472"/>
                    <a:pt x="288" y="472"/>
                  </a:cubicBezTo>
                  <a:cubicBezTo>
                    <a:pt x="289" y="473"/>
                    <a:pt x="289" y="473"/>
                    <a:pt x="289" y="473"/>
                  </a:cubicBezTo>
                  <a:cubicBezTo>
                    <a:pt x="290" y="472"/>
                    <a:pt x="290" y="472"/>
                    <a:pt x="290" y="472"/>
                  </a:cubicBezTo>
                  <a:cubicBezTo>
                    <a:pt x="291" y="474"/>
                    <a:pt x="291" y="474"/>
                    <a:pt x="291" y="474"/>
                  </a:cubicBezTo>
                  <a:cubicBezTo>
                    <a:pt x="297" y="480"/>
                    <a:pt x="300" y="485"/>
                    <a:pt x="300" y="488"/>
                  </a:cubicBezTo>
                  <a:cubicBezTo>
                    <a:pt x="306" y="498"/>
                    <a:pt x="306" y="498"/>
                    <a:pt x="306" y="498"/>
                  </a:cubicBezTo>
                  <a:cubicBezTo>
                    <a:pt x="311" y="500"/>
                    <a:pt x="311" y="500"/>
                    <a:pt x="311" y="500"/>
                  </a:cubicBezTo>
                  <a:cubicBezTo>
                    <a:pt x="311" y="500"/>
                    <a:pt x="311" y="500"/>
                    <a:pt x="311" y="500"/>
                  </a:cubicBezTo>
                  <a:cubicBezTo>
                    <a:pt x="312" y="500"/>
                    <a:pt x="312" y="500"/>
                    <a:pt x="312" y="500"/>
                  </a:cubicBezTo>
                  <a:cubicBezTo>
                    <a:pt x="311" y="498"/>
                    <a:pt x="311" y="498"/>
                    <a:pt x="311" y="498"/>
                  </a:cubicBezTo>
                  <a:cubicBezTo>
                    <a:pt x="310" y="495"/>
                    <a:pt x="310" y="493"/>
                    <a:pt x="311" y="491"/>
                  </a:cubicBezTo>
                  <a:cubicBezTo>
                    <a:pt x="312" y="489"/>
                    <a:pt x="315" y="488"/>
                    <a:pt x="319" y="488"/>
                  </a:cubicBezTo>
                  <a:cubicBezTo>
                    <a:pt x="344" y="487"/>
                    <a:pt x="344" y="487"/>
                    <a:pt x="344" y="487"/>
                  </a:cubicBezTo>
                  <a:cubicBezTo>
                    <a:pt x="345" y="487"/>
                    <a:pt x="345" y="487"/>
                    <a:pt x="345" y="487"/>
                  </a:cubicBezTo>
                  <a:cubicBezTo>
                    <a:pt x="346" y="487"/>
                    <a:pt x="346" y="487"/>
                    <a:pt x="346" y="487"/>
                  </a:cubicBezTo>
                  <a:cubicBezTo>
                    <a:pt x="346" y="488"/>
                    <a:pt x="346" y="488"/>
                    <a:pt x="346" y="488"/>
                  </a:cubicBezTo>
                  <a:cubicBezTo>
                    <a:pt x="348" y="488"/>
                    <a:pt x="348" y="488"/>
                    <a:pt x="348" y="488"/>
                  </a:cubicBezTo>
                  <a:cubicBezTo>
                    <a:pt x="355" y="502"/>
                    <a:pt x="355" y="502"/>
                    <a:pt x="355" y="502"/>
                  </a:cubicBezTo>
                  <a:cubicBezTo>
                    <a:pt x="355" y="510"/>
                    <a:pt x="355" y="510"/>
                    <a:pt x="355" y="510"/>
                  </a:cubicBezTo>
                  <a:cubicBezTo>
                    <a:pt x="354" y="510"/>
                    <a:pt x="354" y="510"/>
                    <a:pt x="354" y="510"/>
                  </a:cubicBezTo>
                  <a:cubicBezTo>
                    <a:pt x="364" y="512"/>
                    <a:pt x="364" y="512"/>
                    <a:pt x="364" y="512"/>
                  </a:cubicBezTo>
                  <a:cubicBezTo>
                    <a:pt x="364" y="512"/>
                    <a:pt x="364" y="512"/>
                    <a:pt x="364" y="512"/>
                  </a:cubicBezTo>
                  <a:cubicBezTo>
                    <a:pt x="364" y="510"/>
                    <a:pt x="364" y="509"/>
                    <a:pt x="365" y="507"/>
                  </a:cubicBezTo>
                  <a:cubicBezTo>
                    <a:pt x="368" y="507"/>
                    <a:pt x="368" y="507"/>
                    <a:pt x="368" y="507"/>
                  </a:cubicBezTo>
                  <a:cubicBezTo>
                    <a:pt x="391" y="522"/>
                    <a:pt x="391" y="522"/>
                    <a:pt x="391" y="522"/>
                  </a:cubicBezTo>
                  <a:cubicBezTo>
                    <a:pt x="393" y="525"/>
                    <a:pt x="395" y="527"/>
                    <a:pt x="395" y="531"/>
                  </a:cubicBezTo>
                  <a:cubicBezTo>
                    <a:pt x="396" y="540"/>
                    <a:pt x="396" y="540"/>
                    <a:pt x="396" y="540"/>
                  </a:cubicBezTo>
                  <a:cubicBezTo>
                    <a:pt x="404" y="542"/>
                    <a:pt x="404" y="542"/>
                    <a:pt x="404" y="542"/>
                  </a:cubicBezTo>
                  <a:cubicBezTo>
                    <a:pt x="408" y="534"/>
                    <a:pt x="408" y="534"/>
                    <a:pt x="408" y="534"/>
                  </a:cubicBezTo>
                  <a:cubicBezTo>
                    <a:pt x="406" y="529"/>
                    <a:pt x="405" y="525"/>
                    <a:pt x="406" y="522"/>
                  </a:cubicBezTo>
                  <a:cubicBezTo>
                    <a:pt x="406" y="520"/>
                    <a:pt x="407" y="518"/>
                    <a:pt x="410" y="516"/>
                  </a:cubicBezTo>
                  <a:cubicBezTo>
                    <a:pt x="412" y="514"/>
                    <a:pt x="412" y="514"/>
                    <a:pt x="412" y="514"/>
                  </a:cubicBezTo>
                  <a:cubicBezTo>
                    <a:pt x="412" y="513"/>
                    <a:pt x="413" y="512"/>
                    <a:pt x="414" y="511"/>
                  </a:cubicBezTo>
                  <a:cubicBezTo>
                    <a:pt x="420" y="512"/>
                    <a:pt x="420" y="512"/>
                    <a:pt x="420" y="512"/>
                  </a:cubicBezTo>
                  <a:cubicBezTo>
                    <a:pt x="424" y="514"/>
                    <a:pt x="426" y="521"/>
                    <a:pt x="428" y="533"/>
                  </a:cubicBezTo>
                  <a:cubicBezTo>
                    <a:pt x="428" y="534"/>
                    <a:pt x="428" y="534"/>
                    <a:pt x="428" y="534"/>
                  </a:cubicBezTo>
                  <a:cubicBezTo>
                    <a:pt x="429" y="535"/>
                    <a:pt x="429" y="535"/>
                    <a:pt x="429" y="535"/>
                  </a:cubicBezTo>
                  <a:cubicBezTo>
                    <a:pt x="430" y="538"/>
                    <a:pt x="434" y="540"/>
                    <a:pt x="440" y="542"/>
                  </a:cubicBezTo>
                  <a:cubicBezTo>
                    <a:pt x="441" y="542"/>
                    <a:pt x="441" y="542"/>
                    <a:pt x="441" y="542"/>
                  </a:cubicBezTo>
                  <a:cubicBezTo>
                    <a:pt x="442" y="542"/>
                    <a:pt x="442" y="542"/>
                    <a:pt x="442" y="542"/>
                  </a:cubicBezTo>
                  <a:cubicBezTo>
                    <a:pt x="464" y="565"/>
                    <a:pt x="464" y="565"/>
                    <a:pt x="464" y="565"/>
                  </a:cubicBezTo>
                  <a:cubicBezTo>
                    <a:pt x="474" y="562"/>
                    <a:pt x="474" y="562"/>
                    <a:pt x="474" y="562"/>
                  </a:cubicBezTo>
                  <a:cubicBezTo>
                    <a:pt x="473" y="558"/>
                    <a:pt x="473" y="558"/>
                    <a:pt x="473" y="558"/>
                  </a:cubicBezTo>
                  <a:cubicBezTo>
                    <a:pt x="470" y="555"/>
                    <a:pt x="469" y="551"/>
                    <a:pt x="469" y="549"/>
                  </a:cubicBezTo>
                  <a:cubicBezTo>
                    <a:pt x="469" y="545"/>
                    <a:pt x="473" y="540"/>
                    <a:pt x="479" y="535"/>
                  </a:cubicBezTo>
                  <a:cubicBezTo>
                    <a:pt x="491" y="525"/>
                    <a:pt x="491" y="525"/>
                    <a:pt x="491" y="525"/>
                  </a:cubicBezTo>
                  <a:cubicBezTo>
                    <a:pt x="505" y="534"/>
                    <a:pt x="505" y="534"/>
                    <a:pt x="505" y="534"/>
                  </a:cubicBezTo>
                  <a:cubicBezTo>
                    <a:pt x="508" y="534"/>
                    <a:pt x="508" y="534"/>
                    <a:pt x="508" y="534"/>
                  </a:cubicBezTo>
                  <a:cubicBezTo>
                    <a:pt x="511" y="519"/>
                    <a:pt x="511" y="519"/>
                    <a:pt x="511" y="519"/>
                  </a:cubicBezTo>
                  <a:cubicBezTo>
                    <a:pt x="511" y="516"/>
                    <a:pt x="511" y="516"/>
                    <a:pt x="511" y="516"/>
                  </a:cubicBezTo>
                  <a:cubicBezTo>
                    <a:pt x="513" y="516"/>
                    <a:pt x="513" y="516"/>
                    <a:pt x="513" y="516"/>
                  </a:cubicBezTo>
                  <a:cubicBezTo>
                    <a:pt x="524" y="517"/>
                    <a:pt x="524" y="517"/>
                    <a:pt x="524" y="517"/>
                  </a:cubicBezTo>
                  <a:cubicBezTo>
                    <a:pt x="526" y="519"/>
                    <a:pt x="528" y="521"/>
                    <a:pt x="528" y="525"/>
                  </a:cubicBezTo>
                  <a:cubicBezTo>
                    <a:pt x="528" y="527"/>
                    <a:pt x="526" y="531"/>
                    <a:pt x="524" y="534"/>
                  </a:cubicBezTo>
                  <a:cubicBezTo>
                    <a:pt x="526" y="535"/>
                    <a:pt x="526" y="535"/>
                    <a:pt x="526" y="535"/>
                  </a:cubicBezTo>
                  <a:cubicBezTo>
                    <a:pt x="533" y="538"/>
                    <a:pt x="538" y="541"/>
                    <a:pt x="542" y="542"/>
                  </a:cubicBezTo>
                  <a:cubicBezTo>
                    <a:pt x="543" y="542"/>
                    <a:pt x="543" y="542"/>
                    <a:pt x="543" y="542"/>
                  </a:cubicBezTo>
                  <a:cubicBezTo>
                    <a:pt x="552" y="547"/>
                    <a:pt x="552" y="547"/>
                    <a:pt x="552" y="547"/>
                  </a:cubicBezTo>
                  <a:cubicBezTo>
                    <a:pt x="559" y="546"/>
                    <a:pt x="559" y="546"/>
                    <a:pt x="559" y="546"/>
                  </a:cubicBezTo>
                  <a:cubicBezTo>
                    <a:pt x="548" y="496"/>
                    <a:pt x="548" y="496"/>
                    <a:pt x="548" y="496"/>
                  </a:cubicBezTo>
                  <a:cubicBezTo>
                    <a:pt x="542" y="491"/>
                    <a:pt x="535" y="483"/>
                    <a:pt x="529" y="474"/>
                  </a:cubicBezTo>
                  <a:cubicBezTo>
                    <a:pt x="524" y="465"/>
                    <a:pt x="527" y="454"/>
                    <a:pt x="538" y="440"/>
                  </a:cubicBezTo>
                  <a:cubicBezTo>
                    <a:pt x="544" y="433"/>
                    <a:pt x="552" y="426"/>
                    <a:pt x="560" y="419"/>
                  </a:cubicBezTo>
                  <a:cubicBezTo>
                    <a:pt x="561" y="418"/>
                    <a:pt x="561" y="418"/>
                    <a:pt x="561" y="418"/>
                  </a:cubicBezTo>
                  <a:cubicBezTo>
                    <a:pt x="571" y="418"/>
                    <a:pt x="571" y="418"/>
                    <a:pt x="571" y="418"/>
                  </a:cubicBezTo>
                  <a:cubicBezTo>
                    <a:pt x="571" y="419"/>
                    <a:pt x="571" y="419"/>
                    <a:pt x="571" y="419"/>
                  </a:cubicBezTo>
                  <a:cubicBezTo>
                    <a:pt x="579" y="422"/>
                    <a:pt x="579" y="422"/>
                    <a:pt x="579" y="422"/>
                  </a:cubicBezTo>
                  <a:cubicBezTo>
                    <a:pt x="597" y="422"/>
                    <a:pt x="597" y="422"/>
                    <a:pt x="597" y="422"/>
                  </a:cubicBezTo>
                  <a:cubicBezTo>
                    <a:pt x="604" y="419"/>
                    <a:pt x="610" y="409"/>
                    <a:pt x="617" y="392"/>
                  </a:cubicBezTo>
                  <a:cubicBezTo>
                    <a:pt x="621" y="382"/>
                    <a:pt x="621" y="362"/>
                    <a:pt x="618" y="33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4" name="Freeform 23"/>
            <p:cNvSpPr/>
            <p:nvPr/>
          </p:nvSpPr>
          <p:spPr bwMode="auto">
            <a:xfrm>
              <a:off x="3407031" y="2968208"/>
              <a:ext cx="477498" cy="470114"/>
            </a:xfrm>
            <a:custGeom>
              <a:gdLst>
                <a:gd fmla="*/ 71 w 321" name="T0"/>
                <a:gd fmla="*/ 104 h 316" name="T1"/>
                <a:gd fmla="*/ 2 w 321" name="T2"/>
                <a:gd fmla="*/ 141 h 316" name="T3"/>
                <a:gd fmla="*/ 26 w 321" name="T4"/>
                <a:gd fmla="*/ 192 h 316" name="T5"/>
                <a:gd fmla="*/ 27 w 321" name="T6"/>
                <a:gd fmla="*/ 192 h 316" name="T7"/>
                <a:gd fmla="*/ 58 w 321" name="T8"/>
                <a:gd fmla="*/ 246 h 316" name="T9"/>
                <a:gd fmla="*/ 75 w 321" name="T10"/>
                <a:gd fmla="*/ 250 h 316" name="T11"/>
                <a:gd fmla="*/ 91 w 321" name="T12"/>
                <a:gd fmla="*/ 259 h 316" name="T13"/>
                <a:gd fmla="*/ 183 w 321" name="T14"/>
                <a:gd fmla="*/ 267 h 316" name="T15"/>
                <a:gd fmla="*/ 187 w 321" name="T16"/>
                <a:gd fmla="*/ 299 h 316" name="T17"/>
                <a:gd fmla="*/ 225 w 321" name="T18"/>
                <a:gd fmla="*/ 294 h 316" name="T19"/>
                <a:gd fmla="*/ 245 w 321" name="T20"/>
                <a:gd fmla="*/ 315 h 316" name="T21"/>
                <a:gd fmla="*/ 260 w 321" name="T22"/>
                <a:gd fmla="*/ 301 h 316" name="T23"/>
                <a:gd fmla="*/ 280 w 321" name="T24"/>
                <a:gd fmla="*/ 302 h 316" name="T25"/>
                <a:gd fmla="*/ 299 w 321" name="T26"/>
                <a:gd fmla="*/ 285 h 316" name="T27"/>
                <a:gd fmla="*/ 296 w 321" name="T28"/>
                <a:gd fmla="*/ 281 h 316" name="T29"/>
                <a:gd fmla="*/ 298 w 321" name="T30"/>
                <a:gd fmla="*/ 263 h 316" name="T31"/>
                <a:gd fmla="*/ 262 w 321" name="T32"/>
                <a:gd fmla="*/ 253 h 316" name="T33"/>
                <a:gd fmla="*/ 245 w 321" name="T34"/>
                <a:gd fmla="*/ 225 h 316" name="T35"/>
                <a:gd fmla="*/ 238 w 321" name="T36"/>
                <a:gd fmla="*/ 204 h 316" name="T37"/>
                <a:gd fmla="*/ 256 w 321" name="T38"/>
                <a:gd fmla="*/ 196 h 316" name="T39"/>
                <a:gd fmla="*/ 268 w 321" name="T40"/>
                <a:gd fmla="*/ 176 h 316" name="T41"/>
                <a:gd fmla="*/ 276 w 321" name="T42"/>
                <a:gd fmla="*/ 170 h 316" name="T43"/>
                <a:gd fmla="*/ 275 w 321" name="T44"/>
                <a:gd fmla="*/ 139 h 316" name="T45"/>
                <a:gd fmla="*/ 294 w 321" name="T46"/>
                <a:gd fmla="*/ 144 h 316" name="T47"/>
                <a:gd fmla="*/ 308 w 321" name="T48"/>
                <a:gd fmla="*/ 161 h 316" name="T49"/>
                <a:gd fmla="*/ 301 w 321" name="T50"/>
                <a:gd fmla="*/ 111 h 316" name="T51"/>
                <a:gd fmla="*/ 289 w 321" name="T52"/>
                <a:gd fmla="*/ 116 h 316" name="T53"/>
                <a:gd fmla="*/ 261 w 321" name="T54"/>
                <a:gd fmla="*/ 110 h 316" name="T55"/>
                <a:gd fmla="*/ 242 w 321" name="T56"/>
                <a:gd fmla="*/ 91 h 316" name="T57"/>
                <a:gd fmla="*/ 225 w 321" name="T58"/>
                <a:gd fmla="*/ 67 h 316" name="T59"/>
                <a:gd fmla="*/ 249 w 321" name="T60"/>
                <a:gd fmla="*/ 26 h 316" name="T61"/>
                <a:gd fmla="*/ 223 w 321" name="T62"/>
                <a:gd fmla="*/ 18 h 316" name="T63"/>
                <a:gd fmla="*/ 174 w 321" name="T64"/>
                <a:gd fmla="*/ 20 h 316" name="T65"/>
                <a:gd fmla="*/ 171 w 321" name="T66"/>
                <a:gd fmla="*/ 12 h 316" name="T67"/>
                <a:gd fmla="*/ 163 w 321" name="T68"/>
                <a:gd fmla="*/ 5 h 316" name="T69"/>
                <a:gd fmla="*/ 162 w 321" name="T70"/>
                <a:gd fmla="*/ 3 h 316" name="T71"/>
                <a:gd fmla="*/ 162 w 321" name="T72"/>
                <a:gd fmla="*/ 0 h 316" name="T73"/>
                <a:gd fmla="*/ 160 w 321" name="T74"/>
                <a:gd fmla="*/ 18 h 316" name="T75"/>
                <a:gd fmla="*/ 158 w 321" name="T76"/>
                <a:gd fmla="*/ 32 h 316" name="T77"/>
                <a:gd fmla="*/ 160 w 321" name="T78"/>
                <a:gd fmla="*/ 59 h 316" name="T79"/>
                <a:gd fmla="*/ 158 w 321" name="T80"/>
                <a:gd fmla="*/ 60 h 316" name="T81"/>
                <a:gd fmla="*/ 149 w 321" name="T82"/>
                <a:gd fmla="*/ 83 h 316" name="T83"/>
                <a:gd fmla="*/ 116 w 321" name="T84"/>
                <a:gd fmla="*/ 94 h 316" name="T85"/>
                <a:gd fmla="*/ 72 w 321" name="T86"/>
                <a:gd fmla="*/ 104 h 31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16" w="321">
                  <a:moveTo>
                    <a:pt x="71" y="104"/>
                  </a:moveTo>
                  <a:cubicBezTo>
                    <a:pt x="71" y="104"/>
                    <a:pt x="71" y="104"/>
                    <a:pt x="71" y="104"/>
                  </a:cubicBezTo>
                  <a:cubicBezTo>
                    <a:pt x="18" y="125"/>
                    <a:pt x="18" y="125"/>
                    <a:pt x="18" y="125"/>
                  </a:cubicBezTo>
                  <a:cubicBezTo>
                    <a:pt x="2" y="141"/>
                    <a:pt x="2" y="141"/>
                    <a:pt x="2" y="141"/>
                  </a:cubicBezTo>
                  <a:cubicBezTo>
                    <a:pt x="0" y="164"/>
                    <a:pt x="2" y="178"/>
                    <a:pt x="11" y="182"/>
                  </a:cubicBezTo>
                  <a:cubicBezTo>
                    <a:pt x="26" y="192"/>
                    <a:pt x="26" y="192"/>
                    <a:pt x="26" y="192"/>
                  </a:cubicBezTo>
                  <a:cubicBezTo>
                    <a:pt x="27" y="192"/>
                    <a:pt x="27" y="192"/>
                    <a:pt x="27" y="192"/>
                  </a:cubicBezTo>
                  <a:cubicBezTo>
                    <a:pt x="27" y="192"/>
                    <a:pt x="27" y="192"/>
                    <a:pt x="27" y="192"/>
                  </a:cubicBezTo>
                  <a:cubicBezTo>
                    <a:pt x="31" y="218"/>
                    <a:pt x="31" y="218"/>
                    <a:pt x="31" y="218"/>
                  </a:cubicBezTo>
                  <a:cubicBezTo>
                    <a:pt x="44" y="235"/>
                    <a:pt x="53" y="244"/>
                    <a:pt x="58" y="246"/>
                  </a:cubicBezTo>
                  <a:cubicBezTo>
                    <a:pt x="73" y="250"/>
                    <a:pt x="73" y="250"/>
                    <a:pt x="73" y="250"/>
                  </a:cubicBezTo>
                  <a:cubicBezTo>
                    <a:pt x="75" y="250"/>
                    <a:pt x="75" y="250"/>
                    <a:pt x="75" y="250"/>
                  </a:cubicBezTo>
                  <a:cubicBezTo>
                    <a:pt x="75" y="251"/>
                    <a:pt x="75" y="251"/>
                    <a:pt x="75" y="251"/>
                  </a:cubicBezTo>
                  <a:cubicBezTo>
                    <a:pt x="77" y="254"/>
                    <a:pt x="82" y="256"/>
                    <a:pt x="91" y="259"/>
                  </a:cubicBezTo>
                  <a:cubicBezTo>
                    <a:pt x="132" y="261"/>
                    <a:pt x="132" y="261"/>
                    <a:pt x="132" y="261"/>
                  </a:cubicBezTo>
                  <a:cubicBezTo>
                    <a:pt x="162" y="261"/>
                    <a:pt x="180" y="263"/>
                    <a:pt x="183" y="267"/>
                  </a:cubicBezTo>
                  <a:cubicBezTo>
                    <a:pt x="187" y="270"/>
                    <a:pt x="187" y="276"/>
                    <a:pt x="187" y="287"/>
                  </a:cubicBezTo>
                  <a:cubicBezTo>
                    <a:pt x="186" y="294"/>
                    <a:pt x="187" y="298"/>
                    <a:pt x="187" y="299"/>
                  </a:cubicBezTo>
                  <a:cubicBezTo>
                    <a:pt x="202" y="295"/>
                    <a:pt x="202" y="295"/>
                    <a:pt x="202" y="295"/>
                  </a:cubicBezTo>
                  <a:cubicBezTo>
                    <a:pt x="214" y="291"/>
                    <a:pt x="221" y="291"/>
                    <a:pt x="225" y="294"/>
                  </a:cubicBezTo>
                  <a:cubicBezTo>
                    <a:pt x="230" y="301"/>
                    <a:pt x="230" y="301"/>
                    <a:pt x="230" y="301"/>
                  </a:cubicBezTo>
                  <a:cubicBezTo>
                    <a:pt x="238" y="312"/>
                    <a:pt x="244" y="316"/>
                    <a:pt x="245" y="315"/>
                  </a:cubicBezTo>
                  <a:cubicBezTo>
                    <a:pt x="249" y="314"/>
                    <a:pt x="254" y="310"/>
                    <a:pt x="259" y="303"/>
                  </a:cubicBezTo>
                  <a:cubicBezTo>
                    <a:pt x="260" y="301"/>
                    <a:pt x="260" y="301"/>
                    <a:pt x="260" y="301"/>
                  </a:cubicBezTo>
                  <a:cubicBezTo>
                    <a:pt x="273" y="308"/>
                    <a:pt x="273" y="308"/>
                    <a:pt x="273" y="308"/>
                  </a:cubicBezTo>
                  <a:cubicBezTo>
                    <a:pt x="280" y="302"/>
                    <a:pt x="280" y="302"/>
                    <a:pt x="280" y="302"/>
                  </a:cubicBezTo>
                  <a:cubicBezTo>
                    <a:pt x="282" y="292"/>
                    <a:pt x="287" y="287"/>
                    <a:pt x="296" y="287"/>
                  </a:cubicBezTo>
                  <a:cubicBezTo>
                    <a:pt x="299" y="285"/>
                    <a:pt x="299" y="285"/>
                    <a:pt x="299" y="285"/>
                  </a:cubicBezTo>
                  <a:cubicBezTo>
                    <a:pt x="298" y="283"/>
                    <a:pt x="298" y="283"/>
                    <a:pt x="298" y="283"/>
                  </a:cubicBezTo>
                  <a:cubicBezTo>
                    <a:pt x="296" y="281"/>
                    <a:pt x="296" y="281"/>
                    <a:pt x="296" y="281"/>
                  </a:cubicBezTo>
                  <a:cubicBezTo>
                    <a:pt x="297" y="281"/>
                    <a:pt x="297" y="281"/>
                    <a:pt x="297" y="281"/>
                  </a:cubicBezTo>
                  <a:cubicBezTo>
                    <a:pt x="298" y="263"/>
                    <a:pt x="298" y="263"/>
                    <a:pt x="298" y="263"/>
                  </a:cubicBezTo>
                  <a:cubicBezTo>
                    <a:pt x="292" y="255"/>
                    <a:pt x="285" y="252"/>
                    <a:pt x="278" y="254"/>
                  </a:cubicBezTo>
                  <a:cubicBezTo>
                    <a:pt x="270" y="256"/>
                    <a:pt x="265" y="256"/>
                    <a:pt x="262" y="253"/>
                  </a:cubicBezTo>
                  <a:cubicBezTo>
                    <a:pt x="261" y="251"/>
                    <a:pt x="261" y="250"/>
                    <a:pt x="261" y="247"/>
                  </a:cubicBezTo>
                  <a:cubicBezTo>
                    <a:pt x="256" y="238"/>
                    <a:pt x="251" y="232"/>
                    <a:pt x="245" y="225"/>
                  </a:cubicBezTo>
                  <a:cubicBezTo>
                    <a:pt x="237" y="218"/>
                    <a:pt x="235" y="212"/>
                    <a:pt x="237" y="206"/>
                  </a:cubicBezTo>
                  <a:cubicBezTo>
                    <a:pt x="238" y="204"/>
                    <a:pt x="238" y="204"/>
                    <a:pt x="238" y="204"/>
                  </a:cubicBezTo>
                  <a:cubicBezTo>
                    <a:pt x="258" y="207"/>
                    <a:pt x="258" y="207"/>
                    <a:pt x="258" y="207"/>
                  </a:cubicBezTo>
                  <a:cubicBezTo>
                    <a:pt x="256" y="196"/>
                    <a:pt x="256" y="196"/>
                    <a:pt x="256" y="196"/>
                  </a:cubicBezTo>
                  <a:cubicBezTo>
                    <a:pt x="256" y="189"/>
                    <a:pt x="256" y="184"/>
                    <a:pt x="260" y="181"/>
                  </a:cubicBezTo>
                  <a:cubicBezTo>
                    <a:pt x="261" y="178"/>
                    <a:pt x="265" y="176"/>
                    <a:pt x="268" y="176"/>
                  </a:cubicBezTo>
                  <a:cubicBezTo>
                    <a:pt x="276" y="173"/>
                    <a:pt x="276" y="173"/>
                    <a:pt x="276" y="173"/>
                  </a:cubicBezTo>
                  <a:cubicBezTo>
                    <a:pt x="276" y="170"/>
                    <a:pt x="276" y="170"/>
                    <a:pt x="276" y="170"/>
                  </a:cubicBezTo>
                  <a:cubicBezTo>
                    <a:pt x="270" y="156"/>
                    <a:pt x="268" y="147"/>
                    <a:pt x="271" y="143"/>
                  </a:cubicBezTo>
                  <a:cubicBezTo>
                    <a:pt x="275" y="139"/>
                    <a:pt x="275" y="139"/>
                    <a:pt x="275" y="139"/>
                  </a:cubicBezTo>
                  <a:cubicBezTo>
                    <a:pt x="277" y="138"/>
                    <a:pt x="284" y="140"/>
                    <a:pt x="293" y="143"/>
                  </a:cubicBezTo>
                  <a:cubicBezTo>
                    <a:pt x="294" y="144"/>
                    <a:pt x="294" y="144"/>
                    <a:pt x="294" y="144"/>
                  </a:cubicBezTo>
                  <a:cubicBezTo>
                    <a:pt x="294" y="145"/>
                    <a:pt x="294" y="145"/>
                    <a:pt x="294" y="145"/>
                  </a:cubicBezTo>
                  <a:cubicBezTo>
                    <a:pt x="302" y="154"/>
                    <a:pt x="306" y="160"/>
                    <a:pt x="308" y="161"/>
                  </a:cubicBezTo>
                  <a:cubicBezTo>
                    <a:pt x="321" y="140"/>
                    <a:pt x="321" y="140"/>
                    <a:pt x="321" y="140"/>
                  </a:cubicBezTo>
                  <a:cubicBezTo>
                    <a:pt x="309" y="125"/>
                    <a:pt x="303" y="115"/>
                    <a:pt x="301" y="111"/>
                  </a:cubicBezTo>
                  <a:cubicBezTo>
                    <a:pt x="291" y="118"/>
                    <a:pt x="291" y="118"/>
                    <a:pt x="291" y="118"/>
                  </a:cubicBezTo>
                  <a:cubicBezTo>
                    <a:pt x="289" y="116"/>
                    <a:pt x="289" y="116"/>
                    <a:pt x="289" y="116"/>
                  </a:cubicBezTo>
                  <a:cubicBezTo>
                    <a:pt x="262" y="110"/>
                    <a:pt x="262" y="110"/>
                    <a:pt x="262" y="110"/>
                  </a:cubicBezTo>
                  <a:cubicBezTo>
                    <a:pt x="261" y="110"/>
                    <a:pt x="261" y="110"/>
                    <a:pt x="261" y="110"/>
                  </a:cubicBezTo>
                  <a:cubicBezTo>
                    <a:pt x="261" y="109"/>
                    <a:pt x="261" y="109"/>
                    <a:pt x="261" y="109"/>
                  </a:cubicBezTo>
                  <a:cubicBezTo>
                    <a:pt x="249" y="103"/>
                    <a:pt x="242" y="97"/>
                    <a:pt x="242" y="91"/>
                  </a:cubicBezTo>
                  <a:cubicBezTo>
                    <a:pt x="225" y="83"/>
                    <a:pt x="225" y="83"/>
                    <a:pt x="225" y="83"/>
                  </a:cubicBezTo>
                  <a:cubicBezTo>
                    <a:pt x="225" y="67"/>
                    <a:pt x="225" y="67"/>
                    <a:pt x="225" y="67"/>
                  </a:cubicBezTo>
                  <a:cubicBezTo>
                    <a:pt x="256" y="50"/>
                    <a:pt x="256" y="50"/>
                    <a:pt x="256" y="50"/>
                  </a:cubicBezTo>
                  <a:cubicBezTo>
                    <a:pt x="254" y="41"/>
                    <a:pt x="252" y="33"/>
                    <a:pt x="249" y="26"/>
                  </a:cubicBezTo>
                  <a:cubicBezTo>
                    <a:pt x="244" y="16"/>
                    <a:pt x="244" y="16"/>
                    <a:pt x="244" y="16"/>
                  </a:cubicBezTo>
                  <a:cubicBezTo>
                    <a:pt x="223" y="18"/>
                    <a:pt x="223" y="18"/>
                    <a:pt x="223" y="18"/>
                  </a:cubicBezTo>
                  <a:cubicBezTo>
                    <a:pt x="214" y="23"/>
                    <a:pt x="205" y="25"/>
                    <a:pt x="196" y="25"/>
                  </a:cubicBezTo>
                  <a:cubicBezTo>
                    <a:pt x="174" y="20"/>
                    <a:pt x="174" y="20"/>
                    <a:pt x="174" y="20"/>
                  </a:cubicBezTo>
                  <a:cubicBezTo>
                    <a:pt x="174" y="12"/>
                    <a:pt x="174" y="12"/>
                    <a:pt x="174" y="12"/>
                  </a:cubicBezTo>
                  <a:cubicBezTo>
                    <a:pt x="171" y="12"/>
                    <a:pt x="171" y="12"/>
                    <a:pt x="171" y="12"/>
                  </a:cubicBezTo>
                  <a:cubicBezTo>
                    <a:pt x="165" y="10"/>
                    <a:pt x="165" y="10"/>
                    <a:pt x="165" y="10"/>
                  </a:cubicBezTo>
                  <a:cubicBezTo>
                    <a:pt x="163" y="5"/>
                    <a:pt x="163" y="5"/>
                    <a:pt x="163" y="5"/>
                  </a:cubicBezTo>
                  <a:cubicBezTo>
                    <a:pt x="163" y="5"/>
                    <a:pt x="163" y="5"/>
                    <a:pt x="163" y="5"/>
                  </a:cubicBezTo>
                  <a:cubicBezTo>
                    <a:pt x="162" y="3"/>
                    <a:pt x="162" y="3"/>
                    <a:pt x="162" y="3"/>
                  </a:cubicBezTo>
                  <a:cubicBezTo>
                    <a:pt x="162" y="2"/>
                    <a:pt x="162" y="2"/>
                    <a:pt x="162" y="2"/>
                  </a:cubicBezTo>
                  <a:cubicBezTo>
                    <a:pt x="162" y="0"/>
                    <a:pt x="162" y="0"/>
                    <a:pt x="162" y="0"/>
                  </a:cubicBezTo>
                  <a:cubicBezTo>
                    <a:pt x="161" y="1"/>
                    <a:pt x="161" y="1"/>
                    <a:pt x="161" y="1"/>
                  </a:cubicBezTo>
                  <a:cubicBezTo>
                    <a:pt x="160" y="18"/>
                    <a:pt x="160" y="18"/>
                    <a:pt x="160" y="18"/>
                  </a:cubicBezTo>
                  <a:cubicBezTo>
                    <a:pt x="159" y="25"/>
                    <a:pt x="159" y="25"/>
                    <a:pt x="159" y="25"/>
                  </a:cubicBezTo>
                  <a:cubicBezTo>
                    <a:pt x="158" y="28"/>
                    <a:pt x="156" y="30"/>
                    <a:pt x="158" y="32"/>
                  </a:cubicBezTo>
                  <a:cubicBezTo>
                    <a:pt x="161" y="36"/>
                    <a:pt x="160" y="42"/>
                    <a:pt x="157" y="47"/>
                  </a:cubicBezTo>
                  <a:cubicBezTo>
                    <a:pt x="160" y="59"/>
                    <a:pt x="160" y="59"/>
                    <a:pt x="160" y="59"/>
                  </a:cubicBezTo>
                  <a:cubicBezTo>
                    <a:pt x="159" y="59"/>
                    <a:pt x="159" y="59"/>
                    <a:pt x="159" y="59"/>
                  </a:cubicBezTo>
                  <a:cubicBezTo>
                    <a:pt x="158" y="60"/>
                    <a:pt x="158" y="60"/>
                    <a:pt x="158" y="60"/>
                  </a:cubicBezTo>
                  <a:cubicBezTo>
                    <a:pt x="149" y="67"/>
                    <a:pt x="149" y="67"/>
                    <a:pt x="149" y="67"/>
                  </a:cubicBezTo>
                  <a:cubicBezTo>
                    <a:pt x="149" y="83"/>
                    <a:pt x="149" y="83"/>
                    <a:pt x="149" y="83"/>
                  </a:cubicBezTo>
                  <a:cubicBezTo>
                    <a:pt x="147" y="84"/>
                    <a:pt x="147" y="84"/>
                    <a:pt x="147" y="84"/>
                  </a:cubicBezTo>
                  <a:cubicBezTo>
                    <a:pt x="132" y="91"/>
                    <a:pt x="122" y="94"/>
                    <a:pt x="116" y="94"/>
                  </a:cubicBezTo>
                  <a:cubicBezTo>
                    <a:pt x="85" y="92"/>
                    <a:pt x="85" y="92"/>
                    <a:pt x="85" y="92"/>
                  </a:cubicBezTo>
                  <a:cubicBezTo>
                    <a:pt x="72" y="104"/>
                    <a:pt x="72" y="104"/>
                    <a:pt x="72" y="104"/>
                  </a:cubicBezTo>
                  <a:lnTo>
                    <a:pt x="71" y="10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Freeform 24"/>
            <p:cNvSpPr/>
            <p:nvPr/>
          </p:nvSpPr>
          <p:spPr bwMode="auto">
            <a:xfrm>
              <a:off x="3846379" y="2573164"/>
              <a:ext cx="104607" cy="148911"/>
            </a:xfrm>
            <a:custGeom>
              <a:gdLst>
                <a:gd fmla="*/ 41 w 70" name="T0"/>
                <a:gd fmla="*/ 1 h 100" name="T1"/>
                <a:gd fmla="*/ 38 w 70" name="T2"/>
                <a:gd fmla="*/ 0 h 100" name="T3"/>
                <a:gd fmla="*/ 28 w 70" name="T4"/>
                <a:gd fmla="*/ 11 h 100" name="T5"/>
                <a:gd fmla="*/ 26 w 70" name="T6"/>
                <a:gd fmla="*/ 10 h 100" name="T7"/>
                <a:gd fmla="*/ 25 w 70" name="T8"/>
                <a:gd fmla="*/ 10 h 100" name="T9"/>
                <a:gd fmla="*/ 26 w 70" name="T10"/>
                <a:gd fmla="*/ 11 h 100" name="T11"/>
                <a:gd fmla="*/ 20 w 70" name="T12"/>
                <a:gd fmla="*/ 17 h 100" name="T13"/>
                <a:gd fmla="*/ 17 w 70" name="T14"/>
                <a:gd fmla="*/ 19 h 100" name="T15"/>
                <a:gd fmla="*/ 10 w 70" name="T16"/>
                <a:gd fmla="*/ 23 h 100" name="T17"/>
                <a:gd fmla="*/ 9 w 70" name="T18"/>
                <a:gd fmla="*/ 28 h 100" name="T19"/>
                <a:gd fmla="*/ 4 w 70" name="T20"/>
                <a:gd fmla="*/ 43 h 100" name="T21"/>
                <a:gd fmla="*/ 1 w 70" name="T22"/>
                <a:gd fmla="*/ 51 h 100" name="T23"/>
                <a:gd fmla="*/ 1 w 70" name="T24"/>
                <a:gd fmla="*/ 66 h 100" name="T25"/>
                <a:gd fmla="*/ 5 w 70" name="T26"/>
                <a:gd fmla="*/ 87 h 100" name="T27"/>
                <a:gd fmla="*/ 16 w 70" name="T28"/>
                <a:gd fmla="*/ 96 h 100" name="T29"/>
                <a:gd fmla="*/ 32 w 70" name="T30"/>
                <a:gd fmla="*/ 100 h 100" name="T31"/>
                <a:gd fmla="*/ 48 w 70" name="T32"/>
                <a:gd fmla="*/ 94 h 100" name="T33"/>
                <a:gd fmla="*/ 44 w 70" name="T34"/>
                <a:gd fmla="*/ 86 h 100" name="T35"/>
                <a:gd fmla="*/ 44 w 70" name="T36"/>
                <a:gd fmla="*/ 85 h 100" name="T37"/>
                <a:gd fmla="*/ 44 w 70" name="T38"/>
                <a:gd fmla="*/ 84 h 100" name="T39"/>
                <a:gd fmla="*/ 45 w 70" name="T40"/>
                <a:gd fmla="*/ 78 h 100" name="T41"/>
                <a:gd fmla="*/ 45 w 70" name="T42"/>
                <a:gd fmla="*/ 77 h 100" name="T43"/>
                <a:gd fmla="*/ 53 w 70" name="T44"/>
                <a:gd fmla="*/ 64 h 100" name="T45"/>
                <a:gd fmla="*/ 66 w 70" name="T46"/>
                <a:gd fmla="*/ 64 h 100" name="T47"/>
                <a:gd fmla="*/ 70 w 70" name="T48"/>
                <a:gd fmla="*/ 63 h 100" name="T49"/>
                <a:gd fmla="*/ 56 w 70" name="T50"/>
                <a:gd fmla="*/ 41 h 100" name="T51"/>
                <a:gd fmla="*/ 52 w 70" name="T52"/>
                <a:gd fmla="*/ 35 h 100" name="T53"/>
                <a:gd fmla="*/ 45 w 70" name="T54"/>
                <a:gd fmla="*/ 15 h 100" name="T55"/>
                <a:gd fmla="*/ 41 w 70" name="T56"/>
                <a:gd fmla="*/ 1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70">
                  <a:moveTo>
                    <a:pt x="41" y="1"/>
                  </a:moveTo>
                  <a:cubicBezTo>
                    <a:pt x="38" y="0"/>
                    <a:pt x="38" y="0"/>
                    <a:pt x="38" y="0"/>
                  </a:cubicBezTo>
                  <a:cubicBezTo>
                    <a:pt x="35" y="0"/>
                    <a:pt x="32" y="4"/>
                    <a:pt x="28" y="11"/>
                  </a:cubicBezTo>
                  <a:cubicBezTo>
                    <a:pt x="26" y="10"/>
                    <a:pt x="26" y="10"/>
                    <a:pt x="26" y="10"/>
                  </a:cubicBezTo>
                  <a:cubicBezTo>
                    <a:pt x="25" y="10"/>
                    <a:pt x="25" y="10"/>
                    <a:pt x="25" y="10"/>
                  </a:cubicBezTo>
                  <a:cubicBezTo>
                    <a:pt x="26" y="11"/>
                    <a:pt x="26" y="11"/>
                    <a:pt x="26" y="11"/>
                  </a:cubicBezTo>
                  <a:cubicBezTo>
                    <a:pt x="20" y="17"/>
                    <a:pt x="20" y="17"/>
                    <a:pt x="20" y="17"/>
                  </a:cubicBezTo>
                  <a:cubicBezTo>
                    <a:pt x="17" y="19"/>
                    <a:pt x="17" y="19"/>
                    <a:pt x="17" y="19"/>
                  </a:cubicBezTo>
                  <a:cubicBezTo>
                    <a:pt x="10" y="23"/>
                    <a:pt x="10" y="23"/>
                    <a:pt x="10" y="23"/>
                  </a:cubicBezTo>
                  <a:cubicBezTo>
                    <a:pt x="9" y="28"/>
                    <a:pt x="9" y="28"/>
                    <a:pt x="9" y="28"/>
                  </a:cubicBezTo>
                  <a:cubicBezTo>
                    <a:pt x="10" y="35"/>
                    <a:pt x="7" y="41"/>
                    <a:pt x="4" y="43"/>
                  </a:cubicBezTo>
                  <a:cubicBezTo>
                    <a:pt x="1" y="51"/>
                    <a:pt x="1" y="51"/>
                    <a:pt x="1" y="51"/>
                  </a:cubicBezTo>
                  <a:cubicBezTo>
                    <a:pt x="1" y="53"/>
                    <a:pt x="0" y="59"/>
                    <a:pt x="1" y="66"/>
                  </a:cubicBezTo>
                  <a:cubicBezTo>
                    <a:pt x="5" y="87"/>
                    <a:pt x="5" y="87"/>
                    <a:pt x="5" y="87"/>
                  </a:cubicBezTo>
                  <a:cubicBezTo>
                    <a:pt x="6" y="90"/>
                    <a:pt x="10" y="93"/>
                    <a:pt x="16" y="96"/>
                  </a:cubicBezTo>
                  <a:cubicBezTo>
                    <a:pt x="32" y="100"/>
                    <a:pt x="32" y="100"/>
                    <a:pt x="32" y="100"/>
                  </a:cubicBezTo>
                  <a:cubicBezTo>
                    <a:pt x="36" y="100"/>
                    <a:pt x="42" y="98"/>
                    <a:pt x="48" y="94"/>
                  </a:cubicBezTo>
                  <a:cubicBezTo>
                    <a:pt x="44" y="86"/>
                    <a:pt x="44" y="86"/>
                    <a:pt x="44" y="86"/>
                  </a:cubicBezTo>
                  <a:cubicBezTo>
                    <a:pt x="44" y="85"/>
                    <a:pt x="44" y="85"/>
                    <a:pt x="44" y="85"/>
                  </a:cubicBezTo>
                  <a:cubicBezTo>
                    <a:pt x="44" y="84"/>
                    <a:pt x="44" y="84"/>
                    <a:pt x="44" y="84"/>
                  </a:cubicBezTo>
                  <a:cubicBezTo>
                    <a:pt x="45" y="78"/>
                    <a:pt x="45" y="78"/>
                    <a:pt x="45" y="78"/>
                  </a:cubicBezTo>
                  <a:cubicBezTo>
                    <a:pt x="45" y="77"/>
                    <a:pt x="45" y="77"/>
                    <a:pt x="45" y="77"/>
                  </a:cubicBezTo>
                  <a:cubicBezTo>
                    <a:pt x="53" y="64"/>
                    <a:pt x="53" y="64"/>
                    <a:pt x="53" y="64"/>
                  </a:cubicBezTo>
                  <a:cubicBezTo>
                    <a:pt x="66" y="64"/>
                    <a:pt x="66" y="64"/>
                    <a:pt x="66" y="64"/>
                  </a:cubicBezTo>
                  <a:cubicBezTo>
                    <a:pt x="70" y="63"/>
                    <a:pt x="70" y="63"/>
                    <a:pt x="70" y="63"/>
                  </a:cubicBezTo>
                  <a:cubicBezTo>
                    <a:pt x="68" y="59"/>
                    <a:pt x="64" y="51"/>
                    <a:pt x="56" y="41"/>
                  </a:cubicBezTo>
                  <a:cubicBezTo>
                    <a:pt x="52" y="35"/>
                    <a:pt x="52" y="35"/>
                    <a:pt x="52" y="35"/>
                  </a:cubicBezTo>
                  <a:cubicBezTo>
                    <a:pt x="49" y="29"/>
                    <a:pt x="46" y="23"/>
                    <a:pt x="45" y="15"/>
                  </a:cubicBezTo>
                  <a:cubicBezTo>
                    <a:pt x="44" y="8"/>
                    <a:pt x="42" y="4"/>
                    <a:pt x="41" y="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6" name="Freeform 25"/>
            <p:cNvSpPr/>
            <p:nvPr/>
          </p:nvSpPr>
          <p:spPr bwMode="auto">
            <a:xfrm>
              <a:off x="3745464" y="2505477"/>
              <a:ext cx="136604" cy="147680"/>
            </a:xfrm>
            <a:custGeom>
              <a:gdLst>
                <a:gd fmla="*/ 46 w 92" name="T0"/>
                <a:gd fmla="*/ 20 h 99" name="T1"/>
                <a:gd fmla="*/ 44 w 92" name="T2"/>
                <a:gd fmla="*/ 22 h 99" name="T3"/>
                <a:gd fmla="*/ 42 w 92" name="T4"/>
                <a:gd fmla="*/ 22 h 99" name="T5"/>
                <a:gd fmla="*/ 33 w 92" name="T6"/>
                <a:gd fmla="*/ 20 h 99" name="T7"/>
                <a:gd fmla="*/ 33 w 92" name="T8"/>
                <a:gd fmla="*/ 24 h 99" name="T9"/>
                <a:gd fmla="*/ 33 w 92" name="T10"/>
                <a:gd fmla="*/ 26 h 99" name="T11"/>
                <a:gd fmla="*/ 31 w 92" name="T12"/>
                <a:gd fmla="*/ 26 h 99" name="T13"/>
                <a:gd fmla="*/ 16 w 92" name="T14"/>
                <a:gd fmla="*/ 32 h 99" name="T15"/>
                <a:gd fmla="*/ 15 w 92" name="T16"/>
                <a:gd fmla="*/ 34 h 99" name="T17"/>
                <a:gd fmla="*/ 20 w 92" name="T18"/>
                <a:gd fmla="*/ 49 h 99" name="T19"/>
                <a:gd fmla="*/ 22 w 92" name="T20"/>
                <a:gd fmla="*/ 50 h 99" name="T21"/>
                <a:gd fmla="*/ 20 w 92" name="T22"/>
                <a:gd fmla="*/ 52 h 99" name="T23"/>
                <a:gd fmla="*/ 3 w 92" name="T24"/>
                <a:gd fmla="*/ 71 h 99" name="T25"/>
                <a:gd fmla="*/ 0 w 92" name="T26"/>
                <a:gd fmla="*/ 77 h 99" name="T27"/>
                <a:gd fmla="*/ 4 w 92" name="T28"/>
                <a:gd fmla="*/ 83 h 99" name="T29"/>
                <a:gd fmla="*/ 12 w 92" name="T30"/>
                <a:gd fmla="*/ 86 h 99" name="T31"/>
                <a:gd fmla="*/ 18 w 92" name="T32"/>
                <a:gd fmla="*/ 86 h 99" name="T33"/>
                <a:gd fmla="*/ 34 w 92" name="T34"/>
                <a:gd fmla="*/ 91 h 99" name="T35"/>
                <a:gd fmla="*/ 41 w 92" name="T36"/>
                <a:gd fmla="*/ 95 h 99" name="T37"/>
                <a:gd fmla="*/ 53 w 92" name="T38"/>
                <a:gd fmla="*/ 99 h 99" name="T39"/>
                <a:gd fmla="*/ 62 w 92" name="T40"/>
                <a:gd fmla="*/ 91 h 99" name="T41"/>
                <a:gd fmla="*/ 68 w 92" name="T42"/>
                <a:gd fmla="*/ 85 h 99" name="T43"/>
                <a:gd fmla="*/ 72 w 92" name="T44"/>
                <a:gd fmla="*/ 72 h 99" name="T45"/>
                <a:gd fmla="*/ 69 w 92" name="T46"/>
                <a:gd fmla="*/ 57 h 99" name="T47"/>
                <a:gd fmla="*/ 74 w 92" name="T48"/>
                <a:gd fmla="*/ 58 h 99" name="T49"/>
                <a:gd fmla="*/ 83 w 92" name="T50"/>
                <a:gd fmla="*/ 59 h 99" name="T51"/>
                <a:gd fmla="*/ 87 w 92" name="T52"/>
                <a:gd fmla="*/ 56 h 99" name="T53"/>
                <a:gd fmla="*/ 89 w 92" name="T54"/>
                <a:gd fmla="*/ 53 h 99" name="T55"/>
                <a:gd fmla="*/ 82 w 92" name="T56"/>
                <a:gd fmla="*/ 33 h 99" name="T57"/>
                <a:gd fmla="*/ 84 w 92" name="T58"/>
                <a:gd fmla="*/ 26 h 99" name="T59"/>
                <a:gd fmla="*/ 91 w 92" name="T60"/>
                <a:gd fmla="*/ 20 h 99" name="T61"/>
                <a:gd fmla="*/ 92 w 92" name="T62"/>
                <a:gd fmla="*/ 20 h 99" name="T63"/>
                <a:gd fmla="*/ 91 w 92" name="T64"/>
                <a:gd fmla="*/ 15 h 99" name="T65"/>
                <a:gd fmla="*/ 74 w 92" name="T66"/>
                <a:gd fmla="*/ 15 h 99" name="T67"/>
                <a:gd fmla="*/ 74 w 92" name="T68"/>
                <a:gd fmla="*/ 15 h 99" name="T69"/>
                <a:gd fmla="*/ 59 w 92" name="T70"/>
                <a:gd fmla="*/ 4 h 99" name="T71"/>
                <a:gd fmla="*/ 41 w 92" name="T72"/>
                <a:gd fmla="*/ 1 h 99" name="T73"/>
                <a:gd fmla="*/ 39 w 92" name="T74"/>
                <a:gd fmla="*/ 2 h 99" name="T75"/>
                <a:gd fmla="*/ 43 w 92" name="T76"/>
                <a:gd fmla="*/ 9 h 99" name="T77"/>
                <a:gd fmla="*/ 46 w 92" name="T78"/>
                <a:gd fmla="*/ 20 h 9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9" w="92">
                  <a:moveTo>
                    <a:pt x="46" y="20"/>
                  </a:moveTo>
                  <a:cubicBezTo>
                    <a:pt x="44" y="22"/>
                    <a:pt x="44" y="22"/>
                    <a:pt x="44" y="22"/>
                  </a:cubicBezTo>
                  <a:cubicBezTo>
                    <a:pt x="42" y="22"/>
                    <a:pt x="42" y="22"/>
                    <a:pt x="42" y="22"/>
                  </a:cubicBezTo>
                  <a:cubicBezTo>
                    <a:pt x="33" y="20"/>
                    <a:pt x="33" y="20"/>
                    <a:pt x="33" y="20"/>
                  </a:cubicBezTo>
                  <a:cubicBezTo>
                    <a:pt x="33" y="24"/>
                    <a:pt x="33" y="24"/>
                    <a:pt x="33" y="24"/>
                  </a:cubicBezTo>
                  <a:cubicBezTo>
                    <a:pt x="33" y="26"/>
                    <a:pt x="33" y="26"/>
                    <a:pt x="33" y="26"/>
                  </a:cubicBezTo>
                  <a:cubicBezTo>
                    <a:pt x="31" y="26"/>
                    <a:pt x="31" y="26"/>
                    <a:pt x="31" y="26"/>
                  </a:cubicBezTo>
                  <a:cubicBezTo>
                    <a:pt x="16" y="32"/>
                    <a:pt x="16" y="32"/>
                    <a:pt x="16" y="32"/>
                  </a:cubicBezTo>
                  <a:cubicBezTo>
                    <a:pt x="15" y="34"/>
                    <a:pt x="15" y="34"/>
                    <a:pt x="15" y="34"/>
                  </a:cubicBezTo>
                  <a:cubicBezTo>
                    <a:pt x="13" y="39"/>
                    <a:pt x="15" y="43"/>
                    <a:pt x="20" y="49"/>
                  </a:cubicBezTo>
                  <a:cubicBezTo>
                    <a:pt x="22" y="50"/>
                    <a:pt x="22" y="50"/>
                    <a:pt x="22" y="50"/>
                  </a:cubicBezTo>
                  <a:cubicBezTo>
                    <a:pt x="20" y="52"/>
                    <a:pt x="20" y="52"/>
                    <a:pt x="20" y="52"/>
                  </a:cubicBezTo>
                  <a:cubicBezTo>
                    <a:pt x="16" y="59"/>
                    <a:pt x="10" y="66"/>
                    <a:pt x="3" y="71"/>
                  </a:cubicBezTo>
                  <a:cubicBezTo>
                    <a:pt x="0" y="73"/>
                    <a:pt x="0" y="75"/>
                    <a:pt x="0" y="77"/>
                  </a:cubicBezTo>
                  <a:cubicBezTo>
                    <a:pt x="4" y="83"/>
                    <a:pt x="4" y="83"/>
                    <a:pt x="4" y="83"/>
                  </a:cubicBezTo>
                  <a:cubicBezTo>
                    <a:pt x="12" y="86"/>
                    <a:pt x="12" y="86"/>
                    <a:pt x="12" y="86"/>
                  </a:cubicBezTo>
                  <a:cubicBezTo>
                    <a:pt x="18" y="86"/>
                    <a:pt x="18" y="86"/>
                    <a:pt x="18" y="86"/>
                  </a:cubicBezTo>
                  <a:cubicBezTo>
                    <a:pt x="26" y="86"/>
                    <a:pt x="32" y="87"/>
                    <a:pt x="34" y="91"/>
                  </a:cubicBezTo>
                  <a:cubicBezTo>
                    <a:pt x="41" y="95"/>
                    <a:pt x="41" y="95"/>
                    <a:pt x="41" y="95"/>
                  </a:cubicBezTo>
                  <a:cubicBezTo>
                    <a:pt x="46" y="98"/>
                    <a:pt x="50" y="99"/>
                    <a:pt x="53" y="99"/>
                  </a:cubicBezTo>
                  <a:cubicBezTo>
                    <a:pt x="56" y="99"/>
                    <a:pt x="60" y="97"/>
                    <a:pt x="62" y="91"/>
                  </a:cubicBezTo>
                  <a:cubicBezTo>
                    <a:pt x="68" y="85"/>
                    <a:pt x="68" y="85"/>
                    <a:pt x="68" y="85"/>
                  </a:cubicBezTo>
                  <a:cubicBezTo>
                    <a:pt x="72" y="72"/>
                    <a:pt x="72" y="72"/>
                    <a:pt x="72" y="72"/>
                  </a:cubicBezTo>
                  <a:cubicBezTo>
                    <a:pt x="69" y="57"/>
                    <a:pt x="69" y="57"/>
                    <a:pt x="69" y="57"/>
                  </a:cubicBezTo>
                  <a:cubicBezTo>
                    <a:pt x="74" y="58"/>
                    <a:pt x="74" y="58"/>
                    <a:pt x="74" y="58"/>
                  </a:cubicBezTo>
                  <a:cubicBezTo>
                    <a:pt x="83" y="59"/>
                    <a:pt x="83" y="59"/>
                    <a:pt x="83" y="59"/>
                  </a:cubicBezTo>
                  <a:cubicBezTo>
                    <a:pt x="87" y="56"/>
                    <a:pt x="87" y="56"/>
                    <a:pt x="87" y="56"/>
                  </a:cubicBezTo>
                  <a:cubicBezTo>
                    <a:pt x="89" y="53"/>
                    <a:pt x="89" y="53"/>
                    <a:pt x="89" y="53"/>
                  </a:cubicBezTo>
                  <a:cubicBezTo>
                    <a:pt x="82" y="33"/>
                    <a:pt x="82" y="33"/>
                    <a:pt x="82" y="33"/>
                  </a:cubicBezTo>
                  <a:cubicBezTo>
                    <a:pt x="84" y="26"/>
                    <a:pt x="84" y="26"/>
                    <a:pt x="84" y="26"/>
                  </a:cubicBezTo>
                  <a:cubicBezTo>
                    <a:pt x="86" y="22"/>
                    <a:pt x="89" y="20"/>
                    <a:pt x="91" y="20"/>
                  </a:cubicBezTo>
                  <a:cubicBezTo>
                    <a:pt x="92" y="20"/>
                    <a:pt x="92" y="20"/>
                    <a:pt x="92" y="20"/>
                  </a:cubicBezTo>
                  <a:cubicBezTo>
                    <a:pt x="91" y="15"/>
                    <a:pt x="91" y="15"/>
                    <a:pt x="91" y="15"/>
                  </a:cubicBezTo>
                  <a:cubicBezTo>
                    <a:pt x="74" y="15"/>
                    <a:pt x="74" y="15"/>
                    <a:pt x="74" y="15"/>
                  </a:cubicBezTo>
                  <a:cubicBezTo>
                    <a:pt x="74" y="15"/>
                    <a:pt x="74" y="15"/>
                    <a:pt x="74" y="15"/>
                  </a:cubicBezTo>
                  <a:cubicBezTo>
                    <a:pt x="59" y="4"/>
                    <a:pt x="59" y="4"/>
                    <a:pt x="59" y="4"/>
                  </a:cubicBezTo>
                  <a:cubicBezTo>
                    <a:pt x="53" y="0"/>
                    <a:pt x="46" y="0"/>
                    <a:pt x="41" y="1"/>
                  </a:cubicBezTo>
                  <a:cubicBezTo>
                    <a:pt x="39" y="2"/>
                    <a:pt x="39" y="2"/>
                    <a:pt x="39" y="2"/>
                  </a:cubicBezTo>
                  <a:cubicBezTo>
                    <a:pt x="38" y="5"/>
                    <a:pt x="39" y="8"/>
                    <a:pt x="43" y="9"/>
                  </a:cubicBezTo>
                  <a:cubicBezTo>
                    <a:pt x="46" y="12"/>
                    <a:pt x="48" y="15"/>
                    <a:pt x="46" y="20"/>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7" name="Freeform 26"/>
            <p:cNvSpPr/>
            <p:nvPr/>
          </p:nvSpPr>
          <p:spPr bwMode="auto">
            <a:xfrm>
              <a:off x="3387340" y="2560858"/>
              <a:ext cx="278130" cy="607949"/>
            </a:xfrm>
            <a:custGeom>
              <a:gdLst>
                <a:gd fmla="*/ 176 w 187" name="T0"/>
                <a:gd fmla="*/ 16 h 408" name="T1"/>
                <a:gd fmla="*/ 167 w 187" name="T2"/>
                <a:gd fmla="*/ 0 h 408" name="T3"/>
                <a:gd fmla="*/ 161 w 187" name="T4"/>
                <a:gd fmla="*/ 9 h 408" name="T5"/>
                <a:gd fmla="*/ 152 w 187" name="T6"/>
                <a:gd fmla="*/ 21 h 408" name="T7"/>
                <a:gd fmla="*/ 134 w 187" name="T8"/>
                <a:gd fmla="*/ 25 h 408" name="T9"/>
                <a:gd fmla="*/ 116 w 187" name="T10"/>
                <a:gd fmla="*/ 23 h 408" name="T11"/>
                <a:gd fmla="*/ 105 w 187" name="T12"/>
                <a:gd fmla="*/ 33 h 408" name="T13"/>
                <a:gd fmla="*/ 97 w 187" name="T14"/>
                <a:gd fmla="*/ 39 h 408" name="T15"/>
                <a:gd fmla="*/ 94 w 187" name="T16"/>
                <a:gd fmla="*/ 40 h 408" name="T17"/>
                <a:gd fmla="*/ 80 w 187" name="T18"/>
                <a:gd fmla="*/ 40 h 408" name="T19"/>
                <a:gd fmla="*/ 79 w 187" name="T20"/>
                <a:gd fmla="*/ 54 h 408" name="T21"/>
                <a:gd fmla="*/ 72 w 187" name="T22"/>
                <a:gd fmla="*/ 65 h 408" name="T23"/>
                <a:gd fmla="*/ 58 w 187" name="T24"/>
                <a:gd fmla="*/ 78 h 408" name="T25"/>
                <a:gd fmla="*/ 56 w 187" name="T26"/>
                <a:gd fmla="*/ 78 h 408" name="T27"/>
                <a:gd fmla="*/ 34 w 187" name="T28"/>
                <a:gd fmla="*/ 91 h 408" name="T29"/>
                <a:gd fmla="*/ 36 w 187" name="T30"/>
                <a:gd fmla="*/ 105 h 408" name="T31"/>
                <a:gd fmla="*/ 23 w 187" name="T32"/>
                <a:gd fmla="*/ 116 h 408" name="T33"/>
                <a:gd fmla="*/ 22 w 187" name="T34"/>
                <a:gd fmla="*/ 132 h 408" name="T35"/>
                <a:gd fmla="*/ 22 w 187" name="T36"/>
                <a:gd fmla="*/ 133 h 408" name="T37"/>
                <a:gd fmla="*/ 22 w 187" name="T38"/>
                <a:gd fmla="*/ 147 h 408" name="T39"/>
                <a:gd fmla="*/ 14 w 187" name="T40"/>
                <a:gd fmla="*/ 158 h 408" name="T41"/>
                <a:gd fmla="*/ 5 w 187" name="T42"/>
                <a:gd fmla="*/ 184 h 408" name="T43"/>
                <a:gd fmla="*/ 14 w 187" name="T44"/>
                <a:gd fmla="*/ 193 h 408" name="T45"/>
                <a:gd fmla="*/ 21 w 187" name="T46"/>
                <a:gd fmla="*/ 225 h 408" name="T47"/>
                <a:gd fmla="*/ 19 w 187" name="T48"/>
                <a:gd fmla="*/ 226 h 408" name="T49"/>
                <a:gd fmla="*/ 4 w 187" name="T50"/>
                <a:gd fmla="*/ 257 h 408" name="T51"/>
                <a:gd fmla="*/ 15 w 187" name="T52"/>
                <a:gd fmla="*/ 317 h 408" name="T53"/>
                <a:gd fmla="*/ 15 w 187" name="T54"/>
                <a:gd fmla="*/ 319 h 408" name="T55"/>
                <a:gd fmla="*/ 1 w 187" name="T56"/>
                <a:gd fmla="*/ 403 h 408" name="T57"/>
                <a:gd fmla="*/ 28 w 187" name="T58"/>
                <a:gd fmla="*/ 392 h 408" name="T59"/>
                <a:gd fmla="*/ 82 w 187" name="T60"/>
                <a:gd fmla="*/ 371 h 408" name="T61"/>
                <a:gd fmla="*/ 97 w 187" name="T62"/>
                <a:gd fmla="*/ 357 h 408" name="T63"/>
                <a:gd fmla="*/ 99 w 187" name="T64"/>
                <a:gd fmla="*/ 358 h 408" name="T65"/>
                <a:gd fmla="*/ 156 w 187" name="T66"/>
                <a:gd fmla="*/ 352 h 408" name="T67"/>
                <a:gd fmla="*/ 156 w 187" name="T68"/>
                <a:gd fmla="*/ 336 h 408" name="T69"/>
                <a:gd fmla="*/ 165 w 187" name="T70"/>
                <a:gd fmla="*/ 329 h 408" name="T71"/>
                <a:gd fmla="*/ 163 w 187" name="T72"/>
                <a:gd fmla="*/ 319 h 408" name="T73"/>
                <a:gd fmla="*/ 163 w 187" name="T74"/>
                <a:gd fmla="*/ 317 h 408" name="T75"/>
                <a:gd fmla="*/ 165 w 187" name="T76"/>
                <a:gd fmla="*/ 309 h 408" name="T77"/>
                <a:gd fmla="*/ 170 w 187" name="T78"/>
                <a:gd fmla="*/ 288 h 408" name="T79"/>
                <a:gd fmla="*/ 159 w 187" name="T80"/>
                <a:gd fmla="*/ 266 h 408" name="T81"/>
                <a:gd fmla="*/ 163 w 187" name="T82"/>
                <a:gd fmla="*/ 241 h 408" name="T83"/>
                <a:gd fmla="*/ 174 w 187" name="T84"/>
                <a:gd fmla="*/ 213 h 408" name="T85"/>
                <a:gd fmla="*/ 187 w 187" name="T86"/>
                <a:gd fmla="*/ 185 h 408" name="T87"/>
                <a:gd fmla="*/ 158 w 187" name="T88"/>
                <a:gd fmla="*/ 158 h 408" name="T89"/>
                <a:gd fmla="*/ 156 w 187" name="T90"/>
                <a:gd fmla="*/ 157 h 408" name="T91"/>
                <a:gd fmla="*/ 152 w 187" name="T92"/>
                <a:gd fmla="*/ 145 h 408" name="T93"/>
                <a:gd fmla="*/ 154 w 187" name="T94"/>
                <a:gd fmla="*/ 125 h 408" name="T95"/>
                <a:gd fmla="*/ 159 w 187" name="T96"/>
                <a:gd fmla="*/ 111 h 408" name="T97"/>
                <a:gd fmla="*/ 167 w 187" name="T98"/>
                <a:gd fmla="*/ 97 h 408" name="T99"/>
                <a:gd fmla="*/ 183 w 187" name="T100"/>
                <a:gd fmla="*/ 87 h 408" name="T101"/>
                <a:gd fmla="*/ 184 w 187" name="T102"/>
                <a:gd fmla="*/ 56 h 408" name="T103"/>
                <a:gd fmla="*/ 172 w 187" name="T104"/>
                <a:gd fmla="*/ 54 h 408" name="T105"/>
                <a:gd fmla="*/ 157 w 187" name="T106"/>
                <a:gd fmla="*/ 46 h 408" name="T107"/>
                <a:gd fmla="*/ 156 w 187" name="T108"/>
                <a:gd fmla="*/ 44 h 408" name="T109"/>
                <a:gd fmla="*/ 156 w 187" name="T110"/>
                <a:gd fmla="*/ 26 h 408" name="T111"/>
                <a:gd fmla="*/ 174 w 187" name="T112"/>
                <a:gd fmla="*/ 20 h 40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8" w="187">
                  <a:moveTo>
                    <a:pt x="174" y="20"/>
                  </a:moveTo>
                  <a:cubicBezTo>
                    <a:pt x="176" y="16"/>
                    <a:pt x="176" y="16"/>
                    <a:pt x="176" y="16"/>
                  </a:cubicBezTo>
                  <a:cubicBezTo>
                    <a:pt x="172" y="5"/>
                    <a:pt x="172" y="5"/>
                    <a:pt x="172" y="5"/>
                  </a:cubicBezTo>
                  <a:cubicBezTo>
                    <a:pt x="167" y="0"/>
                    <a:pt x="167" y="0"/>
                    <a:pt x="167" y="0"/>
                  </a:cubicBezTo>
                  <a:cubicBezTo>
                    <a:pt x="161" y="9"/>
                    <a:pt x="161" y="9"/>
                    <a:pt x="161" y="9"/>
                  </a:cubicBezTo>
                  <a:cubicBezTo>
                    <a:pt x="161" y="9"/>
                    <a:pt x="161" y="9"/>
                    <a:pt x="161" y="9"/>
                  </a:cubicBezTo>
                  <a:cubicBezTo>
                    <a:pt x="152" y="20"/>
                    <a:pt x="152" y="20"/>
                    <a:pt x="152" y="20"/>
                  </a:cubicBezTo>
                  <a:cubicBezTo>
                    <a:pt x="152" y="21"/>
                    <a:pt x="152" y="21"/>
                    <a:pt x="152" y="21"/>
                  </a:cubicBezTo>
                  <a:cubicBezTo>
                    <a:pt x="150" y="21"/>
                    <a:pt x="150" y="21"/>
                    <a:pt x="150" y="21"/>
                  </a:cubicBezTo>
                  <a:cubicBezTo>
                    <a:pt x="134" y="25"/>
                    <a:pt x="134" y="25"/>
                    <a:pt x="134" y="25"/>
                  </a:cubicBezTo>
                  <a:cubicBezTo>
                    <a:pt x="132" y="25"/>
                    <a:pt x="132" y="25"/>
                    <a:pt x="132" y="25"/>
                  </a:cubicBezTo>
                  <a:cubicBezTo>
                    <a:pt x="116" y="23"/>
                    <a:pt x="116" y="23"/>
                    <a:pt x="116" y="23"/>
                  </a:cubicBezTo>
                  <a:cubicBezTo>
                    <a:pt x="108" y="25"/>
                    <a:pt x="108" y="25"/>
                    <a:pt x="108" y="25"/>
                  </a:cubicBezTo>
                  <a:cubicBezTo>
                    <a:pt x="105" y="33"/>
                    <a:pt x="105" y="33"/>
                    <a:pt x="105" y="33"/>
                  </a:cubicBezTo>
                  <a:cubicBezTo>
                    <a:pt x="105" y="34"/>
                    <a:pt x="105" y="34"/>
                    <a:pt x="105" y="34"/>
                  </a:cubicBezTo>
                  <a:cubicBezTo>
                    <a:pt x="97" y="39"/>
                    <a:pt x="97" y="39"/>
                    <a:pt x="97" y="39"/>
                  </a:cubicBezTo>
                  <a:cubicBezTo>
                    <a:pt x="96" y="40"/>
                    <a:pt x="96" y="40"/>
                    <a:pt x="96" y="40"/>
                  </a:cubicBezTo>
                  <a:cubicBezTo>
                    <a:pt x="94" y="40"/>
                    <a:pt x="94" y="40"/>
                    <a:pt x="94" y="40"/>
                  </a:cubicBezTo>
                  <a:cubicBezTo>
                    <a:pt x="81" y="38"/>
                    <a:pt x="81" y="38"/>
                    <a:pt x="81" y="38"/>
                  </a:cubicBezTo>
                  <a:cubicBezTo>
                    <a:pt x="80" y="40"/>
                    <a:pt x="80" y="40"/>
                    <a:pt x="80" y="40"/>
                  </a:cubicBezTo>
                  <a:cubicBezTo>
                    <a:pt x="80" y="54"/>
                    <a:pt x="80" y="54"/>
                    <a:pt x="80" y="54"/>
                  </a:cubicBezTo>
                  <a:cubicBezTo>
                    <a:pt x="79" y="54"/>
                    <a:pt x="79" y="54"/>
                    <a:pt x="79" y="54"/>
                  </a:cubicBezTo>
                  <a:cubicBezTo>
                    <a:pt x="72" y="64"/>
                    <a:pt x="72" y="64"/>
                    <a:pt x="72" y="64"/>
                  </a:cubicBezTo>
                  <a:cubicBezTo>
                    <a:pt x="72" y="65"/>
                    <a:pt x="72" y="65"/>
                    <a:pt x="72" y="65"/>
                  </a:cubicBezTo>
                  <a:cubicBezTo>
                    <a:pt x="71" y="65"/>
                    <a:pt x="71" y="65"/>
                    <a:pt x="71" y="65"/>
                  </a:cubicBezTo>
                  <a:cubicBezTo>
                    <a:pt x="58" y="78"/>
                    <a:pt x="58" y="78"/>
                    <a:pt x="58" y="78"/>
                  </a:cubicBezTo>
                  <a:cubicBezTo>
                    <a:pt x="57" y="78"/>
                    <a:pt x="57" y="78"/>
                    <a:pt x="57" y="78"/>
                  </a:cubicBezTo>
                  <a:cubicBezTo>
                    <a:pt x="56" y="78"/>
                    <a:pt x="56" y="78"/>
                    <a:pt x="56" y="78"/>
                  </a:cubicBezTo>
                  <a:cubicBezTo>
                    <a:pt x="43" y="81"/>
                    <a:pt x="43" y="81"/>
                    <a:pt x="43" y="81"/>
                  </a:cubicBezTo>
                  <a:cubicBezTo>
                    <a:pt x="34" y="91"/>
                    <a:pt x="34" y="91"/>
                    <a:pt x="34" y="91"/>
                  </a:cubicBezTo>
                  <a:cubicBezTo>
                    <a:pt x="36" y="103"/>
                    <a:pt x="36" y="103"/>
                    <a:pt x="36" y="103"/>
                  </a:cubicBezTo>
                  <a:cubicBezTo>
                    <a:pt x="36" y="105"/>
                    <a:pt x="36" y="105"/>
                    <a:pt x="36" y="105"/>
                  </a:cubicBezTo>
                  <a:cubicBezTo>
                    <a:pt x="34" y="106"/>
                    <a:pt x="34" y="106"/>
                    <a:pt x="34" y="106"/>
                  </a:cubicBezTo>
                  <a:cubicBezTo>
                    <a:pt x="23" y="116"/>
                    <a:pt x="23" y="116"/>
                    <a:pt x="23" y="116"/>
                  </a:cubicBezTo>
                  <a:cubicBezTo>
                    <a:pt x="18" y="123"/>
                    <a:pt x="18" y="123"/>
                    <a:pt x="18" y="123"/>
                  </a:cubicBezTo>
                  <a:cubicBezTo>
                    <a:pt x="22" y="132"/>
                    <a:pt x="22" y="132"/>
                    <a:pt x="22" y="132"/>
                  </a:cubicBezTo>
                  <a:cubicBezTo>
                    <a:pt x="22" y="132"/>
                    <a:pt x="22" y="132"/>
                    <a:pt x="22" y="132"/>
                  </a:cubicBezTo>
                  <a:cubicBezTo>
                    <a:pt x="22" y="133"/>
                    <a:pt x="22" y="133"/>
                    <a:pt x="22" y="133"/>
                  </a:cubicBezTo>
                  <a:cubicBezTo>
                    <a:pt x="22" y="146"/>
                    <a:pt x="22" y="146"/>
                    <a:pt x="22" y="146"/>
                  </a:cubicBezTo>
                  <a:cubicBezTo>
                    <a:pt x="22" y="147"/>
                    <a:pt x="22" y="147"/>
                    <a:pt x="22" y="147"/>
                  </a:cubicBezTo>
                  <a:cubicBezTo>
                    <a:pt x="14" y="158"/>
                    <a:pt x="14" y="158"/>
                    <a:pt x="14" y="158"/>
                  </a:cubicBezTo>
                  <a:cubicBezTo>
                    <a:pt x="14" y="158"/>
                    <a:pt x="14" y="158"/>
                    <a:pt x="14" y="158"/>
                  </a:cubicBezTo>
                  <a:cubicBezTo>
                    <a:pt x="4" y="170"/>
                    <a:pt x="4" y="170"/>
                    <a:pt x="4" y="170"/>
                  </a:cubicBezTo>
                  <a:cubicBezTo>
                    <a:pt x="5" y="184"/>
                    <a:pt x="5" y="184"/>
                    <a:pt x="5" y="184"/>
                  </a:cubicBezTo>
                  <a:cubicBezTo>
                    <a:pt x="14" y="192"/>
                    <a:pt x="14" y="192"/>
                    <a:pt x="14" y="192"/>
                  </a:cubicBezTo>
                  <a:cubicBezTo>
                    <a:pt x="14" y="193"/>
                    <a:pt x="14" y="193"/>
                    <a:pt x="14" y="193"/>
                  </a:cubicBezTo>
                  <a:cubicBezTo>
                    <a:pt x="19" y="200"/>
                    <a:pt x="21" y="205"/>
                    <a:pt x="21" y="210"/>
                  </a:cubicBezTo>
                  <a:cubicBezTo>
                    <a:pt x="21" y="225"/>
                    <a:pt x="21" y="225"/>
                    <a:pt x="21" y="225"/>
                  </a:cubicBezTo>
                  <a:cubicBezTo>
                    <a:pt x="20" y="225"/>
                    <a:pt x="20" y="225"/>
                    <a:pt x="20" y="225"/>
                  </a:cubicBezTo>
                  <a:cubicBezTo>
                    <a:pt x="19" y="226"/>
                    <a:pt x="19" y="226"/>
                    <a:pt x="19" y="226"/>
                  </a:cubicBezTo>
                  <a:cubicBezTo>
                    <a:pt x="5" y="236"/>
                    <a:pt x="5" y="236"/>
                    <a:pt x="5" y="236"/>
                  </a:cubicBezTo>
                  <a:cubicBezTo>
                    <a:pt x="4" y="257"/>
                    <a:pt x="4" y="257"/>
                    <a:pt x="4" y="257"/>
                  </a:cubicBezTo>
                  <a:cubicBezTo>
                    <a:pt x="5" y="278"/>
                    <a:pt x="5" y="278"/>
                    <a:pt x="5" y="278"/>
                  </a:cubicBezTo>
                  <a:cubicBezTo>
                    <a:pt x="5" y="285"/>
                    <a:pt x="8" y="298"/>
                    <a:pt x="15" y="317"/>
                  </a:cubicBezTo>
                  <a:cubicBezTo>
                    <a:pt x="15" y="318"/>
                    <a:pt x="15" y="318"/>
                    <a:pt x="15" y="318"/>
                  </a:cubicBezTo>
                  <a:cubicBezTo>
                    <a:pt x="15" y="319"/>
                    <a:pt x="15" y="319"/>
                    <a:pt x="15" y="319"/>
                  </a:cubicBezTo>
                  <a:cubicBezTo>
                    <a:pt x="0" y="389"/>
                    <a:pt x="0" y="389"/>
                    <a:pt x="0" y="389"/>
                  </a:cubicBezTo>
                  <a:cubicBezTo>
                    <a:pt x="1" y="403"/>
                    <a:pt x="1" y="403"/>
                    <a:pt x="1" y="403"/>
                  </a:cubicBezTo>
                  <a:cubicBezTo>
                    <a:pt x="12" y="408"/>
                    <a:pt x="12" y="408"/>
                    <a:pt x="12" y="408"/>
                  </a:cubicBezTo>
                  <a:cubicBezTo>
                    <a:pt x="28" y="392"/>
                    <a:pt x="28" y="392"/>
                    <a:pt x="28" y="392"/>
                  </a:cubicBezTo>
                  <a:cubicBezTo>
                    <a:pt x="29" y="392"/>
                    <a:pt x="29" y="392"/>
                    <a:pt x="29" y="392"/>
                  </a:cubicBezTo>
                  <a:cubicBezTo>
                    <a:pt x="82" y="371"/>
                    <a:pt x="82" y="371"/>
                    <a:pt x="82" y="371"/>
                  </a:cubicBezTo>
                  <a:cubicBezTo>
                    <a:pt x="96" y="358"/>
                    <a:pt x="96" y="358"/>
                    <a:pt x="96" y="358"/>
                  </a:cubicBezTo>
                  <a:cubicBezTo>
                    <a:pt x="97" y="357"/>
                    <a:pt x="97" y="357"/>
                    <a:pt x="97" y="357"/>
                  </a:cubicBezTo>
                  <a:cubicBezTo>
                    <a:pt x="98" y="358"/>
                    <a:pt x="98" y="358"/>
                    <a:pt x="98" y="358"/>
                  </a:cubicBezTo>
                  <a:cubicBezTo>
                    <a:pt x="99" y="358"/>
                    <a:pt x="99" y="358"/>
                    <a:pt x="99" y="358"/>
                  </a:cubicBezTo>
                  <a:cubicBezTo>
                    <a:pt x="130" y="360"/>
                    <a:pt x="130" y="360"/>
                    <a:pt x="130" y="360"/>
                  </a:cubicBezTo>
                  <a:cubicBezTo>
                    <a:pt x="134" y="360"/>
                    <a:pt x="143" y="357"/>
                    <a:pt x="156" y="352"/>
                  </a:cubicBezTo>
                  <a:cubicBezTo>
                    <a:pt x="156" y="337"/>
                    <a:pt x="156" y="337"/>
                    <a:pt x="156" y="337"/>
                  </a:cubicBezTo>
                  <a:cubicBezTo>
                    <a:pt x="156" y="336"/>
                    <a:pt x="156" y="336"/>
                    <a:pt x="156" y="336"/>
                  </a:cubicBezTo>
                  <a:cubicBezTo>
                    <a:pt x="157" y="336"/>
                    <a:pt x="157" y="336"/>
                    <a:pt x="157" y="336"/>
                  </a:cubicBezTo>
                  <a:cubicBezTo>
                    <a:pt x="165" y="329"/>
                    <a:pt x="165" y="329"/>
                    <a:pt x="165" y="329"/>
                  </a:cubicBezTo>
                  <a:cubicBezTo>
                    <a:pt x="163" y="320"/>
                    <a:pt x="163" y="320"/>
                    <a:pt x="163" y="320"/>
                  </a:cubicBezTo>
                  <a:cubicBezTo>
                    <a:pt x="163" y="319"/>
                    <a:pt x="163" y="319"/>
                    <a:pt x="163" y="319"/>
                  </a:cubicBezTo>
                  <a:cubicBezTo>
                    <a:pt x="163" y="318"/>
                    <a:pt x="163" y="318"/>
                    <a:pt x="163" y="318"/>
                  </a:cubicBezTo>
                  <a:cubicBezTo>
                    <a:pt x="163" y="317"/>
                    <a:pt x="163" y="317"/>
                    <a:pt x="163" y="317"/>
                  </a:cubicBezTo>
                  <a:cubicBezTo>
                    <a:pt x="164" y="316"/>
                    <a:pt x="164" y="316"/>
                    <a:pt x="164" y="316"/>
                  </a:cubicBezTo>
                  <a:cubicBezTo>
                    <a:pt x="167" y="314"/>
                    <a:pt x="167" y="311"/>
                    <a:pt x="165" y="309"/>
                  </a:cubicBezTo>
                  <a:cubicBezTo>
                    <a:pt x="163" y="305"/>
                    <a:pt x="163" y="299"/>
                    <a:pt x="167" y="293"/>
                  </a:cubicBezTo>
                  <a:cubicBezTo>
                    <a:pt x="170" y="288"/>
                    <a:pt x="170" y="288"/>
                    <a:pt x="170" y="288"/>
                  </a:cubicBezTo>
                  <a:cubicBezTo>
                    <a:pt x="170" y="278"/>
                    <a:pt x="170" y="278"/>
                    <a:pt x="170" y="278"/>
                  </a:cubicBezTo>
                  <a:cubicBezTo>
                    <a:pt x="159" y="266"/>
                    <a:pt x="159" y="266"/>
                    <a:pt x="159" y="266"/>
                  </a:cubicBezTo>
                  <a:cubicBezTo>
                    <a:pt x="154" y="263"/>
                    <a:pt x="154" y="258"/>
                    <a:pt x="156" y="253"/>
                  </a:cubicBezTo>
                  <a:cubicBezTo>
                    <a:pt x="158" y="249"/>
                    <a:pt x="160" y="245"/>
                    <a:pt x="163" y="241"/>
                  </a:cubicBezTo>
                  <a:cubicBezTo>
                    <a:pt x="166" y="229"/>
                    <a:pt x="166" y="229"/>
                    <a:pt x="166" y="229"/>
                  </a:cubicBezTo>
                  <a:cubicBezTo>
                    <a:pt x="174" y="213"/>
                    <a:pt x="174" y="213"/>
                    <a:pt x="174" y="213"/>
                  </a:cubicBezTo>
                  <a:cubicBezTo>
                    <a:pt x="176" y="205"/>
                    <a:pt x="176" y="205"/>
                    <a:pt x="176" y="205"/>
                  </a:cubicBezTo>
                  <a:cubicBezTo>
                    <a:pt x="187" y="185"/>
                    <a:pt x="187" y="185"/>
                    <a:pt x="187" y="185"/>
                  </a:cubicBezTo>
                  <a:cubicBezTo>
                    <a:pt x="179" y="172"/>
                    <a:pt x="179" y="172"/>
                    <a:pt x="179" y="172"/>
                  </a:cubicBezTo>
                  <a:cubicBezTo>
                    <a:pt x="158" y="158"/>
                    <a:pt x="158" y="158"/>
                    <a:pt x="158" y="158"/>
                  </a:cubicBezTo>
                  <a:cubicBezTo>
                    <a:pt x="156" y="158"/>
                    <a:pt x="156" y="158"/>
                    <a:pt x="156" y="158"/>
                  </a:cubicBezTo>
                  <a:cubicBezTo>
                    <a:pt x="156" y="157"/>
                    <a:pt x="156" y="157"/>
                    <a:pt x="156" y="157"/>
                  </a:cubicBezTo>
                  <a:cubicBezTo>
                    <a:pt x="152" y="146"/>
                    <a:pt x="152" y="146"/>
                    <a:pt x="152" y="146"/>
                  </a:cubicBezTo>
                  <a:cubicBezTo>
                    <a:pt x="152" y="145"/>
                    <a:pt x="152" y="145"/>
                    <a:pt x="152" y="145"/>
                  </a:cubicBezTo>
                  <a:cubicBezTo>
                    <a:pt x="152" y="144"/>
                    <a:pt x="152" y="144"/>
                    <a:pt x="152" y="144"/>
                  </a:cubicBezTo>
                  <a:cubicBezTo>
                    <a:pt x="154" y="125"/>
                    <a:pt x="154" y="125"/>
                    <a:pt x="154" y="125"/>
                  </a:cubicBezTo>
                  <a:cubicBezTo>
                    <a:pt x="154" y="125"/>
                    <a:pt x="154" y="125"/>
                    <a:pt x="154" y="125"/>
                  </a:cubicBezTo>
                  <a:cubicBezTo>
                    <a:pt x="159" y="111"/>
                    <a:pt x="159" y="111"/>
                    <a:pt x="159" y="111"/>
                  </a:cubicBezTo>
                  <a:cubicBezTo>
                    <a:pt x="159" y="106"/>
                    <a:pt x="159" y="103"/>
                    <a:pt x="161" y="100"/>
                  </a:cubicBezTo>
                  <a:cubicBezTo>
                    <a:pt x="163" y="98"/>
                    <a:pt x="165" y="97"/>
                    <a:pt x="167" y="97"/>
                  </a:cubicBezTo>
                  <a:cubicBezTo>
                    <a:pt x="180" y="95"/>
                    <a:pt x="180" y="95"/>
                    <a:pt x="180" y="95"/>
                  </a:cubicBezTo>
                  <a:cubicBezTo>
                    <a:pt x="183" y="87"/>
                    <a:pt x="183" y="87"/>
                    <a:pt x="183" y="87"/>
                  </a:cubicBezTo>
                  <a:cubicBezTo>
                    <a:pt x="187" y="65"/>
                    <a:pt x="187" y="65"/>
                    <a:pt x="187" y="65"/>
                  </a:cubicBezTo>
                  <a:cubicBezTo>
                    <a:pt x="184" y="56"/>
                    <a:pt x="184" y="56"/>
                    <a:pt x="184" y="56"/>
                  </a:cubicBezTo>
                  <a:cubicBezTo>
                    <a:pt x="172" y="54"/>
                    <a:pt x="172" y="54"/>
                    <a:pt x="172" y="54"/>
                  </a:cubicBezTo>
                  <a:cubicBezTo>
                    <a:pt x="172" y="54"/>
                    <a:pt x="172" y="54"/>
                    <a:pt x="172" y="54"/>
                  </a:cubicBezTo>
                  <a:cubicBezTo>
                    <a:pt x="158" y="47"/>
                    <a:pt x="158" y="47"/>
                    <a:pt x="158" y="47"/>
                  </a:cubicBezTo>
                  <a:cubicBezTo>
                    <a:pt x="157" y="46"/>
                    <a:pt x="157" y="46"/>
                    <a:pt x="157" y="46"/>
                  </a:cubicBezTo>
                  <a:cubicBezTo>
                    <a:pt x="157" y="45"/>
                    <a:pt x="157" y="45"/>
                    <a:pt x="157" y="45"/>
                  </a:cubicBezTo>
                  <a:cubicBezTo>
                    <a:pt x="156" y="44"/>
                    <a:pt x="156" y="44"/>
                    <a:pt x="156" y="44"/>
                  </a:cubicBezTo>
                  <a:cubicBezTo>
                    <a:pt x="156" y="27"/>
                    <a:pt x="156" y="27"/>
                    <a:pt x="156" y="27"/>
                  </a:cubicBezTo>
                  <a:cubicBezTo>
                    <a:pt x="156" y="26"/>
                    <a:pt x="156" y="26"/>
                    <a:pt x="156" y="26"/>
                  </a:cubicBezTo>
                  <a:cubicBezTo>
                    <a:pt x="156" y="24"/>
                    <a:pt x="156" y="24"/>
                    <a:pt x="156" y="24"/>
                  </a:cubicBezTo>
                  <a:lnTo>
                    <a:pt x="174" y="2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8" name="Freeform 27"/>
            <p:cNvSpPr/>
            <p:nvPr/>
          </p:nvSpPr>
          <p:spPr bwMode="auto">
            <a:xfrm>
              <a:off x="3616244" y="2349183"/>
              <a:ext cx="449193" cy="643638"/>
            </a:xfrm>
            <a:custGeom>
              <a:gdLst>
                <a:gd fmla="*/ 268 w 302" name="T0"/>
                <a:gd fmla="*/ 123 h 432" name="T1"/>
                <a:gd fmla="*/ 233 w 302" name="T2"/>
                <a:gd fmla="*/ 105 h 432" name="T3"/>
                <a:gd fmla="*/ 240 w 302" name="T4"/>
                <a:gd fmla="*/ 87 h 432" name="T5"/>
                <a:gd fmla="*/ 212 w 302" name="T6"/>
                <a:gd fmla="*/ 76 h 432" name="T7"/>
                <a:gd fmla="*/ 197 w 302" name="T8"/>
                <a:gd fmla="*/ 58 h 432" name="T9"/>
                <a:gd fmla="*/ 201 w 302" name="T10"/>
                <a:gd fmla="*/ 28 h 432" name="T11"/>
                <a:gd fmla="*/ 192 w 302" name="T12"/>
                <a:gd fmla="*/ 34 h 432" name="T13"/>
                <a:gd fmla="*/ 178 w 302" name="T14"/>
                <a:gd fmla="*/ 23 h 432" name="T15"/>
                <a:gd fmla="*/ 155 w 302" name="T16"/>
                <a:gd fmla="*/ 11 h 432" name="T17"/>
                <a:gd fmla="*/ 134 w 302" name="T18"/>
                <a:gd fmla="*/ 25 h 432" name="T19"/>
                <a:gd fmla="*/ 125 w 302" name="T20"/>
                <a:gd fmla="*/ 56 h 432" name="T21"/>
                <a:gd fmla="*/ 102 w 302" name="T22"/>
                <a:gd fmla="*/ 66 h 432" name="T23"/>
                <a:gd fmla="*/ 79 w 302" name="T24"/>
                <a:gd fmla="*/ 60 h 432" name="T25"/>
                <a:gd fmla="*/ 62 w 302" name="T26"/>
                <a:gd fmla="*/ 87 h 432" name="T27"/>
                <a:gd fmla="*/ 40 w 302" name="T28"/>
                <a:gd fmla="*/ 78 h 432" name="T29"/>
                <a:gd fmla="*/ 33 w 302" name="T30"/>
                <a:gd fmla="*/ 45 h 432" name="T31"/>
                <a:gd fmla="*/ 13 w 302" name="T32"/>
                <a:gd fmla="*/ 83 h 432" name="T33"/>
                <a:gd fmla="*/ 0 w 302" name="T34"/>
                <a:gd fmla="*/ 105 h 432" name="T35"/>
                <a:gd fmla="*/ 31 w 302" name="T36"/>
                <a:gd fmla="*/ 160 h 432" name="T37"/>
                <a:gd fmla="*/ 23 w 302" name="T38"/>
                <a:gd fmla="*/ 169 h 432" name="T39"/>
                <a:gd fmla="*/ 36 w 302" name="T40"/>
                <a:gd fmla="*/ 192 h 432" name="T41"/>
                <a:gd fmla="*/ 37 w 302" name="T42"/>
                <a:gd fmla="*/ 231 h 432" name="T43"/>
                <a:gd fmla="*/ 30 w 302" name="T44"/>
                <a:gd fmla="*/ 244 h 432" name="T45"/>
                <a:gd fmla="*/ 6 w 302" name="T46"/>
                <a:gd fmla="*/ 286 h 432" name="T47"/>
                <a:gd fmla="*/ 40 w 302" name="T48"/>
                <a:gd fmla="*/ 325 h 432" name="T49"/>
                <a:gd fmla="*/ 29 w 302" name="T50"/>
                <a:gd fmla="*/ 351 h 432" name="T51"/>
                <a:gd fmla="*/ 16 w 302" name="T52"/>
                <a:gd fmla="*/ 387 h 432" name="T53"/>
                <a:gd fmla="*/ 11 w 302" name="T54"/>
                <a:gd fmla="*/ 402 h 432" name="T55"/>
                <a:gd fmla="*/ 23 w 302" name="T56"/>
                <a:gd fmla="*/ 417 h 432" name="T57"/>
                <a:gd fmla="*/ 25 w 302" name="T58"/>
                <a:gd fmla="*/ 425 h 432" name="T59"/>
                <a:gd fmla="*/ 104 w 302" name="T60"/>
                <a:gd fmla="*/ 424 h 432" name="T61"/>
                <a:gd fmla="*/ 97 w 302" name="T62"/>
                <a:gd fmla="*/ 399 h 432" name="T63"/>
                <a:gd fmla="*/ 192 w 302" name="T64"/>
                <a:gd fmla="*/ 299 h 432" name="T65"/>
                <a:gd fmla="*/ 211 w 302" name="T66"/>
                <a:gd fmla="*/ 278 h 432" name="T67"/>
                <a:gd fmla="*/ 194 w 302" name="T68"/>
                <a:gd fmla="*/ 260 h 432" name="T69"/>
                <a:gd fmla="*/ 188 w 302" name="T70"/>
                <a:gd fmla="*/ 256 h 432" name="T71"/>
                <a:gd fmla="*/ 140 w 302" name="T72"/>
                <a:gd fmla="*/ 209 h 432" name="T73"/>
                <a:gd fmla="*/ 99 w 302" name="T74"/>
                <a:gd fmla="*/ 196 h 432" name="T75"/>
                <a:gd fmla="*/ 102 w 302" name="T76"/>
                <a:gd fmla="*/ 156 h 432" name="T77"/>
                <a:gd fmla="*/ 118 w 302" name="T78"/>
                <a:gd fmla="*/ 120 h 432" name="T79"/>
                <a:gd fmla="*/ 127 w 302" name="T80"/>
                <a:gd fmla="*/ 101 h 432" name="T81"/>
                <a:gd fmla="*/ 183 w 302" name="T82"/>
                <a:gd fmla="*/ 119 h 432" name="T83"/>
                <a:gd fmla="*/ 181 w 302" name="T84"/>
                <a:gd fmla="*/ 154 h 432" name="T85"/>
                <a:gd fmla="*/ 211 w 302" name="T86"/>
                <a:gd fmla="*/ 181 h 432" name="T87"/>
                <a:gd fmla="*/ 269 w 302" name="T88"/>
                <a:gd fmla="*/ 203 h 432" name="T89"/>
                <a:gd fmla="*/ 285 w 302" name="T90"/>
                <a:gd fmla="*/ 175 h 432" name="T91"/>
                <a:gd fmla="*/ 290 w 302" name="T92"/>
                <a:gd fmla="*/ 159 h 432" name="T93"/>
                <a:gd fmla="*/ 285 w 302" name="T94"/>
                <a:gd fmla="*/ 145 h 432" name="T95"/>
                <a:gd fmla="*/ 278 w 302" name="T96"/>
                <a:gd fmla="*/ 130 h 43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32" w="302">
                  <a:moveTo>
                    <a:pt x="278" y="130"/>
                  </a:moveTo>
                  <a:cubicBezTo>
                    <a:pt x="273" y="127"/>
                    <a:pt x="273" y="127"/>
                    <a:pt x="273" y="127"/>
                  </a:cubicBezTo>
                  <a:cubicBezTo>
                    <a:pt x="272" y="127"/>
                    <a:pt x="272" y="127"/>
                    <a:pt x="272" y="127"/>
                  </a:cubicBezTo>
                  <a:cubicBezTo>
                    <a:pt x="268" y="123"/>
                    <a:pt x="268" y="123"/>
                    <a:pt x="268" y="123"/>
                  </a:cubicBezTo>
                  <a:cubicBezTo>
                    <a:pt x="249" y="118"/>
                    <a:pt x="249" y="118"/>
                    <a:pt x="249" y="118"/>
                  </a:cubicBezTo>
                  <a:cubicBezTo>
                    <a:pt x="244" y="118"/>
                    <a:pt x="244" y="118"/>
                    <a:pt x="244" y="118"/>
                  </a:cubicBezTo>
                  <a:cubicBezTo>
                    <a:pt x="240" y="119"/>
                    <a:pt x="240" y="119"/>
                    <a:pt x="240" y="119"/>
                  </a:cubicBezTo>
                  <a:cubicBezTo>
                    <a:pt x="233" y="105"/>
                    <a:pt x="233" y="105"/>
                    <a:pt x="233" y="105"/>
                  </a:cubicBezTo>
                  <a:cubicBezTo>
                    <a:pt x="233" y="104"/>
                    <a:pt x="233" y="104"/>
                    <a:pt x="233" y="104"/>
                  </a:cubicBezTo>
                  <a:cubicBezTo>
                    <a:pt x="239" y="97"/>
                    <a:pt x="239" y="97"/>
                    <a:pt x="239" y="97"/>
                  </a:cubicBezTo>
                  <a:cubicBezTo>
                    <a:pt x="239" y="89"/>
                    <a:pt x="239" y="89"/>
                    <a:pt x="239" y="89"/>
                  </a:cubicBezTo>
                  <a:cubicBezTo>
                    <a:pt x="240" y="87"/>
                    <a:pt x="240" y="87"/>
                    <a:pt x="240" y="87"/>
                  </a:cubicBezTo>
                  <a:cubicBezTo>
                    <a:pt x="243" y="82"/>
                    <a:pt x="243" y="82"/>
                    <a:pt x="243" y="82"/>
                  </a:cubicBezTo>
                  <a:cubicBezTo>
                    <a:pt x="240" y="80"/>
                    <a:pt x="240" y="80"/>
                    <a:pt x="240" y="80"/>
                  </a:cubicBezTo>
                  <a:cubicBezTo>
                    <a:pt x="230" y="78"/>
                    <a:pt x="230" y="78"/>
                    <a:pt x="230" y="78"/>
                  </a:cubicBezTo>
                  <a:cubicBezTo>
                    <a:pt x="212" y="76"/>
                    <a:pt x="212" y="76"/>
                    <a:pt x="212" y="76"/>
                  </a:cubicBezTo>
                  <a:cubicBezTo>
                    <a:pt x="211" y="76"/>
                    <a:pt x="211" y="76"/>
                    <a:pt x="211" y="76"/>
                  </a:cubicBezTo>
                  <a:cubicBezTo>
                    <a:pt x="200" y="65"/>
                    <a:pt x="200" y="65"/>
                    <a:pt x="200" y="65"/>
                  </a:cubicBezTo>
                  <a:cubicBezTo>
                    <a:pt x="200" y="65"/>
                    <a:pt x="200" y="65"/>
                    <a:pt x="200" y="65"/>
                  </a:cubicBezTo>
                  <a:cubicBezTo>
                    <a:pt x="197" y="58"/>
                    <a:pt x="197" y="58"/>
                    <a:pt x="197" y="58"/>
                  </a:cubicBezTo>
                  <a:cubicBezTo>
                    <a:pt x="196" y="56"/>
                    <a:pt x="196" y="56"/>
                    <a:pt x="196" y="56"/>
                  </a:cubicBezTo>
                  <a:cubicBezTo>
                    <a:pt x="202" y="41"/>
                    <a:pt x="202" y="41"/>
                    <a:pt x="202" y="41"/>
                  </a:cubicBezTo>
                  <a:cubicBezTo>
                    <a:pt x="202" y="31"/>
                    <a:pt x="202" y="31"/>
                    <a:pt x="202" y="31"/>
                  </a:cubicBezTo>
                  <a:cubicBezTo>
                    <a:pt x="201" y="28"/>
                    <a:pt x="201" y="28"/>
                    <a:pt x="201" y="28"/>
                  </a:cubicBezTo>
                  <a:cubicBezTo>
                    <a:pt x="196" y="34"/>
                    <a:pt x="196" y="34"/>
                    <a:pt x="196" y="34"/>
                  </a:cubicBezTo>
                  <a:cubicBezTo>
                    <a:pt x="195" y="34"/>
                    <a:pt x="195" y="34"/>
                    <a:pt x="195" y="34"/>
                  </a:cubicBezTo>
                  <a:cubicBezTo>
                    <a:pt x="193" y="36"/>
                    <a:pt x="193" y="36"/>
                    <a:pt x="193" y="36"/>
                  </a:cubicBezTo>
                  <a:cubicBezTo>
                    <a:pt x="192" y="34"/>
                    <a:pt x="192" y="34"/>
                    <a:pt x="192" y="34"/>
                  </a:cubicBezTo>
                  <a:cubicBezTo>
                    <a:pt x="190" y="34"/>
                    <a:pt x="190" y="34"/>
                    <a:pt x="190" y="34"/>
                  </a:cubicBezTo>
                  <a:cubicBezTo>
                    <a:pt x="180" y="25"/>
                    <a:pt x="180" y="25"/>
                    <a:pt x="180" y="25"/>
                  </a:cubicBezTo>
                  <a:cubicBezTo>
                    <a:pt x="178" y="24"/>
                    <a:pt x="178" y="24"/>
                    <a:pt x="178" y="24"/>
                  </a:cubicBezTo>
                  <a:cubicBezTo>
                    <a:pt x="178" y="23"/>
                    <a:pt x="178" y="23"/>
                    <a:pt x="178" y="23"/>
                  </a:cubicBezTo>
                  <a:cubicBezTo>
                    <a:pt x="176" y="7"/>
                    <a:pt x="176" y="7"/>
                    <a:pt x="176" y="7"/>
                  </a:cubicBezTo>
                  <a:cubicBezTo>
                    <a:pt x="171" y="0"/>
                    <a:pt x="171" y="0"/>
                    <a:pt x="171" y="0"/>
                  </a:cubicBezTo>
                  <a:cubicBezTo>
                    <a:pt x="161" y="0"/>
                    <a:pt x="161" y="0"/>
                    <a:pt x="161" y="0"/>
                  </a:cubicBezTo>
                  <a:cubicBezTo>
                    <a:pt x="155" y="11"/>
                    <a:pt x="155" y="11"/>
                    <a:pt x="155" y="11"/>
                  </a:cubicBezTo>
                  <a:cubicBezTo>
                    <a:pt x="154" y="13"/>
                    <a:pt x="154" y="13"/>
                    <a:pt x="154" y="13"/>
                  </a:cubicBezTo>
                  <a:cubicBezTo>
                    <a:pt x="153" y="14"/>
                    <a:pt x="153" y="14"/>
                    <a:pt x="153" y="14"/>
                  </a:cubicBezTo>
                  <a:cubicBezTo>
                    <a:pt x="137" y="10"/>
                    <a:pt x="137" y="10"/>
                    <a:pt x="137" y="10"/>
                  </a:cubicBezTo>
                  <a:cubicBezTo>
                    <a:pt x="134" y="25"/>
                    <a:pt x="134" y="25"/>
                    <a:pt x="134" y="25"/>
                  </a:cubicBezTo>
                  <a:cubicBezTo>
                    <a:pt x="134" y="40"/>
                    <a:pt x="134" y="40"/>
                    <a:pt x="134" y="40"/>
                  </a:cubicBezTo>
                  <a:cubicBezTo>
                    <a:pt x="133" y="41"/>
                    <a:pt x="133" y="41"/>
                    <a:pt x="133" y="41"/>
                  </a:cubicBezTo>
                  <a:cubicBezTo>
                    <a:pt x="125" y="55"/>
                    <a:pt x="125" y="55"/>
                    <a:pt x="125" y="55"/>
                  </a:cubicBezTo>
                  <a:cubicBezTo>
                    <a:pt x="125" y="56"/>
                    <a:pt x="125" y="56"/>
                    <a:pt x="125" y="56"/>
                  </a:cubicBezTo>
                  <a:cubicBezTo>
                    <a:pt x="123" y="57"/>
                    <a:pt x="123" y="57"/>
                    <a:pt x="123" y="57"/>
                  </a:cubicBezTo>
                  <a:cubicBezTo>
                    <a:pt x="122" y="57"/>
                    <a:pt x="122" y="57"/>
                    <a:pt x="122" y="57"/>
                  </a:cubicBezTo>
                  <a:cubicBezTo>
                    <a:pt x="112" y="58"/>
                    <a:pt x="112" y="58"/>
                    <a:pt x="112" y="58"/>
                  </a:cubicBezTo>
                  <a:cubicBezTo>
                    <a:pt x="102" y="66"/>
                    <a:pt x="102" y="66"/>
                    <a:pt x="102" y="66"/>
                  </a:cubicBezTo>
                  <a:cubicBezTo>
                    <a:pt x="100" y="67"/>
                    <a:pt x="100" y="67"/>
                    <a:pt x="100" y="67"/>
                  </a:cubicBezTo>
                  <a:cubicBezTo>
                    <a:pt x="99" y="67"/>
                    <a:pt x="99" y="67"/>
                    <a:pt x="99" y="67"/>
                  </a:cubicBezTo>
                  <a:cubicBezTo>
                    <a:pt x="98" y="67"/>
                    <a:pt x="98" y="67"/>
                    <a:pt x="98" y="67"/>
                  </a:cubicBezTo>
                  <a:cubicBezTo>
                    <a:pt x="79" y="60"/>
                    <a:pt x="79" y="60"/>
                    <a:pt x="79" y="60"/>
                  </a:cubicBezTo>
                  <a:cubicBezTo>
                    <a:pt x="76" y="67"/>
                    <a:pt x="76" y="67"/>
                    <a:pt x="76" y="67"/>
                  </a:cubicBezTo>
                  <a:cubicBezTo>
                    <a:pt x="76" y="68"/>
                    <a:pt x="76" y="68"/>
                    <a:pt x="76" y="68"/>
                  </a:cubicBezTo>
                  <a:cubicBezTo>
                    <a:pt x="68" y="82"/>
                    <a:pt x="68" y="82"/>
                    <a:pt x="68" y="82"/>
                  </a:cubicBezTo>
                  <a:cubicBezTo>
                    <a:pt x="67" y="85"/>
                    <a:pt x="65" y="86"/>
                    <a:pt x="62" y="87"/>
                  </a:cubicBezTo>
                  <a:cubicBezTo>
                    <a:pt x="54" y="85"/>
                    <a:pt x="54" y="85"/>
                    <a:pt x="54" y="85"/>
                  </a:cubicBezTo>
                  <a:cubicBezTo>
                    <a:pt x="43" y="80"/>
                    <a:pt x="43" y="80"/>
                    <a:pt x="43" y="80"/>
                  </a:cubicBezTo>
                  <a:cubicBezTo>
                    <a:pt x="41" y="79"/>
                    <a:pt x="41" y="79"/>
                    <a:pt x="41" y="79"/>
                  </a:cubicBezTo>
                  <a:cubicBezTo>
                    <a:pt x="40" y="78"/>
                    <a:pt x="40" y="78"/>
                    <a:pt x="40" y="78"/>
                  </a:cubicBezTo>
                  <a:cubicBezTo>
                    <a:pt x="40" y="78"/>
                    <a:pt x="40" y="78"/>
                    <a:pt x="40" y="78"/>
                  </a:cubicBezTo>
                  <a:cubicBezTo>
                    <a:pt x="38" y="61"/>
                    <a:pt x="38" y="61"/>
                    <a:pt x="38" y="61"/>
                  </a:cubicBezTo>
                  <a:cubicBezTo>
                    <a:pt x="35" y="49"/>
                    <a:pt x="35" y="49"/>
                    <a:pt x="35" y="49"/>
                  </a:cubicBezTo>
                  <a:cubicBezTo>
                    <a:pt x="33" y="45"/>
                    <a:pt x="33" y="45"/>
                    <a:pt x="33" y="45"/>
                  </a:cubicBezTo>
                  <a:cubicBezTo>
                    <a:pt x="28" y="55"/>
                    <a:pt x="28" y="55"/>
                    <a:pt x="28" y="55"/>
                  </a:cubicBezTo>
                  <a:cubicBezTo>
                    <a:pt x="20" y="66"/>
                    <a:pt x="20" y="66"/>
                    <a:pt x="20" y="66"/>
                  </a:cubicBezTo>
                  <a:cubicBezTo>
                    <a:pt x="13" y="82"/>
                    <a:pt x="13" y="82"/>
                    <a:pt x="13" y="82"/>
                  </a:cubicBezTo>
                  <a:cubicBezTo>
                    <a:pt x="13" y="83"/>
                    <a:pt x="13" y="83"/>
                    <a:pt x="13" y="83"/>
                  </a:cubicBezTo>
                  <a:cubicBezTo>
                    <a:pt x="13" y="83"/>
                    <a:pt x="13" y="83"/>
                    <a:pt x="13" y="83"/>
                  </a:cubicBezTo>
                  <a:cubicBezTo>
                    <a:pt x="12" y="83"/>
                    <a:pt x="12" y="83"/>
                    <a:pt x="12" y="83"/>
                  </a:cubicBezTo>
                  <a:cubicBezTo>
                    <a:pt x="6" y="92"/>
                    <a:pt x="6" y="92"/>
                    <a:pt x="6" y="92"/>
                  </a:cubicBezTo>
                  <a:cubicBezTo>
                    <a:pt x="6" y="95"/>
                    <a:pt x="4" y="99"/>
                    <a:pt x="0" y="105"/>
                  </a:cubicBezTo>
                  <a:cubicBezTo>
                    <a:pt x="4" y="121"/>
                    <a:pt x="4" y="121"/>
                    <a:pt x="4" y="121"/>
                  </a:cubicBezTo>
                  <a:cubicBezTo>
                    <a:pt x="25" y="144"/>
                    <a:pt x="25" y="144"/>
                    <a:pt x="25" y="144"/>
                  </a:cubicBezTo>
                  <a:cubicBezTo>
                    <a:pt x="31" y="158"/>
                    <a:pt x="31" y="158"/>
                    <a:pt x="31" y="158"/>
                  </a:cubicBezTo>
                  <a:cubicBezTo>
                    <a:pt x="31" y="160"/>
                    <a:pt x="31" y="160"/>
                    <a:pt x="31" y="160"/>
                  </a:cubicBezTo>
                  <a:cubicBezTo>
                    <a:pt x="31" y="161"/>
                    <a:pt x="31" y="161"/>
                    <a:pt x="31" y="161"/>
                  </a:cubicBezTo>
                  <a:cubicBezTo>
                    <a:pt x="30" y="161"/>
                    <a:pt x="30" y="161"/>
                    <a:pt x="30" y="161"/>
                  </a:cubicBezTo>
                  <a:cubicBezTo>
                    <a:pt x="25" y="168"/>
                    <a:pt x="25" y="168"/>
                    <a:pt x="25" y="168"/>
                  </a:cubicBezTo>
                  <a:cubicBezTo>
                    <a:pt x="23" y="169"/>
                    <a:pt x="23" y="169"/>
                    <a:pt x="23" y="169"/>
                  </a:cubicBezTo>
                  <a:cubicBezTo>
                    <a:pt x="9" y="172"/>
                    <a:pt x="9" y="172"/>
                    <a:pt x="9" y="172"/>
                  </a:cubicBezTo>
                  <a:cubicBezTo>
                    <a:pt x="11" y="183"/>
                    <a:pt x="11" y="183"/>
                    <a:pt x="11" y="183"/>
                  </a:cubicBezTo>
                  <a:cubicBezTo>
                    <a:pt x="21" y="189"/>
                    <a:pt x="21" y="189"/>
                    <a:pt x="21" y="189"/>
                  </a:cubicBezTo>
                  <a:cubicBezTo>
                    <a:pt x="36" y="192"/>
                    <a:pt x="36" y="192"/>
                    <a:pt x="36" y="192"/>
                  </a:cubicBezTo>
                  <a:cubicBezTo>
                    <a:pt x="40" y="206"/>
                    <a:pt x="40" y="206"/>
                    <a:pt x="40" y="206"/>
                  </a:cubicBezTo>
                  <a:cubicBezTo>
                    <a:pt x="40" y="207"/>
                    <a:pt x="40" y="207"/>
                    <a:pt x="40" y="207"/>
                  </a:cubicBezTo>
                  <a:cubicBezTo>
                    <a:pt x="40" y="207"/>
                    <a:pt x="40" y="207"/>
                    <a:pt x="40" y="207"/>
                  </a:cubicBezTo>
                  <a:cubicBezTo>
                    <a:pt x="37" y="231"/>
                    <a:pt x="37" y="231"/>
                    <a:pt x="37" y="231"/>
                  </a:cubicBezTo>
                  <a:cubicBezTo>
                    <a:pt x="37" y="231"/>
                    <a:pt x="37" y="231"/>
                    <a:pt x="37" y="231"/>
                  </a:cubicBezTo>
                  <a:cubicBezTo>
                    <a:pt x="31" y="242"/>
                    <a:pt x="31" y="242"/>
                    <a:pt x="31" y="242"/>
                  </a:cubicBezTo>
                  <a:cubicBezTo>
                    <a:pt x="31" y="244"/>
                    <a:pt x="31" y="244"/>
                    <a:pt x="31" y="244"/>
                  </a:cubicBezTo>
                  <a:cubicBezTo>
                    <a:pt x="30" y="244"/>
                    <a:pt x="30" y="244"/>
                    <a:pt x="30" y="244"/>
                  </a:cubicBezTo>
                  <a:cubicBezTo>
                    <a:pt x="13" y="247"/>
                    <a:pt x="13" y="247"/>
                    <a:pt x="13" y="247"/>
                  </a:cubicBezTo>
                  <a:cubicBezTo>
                    <a:pt x="13" y="254"/>
                    <a:pt x="13" y="254"/>
                    <a:pt x="13" y="254"/>
                  </a:cubicBezTo>
                  <a:cubicBezTo>
                    <a:pt x="8" y="269"/>
                    <a:pt x="8" y="269"/>
                    <a:pt x="8" y="269"/>
                  </a:cubicBezTo>
                  <a:cubicBezTo>
                    <a:pt x="6" y="286"/>
                    <a:pt x="6" y="286"/>
                    <a:pt x="6" y="286"/>
                  </a:cubicBezTo>
                  <a:cubicBezTo>
                    <a:pt x="9" y="296"/>
                    <a:pt x="9" y="296"/>
                    <a:pt x="9" y="296"/>
                  </a:cubicBezTo>
                  <a:cubicBezTo>
                    <a:pt x="31" y="309"/>
                    <a:pt x="31" y="309"/>
                    <a:pt x="31" y="309"/>
                  </a:cubicBezTo>
                  <a:cubicBezTo>
                    <a:pt x="31" y="309"/>
                    <a:pt x="31" y="309"/>
                    <a:pt x="31" y="309"/>
                  </a:cubicBezTo>
                  <a:cubicBezTo>
                    <a:pt x="40" y="325"/>
                    <a:pt x="40" y="325"/>
                    <a:pt x="40" y="325"/>
                  </a:cubicBezTo>
                  <a:cubicBezTo>
                    <a:pt x="40" y="325"/>
                    <a:pt x="40" y="325"/>
                    <a:pt x="40" y="325"/>
                  </a:cubicBezTo>
                  <a:cubicBezTo>
                    <a:pt x="41" y="326"/>
                    <a:pt x="41" y="326"/>
                    <a:pt x="41" y="326"/>
                  </a:cubicBezTo>
                  <a:cubicBezTo>
                    <a:pt x="40" y="327"/>
                    <a:pt x="40" y="327"/>
                    <a:pt x="40" y="327"/>
                  </a:cubicBezTo>
                  <a:cubicBezTo>
                    <a:pt x="29" y="351"/>
                    <a:pt x="29" y="351"/>
                    <a:pt x="29" y="351"/>
                  </a:cubicBezTo>
                  <a:cubicBezTo>
                    <a:pt x="27" y="358"/>
                    <a:pt x="27" y="358"/>
                    <a:pt x="27" y="358"/>
                  </a:cubicBezTo>
                  <a:cubicBezTo>
                    <a:pt x="20" y="374"/>
                    <a:pt x="20" y="374"/>
                    <a:pt x="20" y="374"/>
                  </a:cubicBezTo>
                  <a:cubicBezTo>
                    <a:pt x="17" y="386"/>
                    <a:pt x="17" y="386"/>
                    <a:pt x="17" y="386"/>
                  </a:cubicBezTo>
                  <a:cubicBezTo>
                    <a:pt x="16" y="387"/>
                    <a:pt x="16" y="387"/>
                    <a:pt x="16" y="387"/>
                  </a:cubicBezTo>
                  <a:cubicBezTo>
                    <a:pt x="16" y="388"/>
                    <a:pt x="16" y="388"/>
                    <a:pt x="16" y="388"/>
                  </a:cubicBezTo>
                  <a:cubicBezTo>
                    <a:pt x="13" y="391"/>
                    <a:pt x="11" y="394"/>
                    <a:pt x="9" y="398"/>
                  </a:cubicBezTo>
                  <a:cubicBezTo>
                    <a:pt x="9" y="399"/>
                    <a:pt x="9" y="400"/>
                    <a:pt x="10" y="402"/>
                  </a:cubicBezTo>
                  <a:cubicBezTo>
                    <a:pt x="11" y="402"/>
                    <a:pt x="11" y="402"/>
                    <a:pt x="11" y="402"/>
                  </a:cubicBezTo>
                  <a:cubicBezTo>
                    <a:pt x="18" y="410"/>
                    <a:pt x="18" y="410"/>
                    <a:pt x="18" y="410"/>
                  </a:cubicBezTo>
                  <a:cubicBezTo>
                    <a:pt x="21" y="416"/>
                    <a:pt x="21" y="416"/>
                    <a:pt x="21" y="416"/>
                  </a:cubicBezTo>
                  <a:cubicBezTo>
                    <a:pt x="22" y="415"/>
                    <a:pt x="22" y="415"/>
                    <a:pt x="22" y="415"/>
                  </a:cubicBezTo>
                  <a:cubicBezTo>
                    <a:pt x="23" y="417"/>
                    <a:pt x="23" y="417"/>
                    <a:pt x="23" y="417"/>
                  </a:cubicBezTo>
                  <a:cubicBezTo>
                    <a:pt x="23" y="418"/>
                    <a:pt x="23" y="418"/>
                    <a:pt x="23" y="418"/>
                  </a:cubicBezTo>
                  <a:cubicBezTo>
                    <a:pt x="23" y="420"/>
                    <a:pt x="23" y="420"/>
                    <a:pt x="23" y="420"/>
                  </a:cubicBezTo>
                  <a:cubicBezTo>
                    <a:pt x="23" y="420"/>
                    <a:pt x="23" y="420"/>
                    <a:pt x="23" y="420"/>
                  </a:cubicBezTo>
                  <a:cubicBezTo>
                    <a:pt x="25" y="425"/>
                    <a:pt x="25" y="425"/>
                    <a:pt x="25" y="425"/>
                  </a:cubicBezTo>
                  <a:cubicBezTo>
                    <a:pt x="31" y="427"/>
                    <a:pt x="31" y="427"/>
                    <a:pt x="31" y="427"/>
                  </a:cubicBezTo>
                  <a:cubicBezTo>
                    <a:pt x="56" y="432"/>
                    <a:pt x="56" y="432"/>
                    <a:pt x="56" y="432"/>
                  </a:cubicBezTo>
                  <a:cubicBezTo>
                    <a:pt x="64" y="432"/>
                    <a:pt x="71" y="430"/>
                    <a:pt x="80" y="427"/>
                  </a:cubicBezTo>
                  <a:cubicBezTo>
                    <a:pt x="88" y="423"/>
                    <a:pt x="96" y="422"/>
                    <a:pt x="104" y="424"/>
                  </a:cubicBezTo>
                  <a:cubicBezTo>
                    <a:pt x="105" y="419"/>
                    <a:pt x="105" y="419"/>
                    <a:pt x="105" y="419"/>
                  </a:cubicBezTo>
                  <a:cubicBezTo>
                    <a:pt x="97" y="400"/>
                    <a:pt x="97" y="400"/>
                    <a:pt x="97" y="400"/>
                  </a:cubicBezTo>
                  <a:cubicBezTo>
                    <a:pt x="96" y="399"/>
                    <a:pt x="96" y="399"/>
                    <a:pt x="96" y="399"/>
                  </a:cubicBezTo>
                  <a:cubicBezTo>
                    <a:pt x="97" y="399"/>
                    <a:pt x="97" y="399"/>
                    <a:pt x="97" y="399"/>
                  </a:cubicBezTo>
                  <a:cubicBezTo>
                    <a:pt x="136" y="345"/>
                    <a:pt x="136" y="345"/>
                    <a:pt x="136" y="345"/>
                  </a:cubicBezTo>
                  <a:cubicBezTo>
                    <a:pt x="178" y="304"/>
                    <a:pt x="178" y="304"/>
                    <a:pt x="178" y="304"/>
                  </a:cubicBezTo>
                  <a:cubicBezTo>
                    <a:pt x="179" y="304"/>
                    <a:pt x="179" y="304"/>
                    <a:pt x="179" y="304"/>
                  </a:cubicBezTo>
                  <a:cubicBezTo>
                    <a:pt x="192" y="299"/>
                    <a:pt x="192" y="299"/>
                    <a:pt x="192" y="299"/>
                  </a:cubicBezTo>
                  <a:cubicBezTo>
                    <a:pt x="199" y="291"/>
                    <a:pt x="199" y="291"/>
                    <a:pt x="199" y="291"/>
                  </a:cubicBezTo>
                  <a:cubicBezTo>
                    <a:pt x="199" y="291"/>
                    <a:pt x="199" y="291"/>
                    <a:pt x="199" y="291"/>
                  </a:cubicBezTo>
                  <a:cubicBezTo>
                    <a:pt x="205" y="287"/>
                    <a:pt x="209" y="284"/>
                    <a:pt x="215" y="282"/>
                  </a:cubicBezTo>
                  <a:cubicBezTo>
                    <a:pt x="211" y="278"/>
                    <a:pt x="211" y="278"/>
                    <a:pt x="211" y="278"/>
                  </a:cubicBezTo>
                  <a:cubicBezTo>
                    <a:pt x="202" y="269"/>
                    <a:pt x="202" y="269"/>
                    <a:pt x="202" y="269"/>
                  </a:cubicBezTo>
                  <a:cubicBezTo>
                    <a:pt x="202" y="269"/>
                    <a:pt x="202" y="269"/>
                    <a:pt x="202" y="269"/>
                  </a:cubicBezTo>
                  <a:cubicBezTo>
                    <a:pt x="201" y="269"/>
                    <a:pt x="201" y="269"/>
                    <a:pt x="201" y="269"/>
                  </a:cubicBezTo>
                  <a:cubicBezTo>
                    <a:pt x="194" y="260"/>
                    <a:pt x="194" y="260"/>
                    <a:pt x="194" y="260"/>
                  </a:cubicBezTo>
                  <a:cubicBezTo>
                    <a:pt x="193" y="259"/>
                    <a:pt x="193" y="259"/>
                    <a:pt x="193" y="259"/>
                  </a:cubicBezTo>
                  <a:cubicBezTo>
                    <a:pt x="193" y="258"/>
                    <a:pt x="193" y="258"/>
                    <a:pt x="193" y="258"/>
                  </a:cubicBezTo>
                  <a:cubicBezTo>
                    <a:pt x="197" y="254"/>
                    <a:pt x="197" y="254"/>
                    <a:pt x="197" y="254"/>
                  </a:cubicBezTo>
                  <a:cubicBezTo>
                    <a:pt x="188" y="256"/>
                    <a:pt x="188" y="256"/>
                    <a:pt x="188" y="256"/>
                  </a:cubicBezTo>
                  <a:cubicBezTo>
                    <a:pt x="169" y="251"/>
                    <a:pt x="169" y="251"/>
                    <a:pt x="169" y="251"/>
                  </a:cubicBezTo>
                  <a:cubicBezTo>
                    <a:pt x="161" y="247"/>
                    <a:pt x="156" y="243"/>
                    <a:pt x="155" y="238"/>
                  </a:cubicBezTo>
                  <a:cubicBezTo>
                    <a:pt x="151" y="226"/>
                    <a:pt x="149" y="215"/>
                    <a:pt x="150" y="205"/>
                  </a:cubicBezTo>
                  <a:cubicBezTo>
                    <a:pt x="147" y="209"/>
                    <a:pt x="144" y="209"/>
                    <a:pt x="140" y="209"/>
                  </a:cubicBezTo>
                  <a:cubicBezTo>
                    <a:pt x="126" y="206"/>
                    <a:pt x="126" y="206"/>
                    <a:pt x="126" y="206"/>
                  </a:cubicBezTo>
                  <a:cubicBezTo>
                    <a:pt x="116" y="199"/>
                    <a:pt x="116" y="199"/>
                    <a:pt x="116" y="199"/>
                  </a:cubicBezTo>
                  <a:cubicBezTo>
                    <a:pt x="105" y="196"/>
                    <a:pt x="105" y="196"/>
                    <a:pt x="105" y="196"/>
                  </a:cubicBezTo>
                  <a:cubicBezTo>
                    <a:pt x="99" y="196"/>
                    <a:pt x="99" y="196"/>
                    <a:pt x="99" y="196"/>
                  </a:cubicBezTo>
                  <a:cubicBezTo>
                    <a:pt x="96" y="196"/>
                    <a:pt x="91" y="195"/>
                    <a:pt x="89" y="192"/>
                  </a:cubicBezTo>
                  <a:cubicBezTo>
                    <a:pt x="85" y="189"/>
                    <a:pt x="82" y="187"/>
                    <a:pt x="82" y="184"/>
                  </a:cubicBezTo>
                  <a:cubicBezTo>
                    <a:pt x="80" y="178"/>
                    <a:pt x="82" y="175"/>
                    <a:pt x="87" y="171"/>
                  </a:cubicBezTo>
                  <a:cubicBezTo>
                    <a:pt x="91" y="168"/>
                    <a:pt x="97" y="163"/>
                    <a:pt x="102" y="156"/>
                  </a:cubicBezTo>
                  <a:cubicBezTo>
                    <a:pt x="97" y="149"/>
                    <a:pt x="95" y="143"/>
                    <a:pt x="97" y="137"/>
                  </a:cubicBezTo>
                  <a:cubicBezTo>
                    <a:pt x="98" y="136"/>
                    <a:pt x="98" y="136"/>
                    <a:pt x="98" y="136"/>
                  </a:cubicBezTo>
                  <a:cubicBezTo>
                    <a:pt x="98" y="133"/>
                    <a:pt x="104" y="130"/>
                    <a:pt x="114" y="127"/>
                  </a:cubicBezTo>
                  <a:cubicBezTo>
                    <a:pt x="115" y="123"/>
                    <a:pt x="116" y="121"/>
                    <a:pt x="118" y="120"/>
                  </a:cubicBezTo>
                  <a:cubicBezTo>
                    <a:pt x="128" y="121"/>
                    <a:pt x="128" y="121"/>
                    <a:pt x="128" y="121"/>
                  </a:cubicBezTo>
                  <a:cubicBezTo>
                    <a:pt x="127" y="120"/>
                    <a:pt x="127" y="120"/>
                    <a:pt x="127" y="120"/>
                  </a:cubicBezTo>
                  <a:cubicBezTo>
                    <a:pt x="120" y="116"/>
                    <a:pt x="118" y="111"/>
                    <a:pt x="121" y="105"/>
                  </a:cubicBezTo>
                  <a:cubicBezTo>
                    <a:pt x="127" y="101"/>
                    <a:pt x="127" y="101"/>
                    <a:pt x="127" y="101"/>
                  </a:cubicBezTo>
                  <a:cubicBezTo>
                    <a:pt x="133" y="99"/>
                    <a:pt x="140" y="100"/>
                    <a:pt x="148" y="104"/>
                  </a:cubicBezTo>
                  <a:cubicBezTo>
                    <a:pt x="164" y="115"/>
                    <a:pt x="164" y="115"/>
                    <a:pt x="164" y="115"/>
                  </a:cubicBezTo>
                  <a:cubicBezTo>
                    <a:pt x="178" y="115"/>
                    <a:pt x="178" y="115"/>
                    <a:pt x="178" y="115"/>
                  </a:cubicBezTo>
                  <a:cubicBezTo>
                    <a:pt x="183" y="119"/>
                    <a:pt x="183" y="119"/>
                    <a:pt x="183" y="119"/>
                  </a:cubicBezTo>
                  <a:cubicBezTo>
                    <a:pt x="185" y="125"/>
                    <a:pt x="185" y="125"/>
                    <a:pt x="185" y="125"/>
                  </a:cubicBezTo>
                  <a:cubicBezTo>
                    <a:pt x="185" y="128"/>
                    <a:pt x="182" y="130"/>
                    <a:pt x="180" y="130"/>
                  </a:cubicBezTo>
                  <a:cubicBezTo>
                    <a:pt x="176" y="130"/>
                    <a:pt x="175" y="134"/>
                    <a:pt x="174" y="138"/>
                  </a:cubicBezTo>
                  <a:cubicBezTo>
                    <a:pt x="181" y="154"/>
                    <a:pt x="181" y="154"/>
                    <a:pt x="181" y="154"/>
                  </a:cubicBezTo>
                  <a:cubicBezTo>
                    <a:pt x="185" y="148"/>
                    <a:pt x="189" y="145"/>
                    <a:pt x="193" y="144"/>
                  </a:cubicBezTo>
                  <a:cubicBezTo>
                    <a:pt x="196" y="144"/>
                    <a:pt x="198" y="145"/>
                    <a:pt x="200" y="148"/>
                  </a:cubicBezTo>
                  <a:cubicBezTo>
                    <a:pt x="202" y="151"/>
                    <a:pt x="205" y="158"/>
                    <a:pt x="206" y="164"/>
                  </a:cubicBezTo>
                  <a:cubicBezTo>
                    <a:pt x="207" y="171"/>
                    <a:pt x="209" y="178"/>
                    <a:pt x="211" y="181"/>
                  </a:cubicBezTo>
                  <a:cubicBezTo>
                    <a:pt x="216" y="189"/>
                    <a:pt x="216" y="189"/>
                    <a:pt x="216" y="189"/>
                  </a:cubicBezTo>
                  <a:cubicBezTo>
                    <a:pt x="225" y="199"/>
                    <a:pt x="229" y="207"/>
                    <a:pt x="231" y="213"/>
                  </a:cubicBezTo>
                  <a:cubicBezTo>
                    <a:pt x="258" y="209"/>
                    <a:pt x="258" y="209"/>
                    <a:pt x="258" y="209"/>
                  </a:cubicBezTo>
                  <a:cubicBezTo>
                    <a:pt x="269" y="203"/>
                    <a:pt x="269" y="203"/>
                    <a:pt x="269" y="203"/>
                  </a:cubicBezTo>
                  <a:cubicBezTo>
                    <a:pt x="280" y="189"/>
                    <a:pt x="280" y="189"/>
                    <a:pt x="280" y="189"/>
                  </a:cubicBezTo>
                  <a:cubicBezTo>
                    <a:pt x="285" y="176"/>
                    <a:pt x="285" y="176"/>
                    <a:pt x="285" y="176"/>
                  </a:cubicBezTo>
                  <a:cubicBezTo>
                    <a:pt x="285" y="176"/>
                    <a:pt x="285" y="176"/>
                    <a:pt x="285" y="176"/>
                  </a:cubicBezTo>
                  <a:cubicBezTo>
                    <a:pt x="285" y="175"/>
                    <a:pt x="285" y="175"/>
                    <a:pt x="285" y="175"/>
                  </a:cubicBezTo>
                  <a:cubicBezTo>
                    <a:pt x="289" y="161"/>
                    <a:pt x="289" y="161"/>
                    <a:pt x="289" y="161"/>
                  </a:cubicBezTo>
                  <a:cubicBezTo>
                    <a:pt x="289" y="160"/>
                    <a:pt x="289" y="160"/>
                    <a:pt x="289" y="160"/>
                  </a:cubicBezTo>
                  <a:cubicBezTo>
                    <a:pt x="289" y="159"/>
                    <a:pt x="289" y="159"/>
                    <a:pt x="289" y="159"/>
                  </a:cubicBezTo>
                  <a:cubicBezTo>
                    <a:pt x="290" y="159"/>
                    <a:pt x="290" y="159"/>
                    <a:pt x="290" y="159"/>
                  </a:cubicBezTo>
                  <a:cubicBezTo>
                    <a:pt x="300" y="152"/>
                    <a:pt x="300" y="152"/>
                    <a:pt x="300" y="152"/>
                  </a:cubicBezTo>
                  <a:cubicBezTo>
                    <a:pt x="302" y="151"/>
                    <a:pt x="302" y="151"/>
                    <a:pt x="302" y="151"/>
                  </a:cubicBezTo>
                  <a:cubicBezTo>
                    <a:pt x="302" y="150"/>
                    <a:pt x="302" y="150"/>
                    <a:pt x="302" y="150"/>
                  </a:cubicBezTo>
                  <a:cubicBezTo>
                    <a:pt x="285" y="145"/>
                    <a:pt x="285" y="145"/>
                    <a:pt x="285" y="145"/>
                  </a:cubicBezTo>
                  <a:cubicBezTo>
                    <a:pt x="283" y="145"/>
                    <a:pt x="283" y="145"/>
                    <a:pt x="283" y="145"/>
                  </a:cubicBezTo>
                  <a:cubicBezTo>
                    <a:pt x="283" y="144"/>
                    <a:pt x="283" y="144"/>
                    <a:pt x="283" y="144"/>
                  </a:cubicBezTo>
                  <a:cubicBezTo>
                    <a:pt x="280" y="134"/>
                    <a:pt x="280" y="134"/>
                    <a:pt x="280" y="134"/>
                  </a:cubicBezTo>
                  <a:lnTo>
                    <a:pt x="278" y="13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9" name="Freeform 28"/>
            <p:cNvSpPr/>
            <p:nvPr/>
          </p:nvSpPr>
          <p:spPr bwMode="auto">
            <a:xfrm>
              <a:off x="3911604" y="3716452"/>
              <a:ext cx="361816" cy="444271"/>
            </a:xfrm>
            <a:custGeom>
              <a:gdLst>
                <a:gd fmla="*/ 126 w 243" name="T0"/>
                <a:gd fmla="*/ 13 h 298" name="T1"/>
                <a:gd fmla="*/ 103 w 243" name="T2"/>
                <a:gd fmla="*/ 33 h 298" name="T3"/>
                <a:gd fmla="*/ 103 w 243" name="T4"/>
                <a:gd fmla="*/ 35 h 298" name="T5"/>
                <a:gd fmla="*/ 79 w 243" name="T6"/>
                <a:gd fmla="*/ 30 h 298" name="T7"/>
                <a:gd fmla="*/ 61 w 243" name="T8"/>
                <a:gd fmla="*/ 64 h 298" name="T9"/>
                <a:gd fmla="*/ 63 w 243" name="T10"/>
                <a:gd fmla="*/ 80 h 298" name="T11"/>
                <a:gd fmla="*/ 63 w 243" name="T12"/>
                <a:gd fmla="*/ 81 h 298" name="T13"/>
                <a:gd fmla="*/ 37 w 243" name="T14"/>
                <a:gd fmla="*/ 111 h 298" name="T15"/>
                <a:gd fmla="*/ 48 w 243" name="T16"/>
                <a:gd fmla="*/ 126 h 298" name="T17"/>
                <a:gd fmla="*/ 32 w 243" name="T18"/>
                <a:gd fmla="*/ 144 h 298" name="T19"/>
                <a:gd fmla="*/ 32 w 243" name="T20"/>
                <a:gd fmla="*/ 161 h 298" name="T21"/>
                <a:gd fmla="*/ 26 w 243" name="T22"/>
                <a:gd fmla="*/ 164 h 298" name="T23"/>
                <a:gd fmla="*/ 13 w 243" name="T24"/>
                <a:gd fmla="*/ 180 h 298" name="T25"/>
                <a:gd fmla="*/ 12 w 243" name="T26"/>
                <a:gd fmla="*/ 195 h 298" name="T27"/>
                <a:gd fmla="*/ 5 w 243" name="T28"/>
                <a:gd fmla="*/ 215 h 298" name="T29"/>
                <a:gd fmla="*/ 0 w 243" name="T30"/>
                <a:gd fmla="*/ 218 h 298" name="T31"/>
                <a:gd fmla="*/ 5 w 243" name="T32"/>
                <a:gd fmla="*/ 235 h 298" name="T33"/>
                <a:gd fmla="*/ 44 w 243" name="T34"/>
                <a:gd fmla="*/ 235 h 298" name="T35"/>
                <a:gd fmla="*/ 46 w 243" name="T36"/>
                <a:gd fmla="*/ 236 h 298" name="T37"/>
                <a:gd fmla="*/ 61 w 243" name="T38"/>
                <a:gd fmla="*/ 252 h 298" name="T39"/>
                <a:gd fmla="*/ 70 w 243" name="T40"/>
                <a:gd fmla="*/ 278 h 298" name="T41"/>
                <a:gd fmla="*/ 97 w 243" name="T42"/>
                <a:gd fmla="*/ 298 h 298" name="T43"/>
                <a:gd fmla="*/ 114 w 243" name="T44"/>
                <a:gd fmla="*/ 293 h 298" name="T45"/>
                <a:gd fmla="*/ 130 w 243" name="T46"/>
                <a:gd fmla="*/ 265 h 298" name="T47"/>
                <a:gd fmla="*/ 134 w 243" name="T48"/>
                <a:gd fmla="*/ 251 h 298" name="T49"/>
                <a:gd fmla="*/ 148 w 243" name="T50"/>
                <a:gd fmla="*/ 252 h 298" name="T51"/>
                <a:gd fmla="*/ 148 w 243" name="T52"/>
                <a:gd fmla="*/ 240 h 298" name="T53"/>
                <a:gd fmla="*/ 150 w 243" name="T54"/>
                <a:gd fmla="*/ 238 h 298" name="T55"/>
                <a:gd fmla="*/ 180 w 243" name="T56"/>
                <a:gd fmla="*/ 216 h 298" name="T57"/>
                <a:gd fmla="*/ 192 w 243" name="T58"/>
                <a:gd fmla="*/ 196 h 298" name="T59"/>
                <a:gd fmla="*/ 190 w 243" name="T60"/>
                <a:gd fmla="*/ 182 h 298" name="T61"/>
                <a:gd fmla="*/ 201 w 243" name="T62"/>
                <a:gd fmla="*/ 166 h 298" name="T63"/>
                <a:gd fmla="*/ 203 w 243" name="T64"/>
                <a:gd fmla="*/ 167 h 298" name="T65"/>
                <a:gd fmla="*/ 212 w 243" name="T66"/>
                <a:gd fmla="*/ 170 h 298" name="T67"/>
                <a:gd fmla="*/ 208 w 243" name="T68"/>
                <a:gd fmla="*/ 155 h 298" name="T69"/>
                <a:gd fmla="*/ 210 w 243" name="T70"/>
                <a:gd fmla="*/ 149 h 298" name="T71"/>
                <a:gd fmla="*/ 205 w 243" name="T72"/>
                <a:gd fmla="*/ 135 h 298" name="T73"/>
                <a:gd fmla="*/ 225 w 243" name="T74"/>
                <a:gd fmla="*/ 123 h 298" name="T75"/>
                <a:gd fmla="*/ 203 w 243" name="T76"/>
                <a:gd fmla="*/ 97 h 298" name="T77"/>
                <a:gd fmla="*/ 229 w 243" name="T78"/>
                <a:gd fmla="*/ 97 h 298" name="T79"/>
                <a:gd fmla="*/ 230 w 243" name="T80"/>
                <a:gd fmla="*/ 83 h 298" name="T81"/>
                <a:gd fmla="*/ 243 w 243" name="T82"/>
                <a:gd fmla="*/ 65 h 298" name="T83"/>
                <a:gd fmla="*/ 232 w 243" name="T84"/>
                <a:gd fmla="*/ 57 h 298" name="T85"/>
                <a:gd fmla="*/ 233 w 243" name="T86"/>
                <a:gd fmla="*/ 52 h 298" name="T87"/>
                <a:gd fmla="*/ 231 w 243" name="T88"/>
                <a:gd fmla="*/ 50 h 298" name="T89"/>
                <a:gd fmla="*/ 221 w 243" name="T90"/>
                <a:gd fmla="*/ 55 h 298" name="T91"/>
                <a:gd fmla="*/ 202 w 243" name="T92"/>
                <a:gd fmla="*/ 47 h 298" name="T93"/>
                <a:gd fmla="*/ 196 w 243" name="T94"/>
                <a:gd fmla="*/ 37 h 298" name="T95"/>
                <a:gd fmla="*/ 186 w 243" name="T96"/>
                <a:gd fmla="*/ 50 h 298" name="T97"/>
                <a:gd fmla="*/ 150 w 243" name="T98"/>
                <a:gd fmla="*/ 40 h 298" name="T99"/>
                <a:gd fmla="*/ 139 w 243" name="T100"/>
                <a:gd fmla="*/ 3 h 298" name="T101"/>
                <a:gd fmla="*/ 128 w 243" name="T102"/>
                <a:gd fmla="*/ 12 h 29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8" w="243">
                  <a:moveTo>
                    <a:pt x="127" y="13"/>
                  </a:moveTo>
                  <a:cubicBezTo>
                    <a:pt x="126" y="13"/>
                    <a:pt x="126" y="13"/>
                    <a:pt x="126" y="13"/>
                  </a:cubicBezTo>
                  <a:cubicBezTo>
                    <a:pt x="114" y="22"/>
                    <a:pt x="114" y="22"/>
                    <a:pt x="114" y="22"/>
                  </a:cubicBezTo>
                  <a:cubicBezTo>
                    <a:pt x="103" y="33"/>
                    <a:pt x="103" y="33"/>
                    <a:pt x="103" y="33"/>
                  </a:cubicBezTo>
                  <a:cubicBezTo>
                    <a:pt x="103" y="33"/>
                    <a:pt x="103" y="33"/>
                    <a:pt x="103" y="33"/>
                  </a:cubicBezTo>
                  <a:cubicBezTo>
                    <a:pt x="103" y="35"/>
                    <a:pt x="103" y="35"/>
                    <a:pt x="103" y="35"/>
                  </a:cubicBezTo>
                  <a:cubicBezTo>
                    <a:pt x="88" y="35"/>
                    <a:pt x="88" y="35"/>
                    <a:pt x="88" y="35"/>
                  </a:cubicBezTo>
                  <a:cubicBezTo>
                    <a:pt x="79" y="30"/>
                    <a:pt x="79" y="30"/>
                    <a:pt x="79" y="30"/>
                  </a:cubicBezTo>
                  <a:cubicBezTo>
                    <a:pt x="69" y="33"/>
                    <a:pt x="63" y="40"/>
                    <a:pt x="61" y="53"/>
                  </a:cubicBezTo>
                  <a:cubicBezTo>
                    <a:pt x="61" y="64"/>
                    <a:pt x="61" y="64"/>
                    <a:pt x="61" y="64"/>
                  </a:cubicBezTo>
                  <a:cubicBezTo>
                    <a:pt x="69" y="57"/>
                    <a:pt x="69" y="57"/>
                    <a:pt x="69" y="57"/>
                  </a:cubicBezTo>
                  <a:cubicBezTo>
                    <a:pt x="63" y="80"/>
                    <a:pt x="63" y="80"/>
                    <a:pt x="63" y="80"/>
                  </a:cubicBezTo>
                  <a:cubicBezTo>
                    <a:pt x="63" y="80"/>
                    <a:pt x="63" y="80"/>
                    <a:pt x="63" y="80"/>
                  </a:cubicBezTo>
                  <a:cubicBezTo>
                    <a:pt x="63" y="81"/>
                    <a:pt x="63" y="81"/>
                    <a:pt x="63" y="81"/>
                  </a:cubicBezTo>
                  <a:cubicBezTo>
                    <a:pt x="41" y="101"/>
                    <a:pt x="41" y="101"/>
                    <a:pt x="41" y="101"/>
                  </a:cubicBezTo>
                  <a:cubicBezTo>
                    <a:pt x="37" y="105"/>
                    <a:pt x="36" y="109"/>
                    <a:pt x="37" y="111"/>
                  </a:cubicBezTo>
                  <a:cubicBezTo>
                    <a:pt x="41" y="115"/>
                    <a:pt x="41" y="115"/>
                    <a:pt x="41" y="115"/>
                  </a:cubicBezTo>
                  <a:cubicBezTo>
                    <a:pt x="46" y="120"/>
                    <a:pt x="49" y="123"/>
                    <a:pt x="48" y="126"/>
                  </a:cubicBezTo>
                  <a:cubicBezTo>
                    <a:pt x="48" y="128"/>
                    <a:pt x="48" y="130"/>
                    <a:pt x="46" y="131"/>
                  </a:cubicBezTo>
                  <a:cubicBezTo>
                    <a:pt x="32" y="144"/>
                    <a:pt x="32" y="144"/>
                    <a:pt x="32" y="144"/>
                  </a:cubicBezTo>
                  <a:cubicBezTo>
                    <a:pt x="32" y="147"/>
                    <a:pt x="32" y="153"/>
                    <a:pt x="32" y="159"/>
                  </a:cubicBezTo>
                  <a:cubicBezTo>
                    <a:pt x="32" y="161"/>
                    <a:pt x="32" y="161"/>
                    <a:pt x="32" y="161"/>
                  </a:cubicBezTo>
                  <a:cubicBezTo>
                    <a:pt x="31" y="162"/>
                    <a:pt x="31" y="162"/>
                    <a:pt x="31" y="162"/>
                  </a:cubicBezTo>
                  <a:cubicBezTo>
                    <a:pt x="26" y="164"/>
                    <a:pt x="26" y="164"/>
                    <a:pt x="26" y="164"/>
                  </a:cubicBezTo>
                  <a:cubicBezTo>
                    <a:pt x="26" y="167"/>
                    <a:pt x="24" y="169"/>
                    <a:pt x="21" y="173"/>
                  </a:cubicBezTo>
                  <a:cubicBezTo>
                    <a:pt x="13" y="180"/>
                    <a:pt x="13" y="180"/>
                    <a:pt x="13" y="180"/>
                  </a:cubicBezTo>
                  <a:cubicBezTo>
                    <a:pt x="13" y="181"/>
                    <a:pt x="13" y="181"/>
                    <a:pt x="13" y="181"/>
                  </a:cubicBezTo>
                  <a:cubicBezTo>
                    <a:pt x="14" y="184"/>
                    <a:pt x="14" y="189"/>
                    <a:pt x="12" y="195"/>
                  </a:cubicBezTo>
                  <a:cubicBezTo>
                    <a:pt x="15" y="202"/>
                    <a:pt x="15" y="206"/>
                    <a:pt x="12" y="209"/>
                  </a:cubicBezTo>
                  <a:cubicBezTo>
                    <a:pt x="5" y="215"/>
                    <a:pt x="5" y="215"/>
                    <a:pt x="5" y="215"/>
                  </a:cubicBezTo>
                  <a:cubicBezTo>
                    <a:pt x="3" y="216"/>
                    <a:pt x="3" y="216"/>
                    <a:pt x="3" y="216"/>
                  </a:cubicBezTo>
                  <a:cubicBezTo>
                    <a:pt x="0" y="218"/>
                    <a:pt x="0" y="218"/>
                    <a:pt x="0" y="218"/>
                  </a:cubicBezTo>
                  <a:cubicBezTo>
                    <a:pt x="0" y="219"/>
                    <a:pt x="0" y="219"/>
                    <a:pt x="0" y="219"/>
                  </a:cubicBezTo>
                  <a:cubicBezTo>
                    <a:pt x="5" y="235"/>
                    <a:pt x="5" y="235"/>
                    <a:pt x="5" y="235"/>
                  </a:cubicBezTo>
                  <a:cubicBezTo>
                    <a:pt x="6" y="235"/>
                    <a:pt x="6" y="235"/>
                    <a:pt x="6" y="235"/>
                  </a:cubicBezTo>
                  <a:cubicBezTo>
                    <a:pt x="18" y="234"/>
                    <a:pt x="30" y="234"/>
                    <a:pt x="44" y="235"/>
                  </a:cubicBezTo>
                  <a:cubicBezTo>
                    <a:pt x="46" y="235"/>
                    <a:pt x="46" y="235"/>
                    <a:pt x="46" y="235"/>
                  </a:cubicBezTo>
                  <a:cubicBezTo>
                    <a:pt x="46" y="236"/>
                    <a:pt x="46" y="236"/>
                    <a:pt x="46" y="236"/>
                  </a:cubicBezTo>
                  <a:cubicBezTo>
                    <a:pt x="61" y="251"/>
                    <a:pt x="61" y="251"/>
                    <a:pt x="61" y="251"/>
                  </a:cubicBezTo>
                  <a:cubicBezTo>
                    <a:pt x="61" y="252"/>
                    <a:pt x="61" y="252"/>
                    <a:pt x="61" y="252"/>
                  </a:cubicBezTo>
                  <a:cubicBezTo>
                    <a:pt x="61" y="252"/>
                    <a:pt x="61" y="252"/>
                    <a:pt x="61" y="252"/>
                  </a:cubicBezTo>
                  <a:cubicBezTo>
                    <a:pt x="70" y="278"/>
                    <a:pt x="70" y="278"/>
                    <a:pt x="70" y="278"/>
                  </a:cubicBezTo>
                  <a:cubicBezTo>
                    <a:pt x="89" y="295"/>
                    <a:pt x="89" y="295"/>
                    <a:pt x="89" y="295"/>
                  </a:cubicBezTo>
                  <a:cubicBezTo>
                    <a:pt x="97" y="298"/>
                    <a:pt x="97" y="298"/>
                    <a:pt x="97" y="298"/>
                  </a:cubicBezTo>
                  <a:cubicBezTo>
                    <a:pt x="97" y="276"/>
                    <a:pt x="97" y="276"/>
                    <a:pt x="97" y="276"/>
                  </a:cubicBezTo>
                  <a:cubicBezTo>
                    <a:pt x="114" y="293"/>
                    <a:pt x="114" y="293"/>
                    <a:pt x="114" y="293"/>
                  </a:cubicBezTo>
                  <a:cubicBezTo>
                    <a:pt x="117" y="291"/>
                    <a:pt x="117" y="291"/>
                    <a:pt x="117" y="291"/>
                  </a:cubicBezTo>
                  <a:cubicBezTo>
                    <a:pt x="130" y="265"/>
                    <a:pt x="130" y="265"/>
                    <a:pt x="130" y="265"/>
                  </a:cubicBezTo>
                  <a:cubicBezTo>
                    <a:pt x="132" y="251"/>
                    <a:pt x="132" y="251"/>
                    <a:pt x="132" y="251"/>
                  </a:cubicBezTo>
                  <a:cubicBezTo>
                    <a:pt x="134" y="251"/>
                    <a:pt x="134" y="251"/>
                    <a:pt x="134" y="251"/>
                  </a:cubicBezTo>
                  <a:cubicBezTo>
                    <a:pt x="135" y="251"/>
                    <a:pt x="135" y="251"/>
                    <a:pt x="135" y="251"/>
                  </a:cubicBezTo>
                  <a:cubicBezTo>
                    <a:pt x="148" y="252"/>
                    <a:pt x="148" y="252"/>
                    <a:pt x="148" y="252"/>
                  </a:cubicBezTo>
                  <a:cubicBezTo>
                    <a:pt x="148" y="242"/>
                    <a:pt x="148" y="242"/>
                    <a:pt x="148" y="242"/>
                  </a:cubicBezTo>
                  <a:cubicBezTo>
                    <a:pt x="148" y="240"/>
                    <a:pt x="148" y="240"/>
                    <a:pt x="148" y="240"/>
                  </a:cubicBezTo>
                  <a:cubicBezTo>
                    <a:pt x="148" y="238"/>
                    <a:pt x="148" y="238"/>
                    <a:pt x="148" y="238"/>
                  </a:cubicBezTo>
                  <a:cubicBezTo>
                    <a:pt x="150" y="238"/>
                    <a:pt x="150" y="238"/>
                    <a:pt x="150" y="238"/>
                  </a:cubicBezTo>
                  <a:cubicBezTo>
                    <a:pt x="167" y="239"/>
                    <a:pt x="167" y="239"/>
                    <a:pt x="167" y="239"/>
                  </a:cubicBezTo>
                  <a:cubicBezTo>
                    <a:pt x="176" y="230"/>
                    <a:pt x="180" y="222"/>
                    <a:pt x="180" y="216"/>
                  </a:cubicBezTo>
                  <a:cubicBezTo>
                    <a:pt x="177" y="191"/>
                    <a:pt x="177" y="191"/>
                    <a:pt x="177" y="191"/>
                  </a:cubicBezTo>
                  <a:cubicBezTo>
                    <a:pt x="192" y="196"/>
                    <a:pt x="192" y="196"/>
                    <a:pt x="192" y="196"/>
                  </a:cubicBezTo>
                  <a:cubicBezTo>
                    <a:pt x="197" y="189"/>
                    <a:pt x="197" y="189"/>
                    <a:pt x="197" y="189"/>
                  </a:cubicBezTo>
                  <a:cubicBezTo>
                    <a:pt x="190" y="182"/>
                    <a:pt x="190" y="182"/>
                    <a:pt x="190" y="182"/>
                  </a:cubicBezTo>
                  <a:cubicBezTo>
                    <a:pt x="188" y="180"/>
                    <a:pt x="188" y="180"/>
                    <a:pt x="188" y="180"/>
                  </a:cubicBezTo>
                  <a:cubicBezTo>
                    <a:pt x="201" y="166"/>
                    <a:pt x="201" y="166"/>
                    <a:pt x="201" y="166"/>
                  </a:cubicBezTo>
                  <a:cubicBezTo>
                    <a:pt x="202" y="167"/>
                    <a:pt x="202" y="167"/>
                    <a:pt x="202" y="167"/>
                  </a:cubicBezTo>
                  <a:cubicBezTo>
                    <a:pt x="203" y="167"/>
                    <a:pt x="203" y="167"/>
                    <a:pt x="203" y="167"/>
                  </a:cubicBezTo>
                  <a:cubicBezTo>
                    <a:pt x="212" y="172"/>
                    <a:pt x="212" y="172"/>
                    <a:pt x="212" y="172"/>
                  </a:cubicBezTo>
                  <a:cubicBezTo>
                    <a:pt x="212" y="170"/>
                    <a:pt x="212" y="170"/>
                    <a:pt x="212" y="170"/>
                  </a:cubicBezTo>
                  <a:cubicBezTo>
                    <a:pt x="206" y="158"/>
                    <a:pt x="206" y="158"/>
                    <a:pt x="206" y="158"/>
                  </a:cubicBezTo>
                  <a:cubicBezTo>
                    <a:pt x="208" y="155"/>
                    <a:pt x="208" y="155"/>
                    <a:pt x="208" y="155"/>
                  </a:cubicBezTo>
                  <a:cubicBezTo>
                    <a:pt x="212" y="153"/>
                    <a:pt x="212" y="153"/>
                    <a:pt x="212" y="153"/>
                  </a:cubicBezTo>
                  <a:cubicBezTo>
                    <a:pt x="210" y="149"/>
                    <a:pt x="210" y="149"/>
                    <a:pt x="210" y="149"/>
                  </a:cubicBezTo>
                  <a:cubicBezTo>
                    <a:pt x="203" y="135"/>
                    <a:pt x="203" y="135"/>
                    <a:pt x="203" y="135"/>
                  </a:cubicBezTo>
                  <a:cubicBezTo>
                    <a:pt x="205" y="135"/>
                    <a:pt x="205" y="135"/>
                    <a:pt x="205" y="135"/>
                  </a:cubicBezTo>
                  <a:cubicBezTo>
                    <a:pt x="206" y="133"/>
                    <a:pt x="206" y="133"/>
                    <a:pt x="206" y="133"/>
                  </a:cubicBezTo>
                  <a:cubicBezTo>
                    <a:pt x="225" y="123"/>
                    <a:pt x="225" y="123"/>
                    <a:pt x="225" y="123"/>
                  </a:cubicBezTo>
                  <a:cubicBezTo>
                    <a:pt x="226" y="115"/>
                    <a:pt x="226" y="115"/>
                    <a:pt x="226" y="115"/>
                  </a:cubicBezTo>
                  <a:cubicBezTo>
                    <a:pt x="210" y="107"/>
                    <a:pt x="201" y="100"/>
                    <a:pt x="203" y="97"/>
                  </a:cubicBezTo>
                  <a:cubicBezTo>
                    <a:pt x="203" y="94"/>
                    <a:pt x="205" y="93"/>
                    <a:pt x="208" y="93"/>
                  </a:cubicBezTo>
                  <a:cubicBezTo>
                    <a:pt x="229" y="97"/>
                    <a:pt x="229" y="97"/>
                    <a:pt x="229" y="97"/>
                  </a:cubicBezTo>
                  <a:cubicBezTo>
                    <a:pt x="230" y="84"/>
                    <a:pt x="230" y="84"/>
                    <a:pt x="230" y="84"/>
                  </a:cubicBezTo>
                  <a:cubicBezTo>
                    <a:pt x="230" y="83"/>
                    <a:pt x="230" y="83"/>
                    <a:pt x="230" y="83"/>
                  </a:cubicBezTo>
                  <a:cubicBezTo>
                    <a:pt x="240" y="73"/>
                    <a:pt x="240" y="73"/>
                    <a:pt x="240" y="73"/>
                  </a:cubicBezTo>
                  <a:cubicBezTo>
                    <a:pt x="243" y="65"/>
                    <a:pt x="243" y="65"/>
                    <a:pt x="243" y="65"/>
                  </a:cubicBezTo>
                  <a:cubicBezTo>
                    <a:pt x="239" y="64"/>
                    <a:pt x="236" y="61"/>
                    <a:pt x="233" y="58"/>
                  </a:cubicBezTo>
                  <a:cubicBezTo>
                    <a:pt x="232" y="57"/>
                    <a:pt x="232" y="57"/>
                    <a:pt x="232" y="57"/>
                  </a:cubicBezTo>
                  <a:cubicBezTo>
                    <a:pt x="232" y="55"/>
                    <a:pt x="232" y="55"/>
                    <a:pt x="232" y="55"/>
                  </a:cubicBezTo>
                  <a:cubicBezTo>
                    <a:pt x="233" y="52"/>
                    <a:pt x="233" y="52"/>
                    <a:pt x="233" y="52"/>
                  </a:cubicBezTo>
                  <a:cubicBezTo>
                    <a:pt x="232" y="51"/>
                    <a:pt x="232" y="51"/>
                    <a:pt x="232" y="51"/>
                  </a:cubicBezTo>
                  <a:cubicBezTo>
                    <a:pt x="231" y="50"/>
                    <a:pt x="231" y="50"/>
                    <a:pt x="231" y="50"/>
                  </a:cubicBezTo>
                  <a:cubicBezTo>
                    <a:pt x="230" y="51"/>
                    <a:pt x="230" y="51"/>
                    <a:pt x="230" y="51"/>
                  </a:cubicBezTo>
                  <a:cubicBezTo>
                    <a:pt x="229" y="53"/>
                    <a:pt x="226" y="55"/>
                    <a:pt x="221" y="55"/>
                  </a:cubicBezTo>
                  <a:cubicBezTo>
                    <a:pt x="213" y="55"/>
                    <a:pt x="207" y="52"/>
                    <a:pt x="202" y="47"/>
                  </a:cubicBezTo>
                  <a:cubicBezTo>
                    <a:pt x="202" y="47"/>
                    <a:pt x="202" y="47"/>
                    <a:pt x="202" y="47"/>
                  </a:cubicBezTo>
                  <a:cubicBezTo>
                    <a:pt x="201" y="47"/>
                    <a:pt x="201" y="47"/>
                    <a:pt x="201" y="47"/>
                  </a:cubicBezTo>
                  <a:cubicBezTo>
                    <a:pt x="196" y="37"/>
                    <a:pt x="196" y="37"/>
                    <a:pt x="196" y="37"/>
                  </a:cubicBezTo>
                  <a:cubicBezTo>
                    <a:pt x="194" y="38"/>
                    <a:pt x="194" y="38"/>
                    <a:pt x="194" y="38"/>
                  </a:cubicBezTo>
                  <a:cubicBezTo>
                    <a:pt x="194" y="42"/>
                    <a:pt x="191" y="47"/>
                    <a:pt x="186" y="50"/>
                  </a:cubicBezTo>
                  <a:cubicBezTo>
                    <a:pt x="177" y="54"/>
                    <a:pt x="169" y="55"/>
                    <a:pt x="161" y="52"/>
                  </a:cubicBezTo>
                  <a:cubicBezTo>
                    <a:pt x="155" y="50"/>
                    <a:pt x="152" y="46"/>
                    <a:pt x="150" y="40"/>
                  </a:cubicBezTo>
                  <a:cubicBezTo>
                    <a:pt x="148" y="26"/>
                    <a:pt x="148" y="26"/>
                    <a:pt x="148" y="26"/>
                  </a:cubicBezTo>
                  <a:cubicBezTo>
                    <a:pt x="146" y="13"/>
                    <a:pt x="143" y="5"/>
                    <a:pt x="139" y="3"/>
                  </a:cubicBezTo>
                  <a:cubicBezTo>
                    <a:pt x="134" y="0"/>
                    <a:pt x="130" y="0"/>
                    <a:pt x="127" y="0"/>
                  </a:cubicBezTo>
                  <a:cubicBezTo>
                    <a:pt x="128" y="12"/>
                    <a:pt x="128" y="12"/>
                    <a:pt x="128" y="12"/>
                  </a:cubicBezTo>
                  <a:lnTo>
                    <a:pt x="12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0" name="Freeform 29"/>
            <p:cNvSpPr/>
            <p:nvPr/>
          </p:nvSpPr>
          <p:spPr bwMode="auto">
            <a:xfrm>
              <a:off x="4275881" y="3359559"/>
              <a:ext cx="86147" cy="77532"/>
            </a:xfrm>
            <a:custGeom>
              <a:gdLst>
                <a:gd fmla="*/ 54 w 58" name="T0"/>
                <a:gd fmla="*/ 28 h 52" name="T1"/>
                <a:gd fmla="*/ 58 w 58" name="T2"/>
                <a:gd fmla="*/ 22 h 52" name="T3"/>
                <a:gd fmla="*/ 58 w 58" name="T4"/>
                <a:gd fmla="*/ 22 h 52" name="T5"/>
                <a:gd fmla="*/ 41 w 58" name="T6"/>
                <a:gd fmla="*/ 8 h 52" name="T7"/>
                <a:gd fmla="*/ 19 w 58" name="T8"/>
                <a:gd fmla="*/ 0 h 52" name="T9"/>
                <a:gd fmla="*/ 12 w 58" name="T10"/>
                <a:gd fmla="*/ 3 h 52" name="T11"/>
                <a:gd fmla="*/ 12 w 58" name="T12"/>
                <a:gd fmla="*/ 18 h 52" name="T13"/>
                <a:gd fmla="*/ 3 w 58" name="T14"/>
                <a:gd fmla="*/ 32 h 52" name="T15"/>
                <a:gd fmla="*/ 0 w 58" name="T16"/>
                <a:gd fmla="*/ 35 h 52" name="T17"/>
                <a:gd fmla="*/ 7 w 58" name="T18"/>
                <a:gd fmla="*/ 43 h 52" name="T19"/>
                <a:gd fmla="*/ 8 w 58" name="T20"/>
                <a:gd fmla="*/ 43 h 52" name="T21"/>
                <a:gd fmla="*/ 10 w 58" name="T22"/>
                <a:gd fmla="*/ 49 h 52" name="T23"/>
                <a:gd fmla="*/ 18 w 58" name="T24"/>
                <a:gd fmla="*/ 52 h 52" name="T25"/>
                <a:gd fmla="*/ 30 w 58" name="T26"/>
                <a:gd fmla="*/ 48 h 52" name="T27"/>
                <a:gd fmla="*/ 45 w 58" name="T28"/>
                <a:gd fmla="*/ 51 h 52" name="T29"/>
                <a:gd fmla="*/ 45 w 58" name="T30"/>
                <a:gd fmla="*/ 46 h 52" name="T31"/>
                <a:gd fmla="*/ 54 w 58" name="T32"/>
                <a:gd fmla="*/ 28 h 5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 w="57">
                  <a:moveTo>
                    <a:pt x="54" y="28"/>
                  </a:moveTo>
                  <a:cubicBezTo>
                    <a:pt x="58" y="22"/>
                    <a:pt x="58" y="22"/>
                    <a:pt x="58" y="22"/>
                  </a:cubicBezTo>
                  <a:cubicBezTo>
                    <a:pt x="58" y="22"/>
                    <a:pt x="58" y="22"/>
                    <a:pt x="58" y="22"/>
                  </a:cubicBezTo>
                  <a:cubicBezTo>
                    <a:pt x="41" y="8"/>
                    <a:pt x="41" y="8"/>
                    <a:pt x="41" y="8"/>
                  </a:cubicBezTo>
                  <a:cubicBezTo>
                    <a:pt x="32" y="2"/>
                    <a:pt x="25" y="0"/>
                    <a:pt x="19" y="0"/>
                  </a:cubicBezTo>
                  <a:cubicBezTo>
                    <a:pt x="12" y="3"/>
                    <a:pt x="12" y="3"/>
                    <a:pt x="12" y="3"/>
                  </a:cubicBezTo>
                  <a:cubicBezTo>
                    <a:pt x="12" y="18"/>
                    <a:pt x="12" y="18"/>
                    <a:pt x="12" y="18"/>
                  </a:cubicBezTo>
                  <a:cubicBezTo>
                    <a:pt x="10" y="22"/>
                    <a:pt x="8" y="28"/>
                    <a:pt x="3" y="32"/>
                  </a:cubicBezTo>
                  <a:cubicBezTo>
                    <a:pt x="0" y="35"/>
                    <a:pt x="0" y="35"/>
                    <a:pt x="0" y="35"/>
                  </a:cubicBezTo>
                  <a:cubicBezTo>
                    <a:pt x="7" y="43"/>
                    <a:pt x="7" y="43"/>
                    <a:pt x="7" y="43"/>
                  </a:cubicBezTo>
                  <a:cubicBezTo>
                    <a:pt x="8" y="43"/>
                    <a:pt x="8" y="43"/>
                    <a:pt x="8" y="43"/>
                  </a:cubicBezTo>
                  <a:cubicBezTo>
                    <a:pt x="10" y="49"/>
                    <a:pt x="10" y="49"/>
                    <a:pt x="10" y="49"/>
                  </a:cubicBezTo>
                  <a:cubicBezTo>
                    <a:pt x="18" y="52"/>
                    <a:pt x="18" y="52"/>
                    <a:pt x="18" y="52"/>
                  </a:cubicBezTo>
                  <a:cubicBezTo>
                    <a:pt x="23" y="49"/>
                    <a:pt x="27" y="47"/>
                    <a:pt x="30" y="48"/>
                  </a:cubicBezTo>
                  <a:cubicBezTo>
                    <a:pt x="45" y="51"/>
                    <a:pt x="45" y="51"/>
                    <a:pt x="45" y="51"/>
                  </a:cubicBezTo>
                  <a:cubicBezTo>
                    <a:pt x="45" y="46"/>
                    <a:pt x="45" y="46"/>
                    <a:pt x="45" y="46"/>
                  </a:cubicBezTo>
                  <a:cubicBezTo>
                    <a:pt x="46" y="36"/>
                    <a:pt x="49" y="31"/>
                    <a:pt x="54" y="28"/>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1" name="Freeform 30"/>
            <p:cNvSpPr/>
            <p:nvPr/>
          </p:nvSpPr>
          <p:spPr bwMode="auto">
            <a:xfrm>
              <a:off x="4070360" y="3437092"/>
              <a:ext cx="312589" cy="361816"/>
            </a:xfrm>
            <a:custGeom>
              <a:gdLst>
                <a:gd fmla="*/ 110 w 210" name="T0"/>
                <a:gd fmla="*/ 10 h 243" name="T1"/>
                <a:gd fmla="*/ 74 w 210" name="T2"/>
                <a:gd fmla="*/ 3 h 243" name="T3"/>
                <a:gd fmla="*/ 66 w 210" name="T4"/>
                <a:gd fmla="*/ 46 h 243" name="T5"/>
                <a:gd fmla="*/ 48 w 210" name="T6"/>
                <a:gd fmla="*/ 56 h 243" name="T7"/>
                <a:gd fmla="*/ 39 w 210" name="T8"/>
                <a:gd fmla="*/ 71 h 243" name="T9"/>
                <a:gd fmla="*/ 29 w 210" name="T10"/>
                <a:gd fmla="*/ 92 h 243" name="T11"/>
                <a:gd fmla="*/ 11 w 210" name="T12"/>
                <a:gd fmla="*/ 117 h 243" name="T13"/>
                <a:gd fmla="*/ 3 w 210" name="T14"/>
                <a:gd fmla="*/ 135 h 243" name="T15"/>
                <a:gd fmla="*/ 20 w 210" name="T16"/>
                <a:gd fmla="*/ 161 h 243" name="T17"/>
                <a:gd fmla="*/ 27 w 210" name="T18"/>
                <a:gd fmla="*/ 175 h 243" name="T19"/>
                <a:gd fmla="*/ 28 w 210" name="T20"/>
                <a:gd fmla="*/ 177 h 243" name="T21"/>
                <a:gd fmla="*/ 27 w 210" name="T22"/>
                <a:gd fmla="*/ 179 h 243" name="T23"/>
                <a:gd fmla="*/ 26 w 210" name="T24"/>
                <a:gd fmla="*/ 181 h 243" name="T25"/>
                <a:gd fmla="*/ 47 w 210" name="T26"/>
                <a:gd fmla="*/ 212 h 243" name="T27"/>
                <a:gd fmla="*/ 56 w 210" name="T28"/>
                <a:gd fmla="*/ 233 h 243" name="T29"/>
                <a:gd fmla="*/ 80 w 210" name="T30"/>
                <a:gd fmla="*/ 225 h 243" name="T31"/>
                <a:gd fmla="*/ 79 w 210" name="T32"/>
                <a:gd fmla="*/ 223 h 243" name="T33"/>
                <a:gd fmla="*/ 92 w 210" name="T34"/>
                <a:gd fmla="*/ 216 h 243" name="T35"/>
                <a:gd fmla="*/ 114 w 210" name="T36"/>
                <a:gd fmla="*/ 235 h 243" name="T37"/>
                <a:gd fmla="*/ 114 w 210" name="T38"/>
                <a:gd fmla="*/ 226 h 243" name="T39"/>
                <a:gd fmla="*/ 131 w 210" name="T40"/>
                <a:gd fmla="*/ 232 h 243" name="T41"/>
                <a:gd fmla="*/ 132 w 210" name="T42"/>
                <a:gd fmla="*/ 233 h 243" name="T43"/>
                <a:gd fmla="*/ 148 w 210" name="T44"/>
                <a:gd fmla="*/ 237 h 243" name="T45"/>
                <a:gd fmla="*/ 148 w 210" name="T46"/>
                <a:gd fmla="*/ 213 h 243" name="T47"/>
                <a:gd fmla="*/ 153 w 210" name="T48"/>
                <a:gd fmla="*/ 195 h 243" name="T49"/>
                <a:gd fmla="*/ 152 w 210" name="T50"/>
                <a:gd fmla="*/ 192 h 243" name="T51"/>
                <a:gd fmla="*/ 155 w 210" name="T52"/>
                <a:gd fmla="*/ 190 h 243" name="T53"/>
                <a:gd fmla="*/ 174 w 210" name="T54"/>
                <a:gd fmla="*/ 162 h 243" name="T55"/>
                <a:gd fmla="*/ 178 w 210" name="T56"/>
                <a:gd fmla="*/ 163 h 243" name="T57"/>
                <a:gd fmla="*/ 177 w 210" name="T58"/>
                <a:gd fmla="*/ 176 h 243" name="T59"/>
                <a:gd fmla="*/ 198 w 210" name="T60"/>
                <a:gd fmla="*/ 159 h 243" name="T61"/>
                <a:gd fmla="*/ 193 w 210" name="T62"/>
                <a:gd fmla="*/ 150 h 243" name="T63"/>
                <a:gd fmla="*/ 198 w 210" name="T64"/>
                <a:gd fmla="*/ 119 h 243" name="T65"/>
                <a:gd fmla="*/ 186 w 210" name="T66"/>
                <a:gd fmla="*/ 117 h 243" name="T67"/>
                <a:gd fmla="*/ 183 w 210" name="T68"/>
                <a:gd fmla="*/ 112 h 243" name="T69"/>
                <a:gd fmla="*/ 200 w 210" name="T70"/>
                <a:gd fmla="*/ 100 h 243" name="T71"/>
                <a:gd fmla="*/ 202 w 210" name="T72"/>
                <a:gd fmla="*/ 80 h 243" name="T73"/>
                <a:gd fmla="*/ 203 w 210" name="T74"/>
                <a:gd fmla="*/ 61 h 243" name="T75"/>
                <a:gd fmla="*/ 195 w 210" name="T76"/>
                <a:gd fmla="*/ 59 h 243" name="T77"/>
                <a:gd fmla="*/ 192 w 210" name="T78"/>
                <a:gd fmla="*/ 58 h 243" name="T79"/>
                <a:gd fmla="*/ 191 w 210" name="T80"/>
                <a:gd fmla="*/ 56 h 243" name="T81"/>
                <a:gd fmla="*/ 151 w 210" name="T82"/>
                <a:gd fmla="*/ 42 h 243" name="T83"/>
                <a:gd fmla="*/ 139 w 210" name="T84"/>
                <a:gd fmla="*/ 57 h 243" name="T85"/>
                <a:gd fmla="*/ 92 w 210" name="T86"/>
                <a:gd fmla="*/ 42 h 243" name="T87"/>
                <a:gd fmla="*/ 156 w 210" name="T88"/>
                <a:gd fmla="*/ 10 h 243" name="T89"/>
                <a:gd fmla="*/ 129 w 210" name="T90"/>
                <a:gd fmla="*/ 3 h 24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43" w="210">
                  <a:moveTo>
                    <a:pt x="129" y="3"/>
                  </a:moveTo>
                  <a:cubicBezTo>
                    <a:pt x="121" y="7"/>
                    <a:pt x="115" y="10"/>
                    <a:pt x="110" y="10"/>
                  </a:cubicBezTo>
                  <a:cubicBezTo>
                    <a:pt x="106" y="10"/>
                    <a:pt x="99" y="9"/>
                    <a:pt x="90" y="6"/>
                  </a:cubicBezTo>
                  <a:cubicBezTo>
                    <a:pt x="74" y="3"/>
                    <a:pt x="74" y="3"/>
                    <a:pt x="74" y="3"/>
                  </a:cubicBezTo>
                  <a:cubicBezTo>
                    <a:pt x="69" y="6"/>
                    <a:pt x="63" y="12"/>
                    <a:pt x="56" y="24"/>
                  </a:cubicBezTo>
                  <a:cubicBezTo>
                    <a:pt x="66" y="46"/>
                    <a:pt x="66" y="46"/>
                    <a:pt x="66" y="46"/>
                  </a:cubicBezTo>
                  <a:cubicBezTo>
                    <a:pt x="49" y="56"/>
                    <a:pt x="49" y="56"/>
                    <a:pt x="49" y="56"/>
                  </a:cubicBezTo>
                  <a:cubicBezTo>
                    <a:pt x="48" y="56"/>
                    <a:pt x="48" y="56"/>
                    <a:pt x="48" y="56"/>
                  </a:cubicBezTo>
                  <a:cubicBezTo>
                    <a:pt x="34" y="52"/>
                    <a:pt x="34" y="52"/>
                    <a:pt x="34" y="52"/>
                  </a:cubicBezTo>
                  <a:cubicBezTo>
                    <a:pt x="40" y="62"/>
                    <a:pt x="41" y="68"/>
                    <a:pt x="39" y="71"/>
                  </a:cubicBezTo>
                  <a:cubicBezTo>
                    <a:pt x="38" y="77"/>
                    <a:pt x="38" y="77"/>
                    <a:pt x="38" y="77"/>
                  </a:cubicBezTo>
                  <a:cubicBezTo>
                    <a:pt x="34" y="85"/>
                    <a:pt x="32" y="90"/>
                    <a:pt x="29" y="92"/>
                  </a:cubicBezTo>
                  <a:cubicBezTo>
                    <a:pt x="5" y="114"/>
                    <a:pt x="5" y="114"/>
                    <a:pt x="5" y="114"/>
                  </a:cubicBezTo>
                  <a:cubicBezTo>
                    <a:pt x="11" y="117"/>
                    <a:pt x="11" y="117"/>
                    <a:pt x="11" y="117"/>
                  </a:cubicBezTo>
                  <a:cubicBezTo>
                    <a:pt x="7" y="121"/>
                    <a:pt x="7" y="121"/>
                    <a:pt x="7" y="121"/>
                  </a:cubicBezTo>
                  <a:cubicBezTo>
                    <a:pt x="1" y="126"/>
                    <a:pt x="0" y="131"/>
                    <a:pt x="3" y="135"/>
                  </a:cubicBezTo>
                  <a:cubicBezTo>
                    <a:pt x="19" y="161"/>
                    <a:pt x="19" y="161"/>
                    <a:pt x="19" y="161"/>
                  </a:cubicBezTo>
                  <a:cubicBezTo>
                    <a:pt x="20" y="161"/>
                    <a:pt x="20" y="161"/>
                    <a:pt x="20" y="161"/>
                  </a:cubicBezTo>
                  <a:cubicBezTo>
                    <a:pt x="20" y="161"/>
                    <a:pt x="20" y="161"/>
                    <a:pt x="20" y="161"/>
                  </a:cubicBezTo>
                  <a:cubicBezTo>
                    <a:pt x="27" y="175"/>
                    <a:pt x="27" y="175"/>
                    <a:pt x="27" y="175"/>
                  </a:cubicBezTo>
                  <a:cubicBezTo>
                    <a:pt x="27" y="176"/>
                    <a:pt x="27" y="176"/>
                    <a:pt x="27" y="176"/>
                  </a:cubicBezTo>
                  <a:cubicBezTo>
                    <a:pt x="28" y="177"/>
                    <a:pt x="28" y="177"/>
                    <a:pt x="28" y="177"/>
                  </a:cubicBezTo>
                  <a:cubicBezTo>
                    <a:pt x="27" y="178"/>
                    <a:pt x="27" y="178"/>
                    <a:pt x="27" y="178"/>
                  </a:cubicBezTo>
                  <a:cubicBezTo>
                    <a:pt x="27" y="179"/>
                    <a:pt x="27" y="179"/>
                    <a:pt x="27" y="179"/>
                  </a:cubicBezTo>
                  <a:cubicBezTo>
                    <a:pt x="27" y="180"/>
                    <a:pt x="27" y="180"/>
                    <a:pt x="27" y="180"/>
                  </a:cubicBezTo>
                  <a:cubicBezTo>
                    <a:pt x="26" y="181"/>
                    <a:pt x="26" y="181"/>
                    <a:pt x="26" y="181"/>
                  </a:cubicBezTo>
                  <a:cubicBezTo>
                    <a:pt x="30" y="181"/>
                    <a:pt x="32" y="183"/>
                    <a:pt x="36" y="185"/>
                  </a:cubicBezTo>
                  <a:cubicBezTo>
                    <a:pt x="41" y="188"/>
                    <a:pt x="45" y="198"/>
                    <a:pt x="47" y="212"/>
                  </a:cubicBezTo>
                  <a:cubicBezTo>
                    <a:pt x="50" y="226"/>
                    <a:pt x="50" y="226"/>
                    <a:pt x="50" y="226"/>
                  </a:cubicBezTo>
                  <a:cubicBezTo>
                    <a:pt x="52" y="230"/>
                    <a:pt x="53" y="232"/>
                    <a:pt x="56" y="233"/>
                  </a:cubicBezTo>
                  <a:cubicBezTo>
                    <a:pt x="62" y="236"/>
                    <a:pt x="69" y="235"/>
                    <a:pt x="75" y="231"/>
                  </a:cubicBezTo>
                  <a:cubicBezTo>
                    <a:pt x="79" y="229"/>
                    <a:pt x="81" y="227"/>
                    <a:pt x="80" y="225"/>
                  </a:cubicBezTo>
                  <a:cubicBezTo>
                    <a:pt x="79" y="224"/>
                    <a:pt x="79" y="224"/>
                    <a:pt x="79" y="224"/>
                  </a:cubicBezTo>
                  <a:cubicBezTo>
                    <a:pt x="79" y="223"/>
                    <a:pt x="79" y="223"/>
                    <a:pt x="79" y="223"/>
                  </a:cubicBezTo>
                  <a:cubicBezTo>
                    <a:pt x="91" y="214"/>
                    <a:pt x="91" y="214"/>
                    <a:pt x="91" y="214"/>
                  </a:cubicBezTo>
                  <a:cubicBezTo>
                    <a:pt x="92" y="216"/>
                    <a:pt x="92" y="216"/>
                    <a:pt x="92" y="216"/>
                  </a:cubicBezTo>
                  <a:cubicBezTo>
                    <a:pt x="101" y="231"/>
                    <a:pt x="101" y="231"/>
                    <a:pt x="101" y="231"/>
                  </a:cubicBezTo>
                  <a:cubicBezTo>
                    <a:pt x="105" y="234"/>
                    <a:pt x="108" y="235"/>
                    <a:pt x="114" y="235"/>
                  </a:cubicBezTo>
                  <a:cubicBezTo>
                    <a:pt x="117" y="235"/>
                    <a:pt x="117" y="235"/>
                    <a:pt x="117" y="235"/>
                  </a:cubicBezTo>
                  <a:cubicBezTo>
                    <a:pt x="114" y="226"/>
                    <a:pt x="114" y="226"/>
                    <a:pt x="114" y="226"/>
                  </a:cubicBezTo>
                  <a:cubicBezTo>
                    <a:pt x="127" y="232"/>
                    <a:pt x="127" y="232"/>
                    <a:pt x="127" y="232"/>
                  </a:cubicBezTo>
                  <a:cubicBezTo>
                    <a:pt x="131" y="232"/>
                    <a:pt x="131" y="232"/>
                    <a:pt x="131" y="232"/>
                  </a:cubicBezTo>
                  <a:cubicBezTo>
                    <a:pt x="132" y="232"/>
                    <a:pt x="132" y="232"/>
                    <a:pt x="132" y="232"/>
                  </a:cubicBezTo>
                  <a:cubicBezTo>
                    <a:pt x="132" y="233"/>
                    <a:pt x="132" y="233"/>
                    <a:pt x="132" y="233"/>
                  </a:cubicBezTo>
                  <a:cubicBezTo>
                    <a:pt x="145" y="243"/>
                    <a:pt x="145" y="243"/>
                    <a:pt x="145" y="243"/>
                  </a:cubicBezTo>
                  <a:cubicBezTo>
                    <a:pt x="148" y="237"/>
                    <a:pt x="148" y="237"/>
                    <a:pt x="148" y="237"/>
                  </a:cubicBezTo>
                  <a:cubicBezTo>
                    <a:pt x="147" y="214"/>
                    <a:pt x="147" y="214"/>
                    <a:pt x="147" y="214"/>
                  </a:cubicBezTo>
                  <a:cubicBezTo>
                    <a:pt x="148" y="213"/>
                    <a:pt x="148" y="213"/>
                    <a:pt x="148" y="213"/>
                  </a:cubicBezTo>
                  <a:cubicBezTo>
                    <a:pt x="156" y="203"/>
                    <a:pt x="156" y="203"/>
                    <a:pt x="156" y="203"/>
                  </a:cubicBezTo>
                  <a:cubicBezTo>
                    <a:pt x="157" y="201"/>
                    <a:pt x="156" y="199"/>
                    <a:pt x="153" y="195"/>
                  </a:cubicBezTo>
                  <a:cubicBezTo>
                    <a:pt x="151" y="193"/>
                    <a:pt x="151" y="193"/>
                    <a:pt x="151" y="193"/>
                  </a:cubicBezTo>
                  <a:cubicBezTo>
                    <a:pt x="152" y="192"/>
                    <a:pt x="152" y="192"/>
                    <a:pt x="152" y="192"/>
                  </a:cubicBezTo>
                  <a:cubicBezTo>
                    <a:pt x="153" y="190"/>
                    <a:pt x="153" y="190"/>
                    <a:pt x="153" y="190"/>
                  </a:cubicBezTo>
                  <a:cubicBezTo>
                    <a:pt x="155" y="190"/>
                    <a:pt x="155" y="190"/>
                    <a:pt x="155" y="190"/>
                  </a:cubicBezTo>
                  <a:cubicBezTo>
                    <a:pt x="172" y="161"/>
                    <a:pt x="172" y="161"/>
                    <a:pt x="172" y="161"/>
                  </a:cubicBezTo>
                  <a:cubicBezTo>
                    <a:pt x="174" y="162"/>
                    <a:pt x="174" y="162"/>
                    <a:pt x="174" y="162"/>
                  </a:cubicBezTo>
                  <a:cubicBezTo>
                    <a:pt x="177" y="163"/>
                    <a:pt x="177" y="163"/>
                    <a:pt x="177" y="163"/>
                  </a:cubicBezTo>
                  <a:cubicBezTo>
                    <a:pt x="178" y="163"/>
                    <a:pt x="178" y="163"/>
                    <a:pt x="178" y="163"/>
                  </a:cubicBezTo>
                  <a:cubicBezTo>
                    <a:pt x="178" y="165"/>
                    <a:pt x="178" y="165"/>
                    <a:pt x="178" y="165"/>
                  </a:cubicBezTo>
                  <a:cubicBezTo>
                    <a:pt x="177" y="176"/>
                    <a:pt x="177" y="176"/>
                    <a:pt x="177" y="176"/>
                  </a:cubicBezTo>
                  <a:cubicBezTo>
                    <a:pt x="178" y="176"/>
                    <a:pt x="178" y="176"/>
                    <a:pt x="178" y="176"/>
                  </a:cubicBezTo>
                  <a:cubicBezTo>
                    <a:pt x="198" y="159"/>
                    <a:pt x="198" y="159"/>
                    <a:pt x="198" y="159"/>
                  </a:cubicBezTo>
                  <a:cubicBezTo>
                    <a:pt x="196" y="150"/>
                    <a:pt x="196" y="150"/>
                    <a:pt x="196" y="150"/>
                  </a:cubicBezTo>
                  <a:cubicBezTo>
                    <a:pt x="193" y="150"/>
                    <a:pt x="193" y="150"/>
                    <a:pt x="193" y="150"/>
                  </a:cubicBezTo>
                  <a:cubicBezTo>
                    <a:pt x="186" y="150"/>
                    <a:pt x="186" y="150"/>
                    <a:pt x="186" y="150"/>
                  </a:cubicBezTo>
                  <a:cubicBezTo>
                    <a:pt x="198" y="119"/>
                    <a:pt x="198" y="119"/>
                    <a:pt x="198" y="119"/>
                  </a:cubicBezTo>
                  <a:cubicBezTo>
                    <a:pt x="187" y="117"/>
                    <a:pt x="187" y="117"/>
                    <a:pt x="187" y="117"/>
                  </a:cubicBezTo>
                  <a:cubicBezTo>
                    <a:pt x="186" y="117"/>
                    <a:pt x="186" y="117"/>
                    <a:pt x="186" y="117"/>
                  </a:cubicBezTo>
                  <a:cubicBezTo>
                    <a:pt x="186" y="116"/>
                    <a:pt x="186" y="116"/>
                    <a:pt x="186" y="116"/>
                  </a:cubicBezTo>
                  <a:cubicBezTo>
                    <a:pt x="183" y="112"/>
                    <a:pt x="183" y="112"/>
                    <a:pt x="183" y="112"/>
                  </a:cubicBezTo>
                  <a:cubicBezTo>
                    <a:pt x="181" y="108"/>
                    <a:pt x="181" y="104"/>
                    <a:pt x="183" y="101"/>
                  </a:cubicBezTo>
                  <a:cubicBezTo>
                    <a:pt x="200" y="100"/>
                    <a:pt x="200" y="100"/>
                    <a:pt x="200" y="100"/>
                  </a:cubicBezTo>
                  <a:cubicBezTo>
                    <a:pt x="210" y="100"/>
                    <a:pt x="210" y="100"/>
                    <a:pt x="210" y="100"/>
                  </a:cubicBezTo>
                  <a:cubicBezTo>
                    <a:pt x="210" y="97"/>
                    <a:pt x="208" y="90"/>
                    <a:pt x="202" y="80"/>
                  </a:cubicBezTo>
                  <a:cubicBezTo>
                    <a:pt x="187" y="75"/>
                    <a:pt x="187" y="75"/>
                    <a:pt x="187" y="75"/>
                  </a:cubicBezTo>
                  <a:cubicBezTo>
                    <a:pt x="203" y="61"/>
                    <a:pt x="203" y="61"/>
                    <a:pt x="203" y="61"/>
                  </a:cubicBezTo>
                  <a:cubicBezTo>
                    <a:pt x="203" y="57"/>
                    <a:pt x="203" y="57"/>
                    <a:pt x="203" y="57"/>
                  </a:cubicBezTo>
                  <a:cubicBezTo>
                    <a:pt x="195" y="59"/>
                    <a:pt x="195" y="59"/>
                    <a:pt x="195" y="59"/>
                  </a:cubicBezTo>
                  <a:cubicBezTo>
                    <a:pt x="192" y="59"/>
                    <a:pt x="192" y="59"/>
                    <a:pt x="192" y="59"/>
                  </a:cubicBezTo>
                  <a:cubicBezTo>
                    <a:pt x="192" y="58"/>
                    <a:pt x="192" y="58"/>
                    <a:pt x="192" y="58"/>
                  </a:cubicBezTo>
                  <a:cubicBezTo>
                    <a:pt x="192" y="57"/>
                    <a:pt x="192" y="57"/>
                    <a:pt x="192" y="57"/>
                  </a:cubicBezTo>
                  <a:cubicBezTo>
                    <a:pt x="191" y="56"/>
                    <a:pt x="191" y="56"/>
                    <a:pt x="191" y="56"/>
                  </a:cubicBezTo>
                  <a:cubicBezTo>
                    <a:pt x="189" y="49"/>
                    <a:pt x="185" y="43"/>
                    <a:pt x="178" y="41"/>
                  </a:cubicBezTo>
                  <a:cubicBezTo>
                    <a:pt x="151" y="42"/>
                    <a:pt x="151" y="42"/>
                    <a:pt x="151" y="42"/>
                  </a:cubicBezTo>
                  <a:cubicBezTo>
                    <a:pt x="139" y="56"/>
                    <a:pt x="139" y="56"/>
                    <a:pt x="139" y="56"/>
                  </a:cubicBezTo>
                  <a:cubicBezTo>
                    <a:pt x="139" y="57"/>
                    <a:pt x="139" y="57"/>
                    <a:pt x="139" y="57"/>
                  </a:cubicBezTo>
                  <a:cubicBezTo>
                    <a:pt x="136" y="56"/>
                    <a:pt x="136" y="56"/>
                    <a:pt x="136" y="56"/>
                  </a:cubicBezTo>
                  <a:cubicBezTo>
                    <a:pt x="92" y="42"/>
                    <a:pt x="92" y="42"/>
                    <a:pt x="92" y="42"/>
                  </a:cubicBezTo>
                  <a:cubicBezTo>
                    <a:pt x="134" y="31"/>
                    <a:pt x="134" y="31"/>
                    <a:pt x="134" y="31"/>
                  </a:cubicBezTo>
                  <a:cubicBezTo>
                    <a:pt x="137" y="31"/>
                    <a:pt x="144" y="24"/>
                    <a:pt x="156" y="10"/>
                  </a:cubicBezTo>
                  <a:cubicBezTo>
                    <a:pt x="141" y="0"/>
                    <a:pt x="141" y="0"/>
                    <a:pt x="141" y="0"/>
                  </a:cubicBezTo>
                  <a:lnTo>
                    <a:pt x="129"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2" name="Freeform 31"/>
            <p:cNvSpPr/>
            <p:nvPr/>
          </p:nvSpPr>
          <p:spPr bwMode="auto">
            <a:xfrm>
              <a:off x="3772539" y="3126964"/>
              <a:ext cx="390121" cy="481191"/>
            </a:xfrm>
            <a:custGeom>
              <a:gdLst>
                <a:gd fmla="*/ 165 w 263" name="T0"/>
                <a:gd fmla="*/ 91 h 323" name="T1"/>
                <a:gd fmla="*/ 146 w 263" name="T2"/>
                <a:gd fmla="*/ 48 h 323" name="T3"/>
                <a:gd fmla="*/ 94 w 263" name="T4"/>
                <a:gd fmla="*/ 30 h 323" name="T5"/>
                <a:gd fmla="*/ 64 w 263" name="T6"/>
                <a:gd fmla="*/ 0 h 323" name="T7"/>
                <a:gd fmla="*/ 83 w 263" name="T8"/>
                <a:gd fmla="*/ 30 h 323" name="T9"/>
                <a:gd fmla="*/ 84 w 263" name="T10"/>
                <a:gd fmla="*/ 32 h 323" name="T11"/>
                <a:gd fmla="*/ 61 w 263" name="T12"/>
                <a:gd fmla="*/ 62 h 323" name="T13"/>
                <a:gd fmla="*/ 32 w 263" name="T14"/>
                <a:gd fmla="*/ 39 h 323" name="T15"/>
                <a:gd fmla="*/ 39 w 263" name="T16"/>
                <a:gd fmla="*/ 61 h 323" name="T17"/>
                <a:gd fmla="*/ 39 w 263" name="T18"/>
                <a:gd fmla="*/ 63 h 323" name="T19"/>
                <a:gd fmla="*/ 37 w 263" name="T20"/>
                <a:gd fmla="*/ 71 h 323" name="T21"/>
                <a:gd fmla="*/ 20 w 263" name="T22"/>
                <a:gd fmla="*/ 78 h 323" name="T23"/>
                <a:gd fmla="*/ 17 w 263" name="T24"/>
                <a:gd fmla="*/ 107 h 323" name="T25"/>
                <a:gd fmla="*/ 13 w 263" name="T26"/>
                <a:gd fmla="*/ 108 h 323" name="T27"/>
                <a:gd fmla="*/ 6 w 263" name="T28"/>
                <a:gd fmla="*/ 113 h 323" name="T29"/>
                <a:gd fmla="*/ 24 w 263" name="T30"/>
                <a:gd fmla="*/ 140 h 323" name="T31"/>
                <a:gd fmla="*/ 52 w 263" name="T32"/>
                <a:gd fmla="*/ 144 h 323" name="T33"/>
                <a:gd fmla="*/ 60 w 263" name="T34"/>
                <a:gd fmla="*/ 154 h 323" name="T35"/>
                <a:gd fmla="*/ 60 w 263" name="T36"/>
                <a:gd fmla="*/ 154 h 323" name="T37"/>
                <a:gd fmla="*/ 61 w 263" name="T38"/>
                <a:gd fmla="*/ 181 h 323" name="T39"/>
                <a:gd fmla="*/ 42 w 263" name="T40"/>
                <a:gd fmla="*/ 198 h 323" name="T41"/>
                <a:gd fmla="*/ 37 w 263" name="T42"/>
                <a:gd fmla="*/ 210 h 323" name="T43"/>
                <a:gd fmla="*/ 63 w 263" name="T44"/>
                <a:gd fmla="*/ 222 h 323" name="T45"/>
                <a:gd fmla="*/ 73 w 263" name="T46"/>
                <a:gd fmla="*/ 231 h 323" name="T47"/>
                <a:gd fmla="*/ 88 w 263" name="T48"/>
                <a:gd fmla="*/ 303 h 323" name="T49"/>
                <a:gd fmla="*/ 84 w 263" name="T50"/>
                <a:gd fmla="*/ 309 h 323" name="T51"/>
                <a:gd fmla="*/ 86 w 263" name="T52"/>
                <a:gd fmla="*/ 314 h 323" name="T53"/>
                <a:gd fmla="*/ 126 w 263" name="T54"/>
                <a:gd fmla="*/ 298 h 323" name="T55"/>
                <a:gd fmla="*/ 134 w 263" name="T56"/>
                <a:gd fmla="*/ 303 h 323" name="T57"/>
                <a:gd fmla="*/ 135 w 263" name="T58"/>
                <a:gd fmla="*/ 301 h 323" name="T59"/>
                <a:gd fmla="*/ 149 w 263" name="T60"/>
                <a:gd fmla="*/ 293 h 323" name="T61"/>
                <a:gd fmla="*/ 188 w 263" name="T62"/>
                <a:gd fmla="*/ 310 h 323" name="T63"/>
                <a:gd fmla="*/ 199 w 263" name="T64"/>
                <a:gd fmla="*/ 317 h 323" name="T65"/>
                <a:gd fmla="*/ 231 w 263" name="T66"/>
                <a:gd fmla="*/ 282 h 323" name="T67"/>
                <a:gd fmla="*/ 224 w 263" name="T68"/>
                <a:gd fmla="*/ 255 h 323" name="T69"/>
                <a:gd fmla="*/ 248 w 263" name="T70"/>
                <a:gd fmla="*/ 256 h 323" name="T71"/>
                <a:gd fmla="*/ 248 w 263" name="T72"/>
                <a:gd fmla="*/ 232 h 323" name="T73"/>
                <a:gd fmla="*/ 263 w 263" name="T74"/>
                <a:gd fmla="*/ 211 h 323" name="T75"/>
                <a:gd fmla="*/ 244 w 263" name="T76"/>
                <a:gd fmla="*/ 192 h 323" name="T77"/>
                <a:gd fmla="*/ 235 w 263" name="T78"/>
                <a:gd fmla="*/ 200 h 323" name="T79"/>
                <a:gd fmla="*/ 232 w 263" name="T80"/>
                <a:gd fmla="*/ 199 h 323" name="T81"/>
                <a:gd fmla="*/ 216 w 263" name="T82"/>
                <a:gd fmla="*/ 184 h 323" name="T83"/>
                <a:gd fmla="*/ 195 w 263" name="T84"/>
                <a:gd fmla="*/ 171 h 323" name="T85"/>
                <a:gd fmla="*/ 189 w 263" name="T86"/>
                <a:gd fmla="*/ 146 h 323" name="T87"/>
                <a:gd fmla="*/ 201 w 263" name="T88"/>
                <a:gd fmla="*/ 110 h 323" name="T89"/>
                <a:gd fmla="*/ 222 w 263" name="T90"/>
                <a:gd fmla="*/ 111 h 323" name="T91"/>
                <a:gd fmla="*/ 223 w 263" name="T92"/>
                <a:gd fmla="*/ 90 h 323" name="T93"/>
                <a:gd fmla="*/ 166 w 263" name="T94"/>
                <a:gd fmla="*/ 93 h 323" name="T95"/>
                <a:gd fmla="*/ 166 w 263" name="T96"/>
                <a:gd fmla="*/ 91 h 32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3" w="263">
                  <a:moveTo>
                    <a:pt x="166" y="91"/>
                  </a:moveTo>
                  <a:cubicBezTo>
                    <a:pt x="165" y="91"/>
                    <a:pt x="165" y="91"/>
                    <a:pt x="165" y="91"/>
                  </a:cubicBezTo>
                  <a:cubicBezTo>
                    <a:pt x="165" y="91"/>
                    <a:pt x="165" y="91"/>
                    <a:pt x="165" y="91"/>
                  </a:cubicBezTo>
                  <a:cubicBezTo>
                    <a:pt x="157" y="65"/>
                    <a:pt x="151" y="50"/>
                    <a:pt x="146" y="48"/>
                  </a:cubicBezTo>
                  <a:cubicBezTo>
                    <a:pt x="122" y="40"/>
                    <a:pt x="122" y="40"/>
                    <a:pt x="122" y="40"/>
                  </a:cubicBezTo>
                  <a:cubicBezTo>
                    <a:pt x="108" y="36"/>
                    <a:pt x="98" y="33"/>
                    <a:pt x="94" y="30"/>
                  </a:cubicBezTo>
                  <a:cubicBezTo>
                    <a:pt x="87" y="26"/>
                    <a:pt x="78" y="16"/>
                    <a:pt x="68" y="0"/>
                  </a:cubicBezTo>
                  <a:cubicBezTo>
                    <a:pt x="64" y="0"/>
                    <a:pt x="64" y="0"/>
                    <a:pt x="64" y="0"/>
                  </a:cubicBezTo>
                  <a:cubicBezTo>
                    <a:pt x="64" y="1"/>
                    <a:pt x="64" y="1"/>
                    <a:pt x="64" y="1"/>
                  </a:cubicBezTo>
                  <a:cubicBezTo>
                    <a:pt x="66" y="7"/>
                    <a:pt x="71" y="16"/>
                    <a:pt x="83" y="30"/>
                  </a:cubicBezTo>
                  <a:cubicBezTo>
                    <a:pt x="84" y="31"/>
                    <a:pt x="84" y="31"/>
                    <a:pt x="84" y="31"/>
                  </a:cubicBezTo>
                  <a:cubicBezTo>
                    <a:pt x="84" y="32"/>
                    <a:pt x="84" y="32"/>
                    <a:pt x="84" y="32"/>
                  </a:cubicBezTo>
                  <a:cubicBezTo>
                    <a:pt x="73" y="52"/>
                    <a:pt x="73" y="52"/>
                    <a:pt x="73" y="52"/>
                  </a:cubicBezTo>
                  <a:cubicBezTo>
                    <a:pt x="69" y="60"/>
                    <a:pt x="65" y="63"/>
                    <a:pt x="61" y="62"/>
                  </a:cubicBezTo>
                  <a:cubicBezTo>
                    <a:pt x="58" y="60"/>
                    <a:pt x="53" y="54"/>
                    <a:pt x="44" y="43"/>
                  </a:cubicBezTo>
                  <a:cubicBezTo>
                    <a:pt x="32" y="39"/>
                    <a:pt x="32" y="39"/>
                    <a:pt x="32" y="39"/>
                  </a:cubicBezTo>
                  <a:cubicBezTo>
                    <a:pt x="32" y="43"/>
                    <a:pt x="34" y="49"/>
                    <a:pt x="39" y="60"/>
                  </a:cubicBezTo>
                  <a:cubicBezTo>
                    <a:pt x="39" y="61"/>
                    <a:pt x="39" y="61"/>
                    <a:pt x="39" y="61"/>
                  </a:cubicBezTo>
                  <a:cubicBezTo>
                    <a:pt x="39" y="62"/>
                    <a:pt x="39" y="62"/>
                    <a:pt x="39" y="62"/>
                  </a:cubicBezTo>
                  <a:cubicBezTo>
                    <a:pt x="39" y="63"/>
                    <a:pt x="39" y="63"/>
                    <a:pt x="39" y="63"/>
                  </a:cubicBezTo>
                  <a:cubicBezTo>
                    <a:pt x="39" y="63"/>
                    <a:pt x="39" y="63"/>
                    <a:pt x="39" y="63"/>
                  </a:cubicBezTo>
                  <a:cubicBezTo>
                    <a:pt x="37" y="71"/>
                    <a:pt x="37" y="71"/>
                    <a:pt x="37" y="71"/>
                  </a:cubicBezTo>
                  <a:cubicBezTo>
                    <a:pt x="24" y="76"/>
                    <a:pt x="24" y="76"/>
                    <a:pt x="24" y="76"/>
                  </a:cubicBezTo>
                  <a:cubicBezTo>
                    <a:pt x="20" y="78"/>
                    <a:pt x="20" y="78"/>
                    <a:pt x="20" y="78"/>
                  </a:cubicBezTo>
                  <a:cubicBezTo>
                    <a:pt x="18" y="80"/>
                    <a:pt x="18" y="83"/>
                    <a:pt x="19" y="87"/>
                  </a:cubicBezTo>
                  <a:cubicBezTo>
                    <a:pt x="20" y="98"/>
                    <a:pt x="20" y="104"/>
                    <a:pt x="17" y="107"/>
                  </a:cubicBezTo>
                  <a:cubicBezTo>
                    <a:pt x="16" y="108"/>
                    <a:pt x="15" y="108"/>
                    <a:pt x="14" y="108"/>
                  </a:cubicBezTo>
                  <a:cubicBezTo>
                    <a:pt x="13" y="108"/>
                    <a:pt x="13" y="108"/>
                    <a:pt x="13" y="108"/>
                  </a:cubicBezTo>
                  <a:cubicBezTo>
                    <a:pt x="0" y="105"/>
                    <a:pt x="0" y="105"/>
                    <a:pt x="0" y="105"/>
                  </a:cubicBezTo>
                  <a:cubicBezTo>
                    <a:pt x="0" y="108"/>
                    <a:pt x="2" y="111"/>
                    <a:pt x="6" y="113"/>
                  </a:cubicBezTo>
                  <a:cubicBezTo>
                    <a:pt x="13" y="119"/>
                    <a:pt x="18" y="128"/>
                    <a:pt x="24" y="138"/>
                  </a:cubicBezTo>
                  <a:cubicBezTo>
                    <a:pt x="24" y="140"/>
                    <a:pt x="24" y="140"/>
                    <a:pt x="24" y="140"/>
                  </a:cubicBezTo>
                  <a:cubicBezTo>
                    <a:pt x="31" y="139"/>
                    <a:pt x="31" y="139"/>
                    <a:pt x="31" y="139"/>
                  </a:cubicBezTo>
                  <a:cubicBezTo>
                    <a:pt x="38" y="138"/>
                    <a:pt x="45" y="139"/>
                    <a:pt x="52" y="144"/>
                  </a:cubicBezTo>
                  <a:cubicBezTo>
                    <a:pt x="60" y="153"/>
                    <a:pt x="60" y="153"/>
                    <a:pt x="60" y="153"/>
                  </a:cubicBezTo>
                  <a:cubicBezTo>
                    <a:pt x="60" y="154"/>
                    <a:pt x="60" y="154"/>
                    <a:pt x="60" y="154"/>
                  </a:cubicBezTo>
                  <a:cubicBezTo>
                    <a:pt x="60" y="154"/>
                    <a:pt x="60" y="154"/>
                    <a:pt x="60" y="154"/>
                  </a:cubicBezTo>
                  <a:cubicBezTo>
                    <a:pt x="60" y="154"/>
                    <a:pt x="60" y="154"/>
                    <a:pt x="60" y="154"/>
                  </a:cubicBezTo>
                  <a:cubicBezTo>
                    <a:pt x="59" y="172"/>
                    <a:pt x="59" y="172"/>
                    <a:pt x="59" y="172"/>
                  </a:cubicBezTo>
                  <a:cubicBezTo>
                    <a:pt x="61" y="175"/>
                    <a:pt x="62" y="178"/>
                    <a:pt x="61" y="181"/>
                  </a:cubicBezTo>
                  <a:cubicBezTo>
                    <a:pt x="60" y="185"/>
                    <a:pt x="57" y="187"/>
                    <a:pt x="52" y="187"/>
                  </a:cubicBezTo>
                  <a:cubicBezTo>
                    <a:pt x="46" y="187"/>
                    <a:pt x="44" y="191"/>
                    <a:pt x="42" y="198"/>
                  </a:cubicBezTo>
                  <a:cubicBezTo>
                    <a:pt x="42" y="198"/>
                    <a:pt x="42" y="198"/>
                    <a:pt x="42" y="198"/>
                  </a:cubicBezTo>
                  <a:cubicBezTo>
                    <a:pt x="37" y="210"/>
                    <a:pt x="37" y="210"/>
                    <a:pt x="37" y="210"/>
                  </a:cubicBezTo>
                  <a:cubicBezTo>
                    <a:pt x="45" y="218"/>
                    <a:pt x="45" y="218"/>
                    <a:pt x="45" y="218"/>
                  </a:cubicBezTo>
                  <a:cubicBezTo>
                    <a:pt x="63" y="222"/>
                    <a:pt x="63" y="222"/>
                    <a:pt x="63" y="222"/>
                  </a:cubicBezTo>
                  <a:cubicBezTo>
                    <a:pt x="64" y="222"/>
                    <a:pt x="64" y="222"/>
                    <a:pt x="64" y="222"/>
                  </a:cubicBezTo>
                  <a:cubicBezTo>
                    <a:pt x="73" y="231"/>
                    <a:pt x="73" y="231"/>
                    <a:pt x="73" y="231"/>
                  </a:cubicBezTo>
                  <a:cubicBezTo>
                    <a:pt x="62" y="248"/>
                    <a:pt x="62" y="248"/>
                    <a:pt x="62" y="248"/>
                  </a:cubicBezTo>
                  <a:cubicBezTo>
                    <a:pt x="88" y="303"/>
                    <a:pt x="88" y="303"/>
                    <a:pt x="88" y="303"/>
                  </a:cubicBezTo>
                  <a:cubicBezTo>
                    <a:pt x="88" y="305"/>
                    <a:pt x="88" y="305"/>
                    <a:pt x="88" y="305"/>
                  </a:cubicBezTo>
                  <a:cubicBezTo>
                    <a:pt x="84" y="309"/>
                    <a:pt x="84" y="309"/>
                    <a:pt x="84" y="309"/>
                  </a:cubicBezTo>
                  <a:cubicBezTo>
                    <a:pt x="86" y="314"/>
                    <a:pt x="86" y="314"/>
                    <a:pt x="86" y="314"/>
                  </a:cubicBezTo>
                  <a:cubicBezTo>
                    <a:pt x="86" y="314"/>
                    <a:pt x="86" y="314"/>
                    <a:pt x="86" y="314"/>
                  </a:cubicBezTo>
                  <a:cubicBezTo>
                    <a:pt x="133" y="284"/>
                    <a:pt x="133" y="284"/>
                    <a:pt x="133" y="284"/>
                  </a:cubicBezTo>
                  <a:cubicBezTo>
                    <a:pt x="126" y="298"/>
                    <a:pt x="126" y="298"/>
                    <a:pt x="126" y="298"/>
                  </a:cubicBezTo>
                  <a:cubicBezTo>
                    <a:pt x="120" y="308"/>
                    <a:pt x="116" y="317"/>
                    <a:pt x="115" y="323"/>
                  </a:cubicBezTo>
                  <a:cubicBezTo>
                    <a:pt x="123" y="320"/>
                    <a:pt x="130" y="314"/>
                    <a:pt x="134" y="303"/>
                  </a:cubicBezTo>
                  <a:cubicBezTo>
                    <a:pt x="135" y="301"/>
                    <a:pt x="135" y="301"/>
                    <a:pt x="135" y="301"/>
                  </a:cubicBezTo>
                  <a:cubicBezTo>
                    <a:pt x="135" y="301"/>
                    <a:pt x="135" y="301"/>
                    <a:pt x="135" y="301"/>
                  </a:cubicBezTo>
                  <a:cubicBezTo>
                    <a:pt x="148" y="294"/>
                    <a:pt x="148" y="294"/>
                    <a:pt x="148" y="294"/>
                  </a:cubicBezTo>
                  <a:cubicBezTo>
                    <a:pt x="149" y="293"/>
                    <a:pt x="149" y="293"/>
                    <a:pt x="149" y="293"/>
                  </a:cubicBezTo>
                  <a:cubicBezTo>
                    <a:pt x="168" y="309"/>
                    <a:pt x="168" y="309"/>
                    <a:pt x="168" y="309"/>
                  </a:cubicBezTo>
                  <a:cubicBezTo>
                    <a:pt x="188" y="310"/>
                    <a:pt x="188" y="310"/>
                    <a:pt x="188" y="310"/>
                  </a:cubicBezTo>
                  <a:cubicBezTo>
                    <a:pt x="189" y="311"/>
                    <a:pt x="189" y="311"/>
                    <a:pt x="189" y="311"/>
                  </a:cubicBezTo>
                  <a:cubicBezTo>
                    <a:pt x="199" y="317"/>
                    <a:pt x="199" y="317"/>
                    <a:pt x="199" y="317"/>
                  </a:cubicBezTo>
                  <a:cubicBezTo>
                    <a:pt x="224" y="295"/>
                    <a:pt x="224" y="295"/>
                    <a:pt x="224" y="295"/>
                  </a:cubicBezTo>
                  <a:cubicBezTo>
                    <a:pt x="226" y="293"/>
                    <a:pt x="228" y="289"/>
                    <a:pt x="231" y="282"/>
                  </a:cubicBezTo>
                  <a:cubicBezTo>
                    <a:pt x="234" y="276"/>
                    <a:pt x="234" y="276"/>
                    <a:pt x="234" y="276"/>
                  </a:cubicBezTo>
                  <a:cubicBezTo>
                    <a:pt x="235" y="274"/>
                    <a:pt x="231" y="267"/>
                    <a:pt x="224" y="255"/>
                  </a:cubicBezTo>
                  <a:cubicBezTo>
                    <a:pt x="218" y="246"/>
                    <a:pt x="218" y="246"/>
                    <a:pt x="218" y="246"/>
                  </a:cubicBezTo>
                  <a:cubicBezTo>
                    <a:pt x="248" y="256"/>
                    <a:pt x="248" y="256"/>
                    <a:pt x="248" y="256"/>
                  </a:cubicBezTo>
                  <a:cubicBezTo>
                    <a:pt x="257" y="251"/>
                    <a:pt x="257" y="251"/>
                    <a:pt x="257" y="251"/>
                  </a:cubicBezTo>
                  <a:cubicBezTo>
                    <a:pt x="248" y="232"/>
                    <a:pt x="248" y="232"/>
                    <a:pt x="248" y="232"/>
                  </a:cubicBezTo>
                  <a:cubicBezTo>
                    <a:pt x="248" y="231"/>
                    <a:pt x="248" y="231"/>
                    <a:pt x="248" y="231"/>
                  </a:cubicBezTo>
                  <a:cubicBezTo>
                    <a:pt x="263" y="211"/>
                    <a:pt x="263" y="211"/>
                    <a:pt x="263" y="211"/>
                  </a:cubicBezTo>
                  <a:cubicBezTo>
                    <a:pt x="257" y="202"/>
                    <a:pt x="257" y="202"/>
                    <a:pt x="257" y="202"/>
                  </a:cubicBezTo>
                  <a:cubicBezTo>
                    <a:pt x="251" y="195"/>
                    <a:pt x="246" y="192"/>
                    <a:pt x="244" y="192"/>
                  </a:cubicBezTo>
                  <a:cubicBezTo>
                    <a:pt x="242" y="192"/>
                    <a:pt x="242" y="192"/>
                    <a:pt x="242" y="192"/>
                  </a:cubicBezTo>
                  <a:cubicBezTo>
                    <a:pt x="235" y="200"/>
                    <a:pt x="235" y="200"/>
                    <a:pt x="235" y="200"/>
                  </a:cubicBezTo>
                  <a:cubicBezTo>
                    <a:pt x="233" y="199"/>
                    <a:pt x="233" y="199"/>
                    <a:pt x="233" y="199"/>
                  </a:cubicBezTo>
                  <a:cubicBezTo>
                    <a:pt x="232" y="199"/>
                    <a:pt x="232" y="199"/>
                    <a:pt x="232" y="199"/>
                  </a:cubicBezTo>
                  <a:cubicBezTo>
                    <a:pt x="220" y="195"/>
                    <a:pt x="220" y="195"/>
                    <a:pt x="220" y="195"/>
                  </a:cubicBezTo>
                  <a:cubicBezTo>
                    <a:pt x="216" y="184"/>
                    <a:pt x="216" y="184"/>
                    <a:pt x="216" y="184"/>
                  </a:cubicBezTo>
                  <a:cubicBezTo>
                    <a:pt x="211" y="183"/>
                    <a:pt x="206" y="180"/>
                    <a:pt x="202" y="176"/>
                  </a:cubicBezTo>
                  <a:cubicBezTo>
                    <a:pt x="195" y="171"/>
                    <a:pt x="195" y="171"/>
                    <a:pt x="195" y="171"/>
                  </a:cubicBezTo>
                  <a:cubicBezTo>
                    <a:pt x="188" y="168"/>
                    <a:pt x="185" y="165"/>
                    <a:pt x="185" y="161"/>
                  </a:cubicBezTo>
                  <a:cubicBezTo>
                    <a:pt x="184" y="157"/>
                    <a:pt x="185" y="152"/>
                    <a:pt x="189" y="146"/>
                  </a:cubicBezTo>
                  <a:cubicBezTo>
                    <a:pt x="197" y="135"/>
                    <a:pt x="201" y="126"/>
                    <a:pt x="201" y="119"/>
                  </a:cubicBezTo>
                  <a:cubicBezTo>
                    <a:pt x="201" y="110"/>
                    <a:pt x="201" y="110"/>
                    <a:pt x="201" y="110"/>
                  </a:cubicBezTo>
                  <a:cubicBezTo>
                    <a:pt x="206" y="111"/>
                    <a:pt x="206" y="111"/>
                    <a:pt x="206" y="111"/>
                  </a:cubicBezTo>
                  <a:cubicBezTo>
                    <a:pt x="222" y="111"/>
                    <a:pt x="222" y="111"/>
                    <a:pt x="222" y="111"/>
                  </a:cubicBezTo>
                  <a:cubicBezTo>
                    <a:pt x="223" y="110"/>
                    <a:pt x="225" y="103"/>
                    <a:pt x="228" y="91"/>
                  </a:cubicBezTo>
                  <a:cubicBezTo>
                    <a:pt x="223" y="90"/>
                    <a:pt x="223" y="90"/>
                    <a:pt x="223" y="90"/>
                  </a:cubicBezTo>
                  <a:cubicBezTo>
                    <a:pt x="212" y="98"/>
                    <a:pt x="204" y="103"/>
                    <a:pt x="197" y="105"/>
                  </a:cubicBezTo>
                  <a:cubicBezTo>
                    <a:pt x="190" y="107"/>
                    <a:pt x="180" y="103"/>
                    <a:pt x="166" y="93"/>
                  </a:cubicBezTo>
                  <a:cubicBezTo>
                    <a:pt x="166" y="92"/>
                    <a:pt x="166" y="92"/>
                    <a:pt x="166" y="92"/>
                  </a:cubicBezTo>
                  <a:lnTo>
                    <a:pt x="166" y="9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3" name="Freeform 32"/>
            <p:cNvSpPr/>
            <p:nvPr/>
          </p:nvSpPr>
          <p:spPr bwMode="auto">
            <a:xfrm>
              <a:off x="3754078" y="2779916"/>
              <a:ext cx="557492" cy="349509"/>
            </a:xfrm>
            <a:custGeom>
              <a:gdLst>
                <a:gd fmla="*/ 342 w 375" name="T0"/>
                <a:gd fmla="*/ 7 h 235" name="T1"/>
                <a:gd fmla="*/ 309 w 375" name="T2"/>
                <a:gd fmla="*/ 10 h 235" name="T3"/>
                <a:gd fmla="*/ 234 w 375" name="T4"/>
                <a:gd fmla="*/ 36 h 235" name="T5"/>
                <a:gd fmla="*/ 236 w 375" name="T6"/>
                <a:gd fmla="*/ 53 h 235" name="T7"/>
                <a:gd fmla="*/ 185 w 375" name="T8"/>
                <a:gd fmla="*/ 45 h 235" name="T9"/>
                <a:gd fmla="*/ 147 w 375" name="T10"/>
                <a:gd fmla="*/ 0 h 235" name="T11"/>
                <a:gd fmla="*/ 131 w 375" name="T12"/>
                <a:gd fmla="*/ 18 h 235" name="T13"/>
                <a:gd fmla="*/ 111 w 375" name="T14"/>
                <a:gd fmla="*/ 7 h 235" name="T15"/>
                <a:gd fmla="*/ 103 w 375" name="T16"/>
                <a:gd fmla="*/ 17 h 235" name="T17"/>
                <a:gd fmla="*/ 89 w 375" name="T18"/>
                <a:gd fmla="*/ 22 h 235" name="T19"/>
                <a:gd fmla="*/ 12 w 375" name="T20"/>
                <a:gd fmla="*/ 111 h 235" name="T21"/>
                <a:gd fmla="*/ 20 w 375" name="T22"/>
                <a:gd fmla="*/ 131 h 235" name="T23"/>
                <a:gd fmla="*/ 22 w 375" name="T24"/>
                <a:gd fmla="*/ 149 h 235" name="T25"/>
                <a:gd fmla="*/ 30 w 375" name="T26"/>
                <a:gd fmla="*/ 180 h 235" name="T27"/>
                <a:gd fmla="*/ 0 w 375" name="T28"/>
                <a:gd fmla="*/ 205 h 235" name="T29"/>
                <a:gd fmla="*/ 16 w 375" name="T30"/>
                <a:gd fmla="*/ 213 h 235" name="T31"/>
                <a:gd fmla="*/ 32 w 375" name="T32"/>
                <a:gd fmla="*/ 228 h 235" name="T33"/>
                <a:gd fmla="*/ 65 w 375" name="T34"/>
                <a:gd fmla="*/ 230 h 235" name="T35"/>
                <a:gd fmla="*/ 80 w 375" name="T36"/>
                <a:gd fmla="*/ 198 h 235" name="T37"/>
                <a:gd fmla="*/ 103 w 375" name="T38"/>
                <a:gd fmla="*/ 208 h 235" name="T39"/>
                <a:gd fmla="*/ 103 w 375" name="T40"/>
                <a:gd fmla="*/ 210 h 235" name="T41"/>
                <a:gd fmla="*/ 129 w 375" name="T42"/>
                <a:gd fmla="*/ 228 h 235" name="T43"/>
                <a:gd fmla="*/ 160 w 375" name="T44"/>
                <a:gd fmla="*/ 217 h 235" name="T45"/>
                <a:gd fmla="*/ 185 w 375" name="T46"/>
                <a:gd fmla="*/ 216 h 235" name="T47"/>
                <a:gd fmla="*/ 187 w 375" name="T48"/>
                <a:gd fmla="*/ 213 h 235" name="T49"/>
                <a:gd fmla="*/ 206 w 375" name="T50"/>
                <a:gd fmla="*/ 190 h 235" name="T51"/>
                <a:gd fmla="*/ 216 w 375" name="T52"/>
                <a:gd fmla="*/ 184 h 235" name="T53"/>
                <a:gd fmla="*/ 218 w 375" name="T54"/>
                <a:gd fmla="*/ 185 h 235" name="T55"/>
                <a:gd fmla="*/ 225 w 375" name="T56"/>
                <a:gd fmla="*/ 187 h 235" name="T57"/>
                <a:gd fmla="*/ 232 w 375" name="T58"/>
                <a:gd fmla="*/ 151 h 235" name="T59"/>
                <a:gd fmla="*/ 259 w 375" name="T60"/>
                <a:gd fmla="*/ 130 h 235" name="T61"/>
                <a:gd fmla="*/ 256 w 375" name="T62"/>
                <a:gd fmla="*/ 106 h 235" name="T63"/>
                <a:gd fmla="*/ 277 w 375" name="T64"/>
                <a:gd fmla="*/ 107 h 235" name="T65"/>
                <a:gd fmla="*/ 278 w 375" name="T66"/>
                <a:gd fmla="*/ 95 h 235" name="T67"/>
                <a:gd fmla="*/ 291 w 375" name="T68"/>
                <a:gd fmla="*/ 89 h 235" name="T69"/>
                <a:gd fmla="*/ 285 w 375" name="T70"/>
                <a:gd fmla="*/ 82 h 235" name="T71"/>
                <a:gd fmla="*/ 285 w 375" name="T72"/>
                <a:gd fmla="*/ 78 h 235" name="T73"/>
                <a:gd fmla="*/ 285 w 375" name="T74"/>
                <a:gd fmla="*/ 75 h 235" name="T75"/>
                <a:gd fmla="*/ 289 w 375" name="T76"/>
                <a:gd fmla="*/ 75 h 235" name="T77"/>
                <a:gd fmla="*/ 349 w 375" name="T78"/>
                <a:gd fmla="*/ 36 h 235" name="T79"/>
                <a:gd fmla="*/ 364 w 375" name="T80"/>
                <a:gd fmla="*/ 42 h 235" name="T81"/>
                <a:gd fmla="*/ 366 w 375" name="T82"/>
                <a:gd fmla="*/ 27 h 235" name="T83"/>
                <a:gd fmla="*/ 367 w 375" name="T84"/>
                <a:gd fmla="*/ 25 h 235" name="T85"/>
                <a:gd fmla="*/ 375 w 375" name="T86"/>
                <a:gd fmla="*/ 11 h 235" name="T87"/>
                <a:gd fmla="*/ 368 w 375" name="T88"/>
                <a:gd fmla="*/ 11 h 235" name="T89"/>
                <a:gd fmla="*/ 367 w 375" name="T90"/>
                <a:gd fmla="*/ 12 h 235" name="T91"/>
                <a:gd fmla="*/ 350 w 375" name="T92"/>
                <a:gd fmla="*/ 14 h 235" name="T93"/>
                <a:gd fmla="*/ 349 w 375" name="T94"/>
                <a:gd fmla="*/ 13 h 235" name="T95"/>
                <a:gd fmla="*/ 346 w 375" name="T96"/>
                <a:gd fmla="*/ 7 h 2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35" w="375">
                  <a:moveTo>
                    <a:pt x="343" y="7"/>
                  </a:moveTo>
                  <a:cubicBezTo>
                    <a:pt x="342" y="7"/>
                    <a:pt x="342" y="7"/>
                    <a:pt x="342" y="7"/>
                  </a:cubicBezTo>
                  <a:cubicBezTo>
                    <a:pt x="342" y="11"/>
                    <a:pt x="340" y="13"/>
                    <a:pt x="336" y="13"/>
                  </a:cubicBezTo>
                  <a:cubicBezTo>
                    <a:pt x="309" y="10"/>
                    <a:pt x="309" y="10"/>
                    <a:pt x="309" y="10"/>
                  </a:cubicBezTo>
                  <a:cubicBezTo>
                    <a:pt x="291" y="7"/>
                    <a:pt x="278" y="4"/>
                    <a:pt x="272" y="0"/>
                  </a:cubicBezTo>
                  <a:cubicBezTo>
                    <a:pt x="234" y="36"/>
                    <a:pt x="234" y="36"/>
                    <a:pt x="234" y="36"/>
                  </a:cubicBezTo>
                  <a:cubicBezTo>
                    <a:pt x="236" y="51"/>
                    <a:pt x="236" y="51"/>
                    <a:pt x="236" y="51"/>
                  </a:cubicBezTo>
                  <a:cubicBezTo>
                    <a:pt x="236" y="53"/>
                    <a:pt x="236" y="53"/>
                    <a:pt x="236" y="53"/>
                  </a:cubicBezTo>
                  <a:cubicBezTo>
                    <a:pt x="232" y="53"/>
                    <a:pt x="232" y="53"/>
                    <a:pt x="232" y="53"/>
                  </a:cubicBezTo>
                  <a:cubicBezTo>
                    <a:pt x="203" y="58"/>
                    <a:pt x="187" y="55"/>
                    <a:pt x="185" y="45"/>
                  </a:cubicBezTo>
                  <a:cubicBezTo>
                    <a:pt x="181" y="2"/>
                    <a:pt x="181" y="2"/>
                    <a:pt x="181" y="2"/>
                  </a:cubicBezTo>
                  <a:cubicBezTo>
                    <a:pt x="147" y="0"/>
                    <a:pt x="147" y="0"/>
                    <a:pt x="147" y="0"/>
                  </a:cubicBezTo>
                  <a:cubicBezTo>
                    <a:pt x="132" y="31"/>
                    <a:pt x="132" y="31"/>
                    <a:pt x="132" y="31"/>
                  </a:cubicBezTo>
                  <a:cubicBezTo>
                    <a:pt x="131" y="18"/>
                    <a:pt x="131" y="18"/>
                    <a:pt x="131" y="18"/>
                  </a:cubicBezTo>
                  <a:cubicBezTo>
                    <a:pt x="130" y="7"/>
                    <a:pt x="128" y="1"/>
                    <a:pt x="126" y="0"/>
                  </a:cubicBezTo>
                  <a:cubicBezTo>
                    <a:pt x="111" y="7"/>
                    <a:pt x="111" y="7"/>
                    <a:pt x="111" y="7"/>
                  </a:cubicBezTo>
                  <a:cubicBezTo>
                    <a:pt x="104" y="16"/>
                    <a:pt x="104" y="16"/>
                    <a:pt x="104" y="16"/>
                  </a:cubicBezTo>
                  <a:cubicBezTo>
                    <a:pt x="103" y="17"/>
                    <a:pt x="103" y="17"/>
                    <a:pt x="103" y="17"/>
                  </a:cubicBezTo>
                  <a:cubicBezTo>
                    <a:pt x="103" y="17"/>
                    <a:pt x="103" y="17"/>
                    <a:pt x="103" y="17"/>
                  </a:cubicBezTo>
                  <a:cubicBezTo>
                    <a:pt x="89" y="22"/>
                    <a:pt x="89" y="22"/>
                    <a:pt x="89" y="22"/>
                  </a:cubicBezTo>
                  <a:cubicBezTo>
                    <a:pt x="74" y="34"/>
                    <a:pt x="60" y="47"/>
                    <a:pt x="49" y="61"/>
                  </a:cubicBezTo>
                  <a:cubicBezTo>
                    <a:pt x="12" y="111"/>
                    <a:pt x="12" y="111"/>
                    <a:pt x="12" y="111"/>
                  </a:cubicBezTo>
                  <a:cubicBezTo>
                    <a:pt x="20" y="128"/>
                    <a:pt x="20" y="128"/>
                    <a:pt x="20" y="128"/>
                  </a:cubicBezTo>
                  <a:cubicBezTo>
                    <a:pt x="20" y="131"/>
                    <a:pt x="20" y="131"/>
                    <a:pt x="20" y="131"/>
                  </a:cubicBezTo>
                  <a:cubicBezTo>
                    <a:pt x="19" y="131"/>
                    <a:pt x="19" y="131"/>
                    <a:pt x="19" y="131"/>
                  </a:cubicBezTo>
                  <a:cubicBezTo>
                    <a:pt x="16" y="136"/>
                    <a:pt x="18" y="142"/>
                    <a:pt x="22" y="149"/>
                  </a:cubicBezTo>
                  <a:cubicBezTo>
                    <a:pt x="27" y="158"/>
                    <a:pt x="30" y="167"/>
                    <a:pt x="30" y="178"/>
                  </a:cubicBezTo>
                  <a:cubicBezTo>
                    <a:pt x="30" y="180"/>
                    <a:pt x="30" y="180"/>
                    <a:pt x="30" y="180"/>
                  </a:cubicBezTo>
                  <a:cubicBezTo>
                    <a:pt x="0" y="198"/>
                    <a:pt x="0" y="198"/>
                    <a:pt x="0" y="198"/>
                  </a:cubicBezTo>
                  <a:cubicBezTo>
                    <a:pt x="0" y="205"/>
                    <a:pt x="0" y="205"/>
                    <a:pt x="0" y="205"/>
                  </a:cubicBezTo>
                  <a:cubicBezTo>
                    <a:pt x="14" y="211"/>
                    <a:pt x="14" y="211"/>
                    <a:pt x="14" y="211"/>
                  </a:cubicBezTo>
                  <a:cubicBezTo>
                    <a:pt x="16" y="211"/>
                    <a:pt x="16" y="213"/>
                    <a:pt x="16" y="213"/>
                  </a:cubicBezTo>
                  <a:cubicBezTo>
                    <a:pt x="16" y="215"/>
                    <a:pt x="16" y="215"/>
                    <a:pt x="16" y="215"/>
                  </a:cubicBezTo>
                  <a:cubicBezTo>
                    <a:pt x="16" y="218"/>
                    <a:pt x="21" y="223"/>
                    <a:pt x="32" y="228"/>
                  </a:cubicBezTo>
                  <a:cubicBezTo>
                    <a:pt x="57" y="235"/>
                    <a:pt x="57" y="235"/>
                    <a:pt x="57" y="235"/>
                  </a:cubicBezTo>
                  <a:cubicBezTo>
                    <a:pt x="65" y="230"/>
                    <a:pt x="65" y="230"/>
                    <a:pt x="65" y="230"/>
                  </a:cubicBezTo>
                  <a:cubicBezTo>
                    <a:pt x="73" y="218"/>
                    <a:pt x="73" y="218"/>
                    <a:pt x="73" y="218"/>
                  </a:cubicBezTo>
                  <a:cubicBezTo>
                    <a:pt x="80" y="198"/>
                    <a:pt x="80" y="198"/>
                    <a:pt x="80" y="198"/>
                  </a:cubicBezTo>
                  <a:cubicBezTo>
                    <a:pt x="100" y="206"/>
                    <a:pt x="100" y="206"/>
                    <a:pt x="100" y="206"/>
                  </a:cubicBezTo>
                  <a:cubicBezTo>
                    <a:pt x="103" y="208"/>
                    <a:pt x="103" y="208"/>
                    <a:pt x="103" y="208"/>
                  </a:cubicBezTo>
                  <a:cubicBezTo>
                    <a:pt x="103" y="209"/>
                    <a:pt x="103" y="209"/>
                    <a:pt x="103" y="209"/>
                  </a:cubicBezTo>
                  <a:cubicBezTo>
                    <a:pt x="103" y="210"/>
                    <a:pt x="103" y="210"/>
                    <a:pt x="103" y="210"/>
                  </a:cubicBezTo>
                  <a:cubicBezTo>
                    <a:pt x="99" y="218"/>
                    <a:pt x="101" y="224"/>
                    <a:pt x="107" y="227"/>
                  </a:cubicBezTo>
                  <a:cubicBezTo>
                    <a:pt x="129" y="228"/>
                    <a:pt x="129" y="228"/>
                    <a:pt x="129" y="228"/>
                  </a:cubicBezTo>
                  <a:cubicBezTo>
                    <a:pt x="137" y="227"/>
                    <a:pt x="143" y="224"/>
                    <a:pt x="147" y="220"/>
                  </a:cubicBezTo>
                  <a:cubicBezTo>
                    <a:pt x="150" y="217"/>
                    <a:pt x="154" y="216"/>
                    <a:pt x="160" y="217"/>
                  </a:cubicBezTo>
                  <a:cubicBezTo>
                    <a:pt x="168" y="218"/>
                    <a:pt x="175" y="221"/>
                    <a:pt x="180" y="227"/>
                  </a:cubicBezTo>
                  <a:cubicBezTo>
                    <a:pt x="185" y="216"/>
                    <a:pt x="185" y="216"/>
                    <a:pt x="185" y="216"/>
                  </a:cubicBezTo>
                  <a:cubicBezTo>
                    <a:pt x="186" y="213"/>
                    <a:pt x="186" y="213"/>
                    <a:pt x="186" y="213"/>
                  </a:cubicBezTo>
                  <a:cubicBezTo>
                    <a:pt x="187" y="213"/>
                    <a:pt x="187" y="213"/>
                    <a:pt x="187" y="213"/>
                  </a:cubicBezTo>
                  <a:cubicBezTo>
                    <a:pt x="190" y="211"/>
                    <a:pt x="192" y="208"/>
                    <a:pt x="195" y="203"/>
                  </a:cubicBezTo>
                  <a:cubicBezTo>
                    <a:pt x="197" y="198"/>
                    <a:pt x="200" y="193"/>
                    <a:pt x="206" y="190"/>
                  </a:cubicBezTo>
                  <a:cubicBezTo>
                    <a:pt x="216" y="185"/>
                    <a:pt x="216" y="185"/>
                    <a:pt x="216" y="185"/>
                  </a:cubicBezTo>
                  <a:cubicBezTo>
                    <a:pt x="216" y="184"/>
                    <a:pt x="216" y="184"/>
                    <a:pt x="216" y="184"/>
                  </a:cubicBezTo>
                  <a:cubicBezTo>
                    <a:pt x="217" y="185"/>
                    <a:pt x="217" y="185"/>
                    <a:pt x="217" y="185"/>
                  </a:cubicBezTo>
                  <a:cubicBezTo>
                    <a:pt x="218" y="185"/>
                    <a:pt x="218" y="185"/>
                    <a:pt x="218" y="185"/>
                  </a:cubicBezTo>
                  <a:cubicBezTo>
                    <a:pt x="223" y="186"/>
                    <a:pt x="223" y="186"/>
                    <a:pt x="223" y="186"/>
                  </a:cubicBezTo>
                  <a:cubicBezTo>
                    <a:pt x="225" y="187"/>
                    <a:pt x="225" y="187"/>
                    <a:pt x="225" y="187"/>
                  </a:cubicBezTo>
                  <a:cubicBezTo>
                    <a:pt x="232" y="152"/>
                    <a:pt x="232" y="152"/>
                    <a:pt x="232" y="152"/>
                  </a:cubicBezTo>
                  <a:cubicBezTo>
                    <a:pt x="232" y="151"/>
                    <a:pt x="232" y="151"/>
                    <a:pt x="232" y="151"/>
                  </a:cubicBezTo>
                  <a:cubicBezTo>
                    <a:pt x="243" y="149"/>
                    <a:pt x="243" y="149"/>
                    <a:pt x="243" y="149"/>
                  </a:cubicBezTo>
                  <a:cubicBezTo>
                    <a:pt x="254" y="142"/>
                    <a:pt x="260" y="136"/>
                    <a:pt x="259" y="130"/>
                  </a:cubicBezTo>
                  <a:cubicBezTo>
                    <a:pt x="257" y="120"/>
                    <a:pt x="257" y="120"/>
                    <a:pt x="257" y="120"/>
                  </a:cubicBezTo>
                  <a:cubicBezTo>
                    <a:pt x="254" y="113"/>
                    <a:pt x="254" y="108"/>
                    <a:pt x="256" y="106"/>
                  </a:cubicBezTo>
                  <a:cubicBezTo>
                    <a:pt x="258" y="104"/>
                    <a:pt x="259" y="103"/>
                    <a:pt x="261" y="103"/>
                  </a:cubicBezTo>
                  <a:cubicBezTo>
                    <a:pt x="266" y="103"/>
                    <a:pt x="272" y="105"/>
                    <a:pt x="277" y="107"/>
                  </a:cubicBezTo>
                  <a:cubicBezTo>
                    <a:pt x="278" y="96"/>
                    <a:pt x="278" y="96"/>
                    <a:pt x="278" y="96"/>
                  </a:cubicBezTo>
                  <a:cubicBezTo>
                    <a:pt x="278" y="95"/>
                    <a:pt x="278" y="95"/>
                    <a:pt x="278" y="95"/>
                  </a:cubicBezTo>
                  <a:cubicBezTo>
                    <a:pt x="279" y="94"/>
                    <a:pt x="279" y="94"/>
                    <a:pt x="279" y="94"/>
                  </a:cubicBezTo>
                  <a:cubicBezTo>
                    <a:pt x="291" y="89"/>
                    <a:pt x="291" y="89"/>
                    <a:pt x="291" y="89"/>
                  </a:cubicBezTo>
                  <a:cubicBezTo>
                    <a:pt x="292" y="82"/>
                    <a:pt x="292" y="82"/>
                    <a:pt x="292" y="82"/>
                  </a:cubicBezTo>
                  <a:cubicBezTo>
                    <a:pt x="285" y="82"/>
                    <a:pt x="285" y="82"/>
                    <a:pt x="285" y="82"/>
                  </a:cubicBezTo>
                  <a:cubicBezTo>
                    <a:pt x="284" y="82"/>
                    <a:pt x="284" y="82"/>
                    <a:pt x="284" y="82"/>
                  </a:cubicBezTo>
                  <a:cubicBezTo>
                    <a:pt x="285" y="78"/>
                    <a:pt x="285" y="78"/>
                    <a:pt x="285" y="78"/>
                  </a:cubicBezTo>
                  <a:cubicBezTo>
                    <a:pt x="285" y="76"/>
                    <a:pt x="285" y="76"/>
                    <a:pt x="285" y="76"/>
                  </a:cubicBezTo>
                  <a:cubicBezTo>
                    <a:pt x="285" y="75"/>
                    <a:pt x="285" y="75"/>
                    <a:pt x="285" y="75"/>
                  </a:cubicBezTo>
                  <a:cubicBezTo>
                    <a:pt x="287" y="75"/>
                    <a:pt x="287" y="75"/>
                    <a:pt x="287" y="75"/>
                  </a:cubicBezTo>
                  <a:cubicBezTo>
                    <a:pt x="289" y="75"/>
                    <a:pt x="289" y="75"/>
                    <a:pt x="289" y="75"/>
                  </a:cubicBezTo>
                  <a:cubicBezTo>
                    <a:pt x="294" y="75"/>
                    <a:pt x="299" y="72"/>
                    <a:pt x="305" y="67"/>
                  </a:cubicBezTo>
                  <a:cubicBezTo>
                    <a:pt x="349" y="36"/>
                    <a:pt x="349" y="36"/>
                    <a:pt x="349" y="36"/>
                  </a:cubicBezTo>
                  <a:cubicBezTo>
                    <a:pt x="350" y="36"/>
                    <a:pt x="350" y="36"/>
                    <a:pt x="350" y="36"/>
                  </a:cubicBezTo>
                  <a:cubicBezTo>
                    <a:pt x="364" y="42"/>
                    <a:pt x="364" y="42"/>
                    <a:pt x="364" y="42"/>
                  </a:cubicBezTo>
                  <a:cubicBezTo>
                    <a:pt x="369" y="41"/>
                    <a:pt x="369" y="41"/>
                    <a:pt x="369" y="41"/>
                  </a:cubicBezTo>
                  <a:cubicBezTo>
                    <a:pt x="366" y="27"/>
                    <a:pt x="366" y="27"/>
                    <a:pt x="366" y="27"/>
                  </a:cubicBezTo>
                  <a:cubicBezTo>
                    <a:pt x="366" y="25"/>
                    <a:pt x="366" y="25"/>
                    <a:pt x="366" y="25"/>
                  </a:cubicBezTo>
                  <a:cubicBezTo>
                    <a:pt x="367" y="25"/>
                    <a:pt x="367" y="25"/>
                    <a:pt x="367" y="25"/>
                  </a:cubicBezTo>
                  <a:cubicBezTo>
                    <a:pt x="367" y="24"/>
                    <a:pt x="367" y="24"/>
                    <a:pt x="367" y="24"/>
                  </a:cubicBezTo>
                  <a:cubicBezTo>
                    <a:pt x="375" y="11"/>
                    <a:pt x="375" y="11"/>
                    <a:pt x="375" y="11"/>
                  </a:cubicBezTo>
                  <a:cubicBezTo>
                    <a:pt x="373" y="10"/>
                    <a:pt x="373" y="10"/>
                    <a:pt x="373" y="10"/>
                  </a:cubicBezTo>
                  <a:cubicBezTo>
                    <a:pt x="368" y="11"/>
                    <a:pt x="368" y="11"/>
                    <a:pt x="368" y="11"/>
                  </a:cubicBezTo>
                  <a:cubicBezTo>
                    <a:pt x="368" y="12"/>
                    <a:pt x="368" y="12"/>
                    <a:pt x="368" y="12"/>
                  </a:cubicBezTo>
                  <a:cubicBezTo>
                    <a:pt x="367" y="12"/>
                    <a:pt x="367" y="12"/>
                    <a:pt x="367" y="12"/>
                  </a:cubicBezTo>
                  <a:cubicBezTo>
                    <a:pt x="354" y="14"/>
                    <a:pt x="354" y="14"/>
                    <a:pt x="354" y="14"/>
                  </a:cubicBezTo>
                  <a:cubicBezTo>
                    <a:pt x="350" y="14"/>
                    <a:pt x="350" y="14"/>
                    <a:pt x="350" y="14"/>
                  </a:cubicBezTo>
                  <a:cubicBezTo>
                    <a:pt x="349" y="14"/>
                    <a:pt x="349" y="14"/>
                    <a:pt x="349" y="14"/>
                  </a:cubicBezTo>
                  <a:cubicBezTo>
                    <a:pt x="349" y="13"/>
                    <a:pt x="349" y="13"/>
                    <a:pt x="349" y="13"/>
                  </a:cubicBezTo>
                  <a:cubicBezTo>
                    <a:pt x="349" y="11"/>
                    <a:pt x="349" y="11"/>
                    <a:pt x="349" y="11"/>
                  </a:cubicBezTo>
                  <a:cubicBezTo>
                    <a:pt x="346" y="7"/>
                    <a:pt x="346" y="7"/>
                    <a:pt x="346" y="7"/>
                  </a:cubicBezTo>
                  <a:lnTo>
                    <a:pt x="343" y="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4" name="Freeform 33"/>
            <p:cNvSpPr/>
            <p:nvPr/>
          </p:nvSpPr>
          <p:spPr bwMode="auto">
            <a:xfrm>
              <a:off x="3868531" y="3065431"/>
              <a:ext cx="484882" cy="375353"/>
            </a:xfrm>
            <a:custGeom>
              <a:gdLst>
                <a:gd fmla="*/ 208 w 326" name="T0"/>
                <a:gd fmla="*/ 39 h 252" name="T1"/>
                <a:gd fmla="*/ 146 w 326" name="T2"/>
                <a:gd fmla="*/ 15 h 252" name="T3"/>
                <a:gd fmla="*/ 146 w 326" name="T4"/>
                <a:gd fmla="*/ 2 h 252" name="T5"/>
                <a:gd fmla="*/ 141 w 326" name="T6"/>
                <a:gd fmla="*/ 0 h 252" name="T7"/>
                <a:gd fmla="*/ 115 w 326" name="T8"/>
                <a:gd fmla="*/ 28 h 252" name="T9"/>
                <a:gd fmla="*/ 99 w 326" name="T10"/>
                <a:gd fmla="*/ 41 h 252" name="T11"/>
                <a:gd fmla="*/ 82 w 326" name="T12"/>
                <a:gd fmla="*/ 33 h 252" name="T13"/>
                <a:gd fmla="*/ 53 w 326" name="T14"/>
                <a:gd fmla="*/ 44 h 252" name="T15"/>
                <a:gd fmla="*/ 17 w 326" name="T16"/>
                <a:gd fmla="*/ 19 h 252" name="T17"/>
                <a:gd fmla="*/ 3 w 326" name="T18"/>
                <a:gd fmla="*/ 30 h 252" name="T19"/>
                <a:gd fmla="*/ 2 w 326" name="T20"/>
                <a:gd fmla="*/ 31 h 252" name="T21"/>
                <a:gd fmla="*/ 6 w 326" name="T22"/>
                <a:gd fmla="*/ 35 h 252" name="T23"/>
                <a:gd fmla="*/ 8 w 326" name="T24"/>
                <a:gd fmla="*/ 36 h 252" name="T25"/>
                <a:gd fmla="*/ 34 w 326" name="T26"/>
                <a:gd fmla="*/ 66 h 252" name="T27"/>
                <a:gd fmla="*/ 84 w 326" name="T28"/>
                <a:gd fmla="*/ 83 h 252" name="T29"/>
                <a:gd fmla="*/ 130 w 326" name="T30"/>
                <a:gd fmla="*/ 139 h 252" name="T31"/>
                <a:gd fmla="*/ 156 w 326" name="T32"/>
                <a:gd fmla="*/ 124 h 252" name="T33"/>
                <a:gd fmla="*/ 158 w 326" name="T34"/>
                <a:gd fmla="*/ 124 h 252" name="T35"/>
                <a:gd fmla="*/ 172 w 326" name="T36"/>
                <a:gd fmla="*/ 126 h 252" name="T37"/>
                <a:gd fmla="*/ 171 w 326" name="T38"/>
                <a:gd fmla="*/ 130 h 252" name="T39"/>
                <a:gd fmla="*/ 144 w 326" name="T40"/>
                <a:gd fmla="*/ 160 h 252" name="T41"/>
                <a:gd fmla="*/ 130 w 326" name="T42"/>
                <a:gd fmla="*/ 191 h 252" name="T43"/>
                <a:gd fmla="*/ 143 w 326" name="T44"/>
                <a:gd fmla="*/ 212 h 252" name="T45"/>
                <a:gd fmla="*/ 157 w 326" name="T46"/>
                <a:gd fmla="*/ 218 h 252" name="T47"/>
                <a:gd fmla="*/ 168 w 326" name="T48"/>
                <a:gd fmla="*/ 233 h 252" name="T49"/>
                <a:gd fmla="*/ 179 w 326" name="T50"/>
                <a:gd fmla="*/ 226 h 252" name="T51"/>
                <a:gd fmla="*/ 204 w 326" name="T52"/>
                <a:gd fmla="*/ 247 h 252" name="T53"/>
                <a:gd fmla="*/ 228 w 326" name="T54"/>
                <a:gd fmla="*/ 248 h 252" name="T55"/>
                <a:gd fmla="*/ 262 w 326" name="T56"/>
                <a:gd fmla="*/ 246 h 252" name="T57"/>
                <a:gd fmla="*/ 274 w 326" name="T58"/>
                <a:gd fmla="*/ 239 h 252" name="T59"/>
                <a:gd fmla="*/ 273 w 326" name="T60"/>
                <a:gd fmla="*/ 225 h 252" name="T61"/>
                <a:gd fmla="*/ 280 w 326" name="T62"/>
                <a:gd fmla="*/ 206 h 252" name="T63"/>
                <a:gd fmla="*/ 292 w 326" name="T64"/>
                <a:gd fmla="*/ 192 h 252" name="T65"/>
                <a:gd fmla="*/ 321 w 326" name="T66"/>
                <a:gd fmla="*/ 192 h 252" name="T67"/>
                <a:gd fmla="*/ 312 w 326" name="T68"/>
                <a:gd fmla="*/ 169 h 252" name="T69"/>
                <a:gd fmla="*/ 299 w 326" name="T70"/>
                <a:gd fmla="*/ 167 h 252" name="T71"/>
                <a:gd fmla="*/ 268 w 326" name="T72"/>
                <a:gd fmla="*/ 148 h 252" name="T73"/>
                <a:gd fmla="*/ 253 w 326" name="T74"/>
                <a:gd fmla="*/ 142 h 252" name="T75"/>
                <a:gd fmla="*/ 228 w 326" name="T76"/>
                <a:gd fmla="*/ 73 h 25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51" w="326">
                  <a:moveTo>
                    <a:pt x="228" y="73"/>
                  </a:moveTo>
                  <a:cubicBezTo>
                    <a:pt x="220" y="67"/>
                    <a:pt x="214" y="56"/>
                    <a:pt x="208" y="39"/>
                  </a:cubicBezTo>
                  <a:cubicBezTo>
                    <a:pt x="188" y="39"/>
                    <a:pt x="176" y="35"/>
                    <a:pt x="170" y="28"/>
                  </a:cubicBezTo>
                  <a:cubicBezTo>
                    <a:pt x="166" y="22"/>
                    <a:pt x="158" y="18"/>
                    <a:pt x="146" y="15"/>
                  </a:cubicBezTo>
                  <a:cubicBezTo>
                    <a:pt x="143" y="14"/>
                    <a:pt x="143" y="14"/>
                    <a:pt x="143" y="14"/>
                  </a:cubicBezTo>
                  <a:cubicBezTo>
                    <a:pt x="146" y="2"/>
                    <a:pt x="146" y="2"/>
                    <a:pt x="146" y="2"/>
                  </a:cubicBezTo>
                  <a:cubicBezTo>
                    <a:pt x="144" y="1"/>
                    <a:pt x="144" y="1"/>
                    <a:pt x="144" y="1"/>
                  </a:cubicBezTo>
                  <a:cubicBezTo>
                    <a:pt x="141" y="0"/>
                    <a:pt x="141" y="0"/>
                    <a:pt x="141" y="0"/>
                  </a:cubicBezTo>
                  <a:cubicBezTo>
                    <a:pt x="132" y="4"/>
                    <a:pt x="127" y="8"/>
                    <a:pt x="125" y="14"/>
                  </a:cubicBezTo>
                  <a:cubicBezTo>
                    <a:pt x="122" y="19"/>
                    <a:pt x="119" y="24"/>
                    <a:pt x="115" y="28"/>
                  </a:cubicBezTo>
                  <a:cubicBezTo>
                    <a:pt x="111" y="39"/>
                    <a:pt x="108" y="44"/>
                    <a:pt x="104" y="44"/>
                  </a:cubicBezTo>
                  <a:cubicBezTo>
                    <a:pt x="102" y="45"/>
                    <a:pt x="101" y="44"/>
                    <a:pt x="99" y="41"/>
                  </a:cubicBezTo>
                  <a:cubicBezTo>
                    <a:pt x="94" y="37"/>
                    <a:pt x="94" y="37"/>
                    <a:pt x="94" y="37"/>
                  </a:cubicBezTo>
                  <a:cubicBezTo>
                    <a:pt x="90" y="35"/>
                    <a:pt x="86" y="33"/>
                    <a:pt x="82" y="33"/>
                  </a:cubicBezTo>
                  <a:cubicBezTo>
                    <a:pt x="75" y="34"/>
                    <a:pt x="75" y="34"/>
                    <a:pt x="75" y="34"/>
                  </a:cubicBezTo>
                  <a:cubicBezTo>
                    <a:pt x="70" y="39"/>
                    <a:pt x="63" y="42"/>
                    <a:pt x="53" y="44"/>
                  </a:cubicBezTo>
                  <a:cubicBezTo>
                    <a:pt x="27" y="42"/>
                    <a:pt x="27" y="42"/>
                    <a:pt x="27" y="42"/>
                  </a:cubicBezTo>
                  <a:cubicBezTo>
                    <a:pt x="19" y="38"/>
                    <a:pt x="15" y="30"/>
                    <a:pt x="17" y="19"/>
                  </a:cubicBezTo>
                  <a:cubicBezTo>
                    <a:pt x="8" y="16"/>
                    <a:pt x="8" y="16"/>
                    <a:pt x="8" y="16"/>
                  </a:cubicBezTo>
                  <a:cubicBezTo>
                    <a:pt x="3" y="30"/>
                    <a:pt x="3" y="30"/>
                    <a:pt x="3" y="30"/>
                  </a:cubicBezTo>
                  <a:cubicBezTo>
                    <a:pt x="3" y="30"/>
                    <a:pt x="3" y="30"/>
                    <a:pt x="3" y="30"/>
                  </a:cubicBezTo>
                  <a:cubicBezTo>
                    <a:pt x="2" y="31"/>
                    <a:pt x="2" y="31"/>
                    <a:pt x="2" y="31"/>
                  </a:cubicBezTo>
                  <a:cubicBezTo>
                    <a:pt x="0" y="34"/>
                    <a:pt x="0" y="34"/>
                    <a:pt x="0" y="34"/>
                  </a:cubicBezTo>
                  <a:cubicBezTo>
                    <a:pt x="6" y="35"/>
                    <a:pt x="6" y="35"/>
                    <a:pt x="6" y="35"/>
                  </a:cubicBezTo>
                  <a:cubicBezTo>
                    <a:pt x="8" y="35"/>
                    <a:pt x="8" y="35"/>
                    <a:pt x="8" y="35"/>
                  </a:cubicBezTo>
                  <a:cubicBezTo>
                    <a:pt x="8" y="36"/>
                    <a:pt x="8" y="36"/>
                    <a:pt x="8" y="36"/>
                  </a:cubicBezTo>
                  <a:cubicBezTo>
                    <a:pt x="8" y="37"/>
                    <a:pt x="8" y="37"/>
                    <a:pt x="8" y="37"/>
                  </a:cubicBezTo>
                  <a:cubicBezTo>
                    <a:pt x="20" y="53"/>
                    <a:pt x="29" y="63"/>
                    <a:pt x="34" y="66"/>
                  </a:cubicBezTo>
                  <a:cubicBezTo>
                    <a:pt x="37" y="67"/>
                    <a:pt x="45" y="70"/>
                    <a:pt x="59" y="74"/>
                  </a:cubicBezTo>
                  <a:cubicBezTo>
                    <a:pt x="84" y="83"/>
                    <a:pt x="84" y="83"/>
                    <a:pt x="84" y="83"/>
                  </a:cubicBezTo>
                  <a:cubicBezTo>
                    <a:pt x="92" y="86"/>
                    <a:pt x="99" y="101"/>
                    <a:pt x="108" y="128"/>
                  </a:cubicBezTo>
                  <a:cubicBezTo>
                    <a:pt x="119" y="136"/>
                    <a:pt x="126" y="139"/>
                    <a:pt x="130" y="139"/>
                  </a:cubicBezTo>
                  <a:cubicBezTo>
                    <a:pt x="135" y="137"/>
                    <a:pt x="143" y="132"/>
                    <a:pt x="155" y="124"/>
                  </a:cubicBezTo>
                  <a:cubicBezTo>
                    <a:pt x="156" y="124"/>
                    <a:pt x="156" y="124"/>
                    <a:pt x="156" y="124"/>
                  </a:cubicBezTo>
                  <a:cubicBezTo>
                    <a:pt x="157" y="123"/>
                    <a:pt x="157" y="123"/>
                    <a:pt x="157" y="123"/>
                  </a:cubicBezTo>
                  <a:cubicBezTo>
                    <a:pt x="158" y="124"/>
                    <a:pt x="158" y="124"/>
                    <a:pt x="158" y="124"/>
                  </a:cubicBezTo>
                  <a:cubicBezTo>
                    <a:pt x="170" y="126"/>
                    <a:pt x="170" y="126"/>
                    <a:pt x="170" y="126"/>
                  </a:cubicBezTo>
                  <a:cubicBezTo>
                    <a:pt x="172" y="126"/>
                    <a:pt x="172" y="126"/>
                    <a:pt x="172" y="126"/>
                  </a:cubicBezTo>
                  <a:cubicBezTo>
                    <a:pt x="172" y="128"/>
                    <a:pt x="172" y="128"/>
                    <a:pt x="172" y="128"/>
                  </a:cubicBezTo>
                  <a:cubicBezTo>
                    <a:pt x="171" y="130"/>
                    <a:pt x="171" y="130"/>
                    <a:pt x="171" y="130"/>
                  </a:cubicBezTo>
                  <a:cubicBezTo>
                    <a:pt x="167" y="147"/>
                    <a:pt x="163" y="157"/>
                    <a:pt x="161" y="159"/>
                  </a:cubicBezTo>
                  <a:cubicBezTo>
                    <a:pt x="144" y="160"/>
                    <a:pt x="144" y="160"/>
                    <a:pt x="144" y="160"/>
                  </a:cubicBezTo>
                  <a:cubicBezTo>
                    <a:pt x="144" y="161"/>
                    <a:pt x="144" y="161"/>
                    <a:pt x="144" y="161"/>
                  </a:cubicBezTo>
                  <a:cubicBezTo>
                    <a:pt x="144" y="168"/>
                    <a:pt x="139" y="178"/>
                    <a:pt x="130" y="191"/>
                  </a:cubicBezTo>
                  <a:cubicBezTo>
                    <a:pt x="128" y="195"/>
                    <a:pt x="127" y="199"/>
                    <a:pt x="127" y="201"/>
                  </a:cubicBezTo>
                  <a:cubicBezTo>
                    <a:pt x="143" y="212"/>
                    <a:pt x="143" y="212"/>
                    <a:pt x="143" y="212"/>
                  </a:cubicBezTo>
                  <a:cubicBezTo>
                    <a:pt x="147" y="217"/>
                    <a:pt x="150" y="218"/>
                    <a:pt x="153" y="218"/>
                  </a:cubicBezTo>
                  <a:cubicBezTo>
                    <a:pt x="157" y="218"/>
                    <a:pt x="157" y="218"/>
                    <a:pt x="157" y="218"/>
                  </a:cubicBezTo>
                  <a:cubicBezTo>
                    <a:pt x="160" y="230"/>
                    <a:pt x="160" y="230"/>
                    <a:pt x="160" y="230"/>
                  </a:cubicBezTo>
                  <a:cubicBezTo>
                    <a:pt x="168" y="233"/>
                    <a:pt x="168" y="233"/>
                    <a:pt x="168" y="233"/>
                  </a:cubicBezTo>
                  <a:cubicBezTo>
                    <a:pt x="172" y="228"/>
                    <a:pt x="172" y="228"/>
                    <a:pt x="172" y="228"/>
                  </a:cubicBezTo>
                  <a:cubicBezTo>
                    <a:pt x="174" y="226"/>
                    <a:pt x="177" y="225"/>
                    <a:pt x="179" y="226"/>
                  </a:cubicBezTo>
                  <a:cubicBezTo>
                    <a:pt x="186" y="226"/>
                    <a:pt x="191" y="230"/>
                    <a:pt x="198" y="239"/>
                  </a:cubicBezTo>
                  <a:cubicBezTo>
                    <a:pt x="204" y="247"/>
                    <a:pt x="204" y="247"/>
                    <a:pt x="204" y="247"/>
                  </a:cubicBezTo>
                  <a:cubicBezTo>
                    <a:pt x="205" y="246"/>
                    <a:pt x="205" y="246"/>
                    <a:pt x="205" y="246"/>
                  </a:cubicBezTo>
                  <a:cubicBezTo>
                    <a:pt x="209" y="244"/>
                    <a:pt x="217" y="244"/>
                    <a:pt x="228" y="248"/>
                  </a:cubicBezTo>
                  <a:cubicBezTo>
                    <a:pt x="246" y="252"/>
                    <a:pt x="246" y="252"/>
                    <a:pt x="246" y="252"/>
                  </a:cubicBezTo>
                  <a:cubicBezTo>
                    <a:pt x="262" y="246"/>
                    <a:pt x="262" y="246"/>
                    <a:pt x="262" y="246"/>
                  </a:cubicBezTo>
                  <a:cubicBezTo>
                    <a:pt x="269" y="243"/>
                    <a:pt x="269" y="243"/>
                    <a:pt x="269" y="243"/>
                  </a:cubicBezTo>
                  <a:cubicBezTo>
                    <a:pt x="274" y="239"/>
                    <a:pt x="274" y="239"/>
                    <a:pt x="274" y="239"/>
                  </a:cubicBezTo>
                  <a:cubicBezTo>
                    <a:pt x="270" y="235"/>
                    <a:pt x="270" y="235"/>
                    <a:pt x="270" y="235"/>
                  </a:cubicBezTo>
                  <a:cubicBezTo>
                    <a:pt x="268" y="232"/>
                    <a:pt x="270" y="228"/>
                    <a:pt x="273" y="225"/>
                  </a:cubicBezTo>
                  <a:cubicBezTo>
                    <a:pt x="277" y="221"/>
                    <a:pt x="280" y="218"/>
                    <a:pt x="280" y="214"/>
                  </a:cubicBezTo>
                  <a:cubicBezTo>
                    <a:pt x="280" y="206"/>
                    <a:pt x="280" y="206"/>
                    <a:pt x="280" y="206"/>
                  </a:cubicBezTo>
                  <a:cubicBezTo>
                    <a:pt x="279" y="201"/>
                    <a:pt x="279" y="199"/>
                    <a:pt x="281" y="197"/>
                  </a:cubicBezTo>
                  <a:cubicBezTo>
                    <a:pt x="282" y="195"/>
                    <a:pt x="287" y="193"/>
                    <a:pt x="292" y="192"/>
                  </a:cubicBezTo>
                  <a:cubicBezTo>
                    <a:pt x="301" y="190"/>
                    <a:pt x="312" y="195"/>
                    <a:pt x="326" y="206"/>
                  </a:cubicBezTo>
                  <a:cubicBezTo>
                    <a:pt x="321" y="192"/>
                    <a:pt x="321" y="192"/>
                    <a:pt x="321" y="192"/>
                  </a:cubicBezTo>
                  <a:cubicBezTo>
                    <a:pt x="313" y="181"/>
                    <a:pt x="313" y="181"/>
                    <a:pt x="313" y="181"/>
                  </a:cubicBezTo>
                  <a:cubicBezTo>
                    <a:pt x="312" y="169"/>
                    <a:pt x="312" y="169"/>
                    <a:pt x="312" y="169"/>
                  </a:cubicBezTo>
                  <a:cubicBezTo>
                    <a:pt x="300" y="167"/>
                    <a:pt x="300" y="167"/>
                    <a:pt x="300" y="167"/>
                  </a:cubicBezTo>
                  <a:cubicBezTo>
                    <a:pt x="299" y="167"/>
                    <a:pt x="299" y="167"/>
                    <a:pt x="299" y="167"/>
                  </a:cubicBezTo>
                  <a:cubicBezTo>
                    <a:pt x="299" y="166"/>
                    <a:pt x="299" y="166"/>
                    <a:pt x="299" y="166"/>
                  </a:cubicBezTo>
                  <a:cubicBezTo>
                    <a:pt x="268" y="148"/>
                    <a:pt x="268" y="148"/>
                    <a:pt x="268" y="148"/>
                  </a:cubicBezTo>
                  <a:cubicBezTo>
                    <a:pt x="253" y="146"/>
                    <a:pt x="253" y="146"/>
                    <a:pt x="253" y="146"/>
                  </a:cubicBezTo>
                  <a:cubicBezTo>
                    <a:pt x="253" y="142"/>
                    <a:pt x="253" y="142"/>
                    <a:pt x="253" y="142"/>
                  </a:cubicBezTo>
                  <a:cubicBezTo>
                    <a:pt x="252" y="126"/>
                    <a:pt x="252" y="126"/>
                    <a:pt x="252" y="126"/>
                  </a:cubicBezTo>
                  <a:cubicBezTo>
                    <a:pt x="242" y="97"/>
                    <a:pt x="234" y="79"/>
                    <a:pt x="228" y="73"/>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5" name="Freeform 34"/>
            <p:cNvSpPr/>
            <p:nvPr/>
          </p:nvSpPr>
          <p:spPr bwMode="auto">
            <a:xfrm>
              <a:off x="4301725" y="3971200"/>
              <a:ext cx="135373" cy="329818"/>
            </a:xfrm>
            <a:custGeom>
              <a:gdLst>
                <a:gd fmla="*/ 69 w 91" name="T0"/>
                <a:gd fmla="*/ 0 h 221" name="T1"/>
                <a:gd fmla="*/ 21 w 91" name="T2"/>
                <a:gd fmla="*/ 60 h 221" name="T3"/>
                <a:gd fmla="*/ 0 w 91" name="T4"/>
                <a:gd fmla="*/ 94 h 221" name="T5"/>
                <a:gd fmla="*/ 5 w 91" name="T6"/>
                <a:gd fmla="*/ 132 h 221" name="T7"/>
                <a:gd fmla="*/ 5 w 91" name="T8"/>
                <a:gd fmla="*/ 133 h 221" name="T9"/>
                <a:gd fmla="*/ 1 w 91" name="T10"/>
                <a:gd fmla="*/ 159 h 221" name="T11"/>
                <a:gd fmla="*/ 3 w 91" name="T12"/>
                <a:gd fmla="*/ 174 h 221" name="T13"/>
                <a:gd fmla="*/ 32 w 91" name="T14"/>
                <a:gd fmla="*/ 193 h 221" name="T15"/>
                <a:gd fmla="*/ 32 w 91" name="T16"/>
                <a:gd fmla="*/ 193 h 221" name="T17"/>
                <a:gd fmla="*/ 33 w 91" name="T18"/>
                <a:gd fmla="*/ 195 h 221" name="T19"/>
                <a:gd fmla="*/ 44 w 91" name="T20"/>
                <a:gd fmla="*/ 213 h 221" name="T21"/>
                <a:gd fmla="*/ 53 w 91" name="T22"/>
                <a:gd fmla="*/ 221 h 221" name="T23"/>
                <a:gd fmla="*/ 57 w 91" name="T24"/>
                <a:gd fmla="*/ 175 h 221" name="T25"/>
                <a:gd fmla="*/ 57 w 91" name="T26"/>
                <a:gd fmla="*/ 174 h 221" name="T27"/>
                <a:gd fmla="*/ 77 w 91" name="T28"/>
                <a:gd fmla="*/ 126 h 221" name="T29"/>
                <a:gd fmla="*/ 84 w 91" name="T30"/>
                <a:gd fmla="*/ 69 h 221" name="T31"/>
                <a:gd fmla="*/ 84 w 91" name="T32"/>
                <a:gd fmla="*/ 68 h 221" name="T33"/>
                <a:gd fmla="*/ 85 w 91" name="T34"/>
                <a:gd fmla="*/ 67 h 221" name="T35"/>
                <a:gd fmla="*/ 91 w 91" name="T36"/>
                <a:gd fmla="*/ 52 h 221" name="T37"/>
                <a:gd fmla="*/ 86 w 91" name="T38"/>
                <a:gd fmla="*/ 39 h 221" name="T39"/>
                <a:gd fmla="*/ 86 w 91" name="T40"/>
                <a:gd fmla="*/ 38 h 221" name="T41"/>
                <a:gd fmla="*/ 86 w 91" name="T42"/>
                <a:gd fmla="*/ 38 h 221" name="T43"/>
                <a:gd fmla="*/ 84 w 91" name="T44"/>
                <a:gd fmla="*/ 20 h 221" name="T45"/>
                <a:gd fmla="*/ 85 w 91" name="T46"/>
                <a:gd fmla="*/ 20 h 221" name="T47"/>
                <a:gd fmla="*/ 86 w 91" name="T48"/>
                <a:gd fmla="*/ 19 h 221" name="T49"/>
                <a:gd fmla="*/ 89 w 91" name="T50"/>
                <a:gd fmla="*/ 15 h 221" name="T51"/>
                <a:gd fmla="*/ 91 w 91" name="T52"/>
                <a:gd fmla="*/ 10 h 221" name="T53"/>
                <a:gd fmla="*/ 69 w 91" name="T54"/>
                <a:gd fmla="*/ 0 h 22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1" w="91">
                  <a:moveTo>
                    <a:pt x="69" y="0"/>
                  </a:moveTo>
                  <a:cubicBezTo>
                    <a:pt x="47" y="16"/>
                    <a:pt x="31" y="36"/>
                    <a:pt x="21" y="60"/>
                  </a:cubicBezTo>
                  <a:cubicBezTo>
                    <a:pt x="12" y="81"/>
                    <a:pt x="5" y="91"/>
                    <a:pt x="0" y="94"/>
                  </a:cubicBezTo>
                  <a:cubicBezTo>
                    <a:pt x="5" y="132"/>
                    <a:pt x="5" y="132"/>
                    <a:pt x="5" y="132"/>
                  </a:cubicBezTo>
                  <a:cubicBezTo>
                    <a:pt x="5" y="133"/>
                    <a:pt x="5" y="133"/>
                    <a:pt x="5" y="133"/>
                  </a:cubicBezTo>
                  <a:cubicBezTo>
                    <a:pt x="1" y="159"/>
                    <a:pt x="1" y="159"/>
                    <a:pt x="1" y="159"/>
                  </a:cubicBezTo>
                  <a:cubicBezTo>
                    <a:pt x="0" y="167"/>
                    <a:pt x="1" y="173"/>
                    <a:pt x="3" y="174"/>
                  </a:cubicBezTo>
                  <a:cubicBezTo>
                    <a:pt x="32" y="193"/>
                    <a:pt x="32" y="193"/>
                    <a:pt x="32" y="193"/>
                  </a:cubicBezTo>
                  <a:cubicBezTo>
                    <a:pt x="32" y="193"/>
                    <a:pt x="32" y="193"/>
                    <a:pt x="32" y="193"/>
                  </a:cubicBezTo>
                  <a:cubicBezTo>
                    <a:pt x="33" y="195"/>
                    <a:pt x="33" y="195"/>
                    <a:pt x="33" y="195"/>
                  </a:cubicBezTo>
                  <a:cubicBezTo>
                    <a:pt x="35" y="201"/>
                    <a:pt x="39" y="207"/>
                    <a:pt x="44" y="213"/>
                  </a:cubicBezTo>
                  <a:cubicBezTo>
                    <a:pt x="47" y="218"/>
                    <a:pt x="50" y="220"/>
                    <a:pt x="53" y="221"/>
                  </a:cubicBezTo>
                  <a:cubicBezTo>
                    <a:pt x="57" y="175"/>
                    <a:pt x="57" y="175"/>
                    <a:pt x="57" y="175"/>
                  </a:cubicBezTo>
                  <a:cubicBezTo>
                    <a:pt x="57" y="174"/>
                    <a:pt x="57" y="174"/>
                    <a:pt x="57" y="174"/>
                  </a:cubicBezTo>
                  <a:cubicBezTo>
                    <a:pt x="77" y="126"/>
                    <a:pt x="77" y="126"/>
                    <a:pt x="77" y="126"/>
                  </a:cubicBezTo>
                  <a:cubicBezTo>
                    <a:pt x="84" y="69"/>
                    <a:pt x="84" y="69"/>
                    <a:pt x="84" y="69"/>
                  </a:cubicBezTo>
                  <a:cubicBezTo>
                    <a:pt x="84" y="68"/>
                    <a:pt x="84" y="68"/>
                    <a:pt x="84" y="68"/>
                  </a:cubicBezTo>
                  <a:cubicBezTo>
                    <a:pt x="85" y="67"/>
                    <a:pt x="85" y="67"/>
                    <a:pt x="85" y="67"/>
                  </a:cubicBezTo>
                  <a:cubicBezTo>
                    <a:pt x="91" y="52"/>
                    <a:pt x="91" y="52"/>
                    <a:pt x="91" y="52"/>
                  </a:cubicBezTo>
                  <a:cubicBezTo>
                    <a:pt x="86" y="39"/>
                    <a:pt x="86" y="39"/>
                    <a:pt x="86" y="39"/>
                  </a:cubicBezTo>
                  <a:cubicBezTo>
                    <a:pt x="86" y="38"/>
                    <a:pt x="86" y="38"/>
                    <a:pt x="86" y="38"/>
                  </a:cubicBezTo>
                  <a:cubicBezTo>
                    <a:pt x="86" y="38"/>
                    <a:pt x="86" y="38"/>
                    <a:pt x="86" y="38"/>
                  </a:cubicBezTo>
                  <a:cubicBezTo>
                    <a:pt x="84" y="20"/>
                    <a:pt x="84" y="20"/>
                    <a:pt x="84" y="20"/>
                  </a:cubicBezTo>
                  <a:cubicBezTo>
                    <a:pt x="85" y="20"/>
                    <a:pt x="85" y="20"/>
                    <a:pt x="85" y="20"/>
                  </a:cubicBezTo>
                  <a:cubicBezTo>
                    <a:pt x="86" y="19"/>
                    <a:pt x="86" y="19"/>
                    <a:pt x="86" y="19"/>
                  </a:cubicBezTo>
                  <a:cubicBezTo>
                    <a:pt x="89" y="15"/>
                    <a:pt x="89" y="15"/>
                    <a:pt x="89" y="15"/>
                  </a:cubicBezTo>
                  <a:cubicBezTo>
                    <a:pt x="91" y="10"/>
                    <a:pt x="91" y="10"/>
                    <a:pt x="91" y="10"/>
                  </a:cubicBezTo>
                  <a:lnTo>
                    <a:pt x="6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6" name="Freeform 35"/>
            <p:cNvSpPr/>
            <p:nvPr/>
          </p:nvSpPr>
          <p:spPr bwMode="auto">
            <a:xfrm>
              <a:off x="2938148" y="3955201"/>
              <a:ext cx="642407" cy="492266"/>
            </a:xfrm>
            <a:custGeom>
              <a:gdLst>
                <a:gd fmla="*/ 348 w 432" name="T0"/>
                <a:gd fmla="*/ 11 h 331" name="T1"/>
                <a:gd fmla="*/ 324 w 432" name="T2"/>
                <a:gd fmla="*/ 31 h 331" name="T3"/>
                <a:gd fmla="*/ 296 w 432" name="T4"/>
                <a:gd fmla="*/ 38 h 331" name="T5"/>
                <a:gd fmla="*/ 278 w 432" name="T6"/>
                <a:gd fmla="*/ 37 h 331" name="T7"/>
                <a:gd fmla="*/ 263 w 432" name="T8"/>
                <a:gd fmla="*/ 42 h 331" name="T9"/>
                <a:gd fmla="*/ 240 w 432" name="T10"/>
                <a:gd fmla="*/ 53 h 331" name="T11"/>
                <a:gd fmla="*/ 238 w 432" name="T12"/>
                <a:gd fmla="*/ 72 h 331" name="T13"/>
                <a:gd fmla="*/ 207 w 432" name="T14"/>
                <a:gd fmla="*/ 82 h 331" name="T15"/>
                <a:gd fmla="*/ 204 w 432" name="T16"/>
                <a:gd fmla="*/ 89 h 331" name="T17"/>
                <a:gd fmla="*/ 181 w 432" name="T18"/>
                <a:gd fmla="*/ 84 h 331" name="T19"/>
                <a:gd fmla="*/ 154 w 432" name="T20"/>
                <a:gd fmla="*/ 73 h 331" name="T21"/>
                <a:gd fmla="*/ 139 w 432" name="T22"/>
                <a:gd fmla="*/ 80 h 331" name="T23"/>
                <a:gd fmla="*/ 128 w 432" name="T24"/>
                <a:gd fmla="*/ 89 h 331" name="T25"/>
                <a:gd fmla="*/ 108 w 432" name="T26"/>
                <a:gd fmla="*/ 100 h 331" name="T27"/>
                <a:gd fmla="*/ 61 w 432" name="T28"/>
                <a:gd fmla="*/ 117 h 331" name="T29"/>
                <a:gd fmla="*/ 17 w 432" name="T30"/>
                <a:gd fmla="*/ 113 h 331" name="T31"/>
                <a:gd fmla="*/ 1 w 432" name="T32"/>
                <a:gd fmla="*/ 120 h 331" name="T33"/>
                <a:gd fmla="*/ 3 w 432" name="T34"/>
                <a:gd fmla="*/ 137 h 331" name="T35"/>
                <a:gd fmla="*/ 36 w 432" name="T36"/>
                <a:gd fmla="*/ 138 h 331" name="T37"/>
                <a:gd fmla="*/ 41 w 432" name="T38"/>
                <a:gd fmla="*/ 162 h 331" name="T39"/>
                <a:gd fmla="*/ 65 w 432" name="T40"/>
                <a:gd fmla="*/ 159 h 331" name="T41"/>
                <a:gd fmla="*/ 86 w 432" name="T42"/>
                <a:gd fmla="*/ 155 h 331" name="T43"/>
                <a:gd fmla="*/ 92 w 432" name="T44"/>
                <a:gd fmla="*/ 186 h 331" name="T45"/>
                <a:gd fmla="*/ 79 w 432" name="T46"/>
                <a:gd fmla="*/ 202 h 331" name="T47"/>
                <a:gd fmla="*/ 60 w 432" name="T48"/>
                <a:gd fmla="*/ 215 h 331" name="T49"/>
                <a:gd fmla="*/ 92 w 432" name="T50"/>
                <a:gd fmla="*/ 222 h 331" name="T51"/>
                <a:gd fmla="*/ 131 w 432" name="T52"/>
                <a:gd fmla="*/ 229 h 331" name="T53"/>
                <a:gd fmla="*/ 132 w 432" name="T54"/>
                <a:gd fmla="*/ 247 h 331" name="T55"/>
                <a:gd fmla="*/ 129 w 432" name="T56"/>
                <a:gd fmla="*/ 285 h 331" name="T57"/>
                <a:gd fmla="*/ 183 w 432" name="T58"/>
                <a:gd fmla="*/ 302 h 331" name="T59"/>
                <a:gd fmla="*/ 186 w 432" name="T60"/>
                <a:gd fmla="*/ 301 h 331" name="T61"/>
                <a:gd fmla="*/ 217 w 432" name="T62"/>
                <a:gd fmla="*/ 312 h 331" name="T63"/>
                <a:gd fmla="*/ 220 w 432" name="T64"/>
                <a:gd fmla="*/ 310 h 331" name="T65"/>
                <a:gd fmla="*/ 236 w 432" name="T66"/>
                <a:gd fmla="*/ 289 h 331" name="T67"/>
                <a:gd fmla="*/ 269 w 432" name="T68"/>
                <a:gd fmla="*/ 320 h 331" name="T69"/>
                <a:gd fmla="*/ 270 w 432" name="T70"/>
                <a:gd fmla="*/ 331 h 331" name="T71"/>
                <a:gd fmla="*/ 308 w 432" name="T72"/>
                <a:gd fmla="*/ 313 h 331" name="T73"/>
                <a:gd fmla="*/ 308 w 432" name="T74"/>
                <a:gd fmla="*/ 307 h 331" name="T75"/>
                <a:gd fmla="*/ 338 w 432" name="T76"/>
                <a:gd fmla="*/ 283 h 331" name="T77"/>
                <a:gd fmla="*/ 345 w 432" name="T78"/>
                <a:gd fmla="*/ 264 h 331" name="T79"/>
                <a:gd fmla="*/ 354 w 432" name="T80"/>
                <a:gd fmla="*/ 249 h 331" name="T81"/>
                <a:gd fmla="*/ 357 w 432" name="T82"/>
                <a:gd fmla="*/ 238 h 331" name="T83"/>
                <a:gd fmla="*/ 358 w 432" name="T84"/>
                <a:gd fmla="*/ 237 h 331" name="T85"/>
                <a:gd fmla="*/ 393 w 432" name="T86"/>
                <a:gd fmla="*/ 198 h 331" name="T87"/>
                <a:gd fmla="*/ 412 w 432" name="T88"/>
                <a:gd fmla="*/ 156 h 331" name="T89"/>
                <a:gd fmla="*/ 427 w 432" name="T90"/>
                <a:gd fmla="*/ 136 h 331" name="T91"/>
                <a:gd fmla="*/ 428 w 432" name="T92"/>
                <a:gd fmla="*/ 116 h 331" name="T93"/>
                <a:gd fmla="*/ 427 w 432" name="T94"/>
                <a:gd fmla="*/ 104 h 331" name="T95"/>
                <a:gd fmla="*/ 391 w 432" name="T96"/>
                <a:gd fmla="*/ 106 h 331" name="T97"/>
                <a:gd fmla="*/ 381 w 432" name="T98"/>
                <a:gd fmla="*/ 89 h 331" name="T99"/>
                <a:gd fmla="*/ 363 w 432" name="T100"/>
                <a:gd fmla="*/ 88 h 331" name="T101"/>
                <a:gd fmla="*/ 383 w 432" name="T102"/>
                <a:gd fmla="*/ 51 h 331" name="T103"/>
                <a:gd fmla="*/ 381 w 432" name="T104"/>
                <a:gd fmla="*/ 25 h 331" name="T105"/>
                <a:gd fmla="*/ 375 w 432" name="T106"/>
                <a:gd fmla="*/ 0 h 331" name="T107"/>
                <a:gd fmla="*/ 358 w 432" name="T108"/>
                <a:gd fmla="*/ 9 h 33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31" w="432">
                  <a:moveTo>
                    <a:pt x="346" y="9"/>
                  </a:moveTo>
                  <a:cubicBezTo>
                    <a:pt x="347" y="9"/>
                    <a:pt x="347" y="9"/>
                    <a:pt x="347" y="9"/>
                  </a:cubicBezTo>
                  <a:cubicBezTo>
                    <a:pt x="348" y="11"/>
                    <a:pt x="348" y="11"/>
                    <a:pt x="348" y="11"/>
                  </a:cubicBezTo>
                  <a:cubicBezTo>
                    <a:pt x="339" y="24"/>
                    <a:pt x="339" y="24"/>
                    <a:pt x="339" y="24"/>
                  </a:cubicBezTo>
                  <a:cubicBezTo>
                    <a:pt x="336" y="29"/>
                    <a:pt x="331" y="31"/>
                    <a:pt x="325" y="31"/>
                  </a:cubicBezTo>
                  <a:cubicBezTo>
                    <a:pt x="324" y="31"/>
                    <a:pt x="324" y="31"/>
                    <a:pt x="324" y="31"/>
                  </a:cubicBezTo>
                  <a:cubicBezTo>
                    <a:pt x="317" y="27"/>
                    <a:pt x="317" y="27"/>
                    <a:pt x="317" y="27"/>
                  </a:cubicBezTo>
                  <a:cubicBezTo>
                    <a:pt x="310" y="28"/>
                    <a:pt x="310" y="28"/>
                    <a:pt x="310" y="28"/>
                  </a:cubicBezTo>
                  <a:cubicBezTo>
                    <a:pt x="296" y="38"/>
                    <a:pt x="296" y="38"/>
                    <a:pt x="296" y="38"/>
                  </a:cubicBezTo>
                  <a:cubicBezTo>
                    <a:pt x="293" y="40"/>
                    <a:pt x="289" y="36"/>
                    <a:pt x="283" y="28"/>
                  </a:cubicBezTo>
                  <a:cubicBezTo>
                    <a:pt x="278" y="37"/>
                    <a:pt x="278" y="37"/>
                    <a:pt x="278" y="37"/>
                  </a:cubicBezTo>
                  <a:cubicBezTo>
                    <a:pt x="278" y="37"/>
                    <a:pt x="278" y="37"/>
                    <a:pt x="278" y="37"/>
                  </a:cubicBezTo>
                  <a:cubicBezTo>
                    <a:pt x="277" y="38"/>
                    <a:pt x="277" y="38"/>
                    <a:pt x="277" y="38"/>
                  </a:cubicBezTo>
                  <a:cubicBezTo>
                    <a:pt x="272" y="42"/>
                    <a:pt x="272" y="42"/>
                    <a:pt x="272" y="42"/>
                  </a:cubicBezTo>
                  <a:cubicBezTo>
                    <a:pt x="263" y="42"/>
                    <a:pt x="263" y="42"/>
                    <a:pt x="263" y="42"/>
                  </a:cubicBezTo>
                  <a:cubicBezTo>
                    <a:pt x="254" y="45"/>
                    <a:pt x="254" y="45"/>
                    <a:pt x="254" y="45"/>
                  </a:cubicBezTo>
                  <a:cubicBezTo>
                    <a:pt x="243" y="53"/>
                    <a:pt x="243" y="53"/>
                    <a:pt x="243" y="53"/>
                  </a:cubicBezTo>
                  <a:cubicBezTo>
                    <a:pt x="240" y="53"/>
                    <a:pt x="240" y="53"/>
                    <a:pt x="240" y="53"/>
                  </a:cubicBezTo>
                  <a:cubicBezTo>
                    <a:pt x="236" y="56"/>
                    <a:pt x="236" y="56"/>
                    <a:pt x="236" y="56"/>
                  </a:cubicBezTo>
                  <a:cubicBezTo>
                    <a:pt x="232" y="60"/>
                    <a:pt x="231" y="62"/>
                    <a:pt x="233" y="65"/>
                  </a:cubicBezTo>
                  <a:cubicBezTo>
                    <a:pt x="238" y="72"/>
                    <a:pt x="238" y="72"/>
                    <a:pt x="238" y="72"/>
                  </a:cubicBezTo>
                  <a:cubicBezTo>
                    <a:pt x="219" y="70"/>
                    <a:pt x="219" y="70"/>
                    <a:pt x="219" y="70"/>
                  </a:cubicBezTo>
                  <a:cubicBezTo>
                    <a:pt x="208" y="78"/>
                    <a:pt x="208" y="78"/>
                    <a:pt x="208" y="78"/>
                  </a:cubicBezTo>
                  <a:cubicBezTo>
                    <a:pt x="207" y="82"/>
                    <a:pt x="207" y="82"/>
                    <a:pt x="207" y="82"/>
                  </a:cubicBezTo>
                  <a:cubicBezTo>
                    <a:pt x="207" y="82"/>
                    <a:pt x="207" y="82"/>
                    <a:pt x="207" y="82"/>
                  </a:cubicBezTo>
                  <a:cubicBezTo>
                    <a:pt x="205" y="88"/>
                    <a:pt x="205" y="88"/>
                    <a:pt x="205" y="88"/>
                  </a:cubicBezTo>
                  <a:cubicBezTo>
                    <a:pt x="204" y="89"/>
                    <a:pt x="204" y="89"/>
                    <a:pt x="204" y="89"/>
                  </a:cubicBezTo>
                  <a:cubicBezTo>
                    <a:pt x="203" y="89"/>
                    <a:pt x="203" y="89"/>
                    <a:pt x="203" y="89"/>
                  </a:cubicBezTo>
                  <a:cubicBezTo>
                    <a:pt x="194" y="89"/>
                    <a:pt x="194" y="89"/>
                    <a:pt x="194" y="89"/>
                  </a:cubicBezTo>
                  <a:cubicBezTo>
                    <a:pt x="181" y="84"/>
                    <a:pt x="181" y="84"/>
                    <a:pt x="181" y="84"/>
                  </a:cubicBezTo>
                  <a:cubicBezTo>
                    <a:pt x="177" y="84"/>
                    <a:pt x="177" y="84"/>
                    <a:pt x="177" y="84"/>
                  </a:cubicBezTo>
                  <a:cubicBezTo>
                    <a:pt x="167" y="85"/>
                    <a:pt x="167" y="85"/>
                    <a:pt x="167" y="85"/>
                  </a:cubicBezTo>
                  <a:cubicBezTo>
                    <a:pt x="163" y="85"/>
                    <a:pt x="159" y="80"/>
                    <a:pt x="154" y="73"/>
                  </a:cubicBezTo>
                  <a:cubicBezTo>
                    <a:pt x="146" y="69"/>
                    <a:pt x="146" y="69"/>
                    <a:pt x="146" y="69"/>
                  </a:cubicBezTo>
                  <a:cubicBezTo>
                    <a:pt x="139" y="80"/>
                    <a:pt x="139" y="80"/>
                    <a:pt x="139" y="80"/>
                  </a:cubicBezTo>
                  <a:cubicBezTo>
                    <a:pt x="139" y="80"/>
                    <a:pt x="139" y="80"/>
                    <a:pt x="139" y="80"/>
                  </a:cubicBezTo>
                  <a:cubicBezTo>
                    <a:pt x="129" y="88"/>
                    <a:pt x="129" y="88"/>
                    <a:pt x="129" y="88"/>
                  </a:cubicBezTo>
                  <a:cubicBezTo>
                    <a:pt x="128" y="88"/>
                    <a:pt x="128" y="88"/>
                    <a:pt x="128" y="88"/>
                  </a:cubicBezTo>
                  <a:cubicBezTo>
                    <a:pt x="128" y="89"/>
                    <a:pt x="128" y="89"/>
                    <a:pt x="128" y="89"/>
                  </a:cubicBezTo>
                  <a:cubicBezTo>
                    <a:pt x="127" y="89"/>
                    <a:pt x="127" y="89"/>
                    <a:pt x="127" y="89"/>
                  </a:cubicBezTo>
                  <a:cubicBezTo>
                    <a:pt x="119" y="91"/>
                    <a:pt x="119" y="91"/>
                    <a:pt x="119" y="91"/>
                  </a:cubicBezTo>
                  <a:cubicBezTo>
                    <a:pt x="108" y="100"/>
                    <a:pt x="108" y="100"/>
                    <a:pt x="108" y="100"/>
                  </a:cubicBezTo>
                  <a:cubicBezTo>
                    <a:pt x="96" y="106"/>
                    <a:pt x="96" y="106"/>
                    <a:pt x="96" y="106"/>
                  </a:cubicBezTo>
                  <a:cubicBezTo>
                    <a:pt x="88" y="117"/>
                    <a:pt x="88" y="117"/>
                    <a:pt x="88" y="117"/>
                  </a:cubicBezTo>
                  <a:cubicBezTo>
                    <a:pt x="61" y="117"/>
                    <a:pt x="61" y="117"/>
                    <a:pt x="61" y="117"/>
                  </a:cubicBezTo>
                  <a:cubicBezTo>
                    <a:pt x="39" y="109"/>
                    <a:pt x="39" y="109"/>
                    <a:pt x="39" y="109"/>
                  </a:cubicBezTo>
                  <a:cubicBezTo>
                    <a:pt x="27" y="107"/>
                    <a:pt x="27" y="107"/>
                    <a:pt x="27" y="107"/>
                  </a:cubicBezTo>
                  <a:cubicBezTo>
                    <a:pt x="17" y="113"/>
                    <a:pt x="17" y="113"/>
                    <a:pt x="17" y="113"/>
                  </a:cubicBezTo>
                  <a:cubicBezTo>
                    <a:pt x="16" y="113"/>
                    <a:pt x="16" y="113"/>
                    <a:pt x="16" y="113"/>
                  </a:cubicBezTo>
                  <a:cubicBezTo>
                    <a:pt x="10" y="115"/>
                    <a:pt x="10" y="115"/>
                    <a:pt x="10" y="115"/>
                  </a:cubicBezTo>
                  <a:cubicBezTo>
                    <a:pt x="6" y="117"/>
                    <a:pt x="3" y="119"/>
                    <a:pt x="1" y="120"/>
                  </a:cubicBezTo>
                  <a:cubicBezTo>
                    <a:pt x="0" y="123"/>
                    <a:pt x="0" y="123"/>
                    <a:pt x="0" y="123"/>
                  </a:cubicBezTo>
                  <a:cubicBezTo>
                    <a:pt x="0" y="131"/>
                    <a:pt x="0" y="131"/>
                    <a:pt x="0" y="131"/>
                  </a:cubicBezTo>
                  <a:cubicBezTo>
                    <a:pt x="3" y="137"/>
                    <a:pt x="3" y="137"/>
                    <a:pt x="3" y="137"/>
                  </a:cubicBezTo>
                  <a:cubicBezTo>
                    <a:pt x="20" y="131"/>
                    <a:pt x="20" y="131"/>
                    <a:pt x="20" y="131"/>
                  </a:cubicBezTo>
                  <a:cubicBezTo>
                    <a:pt x="23" y="131"/>
                    <a:pt x="28" y="133"/>
                    <a:pt x="34" y="137"/>
                  </a:cubicBezTo>
                  <a:cubicBezTo>
                    <a:pt x="36" y="138"/>
                    <a:pt x="36" y="138"/>
                    <a:pt x="36" y="138"/>
                  </a:cubicBezTo>
                  <a:cubicBezTo>
                    <a:pt x="36" y="138"/>
                    <a:pt x="36" y="138"/>
                    <a:pt x="36" y="138"/>
                  </a:cubicBezTo>
                  <a:cubicBezTo>
                    <a:pt x="37" y="162"/>
                    <a:pt x="37" y="162"/>
                    <a:pt x="37" y="162"/>
                  </a:cubicBezTo>
                  <a:cubicBezTo>
                    <a:pt x="41" y="162"/>
                    <a:pt x="41" y="162"/>
                    <a:pt x="41" y="162"/>
                  </a:cubicBezTo>
                  <a:cubicBezTo>
                    <a:pt x="55" y="162"/>
                    <a:pt x="55" y="162"/>
                    <a:pt x="55" y="162"/>
                  </a:cubicBezTo>
                  <a:cubicBezTo>
                    <a:pt x="64" y="160"/>
                    <a:pt x="64" y="160"/>
                    <a:pt x="64" y="160"/>
                  </a:cubicBezTo>
                  <a:cubicBezTo>
                    <a:pt x="65" y="159"/>
                    <a:pt x="65" y="159"/>
                    <a:pt x="65" y="159"/>
                  </a:cubicBezTo>
                  <a:cubicBezTo>
                    <a:pt x="71" y="156"/>
                    <a:pt x="76" y="154"/>
                    <a:pt x="82" y="153"/>
                  </a:cubicBezTo>
                  <a:cubicBezTo>
                    <a:pt x="85" y="153"/>
                    <a:pt x="85" y="153"/>
                    <a:pt x="85" y="153"/>
                  </a:cubicBezTo>
                  <a:cubicBezTo>
                    <a:pt x="86" y="155"/>
                    <a:pt x="86" y="155"/>
                    <a:pt x="86" y="155"/>
                  </a:cubicBezTo>
                  <a:cubicBezTo>
                    <a:pt x="90" y="163"/>
                    <a:pt x="90" y="163"/>
                    <a:pt x="90" y="163"/>
                  </a:cubicBezTo>
                  <a:cubicBezTo>
                    <a:pt x="90" y="164"/>
                    <a:pt x="90" y="164"/>
                    <a:pt x="90" y="164"/>
                  </a:cubicBezTo>
                  <a:cubicBezTo>
                    <a:pt x="92" y="186"/>
                    <a:pt x="92" y="186"/>
                    <a:pt x="92" y="186"/>
                  </a:cubicBezTo>
                  <a:cubicBezTo>
                    <a:pt x="92" y="189"/>
                    <a:pt x="92" y="189"/>
                    <a:pt x="92" y="189"/>
                  </a:cubicBezTo>
                  <a:cubicBezTo>
                    <a:pt x="80" y="202"/>
                    <a:pt x="80" y="202"/>
                    <a:pt x="80" y="202"/>
                  </a:cubicBezTo>
                  <a:cubicBezTo>
                    <a:pt x="79" y="202"/>
                    <a:pt x="79" y="202"/>
                    <a:pt x="79" y="202"/>
                  </a:cubicBezTo>
                  <a:cubicBezTo>
                    <a:pt x="79" y="202"/>
                    <a:pt x="79" y="202"/>
                    <a:pt x="79" y="202"/>
                  </a:cubicBezTo>
                  <a:cubicBezTo>
                    <a:pt x="65" y="209"/>
                    <a:pt x="65" y="209"/>
                    <a:pt x="65" y="209"/>
                  </a:cubicBezTo>
                  <a:cubicBezTo>
                    <a:pt x="60" y="215"/>
                    <a:pt x="60" y="215"/>
                    <a:pt x="60" y="215"/>
                  </a:cubicBezTo>
                  <a:cubicBezTo>
                    <a:pt x="62" y="219"/>
                    <a:pt x="62" y="219"/>
                    <a:pt x="62" y="219"/>
                  </a:cubicBezTo>
                  <a:cubicBezTo>
                    <a:pt x="92" y="222"/>
                    <a:pt x="92" y="222"/>
                    <a:pt x="92" y="222"/>
                  </a:cubicBezTo>
                  <a:cubicBezTo>
                    <a:pt x="92" y="222"/>
                    <a:pt x="92" y="222"/>
                    <a:pt x="92" y="222"/>
                  </a:cubicBezTo>
                  <a:cubicBezTo>
                    <a:pt x="93" y="223"/>
                    <a:pt x="93" y="223"/>
                    <a:pt x="93" y="223"/>
                  </a:cubicBezTo>
                  <a:cubicBezTo>
                    <a:pt x="105" y="230"/>
                    <a:pt x="105" y="230"/>
                    <a:pt x="105" y="230"/>
                  </a:cubicBezTo>
                  <a:cubicBezTo>
                    <a:pt x="131" y="229"/>
                    <a:pt x="131" y="229"/>
                    <a:pt x="131" y="229"/>
                  </a:cubicBezTo>
                  <a:cubicBezTo>
                    <a:pt x="131" y="233"/>
                    <a:pt x="131" y="233"/>
                    <a:pt x="131" y="233"/>
                  </a:cubicBezTo>
                  <a:cubicBezTo>
                    <a:pt x="132" y="246"/>
                    <a:pt x="132" y="246"/>
                    <a:pt x="132" y="246"/>
                  </a:cubicBezTo>
                  <a:cubicBezTo>
                    <a:pt x="132" y="247"/>
                    <a:pt x="132" y="247"/>
                    <a:pt x="132" y="247"/>
                  </a:cubicBezTo>
                  <a:cubicBezTo>
                    <a:pt x="133" y="247"/>
                    <a:pt x="133" y="247"/>
                    <a:pt x="133" y="247"/>
                  </a:cubicBezTo>
                  <a:cubicBezTo>
                    <a:pt x="121" y="259"/>
                    <a:pt x="121" y="259"/>
                    <a:pt x="121" y="259"/>
                  </a:cubicBezTo>
                  <a:cubicBezTo>
                    <a:pt x="120" y="274"/>
                    <a:pt x="123" y="283"/>
                    <a:pt x="129" y="285"/>
                  </a:cubicBezTo>
                  <a:cubicBezTo>
                    <a:pt x="151" y="297"/>
                    <a:pt x="151" y="297"/>
                    <a:pt x="151" y="297"/>
                  </a:cubicBezTo>
                  <a:cubicBezTo>
                    <a:pt x="168" y="309"/>
                    <a:pt x="168" y="309"/>
                    <a:pt x="168" y="309"/>
                  </a:cubicBezTo>
                  <a:cubicBezTo>
                    <a:pt x="183" y="302"/>
                    <a:pt x="183" y="302"/>
                    <a:pt x="183" y="302"/>
                  </a:cubicBezTo>
                  <a:cubicBezTo>
                    <a:pt x="184" y="301"/>
                    <a:pt x="184" y="301"/>
                    <a:pt x="184" y="301"/>
                  </a:cubicBezTo>
                  <a:cubicBezTo>
                    <a:pt x="185" y="300"/>
                    <a:pt x="185" y="300"/>
                    <a:pt x="185" y="300"/>
                  </a:cubicBezTo>
                  <a:cubicBezTo>
                    <a:pt x="186" y="301"/>
                    <a:pt x="186" y="301"/>
                    <a:pt x="186" y="301"/>
                  </a:cubicBezTo>
                  <a:cubicBezTo>
                    <a:pt x="208" y="317"/>
                    <a:pt x="208" y="317"/>
                    <a:pt x="208" y="317"/>
                  </a:cubicBezTo>
                  <a:cubicBezTo>
                    <a:pt x="212" y="319"/>
                    <a:pt x="212" y="319"/>
                    <a:pt x="212" y="319"/>
                  </a:cubicBezTo>
                  <a:cubicBezTo>
                    <a:pt x="217" y="312"/>
                    <a:pt x="217" y="312"/>
                    <a:pt x="217" y="312"/>
                  </a:cubicBezTo>
                  <a:cubicBezTo>
                    <a:pt x="219" y="311"/>
                    <a:pt x="219" y="311"/>
                    <a:pt x="219" y="311"/>
                  </a:cubicBezTo>
                  <a:cubicBezTo>
                    <a:pt x="219" y="310"/>
                    <a:pt x="219" y="310"/>
                    <a:pt x="219" y="310"/>
                  </a:cubicBezTo>
                  <a:cubicBezTo>
                    <a:pt x="220" y="310"/>
                    <a:pt x="220" y="310"/>
                    <a:pt x="220" y="310"/>
                  </a:cubicBezTo>
                  <a:cubicBezTo>
                    <a:pt x="221" y="310"/>
                    <a:pt x="221" y="310"/>
                    <a:pt x="221" y="310"/>
                  </a:cubicBezTo>
                  <a:cubicBezTo>
                    <a:pt x="234" y="312"/>
                    <a:pt x="234" y="312"/>
                    <a:pt x="234" y="312"/>
                  </a:cubicBezTo>
                  <a:cubicBezTo>
                    <a:pt x="236" y="289"/>
                    <a:pt x="236" y="289"/>
                    <a:pt x="236" y="289"/>
                  </a:cubicBezTo>
                  <a:cubicBezTo>
                    <a:pt x="253" y="319"/>
                    <a:pt x="253" y="319"/>
                    <a:pt x="253" y="319"/>
                  </a:cubicBezTo>
                  <a:cubicBezTo>
                    <a:pt x="267" y="320"/>
                    <a:pt x="267" y="320"/>
                    <a:pt x="267" y="320"/>
                  </a:cubicBezTo>
                  <a:cubicBezTo>
                    <a:pt x="269" y="320"/>
                    <a:pt x="269" y="320"/>
                    <a:pt x="269" y="320"/>
                  </a:cubicBezTo>
                  <a:cubicBezTo>
                    <a:pt x="270" y="320"/>
                    <a:pt x="270" y="320"/>
                    <a:pt x="270" y="320"/>
                  </a:cubicBezTo>
                  <a:cubicBezTo>
                    <a:pt x="270" y="322"/>
                    <a:pt x="270" y="322"/>
                    <a:pt x="270" y="322"/>
                  </a:cubicBezTo>
                  <a:cubicBezTo>
                    <a:pt x="270" y="331"/>
                    <a:pt x="270" y="331"/>
                    <a:pt x="270" y="331"/>
                  </a:cubicBezTo>
                  <a:cubicBezTo>
                    <a:pt x="276" y="329"/>
                    <a:pt x="276" y="329"/>
                    <a:pt x="276" y="329"/>
                  </a:cubicBezTo>
                  <a:cubicBezTo>
                    <a:pt x="298" y="299"/>
                    <a:pt x="298" y="299"/>
                    <a:pt x="298" y="299"/>
                  </a:cubicBezTo>
                  <a:cubicBezTo>
                    <a:pt x="308" y="313"/>
                    <a:pt x="308" y="313"/>
                    <a:pt x="308" y="313"/>
                  </a:cubicBezTo>
                  <a:cubicBezTo>
                    <a:pt x="308" y="309"/>
                    <a:pt x="308" y="309"/>
                    <a:pt x="308" y="309"/>
                  </a:cubicBezTo>
                  <a:cubicBezTo>
                    <a:pt x="308" y="308"/>
                    <a:pt x="308" y="308"/>
                    <a:pt x="308" y="308"/>
                  </a:cubicBezTo>
                  <a:cubicBezTo>
                    <a:pt x="308" y="307"/>
                    <a:pt x="308" y="307"/>
                    <a:pt x="308" y="307"/>
                  </a:cubicBezTo>
                  <a:cubicBezTo>
                    <a:pt x="315" y="293"/>
                    <a:pt x="315" y="293"/>
                    <a:pt x="315" y="293"/>
                  </a:cubicBezTo>
                  <a:cubicBezTo>
                    <a:pt x="321" y="283"/>
                    <a:pt x="321" y="283"/>
                    <a:pt x="321" y="283"/>
                  </a:cubicBezTo>
                  <a:cubicBezTo>
                    <a:pt x="338" y="283"/>
                    <a:pt x="338" y="283"/>
                    <a:pt x="338" y="283"/>
                  </a:cubicBezTo>
                  <a:cubicBezTo>
                    <a:pt x="341" y="264"/>
                    <a:pt x="341" y="264"/>
                    <a:pt x="341" y="264"/>
                  </a:cubicBezTo>
                  <a:cubicBezTo>
                    <a:pt x="343" y="264"/>
                    <a:pt x="343" y="264"/>
                    <a:pt x="343" y="264"/>
                  </a:cubicBezTo>
                  <a:cubicBezTo>
                    <a:pt x="345" y="264"/>
                    <a:pt x="345" y="264"/>
                    <a:pt x="345" y="264"/>
                  </a:cubicBezTo>
                  <a:cubicBezTo>
                    <a:pt x="358" y="266"/>
                    <a:pt x="358" y="266"/>
                    <a:pt x="358" y="266"/>
                  </a:cubicBezTo>
                  <a:cubicBezTo>
                    <a:pt x="359" y="260"/>
                    <a:pt x="359" y="260"/>
                    <a:pt x="359" y="260"/>
                  </a:cubicBezTo>
                  <a:cubicBezTo>
                    <a:pt x="354" y="249"/>
                    <a:pt x="354" y="249"/>
                    <a:pt x="354" y="249"/>
                  </a:cubicBezTo>
                  <a:cubicBezTo>
                    <a:pt x="354" y="247"/>
                    <a:pt x="354" y="247"/>
                    <a:pt x="354" y="247"/>
                  </a:cubicBezTo>
                  <a:cubicBezTo>
                    <a:pt x="357" y="240"/>
                    <a:pt x="357" y="240"/>
                    <a:pt x="357" y="240"/>
                  </a:cubicBezTo>
                  <a:cubicBezTo>
                    <a:pt x="357" y="238"/>
                    <a:pt x="357" y="238"/>
                    <a:pt x="357" y="238"/>
                  </a:cubicBezTo>
                  <a:cubicBezTo>
                    <a:pt x="358" y="238"/>
                    <a:pt x="358" y="238"/>
                    <a:pt x="358" y="238"/>
                  </a:cubicBezTo>
                  <a:cubicBezTo>
                    <a:pt x="358" y="238"/>
                    <a:pt x="358" y="238"/>
                    <a:pt x="358" y="238"/>
                  </a:cubicBezTo>
                  <a:cubicBezTo>
                    <a:pt x="358" y="237"/>
                    <a:pt x="358" y="237"/>
                    <a:pt x="358" y="237"/>
                  </a:cubicBezTo>
                  <a:cubicBezTo>
                    <a:pt x="394" y="218"/>
                    <a:pt x="394" y="218"/>
                    <a:pt x="394" y="218"/>
                  </a:cubicBezTo>
                  <a:cubicBezTo>
                    <a:pt x="393" y="199"/>
                    <a:pt x="393" y="199"/>
                    <a:pt x="393" y="199"/>
                  </a:cubicBezTo>
                  <a:cubicBezTo>
                    <a:pt x="393" y="198"/>
                    <a:pt x="393" y="198"/>
                    <a:pt x="393" y="198"/>
                  </a:cubicBezTo>
                  <a:cubicBezTo>
                    <a:pt x="400" y="184"/>
                    <a:pt x="400" y="184"/>
                    <a:pt x="400" y="184"/>
                  </a:cubicBezTo>
                  <a:cubicBezTo>
                    <a:pt x="401" y="182"/>
                    <a:pt x="401" y="182"/>
                    <a:pt x="401" y="182"/>
                  </a:cubicBezTo>
                  <a:cubicBezTo>
                    <a:pt x="412" y="156"/>
                    <a:pt x="412" y="156"/>
                    <a:pt x="412" y="156"/>
                  </a:cubicBezTo>
                  <a:cubicBezTo>
                    <a:pt x="413" y="155"/>
                    <a:pt x="413" y="155"/>
                    <a:pt x="413" y="155"/>
                  </a:cubicBezTo>
                  <a:cubicBezTo>
                    <a:pt x="422" y="146"/>
                    <a:pt x="422" y="146"/>
                    <a:pt x="422" y="146"/>
                  </a:cubicBezTo>
                  <a:cubicBezTo>
                    <a:pt x="427" y="136"/>
                    <a:pt x="427" y="136"/>
                    <a:pt x="427" y="136"/>
                  </a:cubicBezTo>
                  <a:cubicBezTo>
                    <a:pt x="427" y="135"/>
                    <a:pt x="427" y="135"/>
                    <a:pt x="427" y="135"/>
                  </a:cubicBezTo>
                  <a:cubicBezTo>
                    <a:pt x="432" y="126"/>
                    <a:pt x="432" y="126"/>
                    <a:pt x="432" y="126"/>
                  </a:cubicBezTo>
                  <a:cubicBezTo>
                    <a:pt x="428" y="116"/>
                    <a:pt x="428" y="116"/>
                    <a:pt x="428" y="116"/>
                  </a:cubicBezTo>
                  <a:cubicBezTo>
                    <a:pt x="428" y="115"/>
                    <a:pt x="428" y="115"/>
                    <a:pt x="428" y="115"/>
                  </a:cubicBezTo>
                  <a:cubicBezTo>
                    <a:pt x="427" y="115"/>
                    <a:pt x="427" y="115"/>
                    <a:pt x="427" y="115"/>
                  </a:cubicBezTo>
                  <a:cubicBezTo>
                    <a:pt x="427" y="104"/>
                    <a:pt x="427" y="104"/>
                    <a:pt x="427" y="104"/>
                  </a:cubicBezTo>
                  <a:cubicBezTo>
                    <a:pt x="422" y="104"/>
                    <a:pt x="422" y="104"/>
                    <a:pt x="422" y="104"/>
                  </a:cubicBezTo>
                  <a:cubicBezTo>
                    <a:pt x="412" y="109"/>
                    <a:pt x="412" y="109"/>
                    <a:pt x="412" y="109"/>
                  </a:cubicBezTo>
                  <a:cubicBezTo>
                    <a:pt x="407" y="113"/>
                    <a:pt x="400" y="111"/>
                    <a:pt x="391" y="106"/>
                  </a:cubicBezTo>
                  <a:cubicBezTo>
                    <a:pt x="387" y="103"/>
                    <a:pt x="387" y="96"/>
                    <a:pt x="390" y="86"/>
                  </a:cubicBezTo>
                  <a:cubicBezTo>
                    <a:pt x="384" y="85"/>
                    <a:pt x="384" y="85"/>
                    <a:pt x="384" y="85"/>
                  </a:cubicBezTo>
                  <a:cubicBezTo>
                    <a:pt x="381" y="89"/>
                    <a:pt x="381" y="89"/>
                    <a:pt x="381" y="89"/>
                  </a:cubicBezTo>
                  <a:cubicBezTo>
                    <a:pt x="375" y="95"/>
                    <a:pt x="370" y="100"/>
                    <a:pt x="369" y="100"/>
                  </a:cubicBezTo>
                  <a:cubicBezTo>
                    <a:pt x="367" y="100"/>
                    <a:pt x="367" y="100"/>
                    <a:pt x="365" y="99"/>
                  </a:cubicBezTo>
                  <a:cubicBezTo>
                    <a:pt x="365" y="97"/>
                    <a:pt x="363" y="93"/>
                    <a:pt x="363" y="88"/>
                  </a:cubicBezTo>
                  <a:cubicBezTo>
                    <a:pt x="363" y="82"/>
                    <a:pt x="363" y="78"/>
                    <a:pt x="365" y="76"/>
                  </a:cubicBezTo>
                  <a:cubicBezTo>
                    <a:pt x="367" y="74"/>
                    <a:pt x="368" y="73"/>
                    <a:pt x="370" y="75"/>
                  </a:cubicBezTo>
                  <a:cubicBezTo>
                    <a:pt x="383" y="51"/>
                    <a:pt x="383" y="51"/>
                    <a:pt x="383" y="51"/>
                  </a:cubicBezTo>
                  <a:cubicBezTo>
                    <a:pt x="386" y="42"/>
                    <a:pt x="386" y="42"/>
                    <a:pt x="386" y="42"/>
                  </a:cubicBezTo>
                  <a:cubicBezTo>
                    <a:pt x="388" y="31"/>
                    <a:pt x="388" y="31"/>
                    <a:pt x="388" y="31"/>
                  </a:cubicBezTo>
                  <a:cubicBezTo>
                    <a:pt x="381" y="25"/>
                    <a:pt x="381" y="25"/>
                    <a:pt x="381" y="25"/>
                  </a:cubicBezTo>
                  <a:cubicBezTo>
                    <a:pt x="378" y="23"/>
                    <a:pt x="378" y="18"/>
                    <a:pt x="379" y="11"/>
                  </a:cubicBezTo>
                  <a:cubicBezTo>
                    <a:pt x="379" y="7"/>
                    <a:pt x="379" y="7"/>
                    <a:pt x="379" y="7"/>
                  </a:cubicBezTo>
                  <a:cubicBezTo>
                    <a:pt x="379" y="5"/>
                    <a:pt x="378" y="2"/>
                    <a:pt x="375" y="0"/>
                  </a:cubicBezTo>
                  <a:cubicBezTo>
                    <a:pt x="374" y="0"/>
                    <a:pt x="374" y="0"/>
                    <a:pt x="374" y="0"/>
                  </a:cubicBezTo>
                  <a:cubicBezTo>
                    <a:pt x="373" y="2"/>
                    <a:pt x="373" y="2"/>
                    <a:pt x="373" y="2"/>
                  </a:cubicBezTo>
                  <a:cubicBezTo>
                    <a:pt x="371" y="8"/>
                    <a:pt x="366" y="11"/>
                    <a:pt x="358" y="9"/>
                  </a:cubicBezTo>
                  <a:cubicBezTo>
                    <a:pt x="355" y="7"/>
                    <a:pt x="351" y="7"/>
                    <a:pt x="346" y="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7" name="Freeform 36"/>
            <p:cNvSpPr/>
            <p:nvPr/>
          </p:nvSpPr>
          <p:spPr bwMode="auto">
            <a:xfrm>
              <a:off x="3402108" y="4021657"/>
              <a:ext cx="649791" cy="518111"/>
            </a:xfrm>
            <a:custGeom>
              <a:gdLst>
                <a:gd fmla="*/ 422 w 437" name="T0"/>
                <a:gd fmla="*/ 112 h 348" name="T1"/>
                <a:gd fmla="*/ 437 w 437" name="T2"/>
                <a:gd fmla="*/ 109 h 348" name="T3"/>
                <a:gd fmla="*/ 406 w 437" name="T4"/>
                <a:gd fmla="*/ 77 h 348" name="T5"/>
                <a:gd fmla="*/ 385 w 437" name="T6"/>
                <a:gd fmla="*/ 38 h 348" name="T7"/>
                <a:gd fmla="*/ 348 w 437" name="T8"/>
                <a:gd fmla="*/ 47 h 348" name="T9"/>
                <a:gd fmla="*/ 346 w 437" name="T10"/>
                <a:gd fmla="*/ 50 h 348" name="T11"/>
                <a:gd fmla="*/ 315 w 437" name="T12"/>
                <a:gd fmla="*/ 44 h 348" name="T13"/>
                <a:gd fmla="*/ 260 w 437" name="T14"/>
                <a:gd fmla="*/ 69 h 348" name="T15"/>
                <a:gd fmla="*/ 260 w 437" name="T16"/>
                <a:gd fmla="*/ 33 h 348" name="T17"/>
                <a:gd fmla="*/ 257 w 437" name="T18"/>
                <a:gd fmla="*/ 18 h 348" name="T19"/>
                <a:gd fmla="*/ 239 w 437" name="T20"/>
                <a:gd fmla="*/ 17 h 348" name="T21"/>
                <a:gd fmla="*/ 218 w 437" name="T22"/>
                <a:gd fmla="*/ 16 h 348" name="T23"/>
                <a:gd fmla="*/ 189 w 437" name="T24"/>
                <a:gd fmla="*/ 2 h 348" name="T25"/>
                <a:gd fmla="*/ 181 w 437" name="T26"/>
                <a:gd fmla="*/ 43 h 348" name="T27"/>
                <a:gd fmla="*/ 142 w 437" name="T28"/>
                <a:gd fmla="*/ 31 h 348" name="T29"/>
                <a:gd fmla="*/ 135 w 437" name="T30"/>
                <a:gd fmla="*/ 30 h 348" name="T31"/>
                <a:gd fmla="*/ 124 w 437" name="T32"/>
                <a:gd fmla="*/ 69 h 348" name="T33"/>
                <a:gd fmla="*/ 122 w 437" name="T34"/>
                <a:gd fmla="*/ 94 h 348" name="T35"/>
                <a:gd fmla="*/ 106 w 437" name="T36"/>
                <a:gd fmla="*/ 116 h 348" name="T37"/>
                <a:gd fmla="*/ 89 w 437" name="T38"/>
                <a:gd fmla="*/ 177 h 348" name="T39"/>
                <a:gd fmla="*/ 55 w 437" name="T40"/>
                <a:gd fmla="*/ 214 h 348" name="T41"/>
                <a:gd fmla="*/ 51 w 437" name="T42"/>
                <a:gd fmla="*/ 230 h 348" name="T43"/>
                <a:gd fmla="*/ 13 w 437" name="T44"/>
                <a:gd fmla="*/ 246 h 348" name="T45"/>
                <a:gd fmla="*/ 0 w 437" name="T46"/>
                <a:gd fmla="*/ 308 h 348" name="T47"/>
                <a:gd fmla="*/ 5 w 437" name="T48"/>
                <a:gd fmla="*/ 328 h 348" name="T49"/>
                <a:gd fmla="*/ 14 w 437" name="T50"/>
                <a:gd fmla="*/ 348 h 348" name="T51"/>
                <a:gd fmla="*/ 38 w 437" name="T52"/>
                <a:gd fmla="*/ 344 h 348" name="T53"/>
                <a:gd fmla="*/ 44 w 437" name="T54"/>
                <a:gd fmla="*/ 335 h 348" name="T55"/>
                <a:gd fmla="*/ 22 w 437" name="T56"/>
                <a:gd fmla="*/ 315 h 348" name="T57"/>
                <a:gd fmla="*/ 20 w 437" name="T58"/>
                <a:gd fmla="*/ 299 h 348" name="T59"/>
                <a:gd fmla="*/ 29 w 437" name="T60"/>
                <a:gd fmla="*/ 281 h 348" name="T61"/>
                <a:gd fmla="*/ 109 w 437" name="T62"/>
                <a:gd fmla="*/ 248 h 348" name="T63"/>
                <a:gd fmla="*/ 121 w 437" name="T64"/>
                <a:gd fmla="*/ 248 h 348" name="T65"/>
                <a:gd fmla="*/ 131 w 437" name="T66"/>
                <a:gd fmla="*/ 255 h 348" name="T67"/>
                <a:gd fmla="*/ 160 w 437" name="T68"/>
                <a:gd fmla="*/ 247 h 348" name="T69"/>
                <a:gd fmla="*/ 167 w 437" name="T70"/>
                <a:gd fmla="*/ 235 h 348" name="T71"/>
                <a:gd fmla="*/ 188 w 437" name="T72"/>
                <a:gd fmla="*/ 206 h 348" name="T73"/>
                <a:gd fmla="*/ 215 w 437" name="T74"/>
                <a:gd fmla="*/ 218 h 348" name="T75"/>
                <a:gd fmla="*/ 213 w 437" name="T76"/>
                <a:gd fmla="*/ 161 h 348" name="T77"/>
                <a:gd fmla="*/ 227 w 437" name="T78"/>
                <a:gd fmla="*/ 164 h 348" name="T79"/>
                <a:gd fmla="*/ 270 w 437" name="T80"/>
                <a:gd fmla="*/ 196 h 348" name="T81"/>
                <a:gd fmla="*/ 271 w 437" name="T82"/>
                <a:gd fmla="*/ 181 h 348" name="T83"/>
                <a:gd fmla="*/ 286 w 437" name="T84"/>
                <a:gd fmla="*/ 172 h 348" name="T85"/>
                <a:gd fmla="*/ 298 w 437" name="T86"/>
                <a:gd fmla="*/ 175 h 348" name="T87"/>
                <a:gd fmla="*/ 313 w 437" name="T88"/>
                <a:gd fmla="*/ 164 h 348" name="T89"/>
                <a:gd fmla="*/ 339 w 437" name="T90"/>
                <a:gd fmla="*/ 161 h 348" name="T91"/>
                <a:gd fmla="*/ 357 w 437" name="T92"/>
                <a:gd fmla="*/ 161 h 348" name="T93"/>
                <a:gd fmla="*/ 396 w 437" name="T94"/>
                <a:gd fmla="*/ 138 h 34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48" w="437">
                  <a:moveTo>
                    <a:pt x="411" y="119"/>
                  </a:moveTo>
                  <a:cubicBezTo>
                    <a:pt x="417" y="119"/>
                    <a:pt x="420" y="116"/>
                    <a:pt x="422" y="112"/>
                  </a:cubicBezTo>
                  <a:cubicBezTo>
                    <a:pt x="422" y="112"/>
                    <a:pt x="422" y="112"/>
                    <a:pt x="422" y="112"/>
                  </a:cubicBezTo>
                  <a:cubicBezTo>
                    <a:pt x="422" y="110"/>
                    <a:pt x="422" y="110"/>
                    <a:pt x="422" y="110"/>
                  </a:cubicBezTo>
                  <a:cubicBezTo>
                    <a:pt x="425" y="110"/>
                    <a:pt x="425" y="110"/>
                    <a:pt x="425" y="110"/>
                  </a:cubicBezTo>
                  <a:cubicBezTo>
                    <a:pt x="437" y="109"/>
                    <a:pt x="437" y="109"/>
                    <a:pt x="437" y="109"/>
                  </a:cubicBezTo>
                  <a:cubicBezTo>
                    <a:pt x="437" y="100"/>
                    <a:pt x="437" y="100"/>
                    <a:pt x="437" y="100"/>
                  </a:cubicBezTo>
                  <a:cubicBezTo>
                    <a:pt x="434" y="100"/>
                    <a:pt x="431" y="99"/>
                    <a:pt x="427" y="96"/>
                  </a:cubicBezTo>
                  <a:cubicBezTo>
                    <a:pt x="406" y="77"/>
                    <a:pt x="406" y="77"/>
                    <a:pt x="406" y="77"/>
                  </a:cubicBezTo>
                  <a:cubicBezTo>
                    <a:pt x="406" y="77"/>
                    <a:pt x="406" y="77"/>
                    <a:pt x="406" y="77"/>
                  </a:cubicBezTo>
                  <a:cubicBezTo>
                    <a:pt x="397" y="50"/>
                    <a:pt x="397" y="50"/>
                    <a:pt x="397" y="50"/>
                  </a:cubicBezTo>
                  <a:cubicBezTo>
                    <a:pt x="385" y="38"/>
                    <a:pt x="385" y="38"/>
                    <a:pt x="385" y="38"/>
                  </a:cubicBezTo>
                  <a:cubicBezTo>
                    <a:pt x="370" y="37"/>
                    <a:pt x="358" y="37"/>
                    <a:pt x="350" y="38"/>
                  </a:cubicBezTo>
                  <a:cubicBezTo>
                    <a:pt x="347" y="39"/>
                    <a:pt x="347" y="39"/>
                    <a:pt x="347" y="39"/>
                  </a:cubicBezTo>
                  <a:cubicBezTo>
                    <a:pt x="348" y="47"/>
                    <a:pt x="348" y="47"/>
                    <a:pt x="348" y="47"/>
                  </a:cubicBezTo>
                  <a:cubicBezTo>
                    <a:pt x="348" y="48"/>
                    <a:pt x="348" y="48"/>
                    <a:pt x="348" y="48"/>
                  </a:cubicBezTo>
                  <a:cubicBezTo>
                    <a:pt x="348" y="50"/>
                    <a:pt x="348" y="50"/>
                    <a:pt x="348" y="50"/>
                  </a:cubicBezTo>
                  <a:cubicBezTo>
                    <a:pt x="346" y="50"/>
                    <a:pt x="346" y="50"/>
                    <a:pt x="346" y="50"/>
                  </a:cubicBezTo>
                  <a:cubicBezTo>
                    <a:pt x="335" y="55"/>
                    <a:pt x="335" y="55"/>
                    <a:pt x="335" y="55"/>
                  </a:cubicBezTo>
                  <a:cubicBezTo>
                    <a:pt x="333" y="54"/>
                    <a:pt x="333" y="54"/>
                    <a:pt x="333" y="54"/>
                  </a:cubicBezTo>
                  <a:cubicBezTo>
                    <a:pt x="324" y="45"/>
                    <a:pt x="318" y="41"/>
                    <a:pt x="315" y="44"/>
                  </a:cubicBezTo>
                  <a:cubicBezTo>
                    <a:pt x="291" y="55"/>
                    <a:pt x="277" y="61"/>
                    <a:pt x="273" y="58"/>
                  </a:cubicBezTo>
                  <a:cubicBezTo>
                    <a:pt x="270" y="59"/>
                    <a:pt x="266" y="61"/>
                    <a:pt x="262" y="66"/>
                  </a:cubicBezTo>
                  <a:cubicBezTo>
                    <a:pt x="260" y="69"/>
                    <a:pt x="260" y="69"/>
                    <a:pt x="260" y="69"/>
                  </a:cubicBezTo>
                  <a:cubicBezTo>
                    <a:pt x="257" y="66"/>
                    <a:pt x="257" y="66"/>
                    <a:pt x="257" y="66"/>
                  </a:cubicBezTo>
                  <a:cubicBezTo>
                    <a:pt x="250" y="60"/>
                    <a:pt x="246" y="55"/>
                    <a:pt x="246" y="50"/>
                  </a:cubicBezTo>
                  <a:cubicBezTo>
                    <a:pt x="246" y="48"/>
                    <a:pt x="251" y="42"/>
                    <a:pt x="260" y="33"/>
                  </a:cubicBezTo>
                  <a:cubicBezTo>
                    <a:pt x="269" y="22"/>
                    <a:pt x="274" y="16"/>
                    <a:pt x="274" y="15"/>
                  </a:cubicBezTo>
                  <a:cubicBezTo>
                    <a:pt x="272" y="11"/>
                    <a:pt x="272" y="11"/>
                    <a:pt x="272" y="11"/>
                  </a:cubicBezTo>
                  <a:cubicBezTo>
                    <a:pt x="269" y="10"/>
                    <a:pt x="264" y="13"/>
                    <a:pt x="257" y="18"/>
                  </a:cubicBezTo>
                  <a:cubicBezTo>
                    <a:pt x="250" y="23"/>
                    <a:pt x="246" y="25"/>
                    <a:pt x="243" y="24"/>
                  </a:cubicBezTo>
                  <a:cubicBezTo>
                    <a:pt x="242" y="24"/>
                    <a:pt x="240" y="22"/>
                    <a:pt x="240" y="19"/>
                  </a:cubicBezTo>
                  <a:cubicBezTo>
                    <a:pt x="239" y="17"/>
                    <a:pt x="239" y="17"/>
                    <a:pt x="239" y="17"/>
                  </a:cubicBezTo>
                  <a:cubicBezTo>
                    <a:pt x="233" y="6"/>
                    <a:pt x="233" y="6"/>
                    <a:pt x="233" y="6"/>
                  </a:cubicBezTo>
                  <a:cubicBezTo>
                    <a:pt x="220" y="15"/>
                    <a:pt x="220" y="15"/>
                    <a:pt x="220" y="15"/>
                  </a:cubicBezTo>
                  <a:cubicBezTo>
                    <a:pt x="218" y="16"/>
                    <a:pt x="218" y="16"/>
                    <a:pt x="218" y="16"/>
                  </a:cubicBezTo>
                  <a:cubicBezTo>
                    <a:pt x="218" y="15"/>
                    <a:pt x="218" y="15"/>
                    <a:pt x="218" y="15"/>
                  </a:cubicBezTo>
                  <a:cubicBezTo>
                    <a:pt x="217" y="15"/>
                    <a:pt x="217" y="15"/>
                    <a:pt x="217" y="15"/>
                  </a:cubicBezTo>
                  <a:cubicBezTo>
                    <a:pt x="207" y="9"/>
                    <a:pt x="198" y="6"/>
                    <a:pt x="189" y="2"/>
                  </a:cubicBezTo>
                  <a:cubicBezTo>
                    <a:pt x="183" y="0"/>
                    <a:pt x="177" y="3"/>
                    <a:pt x="171" y="10"/>
                  </a:cubicBezTo>
                  <a:cubicBezTo>
                    <a:pt x="177" y="21"/>
                    <a:pt x="177" y="21"/>
                    <a:pt x="177" y="21"/>
                  </a:cubicBezTo>
                  <a:cubicBezTo>
                    <a:pt x="181" y="31"/>
                    <a:pt x="183" y="38"/>
                    <a:pt x="181" y="43"/>
                  </a:cubicBezTo>
                  <a:cubicBezTo>
                    <a:pt x="180" y="45"/>
                    <a:pt x="178" y="47"/>
                    <a:pt x="175" y="47"/>
                  </a:cubicBezTo>
                  <a:cubicBezTo>
                    <a:pt x="171" y="48"/>
                    <a:pt x="165" y="47"/>
                    <a:pt x="157" y="41"/>
                  </a:cubicBezTo>
                  <a:cubicBezTo>
                    <a:pt x="151" y="37"/>
                    <a:pt x="146" y="33"/>
                    <a:pt x="142" y="31"/>
                  </a:cubicBezTo>
                  <a:cubicBezTo>
                    <a:pt x="134" y="28"/>
                    <a:pt x="134" y="28"/>
                    <a:pt x="134" y="28"/>
                  </a:cubicBezTo>
                  <a:cubicBezTo>
                    <a:pt x="134" y="28"/>
                    <a:pt x="134" y="28"/>
                    <a:pt x="134" y="28"/>
                  </a:cubicBezTo>
                  <a:cubicBezTo>
                    <a:pt x="135" y="30"/>
                    <a:pt x="135" y="30"/>
                    <a:pt x="135" y="30"/>
                  </a:cubicBezTo>
                  <a:cubicBezTo>
                    <a:pt x="135" y="45"/>
                    <a:pt x="135" y="45"/>
                    <a:pt x="135" y="45"/>
                  </a:cubicBezTo>
                  <a:cubicBezTo>
                    <a:pt x="124" y="57"/>
                    <a:pt x="124" y="57"/>
                    <a:pt x="124" y="57"/>
                  </a:cubicBezTo>
                  <a:cubicBezTo>
                    <a:pt x="124" y="69"/>
                    <a:pt x="124" y="69"/>
                    <a:pt x="124" y="69"/>
                  </a:cubicBezTo>
                  <a:cubicBezTo>
                    <a:pt x="129" y="81"/>
                    <a:pt x="129" y="81"/>
                    <a:pt x="129" y="81"/>
                  </a:cubicBezTo>
                  <a:cubicBezTo>
                    <a:pt x="129" y="82"/>
                    <a:pt x="129" y="82"/>
                    <a:pt x="129" y="82"/>
                  </a:cubicBezTo>
                  <a:cubicBezTo>
                    <a:pt x="122" y="94"/>
                    <a:pt x="122" y="94"/>
                    <a:pt x="122" y="94"/>
                  </a:cubicBezTo>
                  <a:cubicBezTo>
                    <a:pt x="117" y="105"/>
                    <a:pt x="117" y="105"/>
                    <a:pt x="117" y="105"/>
                  </a:cubicBezTo>
                  <a:cubicBezTo>
                    <a:pt x="117" y="106"/>
                    <a:pt x="117" y="106"/>
                    <a:pt x="117" y="106"/>
                  </a:cubicBezTo>
                  <a:cubicBezTo>
                    <a:pt x="106" y="116"/>
                    <a:pt x="106" y="116"/>
                    <a:pt x="106" y="116"/>
                  </a:cubicBezTo>
                  <a:cubicBezTo>
                    <a:pt x="89" y="155"/>
                    <a:pt x="89" y="155"/>
                    <a:pt x="89" y="155"/>
                  </a:cubicBezTo>
                  <a:cubicBezTo>
                    <a:pt x="90" y="177"/>
                    <a:pt x="90" y="177"/>
                    <a:pt x="90" y="177"/>
                  </a:cubicBezTo>
                  <a:cubicBezTo>
                    <a:pt x="89" y="177"/>
                    <a:pt x="89" y="177"/>
                    <a:pt x="89" y="177"/>
                  </a:cubicBezTo>
                  <a:cubicBezTo>
                    <a:pt x="52" y="199"/>
                    <a:pt x="52" y="199"/>
                    <a:pt x="52" y="199"/>
                  </a:cubicBezTo>
                  <a:cubicBezTo>
                    <a:pt x="50" y="203"/>
                    <a:pt x="50" y="203"/>
                    <a:pt x="50" y="203"/>
                  </a:cubicBezTo>
                  <a:cubicBezTo>
                    <a:pt x="55" y="214"/>
                    <a:pt x="55" y="214"/>
                    <a:pt x="55" y="214"/>
                  </a:cubicBezTo>
                  <a:cubicBezTo>
                    <a:pt x="55" y="215"/>
                    <a:pt x="55" y="215"/>
                    <a:pt x="55" y="215"/>
                  </a:cubicBezTo>
                  <a:cubicBezTo>
                    <a:pt x="55" y="215"/>
                    <a:pt x="55" y="215"/>
                    <a:pt x="55" y="215"/>
                  </a:cubicBezTo>
                  <a:cubicBezTo>
                    <a:pt x="51" y="230"/>
                    <a:pt x="51" y="230"/>
                    <a:pt x="51" y="230"/>
                  </a:cubicBezTo>
                  <a:cubicBezTo>
                    <a:pt x="36" y="228"/>
                    <a:pt x="36" y="228"/>
                    <a:pt x="36" y="228"/>
                  </a:cubicBezTo>
                  <a:cubicBezTo>
                    <a:pt x="33" y="246"/>
                    <a:pt x="33" y="246"/>
                    <a:pt x="33" y="246"/>
                  </a:cubicBezTo>
                  <a:cubicBezTo>
                    <a:pt x="13" y="246"/>
                    <a:pt x="13" y="246"/>
                    <a:pt x="13" y="246"/>
                  </a:cubicBezTo>
                  <a:cubicBezTo>
                    <a:pt x="9" y="253"/>
                    <a:pt x="9" y="253"/>
                    <a:pt x="9" y="253"/>
                  </a:cubicBezTo>
                  <a:cubicBezTo>
                    <a:pt x="4" y="265"/>
                    <a:pt x="4" y="265"/>
                    <a:pt x="4" y="265"/>
                  </a:cubicBezTo>
                  <a:cubicBezTo>
                    <a:pt x="0" y="308"/>
                    <a:pt x="0" y="308"/>
                    <a:pt x="0" y="308"/>
                  </a:cubicBezTo>
                  <a:cubicBezTo>
                    <a:pt x="4" y="317"/>
                    <a:pt x="4" y="317"/>
                    <a:pt x="4" y="317"/>
                  </a:cubicBezTo>
                  <a:cubicBezTo>
                    <a:pt x="5" y="319"/>
                    <a:pt x="5" y="319"/>
                    <a:pt x="5" y="319"/>
                  </a:cubicBezTo>
                  <a:cubicBezTo>
                    <a:pt x="5" y="328"/>
                    <a:pt x="5" y="328"/>
                    <a:pt x="5" y="328"/>
                  </a:cubicBezTo>
                  <a:cubicBezTo>
                    <a:pt x="13" y="338"/>
                    <a:pt x="13" y="338"/>
                    <a:pt x="13" y="338"/>
                  </a:cubicBezTo>
                  <a:cubicBezTo>
                    <a:pt x="14" y="339"/>
                    <a:pt x="14" y="339"/>
                    <a:pt x="14" y="339"/>
                  </a:cubicBezTo>
                  <a:cubicBezTo>
                    <a:pt x="14" y="348"/>
                    <a:pt x="14" y="348"/>
                    <a:pt x="14" y="348"/>
                  </a:cubicBezTo>
                  <a:cubicBezTo>
                    <a:pt x="36" y="346"/>
                    <a:pt x="36" y="346"/>
                    <a:pt x="36" y="346"/>
                  </a:cubicBezTo>
                  <a:cubicBezTo>
                    <a:pt x="38" y="344"/>
                    <a:pt x="38" y="344"/>
                    <a:pt x="38" y="344"/>
                  </a:cubicBezTo>
                  <a:cubicBezTo>
                    <a:pt x="38" y="344"/>
                    <a:pt x="38" y="344"/>
                    <a:pt x="38" y="344"/>
                  </a:cubicBezTo>
                  <a:cubicBezTo>
                    <a:pt x="38" y="344"/>
                    <a:pt x="38" y="344"/>
                    <a:pt x="38" y="344"/>
                  </a:cubicBezTo>
                  <a:cubicBezTo>
                    <a:pt x="38" y="343"/>
                    <a:pt x="38" y="343"/>
                    <a:pt x="38" y="343"/>
                  </a:cubicBezTo>
                  <a:cubicBezTo>
                    <a:pt x="44" y="335"/>
                    <a:pt x="44" y="335"/>
                    <a:pt x="44" y="335"/>
                  </a:cubicBezTo>
                  <a:cubicBezTo>
                    <a:pt x="31" y="322"/>
                    <a:pt x="31" y="322"/>
                    <a:pt x="31" y="322"/>
                  </a:cubicBezTo>
                  <a:cubicBezTo>
                    <a:pt x="29" y="321"/>
                    <a:pt x="29" y="321"/>
                    <a:pt x="29" y="321"/>
                  </a:cubicBezTo>
                  <a:cubicBezTo>
                    <a:pt x="22" y="315"/>
                    <a:pt x="22" y="315"/>
                    <a:pt x="22" y="315"/>
                  </a:cubicBezTo>
                  <a:cubicBezTo>
                    <a:pt x="21" y="314"/>
                    <a:pt x="21" y="314"/>
                    <a:pt x="21" y="314"/>
                  </a:cubicBezTo>
                  <a:cubicBezTo>
                    <a:pt x="20" y="313"/>
                    <a:pt x="20" y="313"/>
                    <a:pt x="20" y="313"/>
                  </a:cubicBezTo>
                  <a:cubicBezTo>
                    <a:pt x="20" y="299"/>
                    <a:pt x="20" y="299"/>
                    <a:pt x="20" y="299"/>
                  </a:cubicBezTo>
                  <a:cubicBezTo>
                    <a:pt x="32" y="299"/>
                    <a:pt x="32" y="299"/>
                    <a:pt x="32" y="299"/>
                  </a:cubicBezTo>
                  <a:cubicBezTo>
                    <a:pt x="33" y="295"/>
                    <a:pt x="33" y="295"/>
                    <a:pt x="33" y="295"/>
                  </a:cubicBezTo>
                  <a:cubicBezTo>
                    <a:pt x="29" y="281"/>
                    <a:pt x="29" y="281"/>
                    <a:pt x="29" y="281"/>
                  </a:cubicBezTo>
                  <a:cubicBezTo>
                    <a:pt x="55" y="281"/>
                    <a:pt x="55" y="281"/>
                    <a:pt x="55" y="281"/>
                  </a:cubicBezTo>
                  <a:cubicBezTo>
                    <a:pt x="103" y="258"/>
                    <a:pt x="103" y="258"/>
                    <a:pt x="103" y="258"/>
                  </a:cubicBezTo>
                  <a:cubicBezTo>
                    <a:pt x="109" y="248"/>
                    <a:pt x="109" y="248"/>
                    <a:pt x="109" y="248"/>
                  </a:cubicBezTo>
                  <a:cubicBezTo>
                    <a:pt x="111" y="244"/>
                    <a:pt x="111" y="244"/>
                    <a:pt x="111" y="244"/>
                  </a:cubicBezTo>
                  <a:cubicBezTo>
                    <a:pt x="120" y="248"/>
                    <a:pt x="120" y="248"/>
                    <a:pt x="120" y="248"/>
                  </a:cubicBezTo>
                  <a:cubicBezTo>
                    <a:pt x="121" y="248"/>
                    <a:pt x="121" y="248"/>
                    <a:pt x="121" y="248"/>
                  </a:cubicBezTo>
                  <a:cubicBezTo>
                    <a:pt x="122" y="250"/>
                    <a:pt x="122" y="250"/>
                    <a:pt x="122" y="250"/>
                  </a:cubicBezTo>
                  <a:cubicBezTo>
                    <a:pt x="126" y="255"/>
                    <a:pt x="126" y="255"/>
                    <a:pt x="126" y="255"/>
                  </a:cubicBezTo>
                  <a:cubicBezTo>
                    <a:pt x="131" y="255"/>
                    <a:pt x="131" y="255"/>
                    <a:pt x="131" y="255"/>
                  </a:cubicBezTo>
                  <a:cubicBezTo>
                    <a:pt x="129" y="244"/>
                    <a:pt x="129" y="244"/>
                    <a:pt x="129" y="244"/>
                  </a:cubicBezTo>
                  <a:cubicBezTo>
                    <a:pt x="145" y="244"/>
                    <a:pt x="145" y="244"/>
                    <a:pt x="145" y="244"/>
                  </a:cubicBezTo>
                  <a:cubicBezTo>
                    <a:pt x="160" y="247"/>
                    <a:pt x="160" y="247"/>
                    <a:pt x="160" y="247"/>
                  </a:cubicBezTo>
                  <a:cubicBezTo>
                    <a:pt x="166" y="237"/>
                    <a:pt x="166" y="237"/>
                    <a:pt x="166" y="237"/>
                  </a:cubicBezTo>
                  <a:cubicBezTo>
                    <a:pt x="167" y="236"/>
                    <a:pt x="167" y="236"/>
                    <a:pt x="167" y="236"/>
                  </a:cubicBezTo>
                  <a:cubicBezTo>
                    <a:pt x="167" y="235"/>
                    <a:pt x="167" y="235"/>
                    <a:pt x="167" y="235"/>
                  </a:cubicBezTo>
                  <a:cubicBezTo>
                    <a:pt x="169" y="235"/>
                    <a:pt x="169" y="235"/>
                    <a:pt x="169" y="235"/>
                  </a:cubicBezTo>
                  <a:cubicBezTo>
                    <a:pt x="185" y="230"/>
                    <a:pt x="185" y="230"/>
                    <a:pt x="185" y="230"/>
                  </a:cubicBezTo>
                  <a:cubicBezTo>
                    <a:pt x="188" y="206"/>
                    <a:pt x="188" y="206"/>
                    <a:pt x="188" y="206"/>
                  </a:cubicBezTo>
                  <a:cubicBezTo>
                    <a:pt x="205" y="221"/>
                    <a:pt x="205" y="221"/>
                    <a:pt x="205" y="221"/>
                  </a:cubicBezTo>
                  <a:cubicBezTo>
                    <a:pt x="212" y="222"/>
                    <a:pt x="212" y="222"/>
                    <a:pt x="212" y="222"/>
                  </a:cubicBezTo>
                  <a:cubicBezTo>
                    <a:pt x="215" y="218"/>
                    <a:pt x="215" y="218"/>
                    <a:pt x="215" y="218"/>
                  </a:cubicBezTo>
                  <a:cubicBezTo>
                    <a:pt x="213" y="166"/>
                    <a:pt x="213" y="166"/>
                    <a:pt x="213" y="166"/>
                  </a:cubicBezTo>
                  <a:cubicBezTo>
                    <a:pt x="213" y="164"/>
                    <a:pt x="213" y="164"/>
                    <a:pt x="213" y="164"/>
                  </a:cubicBezTo>
                  <a:cubicBezTo>
                    <a:pt x="213" y="161"/>
                    <a:pt x="213" y="161"/>
                    <a:pt x="213" y="161"/>
                  </a:cubicBezTo>
                  <a:cubicBezTo>
                    <a:pt x="225" y="164"/>
                    <a:pt x="225" y="164"/>
                    <a:pt x="225" y="164"/>
                  </a:cubicBezTo>
                  <a:cubicBezTo>
                    <a:pt x="226" y="164"/>
                    <a:pt x="226" y="164"/>
                    <a:pt x="226" y="164"/>
                  </a:cubicBezTo>
                  <a:cubicBezTo>
                    <a:pt x="227" y="164"/>
                    <a:pt x="227" y="164"/>
                    <a:pt x="227" y="164"/>
                  </a:cubicBezTo>
                  <a:cubicBezTo>
                    <a:pt x="228" y="165"/>
                    <a:pt x="228" y="165"/>
                    <a:pt x="228" y="165"/>
                  </a:cubicBezTo>
                  <a:cubicBezTo>
                    <a:pt x="246" y="199"/>
                    <a:pt x="246" y="199"/>
                    <a:pt x="246" y="199"/>
                  </a:cubicBezTo>
                  <a:cubicBezTo>
                    <a:pt x="270" y="196"/>
                    <a:pt x="270" y="196"/>
                    <a:pt x="270" y="196"/>
                  </a:cubicBezTo>
                  <a:cubicBezTo>
                    <a:pt x="274" y="195"/>
                    <a:pt x="274" y="195"/>
                    <a:pt x="274" y="195"/>
                  </a:cubicBezTo>
                  <a:cubicBezTo>
                    <a:pt x="277" y="186"/>
                    <a:pt x="277" y="186"/>
                    <a:pt x="277" y="186"/>
                  </a:cubicBezTo>
                  <a:cubicBezTo>
                    <a:pt x="271" y="181"/>
                    <a:pt x="271" y="181"/>
                    <a:pt x="271" y="181"/>
                  </a:cubicBezTo>
                  <a:cubicBezTo>
                    <a:pt x="269" y="178"/>
                    <a:pt x="269" y="178"/>
                    <a:pt x="269" y="178"/>
                  </a:cubicBezTo>
                  <a:cubicBezTo>
                    <a:pt x="284" y="173"/>
                    <a:pt x="284" y="173"/>
                    <a:pt x="284" y="173"/>
                  </a:cubicBezTo>
                  <a:cubicBezTo>
                    <a:pt x="286" y="172"/>
                    <a:pt x="286" y="172"/>
                    <a:pt x="286" y="172"/>
                  </a:cubicBezTo>
                  <a:cubicBezTo>
                    <a:pt x="286" y="171"/>
                    <a:pt x="286" y="171"/>
                    <a:pt x="286" y="171"/>
                  </a:cubicBezTo>
                  <a:cubicBezTo>
                    <a:pt x="293" y="178"/>
                    <a:pt x="293" y="178"/>
                    <a:pt x="293" y="178"/>
                  </a:cubicBezTo>
                  <a:cubicBezTo>
                    <a:pt x="298" y="175"/>
                    <a:pt x="298" y="175"/>
                    <a:pt x="298" y="175"/>
                  </a:cubicBezTo>
                  <a:cubicBezTo>
                    <a:pt x="298" y="165"/>
                    <a:pt x="298" y="165"/>
                    <a:pt x="298" y="165"/>
                  </a:cubicBezTo>
                  <a:cubicBezTo>
                    <a:pt x="302" y="164"/>
                    <a:pt x="302" y="164"/>
                    <a:pt x="302" y="164"/>
                  </a:cubicBezTo>
                  <a:cubicBezTo>
                    <a:pt x="313" y="164"/>
                    <a:pt x="313" y="164"/>
                    <a:pt x="313" y="164"/>
                  </a:cubicBezTo>
                  <a:cubicBezTo>
                    <a:pt x="322" y="165"/>
                    <a:pt x="328" y="169"/>
                    <a:pt x="333" y="175"/>
                  </a:cubicBezTo>
                  <a:cubicBezTo>
                    <a:pt x="334" y="178"/>
                    <a:pt x="334" y="178"/>
                    <a:pt x="334" y="178"/>
                  </a:cubicBezTo>
                  <a:cubicBezTo>
                    <a:pt x="339" y="161"/>
                    <a:pt x="339" y="161"/>
                    <a:pt x="339" y="161"/>
                  </a:cubicBezTo>
                  <a:cubicBezTo>
                    <a:pt x="342" y="157"/>
                    <a:pt x="347" y="157"/>
                    <a:pt x="355" y="160"/>
                  </a:cubicBezTo>
                  <a:cubicBezTo>
                    <a:pt x="357" y="161"/>
                    <a:pt x="357" y="161"/>
                    <a:pt x="357" y="161"/>
                  </a:cubicBezTo>
                  <a:cubicBezTo>
                    <a:pt x="357" y="161"/>
                    <a:pt x="357" y="161"/>
                    <a:pt x="357" y="161"/>
                  </a:cubicBezTo>
                  <a:cubicBezTo>
                    <a:pt x="357" y="162"/>
                    <a:pt x="357" y="162"/>
                    <a:pt x="357" y="162"/>
                  </a:cubicBezTo>
                  <a:cubicBezTo>
                    <a:pt x="358" y="163"/>
                    <a:pt x="360" y="164"/>
                    <a:pt x="360" y="164"/>
                  </a:cubicBezTo>
                  <a:cubicBezTo>
                    <a:pt x="364" y="162"/>
                    <a:pt x="376" y="154"/>
                    <a:pt x="396" y="138"/>
                  </a:cubicBezTo>
                  <a:cubicBezTo>
                    <a:pt x="396" y="128"/>
                    <a:pt x="402" y="122"/>
                    <a:pt x="411" y="11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88" name="Freeform 37"/>
            <p:cNvSpPr/>
            <p:nvPr/>
          </p:nvSpPr>
          <p:spPr bwMode="auto">
            <a:xfrm>
              <a:off x="3298732" y="4555766"/>
              <a:ext cx="210444" cy="178447"/>
            </a:xfrm>
            <a:custGeom>
              <a:gdLst>
                <a:gd fmla="*/ 64 w 141" name="T0"/>
                <a:gd fmla="*/ 12 h 120" name="T1"/>
                <a:gd fmla="*/ 62 w 141" name="T2"/>
                <a:gd fmla="*/ 15 h 120" name="T3"/>
                <a:gd fmla="*/ 62 w 141" name="T4"/>
                <a:gd fmla="*/ 16 h 120" name="T5"/>
                <a:gd fmla="*/ 61 w 141" name="T6"/>
                <a:gd fmla="*/ 17 h 120" name="T7"/>
                <a:gd fmla="*/ 33 w 141" name="T8"/>
                <a:gd fmla="*/ 24 h 120" name="T9"/>
                <a:gd fmla="*/ 34 w 141" name="T10"/>
                <a:gd fmla="*/ 28 h 120" name="T11"/>
                <a:gd fmla="*/ 43 w 141" name="T12"/>
                <a:gd fmla="*/ 38 h 120" name="T13"/>
                <a:gd fmla="*/ 40 w 141" name="T14"/>
                <a:gd fmla="*/ 39 h 120" name="T15"/>
                <a:gd fmla="*/ 27 w 141" name="T16"/>
                <a:gd fmla="*/ 46 h 120" name="T17"/>
                <a:gd fmla="*/ 7 w 141" name="T18"/>
                <a:gd fmla="*/ 61 h 120" name="T19"/>
                <a:gd fmla="*/ 11 w 141" name="T20"/>
                <a:gd fmla="*/ 108 h 120" name="T21"/>
                <a:gd fmla="*/ 32 w 141" name="T22"/>
                <a:gd fmla="*/ 110 h 120" name="T23"/>
                <a:gd fmla="*/ 33 w 141" name="T24"/>
                <a:gd fmla="*/ 110 h 120" name="T25"/>
                <a:gd fmla="*/ 33 w 141" name="T26"/>
                <a:gd fmla="*/ 110 h 120" name="T27"/>
                <a:gd fmla="*/ 53 w 141" name="T28"/>
                <a:gd fmla="*/ 120 h 120" name="T29"/>
                <a:gd fmla="*/ 75 w 141" name="T30"/>
                <a:gd fmla="*/ 117 h 120" name="T31"/>
                <a:gd fmla="*/ 108 w 141" name="T32"/>
                <a:gd fmla="*/ 90 h 120" name="T33"/>
                <a:gd fmla="*/ 109 w 141" name="T34"/>
                <a:gd fmla="*/ 90 h 120" name="T35"/>
                <a:gd fmla="*/ 110 w 141" name="T36"/>
                <a:gd fmla="*/ 89 h 120" name="T37"/>
                <a:gd fmla="*/ 120 w 141" name="T38"/>
                <a:gd fmla="*/ 86 h 120" name="T39"/>
                <a:gd fmla="*/ 117 w 141" name="T40"/>
                <a:gd fmla="*/ 57 h 120" name="T41"/>
                <a:gd fmla="*/ 117 w 141" name="T42"/>
                <a:gd fmla="*/ 56 h 120" name="T43"/>
                <a:gd fmla="*/ 129 w 141" name="T44"/>
                <a:gd fmla="*/ 38 h 120" name="T45"/>
                <a:gd fmla="*/ 129 w 141" name="T46"/>
                <a:gd fmla="*/ 37 h 120" name="T47"/>
                <a:gd fmla="*/ 130 w 141" name="T48"/>
                <a:gd fmla="*/ 37 h 120" name="T49"/>
                <a:gd fmla="*/ 140 w 141" name="T50"/>
                <a:gd fmla="*/ 30 h 120" name="T51"/>
                <a:gd fmla="*/ 137 w 141" name="T52"/>
                <a:gd fmla="*/ 8 h 120" name="T53"/>
                <a:gd fmla="*/ 127 w 141" name="T54"/>
                <a:gd fmla="*/ 0 h 120" name="T55"/>
                <a:gd fmla="*/ 129 w 141" name="T56"/>
                <a:gd fmla="*/ 10 h 120" name="T57"/>
                <a:gd fmla="*/ 110 w 141" name="T58"/>
                <a:gd fmla="*/ 7 h 120" name="T59"/>
                <a:gd fmla="*/ 102 w 141" name="T60"/>
                <a:gd fmla="*/ 12 h 120" name="T61"/>
                <a:gd fmla="*/ 101 w 141" name="T62"/>
                <a:gd fmla="*/ 12 h 120" name="T63"/>
                <a:gd fmla="*/ 64 w 141" name="T64"/>
                <a:gd fmla="*/ 12 h 12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0" w="141">
                  <a:moveTo>
                    <a:pt x="64" y="12"/>
                  </a:moveTo>
                  <a:cubicBezTo>
                    <a:pt x="62" y="15"/>
                    <a:pt x="62" y="15"/>
                    <a:pt x="62" y="15"/>
                  </a:cubicBezTo>
                  <a:cubicBezTo>
                    <a:pt x="62" y="16"/>
                    <a:pt x="62" y="16"/>
                    <a:pt x="62" y="16"/>
                  </a:cubicBezTo>
                  <a:cubicBezTo>
                    <a:pt x="61" y="17"/>
                    <a:pt x="61" y="17"/>
                    <a:pt x="61" y="17"/>
                  </a:cubicBezTo>
                  <a:cubicBezTo>
                    <a:pt x="33" y="24"/>
                    <a:pt x="33" y="24"/>
                    <a:pt x="33" y="24"/>
                  </a:cubicBezTo>
                  <a:cubicBezTo>
                    <a:pt x="34" y="28"/>
                    <a:pt x="34" y="28"/>
                    <a:pt x="34" y="28"/>
                  </a:cubicBezTo>
                  <a:cubicBezTo>
                    <a:pt x="43" y="38"/>
                    <a:pt x="43" y="38"/>
                    <a:pt x="43" y="38"/>
                  </a:cubicBezTo>
                  <a:cubicBezTo>
                    <a:pt x="42" y="38"/>
                    <a:pt x="41" y="39"/>
                    <a:pt x="40" y="39"/>
                  </a:cubicBezTo>
                  <a:cubicBezTo>
                    <a:pt x="27" y="46"/>
                    <a:pt x="27" y="46"/>
                    <a:pt x="27" y="46"/>
                  </a:cubicBezTo>
                  <a:cubicBezTo>
                    <a:pt x="7" y="61"/>
                    <a:pt x="7" y="61"/>
                    <a:pt x="7" y="61"/>
                  </a:cubicBezTo>
                  <a:cubicBezTo>
                    <a:pt x="0" y="70"/>
                    <a:pt x="1" y="85"/>
                    <a:pt x="11" y="108"/>
                  </a:cubicBezTo>
                  <a:cubicBezTo>
                    <a:pt x="32" y="110"/>
                    <a:pt x="32" y="110"/>
                    <a:pt x="32" y="110"/>
                  </a:cubicBezTo>
                  <a:cubicBezTo>
                    <a:pt x="33" y="110"/>
                    <a:pt x="33" y="110"/>
                    <a:pt x="33" y="110"/>
                  </a:cubicBezTo>
                  <a:cubicBezTo>
                    <a:pt x="33" y="110"/>
                    <a:pt x="33" y="110"/>
                    <a:pt x="33" y="110"/>
                  </a:cubicBezTo>
                  <a:cubicBezTo>
                    <a:pt x="53" y="120"/>
                    <a:pt x="53" y="120"/>
                    <a:pt x="53" y="120"/>
                  </a:cubicBezTo>
                  <a:cubicBezTo>
                    <a:pt x="75" y="117"/>
                    <a:pt x="75" y="117"/>
                    <a:pt x="75" y="117"/>
                  </a:cubicBezTo>
                  <a:cubicBezTo>
                    <a:pt x="84" y="114"/>
                    <a:pt x="95" y="106"/>
                    <a:pt x="108" y="90"/>
                  </a:cubicBezTo>
                  <a:cubicBezTo>
                    <a:pt x="109" y="90"/>
                    <a:pt x="109" y="90"/>
                    <a:pt x="109" y="90"/>
                  </a:cubicBezTo>
                  <a:cubicBezTo>
                    <a:pt x="110" y="89"/>
                    <a:pt x="110" y="89"/>
                    <a:pt x="110" y="89"/>
                  </a:cubicBezTo>
                  <a:cubicBezTo>
                    <a:pt x="120" y="86"/>
                    <a:pt x="120" y="86"/>
                    <a:pt x="120" y="86"/>
                  </a:cubicBezTo>
                  <a:cubicBezTo>
                    <a:pt x="117" y="57"/>
                    <a:pt x="117" y="57"/>
                    <a:pt x="117" y="57"/>
                  </a:cubicBezTo>
                  <a:cubicBezTo>
                    <a:pt x="117" y="56"/>
                    <a:pt x="117" y="56"/>
                    <a:pt x="117" y="56"/>
                  </a:cubicBezTo>
                  <a:cubicBezTo>
                    <a:pt x="129" y="38"/>
                    <a:pt x="129" y="38"/>
                    <a:pt x="129" y="38"/>
                  </a:cubicBezTo>
                  <a:cubicBezTo>
                    <a:pt x="129" y="37"/>
                    <a:pt x="129" y="37"/>
                    <a:pt x="129" y="37"/>
                  </a:cubicBezTo>
                  <a:cubicBezTo>
                    <a:pt x="130" y="37"/>
                    <a:pt x="130" y="37"/>
                    <a:pt x="130" y="37"/>
                  </a:cubicBezTo>
                  <a:cubicBezTo>
                    <a:pt x="140" y="30"/>
                    <a:pt x="140" y="30"/>
                    <a:pt x="140" y="30"/>
                  </a:cubicBezTo>
                  <a:cubicBezTo>
                    <a:pt x="141" y="21"/>
                    <a:pt x="140" y="14"/>
                    <a:pt x="137" y="8"/>
                  </a:cubicBezTo>
                  <a:cubicBezTo>
                    <a:pt x="134" y="2"/>
                    <a:pt x="131" y="0"/>
                    <a:pt x="127" y="0"/>
                  </a:cubicBezTo>
                  <a:cubicBezTo>
                    <a:pt x="129" y="10"/>
                    <a:pt x="129" y="10"/>
                    <a:pt x="129" y="10"/>
                  </a:cubicBezTo>
                  <a:cubicBezTo>
                    <a:pt x="110" y="7"/>
                    <a:pt x="110" y="7"/>
                    <a:pt x="110" y="7"/>
                  </a:cubicBezTo>
                  <a:cubicBezTo>
                    <a:pt x="102" y="12"/>
                    <a:pt x="102" y="12"/>
                    <a:pt x="102" y="12"/>
                  </a:cubicBezTo>
                  <a:cubicBezTo>
                    <a:pt x="101" y="12"/>
                    <a:pt x="101" y="12"/>
                    <a:pt x="101" y="12"/>
                  </a:cubicBezTo>
                  <a:lnTo>
                    <a:pt x="64" y="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nvGrpSpPr>
          <p:cNvPr id="89" name="组合 88"/>
          <p:cNvGrpSpPr/>
          <p:nvPr/>
        </p:nvGrpSpPr>
        <p:grpSpPr>
          <a:xfrm>
            <a:off x="4294772" y="2360632"/>
            <a:ext cx="280858" cy="897833"/>
            <a:chOff x="3373489" y="2480788"/>
            <a:chExt cx="233909" cy="747748"/>
          </a:xfrm>
        </p:grpSpPr>
        <p:sp>
          <p:nvSpPr>
            <p:cNvPr id="90" name="Freeform 6"/>
            <p:cNvSpPr>
              <a:spLocks noEditPoints="1"/>
            </p:cNvSpPr>
            <p:nvPr/>
          </p:nvSpPr>
          <p:spPr bwMode="auto">
            <a:xfrm>
              <a:off x="3373489" y="248078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91"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rPr>
                <a:t> </a:t>
              </a:r>
            </a:p>
          </p:txBody>
        </p:sp>
        <p:sp>
          <p:nvSpPr>
            <p:cNvPr id="92" name="Freeform 6"/>
            <p:cNvSpPr>
              <a:spLocks noEditPoints="1"/>
            </p:cNvSpPr>
            <p:nvPr/>
          </p:nvSpPr>
          <p:spPr bwMode="auto">
            <a:xfrm rot="10800000">
              <a:off x="3373489" y="285362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r="156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93" name="TextBox 92"/>
          <p:cNvSpPr txBox="1"/>
          <p:nvPr/>
        </p:nvSpPr>
        <p:spPr>
          <a:xfrm>
            <a:off x="4289881" y="2378730"/>
            <a:ext cx="298768" cy="243840"/>
          </a:xfrm>
          <a:prstGeom prst="rect">
            <a:avLst/>
          </a:prstGeom>
          <a:noFill/>
        </p:spPr>
        <p:txBody>
          <a:bodyPr rtlCol="0" wrap="none">
            <a:spAutoFit/>
          </a:bodyPr>
          <a:lstStyle/>
          <a:p>
            <a:pPr algn="ctr"/>
            <a:r>
              <a:rPr altLang="zh-CN" lang="en-US" smtClean="0" sz="1000">
                <a:solidFill>
                  <a:srgbClr val="37B0E8"/>
                </a:solidFill>
                <a:latin charset="0" pitchFamily="34" typeface="Impact"/>
              </a:rPr>
              <a:t>01</a:t>
            </a:r>
          </a:p>
        </p:txBody>
      </p:sp>
      <p:sp>
        <p:nvSpPr>
          <p:cNvPr id="94" name="Rectangle 66"/>
          <p:cNvSpPr>
            <a:spLocks noChangeArrowheads="1"/>
          </p:cNvSpPr>
          <p:nvPr/>
        </p:nvSpPr>
        <p:spPr bwMode="auto">
          <a:xfrm>
            <a:off x="6104167" y="2113626"/>
            <a:ext cx="27752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5" name="圆角矩形 94"/>
          <p:cNvSpPr/>
          <p:nvPr/>
        </p:nvSpPr>
        <p:spPr>
          <a:xfrm>
            <a:off x="6104166" y="1783203"/>
            <a:ext cx="1052375" cy="246226"/>
          </a:xfrm>
          <a:prstGeom prst="roundRect">
            <a:avLst>
              <a:gd fmla="val 0" name="adj"/>
            </a:avLst>
          </a:prstGeom>
          <a:solidFill>
            <a:schemeClr val="bg1"/>
          </a:solidFill>
          <a:ln cap="flat" w="6350">
            <a:solidFill>
              <a:schemeClr val="bg1">
                <a:lumMod val="85000"/>
              </a:schemeClr>
            </a:solidFill>
            <a:prstDash val="solid"/>
            <a:miter lim="800000"/>
          </a:ln>
        </p:spPr>
        <p:txBody>
          <a:bodyPr anchor="ctr" anchorCtr="0" bIns="45720" compatLnSpc="1" lIns="91440" numCol="1" rIns="91440" tIns="45720" vert="horz" wrap="square"/>
          <a:lstStyle/>
          <a:p>
            <a:pPr algn="ctr"/>
            <a:r>
              <a:rPr altLang="zh-CN" lang="en-US" sz="1000">
                <a:ln w="6350">
                  <a:noFill/>
                </a:ln>
                <a:solidFill>
                  <a:schemeClr val="tx1">
                    <a:lumMod val="65000"/>
                    <a:lumOff val="35000"/>
                  </a:schemeClr>
                </a:solidFill>
                <a:latin charset="0" pitchFamily="34" typeface="Impact"/>
                <a:ea charset="-122" pitchFamily="34" typeface="微软雅黑"/>
              </a:rPr>
              <a:t>01 添加关键词</a:t>
            </a:r>
          </a:p>
        </p:txBody>
      </p:sp>
      <p:sp>
        <p:nvSpPr>
          <p:cNvPr id="96" name="Rectangle 66"/>
          <p:cNvSpPr>
            <a:spLocks noChangeArrowheads="1"/>
          </p:cNvSpPr>
          <p:nvPr/>
        </p:nvSpPr>
        <p:spPr bwMode="auto">
          <a:xfrm>
            <a:off x="6104167" y="3049730"/>
            <a:ext cx="27752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7" name="圆角矩形 96"/>
          <p:cNvSpPr/>
          <p:nvPr/>
        </p:nvSpPr>
        <p:spPr>
          <a:xfrm>
            <a:off x="6104166" y="2719307"/>
            <a:ext cx="1052375" cy="246226"/>
          </a:xfrm>
          <a:prstGeom prst="roundRect">
            <a:avLst>
              <a:gd fmla="val 0" name="adj"/>
            </a:avLst>
          </a:prstGeom>
          <a:solidFill>
            <a:schemeClr val="bg1"/>
          </a:solidFill>
          <a:ln cap="flat" w="6350">
            <a:solidFill>
              <a:schemeClr val="bg1">
                <a:lumMod val="85000"/>
              </a:schemeClr>
            </a:solidFill>
            <a:prstDash val="solid"/>
            <a:miter lim="800000"/>
          </a:ln>
        </p:spPr>
        <p:txBody>
          <a:bodyPr anchor="ctr" anchorCtr="0" bIns="45720" compatLnSpc="1" lIns="91440" numCol="1" rIns="91440" tIns="45720" vert="horz" wrap="square"/>
          <a:lstStyle/>
          <a:p>
            <a:pPr algn="ctr"/>
            <a:r>
              <a:rPr altLang="zh-CN" lang="en-US" sz="1000">
                <a:ln w="6350">
                  <a:noFill/>
                </a:ln>
                <a:solidFill>
                  <a:schemeClr val="tx1">
                    <a:lumMod val="65000"/>
                    <a:lumOff val="35000"/>
                  </a:schemeClr>
                </a:solidFill>
                <a:latin charset="0" pitchFamily="34" typeface="Impact"/>
                <a:ea charset="-122" pitchFamily="34" typeface="微软雅黑"/>
              </a:rPr>
              <a:t>02 添加关键词</a:t>
            </a:r>
          </a:p>
        </p:txBody>
      </p:sp>
      <p:sp>
        <p:nvSpPr>
          <p:cNvPr id="98" name="Rectangle 66"/>
          <p:cNvSpPr>
            <a:spLocks noChangeArrowheads="1"/>
          </p:cNvSpPr>
          <p:nvPr/>
        </p:nvSpPr>
        <p:spPr bwMode="auto">
          <a:xfrm>
            <a:off x="6104167" y="3985834"/>
            <a:ext cx="277526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99" name="圆角矩形 98"/>
          <p:cNvSpPr/>
          <p:nvPr/>
        </p:nvSpPr>
        <p:spPr>
          <a:xfrm>
            <a:off x="6104166" y="3655411"/>
            <a:ext cx="1052375" cy="246226"/>
          </a:xfrm>
          <a:prstGeom prst="roundRect">
            <a:avLst>
              <a:gd fmla="val 0" name="adj"/>
            </a:avLst>
          </a:prstGeom>
          <a:solidFill>
            <a:schemeClr val="bg1"/>
          </a:solidFill>
          <a:ln cap="flat" w="6350">
            <a:solidFill>
              <a:schemeClr val="bg1">
                <a:lumMod val="85000"/>
              </a:schemeClr>
            </a:solidFill>
            <a:prstDash val="solid"/>
            <a:miter lim="800000"/>
          </a:ln>
        </p:spPr>
        <p:txBody>
          <a:bodyPr anchor="ctr" anchorCtr="0" bIns="45720" compatLnSpc="1" lIns="91440" numCol="1" rIns="91440" tIns="45720" vert="horz" wrap="square"/>
          <a:lstStyle/>
          <a:p>
            <a:pPr algn="ctr"/>
            <a:r>
              <a:rPr altLang="zh-CN" lang="en-US" sz="1000">
                <a:ln w="6350">
                  <a:noFill/>
                </a:ln>
                <a:solidFill>
                  <a:schemeClr val="tx1">
                    <a:lumMod val="65000"/>
                    <a:lumOff val="35000"/>
                  </a:schemeClr>
                </a:solidFill>
                <a:latin charset="0" pitchFamily="34" typeface="Impact"/>
                <a:ea charset="-122" pitchFamily="34" typeface="微软雅黑"/>
              </a:rPr>
              <a:t>03 添加关键词</a:t>
            </a:r>
          </a:p>
        </p:txBody>
      </p:sp>
      <p:grpSp>
        <p:nvGrpSpPr>
          <p:cNvPr id="100" name="组合 99"/>
          <p:cNvGrpSpPr/>
          <p:nvPr/>
        </p:nvGrpSpPr>
        <p:grpSpPr>
          <a:xfrm>
            <a:off x="4628718" y="3235750"/>
            <a:ext cx="280858" cy="897833"/>
            <a:chOff x="3373489" y="2480788"/>
            <a:chExt cx="233909" cy="747748"/>
          </a:xfrm>
        </p:grpSpPr>
        <p:sp>
          <p:nvSpPr>
            <p:cNvPr id="101" name="Freeform 6"/>
            <p:cNvSpPr>
              <a:spLocks noEditPoints="1"/>
            </p:cNvSpPr>
            <p:nvPr/>
          </p:nvSpPr>
          <p:spPr bwMode="auto">
            <a:xfrm>
              <a:off x="3373489" y="248078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02"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rPr>
                <a:t> </a:t>
              </a:r>
            </a:p>
          </p:txBody>
        </p:sp>
        <p:sp>
          <p:nvSpPr>
            <p:cNvPr id="103" name="Freeform 6"/>
            <p:cNvSpPr>
              <a:spLocks noEditPoints="1"/>
            </p:cNvSpPr>
            <p:nvPr/>
          </p:nvSpPr>
          <p:spPr bwMode="auto">
            <a:xfrm rot="10800000">
              <a:off x="3373489" y="285362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r="156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104" name="TextBox 103"/>
          <p:cNvSpPr txBox="1"/>
          <p:nvPr/>
        </p:nvSpPr>
        <p:spPr>
          <a:xfrm>
            <a:off x="4612486" y="3253848"/>
            <a:ext cx="317818" cy="243840"/>
          </a:xfrm>
          <a:prstGeom prst="rect">
            <a:avLst/>
          </a:prstGeom>
          <a:noFill/>
        </p:spPr>
        <p:txBody>
          <a:bodyPr rtlCol="0" wrap="none">
            <a:spAutoFit/>
          </a:bodyPr>
          <a:lstStyle/>
          <a:p>
            <a:pPr algn="ctr"/>
            <a:r>
              <a:rPr altLang="zh-CN" lang="en-US" smtClean="0" sz="1000">
                <a:solidFill>
                  <a:srgbClr val="37B0E8"/>
                </a:solidFill>
                <a:latin charset="0" pitchFamily="34" typeface="Impact"/>
              </a:rPr>
              <a:t>03</a:t>
            </a:r>
          </a:p>
        </p:txBody>
      </p:sp>
      <p:grpSp>
        <p:nvGrpSpPr>
          <p:cNvPr id="105" name="组合 104"/>
          <p:cNvGrpSpPr/>
          <p:nvPr/>
        </p:nvGrpSpPr>
        <p:grpSpPr>
          <a:xfrm>
            <a:off x="3524214" y="3057057"/>
            <a:ext cx="280858" cy="897833"/>
            <a:chOff x="3373489" y="2480788"/>
            <a:chExt cx="233909" cy="747748"/>
          </a:xfrm>
        </p:grpSpPr>
        <p:sp>
          <p:nvSpPr>
            <p:cNvPr id="106" name="Freeform 6"/>
            <p:cNvSpPr>
              <a:spLocks noEditPoints="1"/>
            </p:cNvSpPr>
            <p:nvPr/>
          </p:nvSpPr>
          <p:spPr bwMode="auto">
            <a:xfrm>
              <a:off x="3373489" y="248078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37B0E8"/>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sp>
          <p:nvSpPr>
            <p:cNvPr id="107"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rPr>
                <a:t> </a:t>
              </a:r>
            </a:p>
          </p:txBody>
        </p:sp>
        <p:sp>
          <p:nvSpPr>
            <p:cNvPr id="108" name="Freeform 6"/>
            <p:cNvSpPr>
              <a:spLocks noEditPoints="1"/>
            </p:cNvSpPr>
            <p:nvPr/>
          </p:nvSpPr>
          <p:spPr bwMode="auto">
            <a:xfrm rot="10800000">
              <a:off x="3373489" y="2853628"/>
              <a:ext cx="233909" cy="374908"/>
            </a:xfrm>
            <a:custGeom>
              <a:gdLst>
                <a:gd fmla="*/ 215 w 429" name="T0"/>
                <a:gd fmla="*/ 670 h 670" name="T1"/>
                <a:gd fmla="*/ 215 w 429" name="T2"/>
                <a:gd fmla="*/ 667 h 670" name="T3"/>
                <a:gd fmla="*/ 215 w 429" name="T4"/>
                <a:gd fmla="*/ 670 h 670" name="T5"/>
                <a:gd fmla="*/ 215 w 429" name="T6"/>
                <a:gd fmla="*/ 0 h 670" name="T7"/>
                <a:gd fmla="*/ 0 w 429" name="T8"/>
                <a:gd fmla="*/ 212 h 670" name="T9"/>
                <a:gd fmla="*/ 7 w 429" name="T10"/>
                <a:gd fmla="*/ 267 h 670" name="T11"/>
                <a:gd fmla="*/ 88 w 429" name="T12"/>
                <a:gd fmla="*/ 420 h 670" name="T13"/>
                <a:gd fmla="*/ 146 w 429" name="T14"/>
                <a:gd fmla="*/ 504 h 670" name="T15"/>
                <a:gd fmla="*/ 181 w 429" name="T16"/>
                <a:gd fmla="*/ 567 h 670" name="T17"/>
                <a:gd fmla="*/ 215 w 429" name="T18"/>
                <a:gd fmla="*/ 667 h 670" name="T19"/>
                <a:gd fmla="*/ 248 w 429" name="T20"/>
                <a:gd fmla="*/ 567 h 670" name="T21"/>
                <a:gd fmla="*/ 279 w 429" name="T22"/>
                <a:gd fmla="*/ 510 h 670" name="T23"/>
                <a:gd fmla="*/ 342 w 429" name="T24"/>
                <a:gd fmla="*/ 420 h 670" name="T25"/>
                <a:gd fmla="*/ 422 w 429" name="T26"/>
                <a:gd fmla="*/ 267 h 670" name="T27"/>
                <a:gd fmla="*/ 429 w 429" name="T28"/>
                <a:gd fmla="*/ 212 h 670" name="T29"/>
                <a:gd fmla="*/ 215 w 429" name="T30"/>
                <a:gd fmla="*/ 0 h 6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70" w="429">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r="156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gradFill>
              </a:endParaRPr>
            </a:p>
          </p:txBody>
        </p:sp>
      </p:grpSp>
      <p:sp>
        <p:nvSpPr>
          <p:cNvPr id="109" name="TextBox 108"/>
          <p:cNvSpPr txBox="1"/>
          <p:nvPr/>
        </p:nvSpPr>
        <p:spPr>
          <a:xfrm>
            <a:off x="3509644" y="3075155"/>
            <a:ext cx="314643" cy="243840"/>
          </a:xfrm>
          <a:prstGeom prst="rect">
            <a:avLst/>
          </a:prstGeom>
          <a:noFill/>
        </p:spPr>
        <p:txBody>
          <a:bodyPr rtlCol="0" wrap="none">
            <a:spAutoFit/>
          </a:bodyPr>
          <a:lstStyle/>
          <a:p>
            <a:pPr algn="ctr"/>
            <a:r>
              <a:rPr altLang="zh-CN" lang="en-US" smtClean="0" sz="1000">
                <a:solidFill>
                  <a:srgbClr val="37B0E8"/>
                </a:solidFill>
                <a:latin charset="0" pitchFamily="34" typeface="Impact"/>
              </a:rPr>
              <a:t>02</a:t>
            </a:r>
          </a:p>
        </p:txBody>
      </p:sp>
      <p:sp>
        <p:nvSpPr>
          <p:cNvPr id="110" name="矩形 109"/>
          <p:cNvSpPr/>
          <p:nvPr/>
        </p:nvSpPr>
        <p:spPr>
          <a:xfrm>
            <a:off x="6099933" y="1207139"/>
            <a:ext cx="1493024" cy="310871"/>
          </a:xfrm>
          <a:prstGeom prst="rect">
            <a:avLst/>
          </a:prstGeom>
          <a:noFill/>
          <a:ln cap="flat" w="6350">
            <a:solidFill>
              <a:srgbClr val="37B0E8"/>
            </a:solidFill>
            <a:prstDash val="solid"/>
            <a:miter lim="800000"/>
          </a:ln>
        </p:spPr>
        <p:txBody>
          <a:bodyPr anchor="ctr" anchorCtr="0" bIns="45720" compatLnSpc="1" lIns="91440" numCol="1" rIns="91440" tIns="45720" vert="horz" wrap="square"/>
          <a:lstStyle/>
          <a:p>
            <a:pPr algn="ctr"/>
            <a:r>
              <a:rPr altLang="en-US" lang="zh-CN" sz="1200">
                <a:ln w="6350">
                  <a:noFill/>
                </a:ln>
                <a:solidFill>
                  <a:srgbClr val="37B0E8"/>
                </a:solidFill>
                <a:latin charset="0" pitchFamily="34" typeface="Impact"/>
                <a:ea charset="-122" pitchFamily="34" typeface="微软雅黑"/>
              </a:rPr>
              <a:t>国内研究综述</a:t>
            </a:r>
          </a:p>
        </p:txBody>
      </p:sp>
      <p:sp>
        <p:nvSpPr>
          <p:cNvPr id="115" name="矩形 114"/>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116" name="矩形 115"/>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117" name="矩形 116"/>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118" name="矩形 117"/>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120"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21" name="矩形 120"/>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ppt_x"/>
                                          </p:val>
                                        </p:tav>
                                        <p:tav tm="100000">
                                          <p:val>
                                            <p:strVal val="#ppt_x"/>
                                          </p:val>
                                        </p:tav>
                                      </p:tavLst>
                                    </p:anim>
                                    <p:anim calcmode="lin" valueType="num">
                                      <p:cBhvr additive="base">
                                        <p:cTn dur="500" fill="hold" id="8"/>
                                        <p:tgtEl>
                                          <p:spTgt spid="39"/>
                                        </p:tgtEl>
                                        <p:attrNameLst>
                                          <p:attrName>ppt_y</p:attrName>
                                        </p:attrNameLst>
                                      </p:cBhvr>
                                      <p:tavLst>
                                        <p:tav tm="0">
                                          <p:val>
                                            <p:strVal val="1+#ppt_h/2"/>
                                          </p:val>
                                        </p:tav>
                                        <p:tav tm="100000">
                                          <p:val>
                                            <p:strVal val="#ppt_y"/>
                                          </p:val>
                                        </p:tav>
                                      </p:tavLst>
                                    </p:anim>
                                  </p:childTnLst>
                                </p:cTn>
                              </p:par>
                              <p:par>
                                <p:cTn fill="hold" id="9" nodeType="withEffect" presetClass="entr" presetID="53" presetSubtype="0">
                                  <p:stCondLst>
                                    <p:cond delay="300"/>
                                  </p:stCondLst>
                                  <p:childTnLst>
                                    <p:set>
                                      <p:cBhvr>
                                        <p:cTn dur="1" fill="hold" id="10">
                                          <p:stCondLst>
                                            <p:cond delay="0"/>
                                          </p:stCondLst>
                                        </p:cTn>
                                        <p:tgtEl>
                                          <p:spTgt spid="89"/>
                                        </p:tgtEl>
                                        <p:attrNameLst>
                                          <p:attrName>style.visibility</p:attrName>
                                        </p:attrNameLst>
                                      </p:cBhvr>
                                      <p:to>
                                        <p:strVal val="visible"/>
                                      </p:to>
                                    </p:set>
                                    <p:anim calcmode="lin" valueType="num">
                                      <p:cBhvr>
                                        <p:cTn dur="300" fill="hold" id="11"/>
                                        <p:tgtEl>
                                          <p:spTgt spid="89"/>
                                        </p:tgtEl>
                                        <p:attrNameLst>
                                          <p:attrName>ppt_w</p:attrName>
                                        </p:attrNameLst>
                                      </p:cBhvr>
                                      <p:tavLst>
                                        <p:tav tm="0">
                                          <p:val>
                                            <p:fltVal val="0"/>
                                          </p:val>
                                        </p:tav>
                                        <p:tav tm="100000">
                                          <p:val>
                                            <p:strVal val="#ppt_w"/>
                                          </p:val>
                                        </p:tav>
                                      </p:tavLst>
                                    </p:anim>
                                    <p:anim calcmode="lin" valueType="num">
                                      <p:cBhvr>
                                        <p:cTn dur="300" fill="hold" id="12"/>
                                        <p:tgtEl>
                                          <p:spTgt spid="89"/>
                                        </p:tgtEl>
                                        <p:attrNameLst>
                                          <p:attrName>ppt_h</p:attrName>
                                        </p:attrNameLst>
                                      </p:cBhvr>
                                      <p:tavLst>
                                        <p:tav tm="0">
                                          <p:val>
                                            <p:fltVal val="0"/>
                                          </p:val>
                                        </p:tav>
                                        <p:tav tm="100000">
                                          <p:val>
                                            <p:strVal val="#ppt_h"/>
                                          </p:val>
                                        </p:tav>
                                      </p:tavLst>
                                    </p:anim>
                                    <p:animEffect filter="fade" transition="in">
                                      <p:cBhvr>
                                        <p:cTn dur="300" id="13"/>
                                        <p:tgtEl>
                                          <p:spTgt spid="89"/>
                                        </p:tgtEl>
                                      </p:cBhvr>
                                    </p:animEffect>
                                  </p:childTnLst>
                                </p:cTn>
                              </p:par>
                              <p:par>
                                <p:cTn autoRev="1" fill="hold" id="14" nodeType="withEffect" presetClass="emph" presetID="6" presetSubtype="0">
                                  <p:stCondLst>
                                    <p:cond delay="600"/>
                                  </p:stCondLst>
                                  <p:childTnLst>
                                    <p:animScale>
                                      <p:cBhvr>
                                        <p:cTn dur="150" fill="hold" id="15"/>
                                        <p:tgtEl>
                                          <p:spTgt spid="89"/>
                                        </p:tgtEl>
                                      </p:cBhvr>
                                      <p:by x="110000" y="110000"/>
                                    </p:animScale>
                                  </p:childTnLst>
                                </p:cTn>
                              </p:par>
                              <p:par>
                                <p:cTn fill="hold" grpId="0" id="16" nodeType="withEffect" presetClass="entr" presetID="53" presetSubtype="0">
                                  <p:stCondLst>
                                    <p:cond delay="600"/>
                                  </p:stCondLst>
                                  <p:childTnLst>
                                    <p:set>
                                      <p:cBhvr>
                                        <p:cTn dur="1" fill="hold" id="17">
                                          <p:stCondLst>
                                            <p:cond delay="0"/>
                                          </p:stCondLst>
                                        </p:cTn>
                                        <p:tgtEl>
                                          <p:spTgt spid="93"/>
                                        </p:tgtEl>
                                        <p:attrNameLst>
                                          <p:attrName>style.visibility</p:attrName>
                                        </p:attrNameLst>
                                      </p:cBhvr>
                                      <p:to>
                                        <p:strVal val="visible"/>
                                      </p:to>
                                    </p:set>
                                    <p:anim calcmode="lin" valueType="num">
                                      <p:cBhvr>
                                        <p:cTn dur="300" fill="hold" id="18"/>
                                        <p:tgtEl>
                                          <p:spTgt spid="93"/>
                                        </p:tgtEl>
                                        <p:attrNameLst>
                                          <p:attrName>ppt_w</p:attrName>
                                        </p:attrNameLst>
                                      </p:cBhvr>
                                      <p:tavLst>
                                        <p:tav tm="0">
                                          <p:val>
                                            <p:fltVal val="0"/>
                                          </p:val>
                                        </p:tav>
                                        <p:tav tm="100000">
                                          <p:val>
                                            <p:strVal val="#ppt_w"/>
                                          </p:val>
                                        </p:tav>
                                      </p:tavLst>
                                    </p:anim>
                                    <p:anim calcmode="lin" valueType="num">
                                      <p:cBhvr>
                                        <p:cTn dur="300" fill="hold" id="19"/>
                                        <p:tgtEl>
                                          <p:spTgt spid="93"/>
                                        </p:tgtEl>
                                        <p:attrNameLst>
                                          <p:attrName>ppt_h</p:attrName>
                                        </p:attrNameLst>
                                      </p:cBhvr>
                                      <p:tavLst>
                                        <p:tav tm="0">
                                          <p:val>
                                            <p:fltVal val="0"/>
                                          </p:val>
                                        </p:tav>
                                        <p:tav tm="100000">
                                          <p:val>
                                            <p:strVal val="#ppt_h"/>
                                          </p:val>
                                        </p:tav>
                                      </p:tavLst>
                                    </p:anim>
                                    <p:animEffect filter="fade" transition="in">
                                      <p:cBhvr>
                                        <p:cTn dur="300" id="20"/>
                                        <p:tgtEl>
                                          <p:spTgt spid="93"/>
                                        </p:tgtEl>
                                      </p:cBhvr>
                                    </p:animEffect>
                                  </p:childTnLst>
                                </p:cTn>
                              </p:par>
                              <p:par>
                                <p:cTn autoRev="1" fill="hold" grpId="1" id="21" nodeType="withEffect" presetClass="emph" presetID="6" presetSubtype="0">
                                  <p:stCondLst>
                                    <p:cond delay="900"/>
                                  </p:stCondLst>
                                  <p:childTnLst>
                                    <p:animScale>
                                      <p:cBhvr>
                                        <p:cTn dur="150" fill="hold" id="22"/>
                                        <p:tgtEl>
                                          <p:spTgt spid="93"/>
                                        </p:tgtEl>
                                      </p:cBhvr>
                                      <p:by x="110000" y="110000"/>
                                    </p:animScale>
                                  </p:childTnLst>
                                </p:cTn>
                              </p:par>
                              <p:par>
                                <p:cTn fill="hold" id="23" nodeType="withEffect" presetClass="entr" presetID="53" presetSubtype="0">
                                  <p:stCondLst>
                                    <p:cond delay="900"/>
                                  </p:stCondLst>
                                  <p:childTnLst>
                                    <p:set>
                                      <p:cBhvr>
                                        <p:cTn dur="1" fill="hold" id="24">
                                          <p:stCondLst>
                                            <p:cond delay="0"/>
                                          </p:stCondLst>
                                        </p:cTn>
                                        <p:tgtEl>
                                          <p:spTgt spid="105"/>
                                        </p:tgtEl>
                                        <p:attrNameLst>
                                          <p:attrName>style.visibility</p:attrName>
                                        </p:attrNameLst>
                                      </p:cBhvr>
                                      <p:to>
                                        <p:strVal val="visible"/>
                                      </p:to>
                                    </p:set>
                                    <p:anim calcmode="lin" valueType="num">
                                      <p:cBhvr>
                                        <p:cTn dur="300" fill="hold" id="25"/>
                                        <p:tgtEl>
                                          <p:spTgt spid="105"/>
                                        </p:tgtEl>
                                        <p:attrNameLst>
                                          <p:attrName>ppt_w</p:attrName>
                                        </p:attrNameLst>
                                      </p:cBhvr>
                                      <p:tavLst>
                                        <p:tav tm="0">
                                          <p:val>
                                            <p:fltVal val="0"/>
                                          </p:val>
                                        </p:tav>
                                        <p:tav tm="100000">
                                          <p:val>
                                            <p:strVal val="#ppt_w"/>
                                          </p:val>
                                        </p:tav>
                                      </p:tavLst>
                                    </p:anim>
                                    <p:anim calcmode="lin" valueType="num">
                                      <p:cBhvr>
                                        <p:cTn dur="300" fill="hold" id="26"/>
                                        <p:tgtEl>
                                          <p:spTgt spid="105"/>
                                        </p:tgtEl>
                                        <p:attrNameLst>
                                          <p:attrName>ppt_h</p:attrName>
                                        </p:attrNameLst>
                                      </p:cBhvr>
                                      <p:tavLst>
                                        <p:tav tm="0">
                                          <p:val>
                                            <p:fltVal val="0"/>
                                          </p:val>
                                        </p:tav>
                                        <p:tav tm="100000">
                                          <p:val>
                                            <p:strVal val="#ppt_h"/>
                                          </p:val>
                                        </p:tav>
                                      </p:tavLst>
                                    </p:anim>
                                    <p:animEffect filter="fade" transition="in">
                                      <p:cBhvr>
                                        <p:cTn dur="300" id="27"/>
                                        <p:tgtEl>
                                          <p:spTgt spid="105"/>
                                        </p:tgtEl>
                                      </p:cBhvr>
                                    </p:animEffect>
                                  </p:childTnLst>
                                </p:cTn>
                              </p:par>
                              <p:par>
                                <p:cTn autoRev="1" fill="hold" id="28" nodeType="withEffect" presetClass="emph" presetID="6" presetSubtype="0">
                                  <p:stCondLst>
                                    <p:cond delay="1200"/>
                                  </p:stCondLst>
                                  <p:childTnLst>
                                    <p:animScale>
                                      <p:cBhvr>
                                        <p:cTn dur="150" fill="hold" id="29"/>
                                        <p:tgtEl>
                                          <p:spTgt spid="105"/>
                                        </p:tgtEl>
                                      </p:cBhvr>
                                      <p:by x="110000" y="110000"/>
                                    </p:animScale>
                                  </p:childTnLst>
                                </p:cTn>
                              </p:par>
                              <p:par>
                                <p:cTn fill="hold" grpId="0" id="30" nodeType="withEffect" presetClass="entr" presetID="53" presetSubtype="0">
                                  <p:stCondLst>
                                    <p:cond delay="1200"/>
                                  </p:stCondLst>
                                  <p:childTnLst>
                                    <p:set>
                                      <p:cBhvr>
                                        <p:cTn dur="1" fill="hold" id="31">
                                          <p:stCondLst>
                                            <p:cond delay="0"/>
                                          </p:stCondLst>
                                        </p:cTn>
                                        <p:tgtEl>
                                          <p:spTgt spid="109"/>
                                        </p:tgtEl>
                                        <p:attrNameLst>
                                          <p:attrName>style.visibility</p:attrName>
                                        </p:attrNameLst>
                                      </p:cBhvr>
                                      <p:to>
                                        <p:strVal val="visible"/>
                                      </p:to>
                                    </p:set>
                                    <p:anim calcmode="lin" valueType="num">
                                      <p:cBhvr>
                                        <p:cTn dur="300" fill="hold" id="32"/>
                                        <p:tgtEl>
                                          <p:spTgt spid="109"/>
                                        </p:tgtEl>
                                        <p:attrNameLst>
                                          <p:attrName>ppt_w</p:attrName>
                                        </p:attrNameLst>
                                      </p:cBhvr>
                                      <p:tavLst>
                                        <p:tav tm="0">
                                          <p:val>
                                            <p:fltVal val="0"/>
                                          </p:val>
                                        </p:tav>
                                        <p:tav tm="100000">
                                          <p:val>
                                            <p:strVal val="#ppt_w"/>
                                          </p:val>
                                        </p:tav>
                                      </p:tavLst>
                                    </p:anim>
                                    <p:anim calcmode="lin" valueType="num">
                                      <p:cBhvr>
                                        <p:cTn dur="300" fill="hold" id="33"/>
                                        <p:tgtEl>
                                          <p:spTgt spid="109"/>
                                        </p:tgtEl>
                                        <p:attrNameLst>
                                          <p:attrName>ppt_h</p:attrName>
                                        </p:attrNameLst>
                                      </p:cBhvr>
                                      <p:tavLst>
                                        <p:tav tm="0">
                                          <p:val>
                                            <p:fltVal val="0"/>
                                          </p:val>
                                        </p:tav>
                                        <p:tav tm="100000">
                                          <p:val>
                                            <p:strVal val="#ppt_h"/>
                                          </p:val>
                                        </p:tav>
                                      </p:tavLst>
                                    </p:anim>
                                    <p:animEffect filter="fade" transition="in">
                                      <p:cBhvr>
                                        <p:cTn dur="300" id="34"/>
                                        <p:tgtEl>
                                          <p:spTgt spid="109"/>
                                        </p:tgtEl>
                                      </p:cBhvr>
                                    </p:animEffect>
                                  </p:childTnLst>
                                </p:cTn>
                              </p:par>
                              <p:par>
                                <p:cTn autoRev="1" fill="hold" grpId="1" id="35" nodeType="withEffect" presetClass="emph" presetID="6" presetSubtype="0">
                                  <p:stCondLst>
                                    <p:cond delay="1500"/>
                                  </p:stCondLst>
                                  <p:childTnLst>
                                    <p:animScale>
                                      <p:cBhvr>
                                        <p:cTn dur="150" fill="hold" id="36"/>
                                        <p:tgtEl>
                                          <p:spTgt spid="109"/>
                                        </p:tgtEl>
                                      </p:cBhvr>
                                      <p:by x="110000" y="110000"/>
                                    </p:animScale>
                                  </p:childTnLst>
                                </p:cTn>
                              </p:par>
                              <p:par>
                                <p:cTn fill="hold" id="37" nodeType="withEffect" presetClass="entr" presetID="53" presetSubtype="0">
                                  <p:stCondLst>
                                    <p:cond delay="1500"/>
                                  </p:stCondLst>
                                  <p:childTnLst>
                                    <p:set>
                                      <p:cBhvr>
                                        <p:cTn dur="1" fill="hold" id="38">
                                          <p:stCondLst>
                                            <p:cond delay="0"/>
                                          </p:stCondLst>
                                        </p:cTn>
                                        <p:tgtEl>
                                          <p:spTgt spid="100"/>
                                        </p:tgtEl>
                                        <p:attrNameLst>
                                          <p:attrName>style.visibility</p:attrName>
                                        </p:attrNameLst>
                                      </p:cBhvr>
                                      <p:to>
                                        <p:strVal val="visible"/>
                                      </p:to>
                                    </p:set>
                                    <p:anim calcmode="lin" valueType="num">
                                      <p:cBhvr>
                                        <p:cTn dur="300" fill="hold" id="39"/>
                                        <p:tgtEl>
                                          <p:spTgt spid="100"/>
                                        </p:tgtEl>
                                        <p:attrNameLst>
                                          <p:attrName>ppt_w</p:attrName>
                                        </p:attrNameLst>
                                      </p:cBhvr>
                                      <p:tavLst>
                                        <p:tav tm="0">
                                          <p:val>
                                            <p:fltVal val="0"/>
                                          </p:val>
                                        </p:tav>
                                        <p:tav tm="100000">
                                          <p:val>
                                            <p:strVal val="#ppt_w"/>
                                          </p:val>
                                        </p:tav>
                                      </p:tavLst>
                                    </p:anim>
                                    <p:anim calcmode="lin" valueType="num">
                                      <p:cBhvr>
                                        <p:cTn dur="300" fill="hold" id="40"/>
                                        <p:tgtEl>
                                          <p:spTgt spid="100"/>
                                        </p:tgtEl>
                                        <p:attrNameLst>
                                          <p:attrName>ppt_h</p:attrName>
                                        </p:attrNameLst>
                                      </p:cBhvr>
                                      <p:tavLst>
                                        <p:tav tm="0">
                                          <p:val>
                                            <p:fltVal val="0"/>
                                          </p:val>
                                        </p:tav>
                                        <p:tav tm="100000">
                                          <p:val>
                                            <p:strVal val="#ppt_h"/>
                                          </p:val>
                                        </p:tav>
                                      </p:tavLst>
                                    </p:anim>
                                    <p:animEffect filter="fade" transition="in">
                                      <p:cBhvr>
                                        <p:cTn dur="300" id="41"/>
                                        <p:tgtEl>
                                          <p:spTgt spid="100"/>
                                        </p:tgtEl>
                                      </p:cBhvr>
                                    </p:animEffect>
                                  </p:childTnLst>
                                </p:cTn>
                              </p:par>
                              <p:par>
                                <p:cTn autoRev="1" fill="hold" id="42" nodeType="withEffect" presetClass="emph" presetID="6" presetSubtype="0">
                                  <p:stCondLst>
                                    <p:cond delay="1800"/>
                                  </p:stCondLst>
                                  <p:childTnLst>
                                    <p:animScale>
                                      <p:cBhvr>
                                        <p:cTn dur="150" fill="hold" id="43"/>
                                        <p:tgtEl>
                                          <p:spTgt spid="100"/>
                                        </p:tgtEl>
                                      </p:cBhvr>
                                      <p:by x="110000" y="110000"/>
                                    </p:animScale>
                                  </p:childTnLst>
                                </p:cTn>
                              </p:par>
                              <p:par>
                                <p:cTn fill="hold" grpId="0" id="44" nodeType="withEffect" presetClass="entr" presetID="53" presetSubtype="0">
                                  <p:stCondLst>
                                    <p:cond delay="1800"/>
                                  </p:stCondLst>
                                  <p:childTnLst>
                                    <p:set>
                                      <p:cBhvr>
                                        <p:cTn dur="1" fill="hold" id="45">
                                          <p:stCondLst>
                                            <p:cond delay="0"/>
                                          </p:stCondLst>
                                        </p:cTn>
                                        <p:tgtEl>
                                          <p:spTgt spid="104"/>
                                        </p:tgtEl>
                                        <p:attrNameLst>
                                          <p:attrName>style.visibility</p:attrName>
                                        </p:attrNameLst>
                                      </p:cBhvr>
                                      <p:to>
                                        <p:strVal val="visible"/>
                                      </p:to>
                                    </p:set>
                                    <p:anim calcmode="lin" valueType="num">
                                      <p:cBhvr>
                                        <p:cTn dur="300" fill="hold" id="46"/>
                                        <p:tgtEl>
                                          <p:spTgt spid="104"/>
                                        </p:tgtEl>
                                        <p:attrNameLst>
                                          <p:attrName>ppt_w</p:attrName>
                                        </p:attrNameLst>
                                      </p:cBhvr>
                                      <p:tavLst>
                                        <p:tav tm="0">
                                          <p:val>
                                            <p:fltVal val="0"/>
                                          </p:val>
                                        </p:tav>
                                        <p:tav tm="100000">
                                          <p:val>
                                            <p:strVal val="#ppt_w"/>
                                          </p:val>
                                        </p:tav>
                                      </p:tavLst>
                                    </p:anim>
                                    <p:anim calcmode="lin" valueType="num">
                                      <p:cBhvr>
                                        <p:cTn dur="300" fill="hold" id="47"/>
                                        <p:tgtEl>
                                          <p:spTgt spid="104"/>
                                        </p:tgtEl>
                                        <p:attrNameLst>
                                          <p:attrName>ppt_h</p:attrName>
                                        </p:attrNameLst>
                                      </p:cBhvr>
                                      <p:tavLst>
                                        <p:tav tm="0">
                                          <p:val>
                                            <p:fltVal val="0"/>
                                          </p:val>
                                        </p:tav>
                                        <p:tav tm="100000">
                                          <p:val>
                                            <p:strVal val="#ppt_h"/>
                                          </p:val>
                                        </p:tav>
                                      </p:tavLst>
                                    </p:anim>
                                    <p:animEffect filter="fade" transition="in">
                                      <p:cBhvr>
                                        <p:cTn dur="300" id="48"/>
                                        <p:tgtEl>
                                          <p:spTgt spid="104"/>
                                        </p:tgtEl>
                                      </p:cBhvr>
                                    </p:animEffect>
                                  </p:childTnLst>
                                </p:cTn>
                              </p:par>
                              <p:par>
                                <p:cTn autoRev="1" fill="hold" grpId="1" id="49" nodeType="withEffect" presetClass="emph" presetID="6" presetSubtype="0">
                                  <p:stCondLst>
                                    <p:cond delay="2100"/>
                                  </p:stCondLst>
                                  <p:childTnLst>
                                    <p:animScale>
                                      <p:cBhvr>
                                        <p:cTn dur="150" fill="hold" id="50"/>
                                        <p:tgtEl>
                                          <p:spTgt spid="104"/>
                                        </p:tgtEl>
                                      </p:cBhvr>
                                      <p:by x="110000" y="110000"/>
                                    </p:animScale>
                                  </p:childTnLst>
                                </p:cTn>
                              </p:par>
                              <p:par>
                                <p:cTn fill="hold" grpId="0" id="51" nodeType="withEffect" presetClass="entr" presetID="47" presetSubtype="0">
                                  <p:stCondLst>
                                    <p:cond delay="1800"/>
                                  </p:stCondLst>
                                  <p:childTnLst>
                                    <p:set>
                                      <p:cBhvr>
                                        <p:cTn dur="1" fill="hold" id="52">
                                          <p:stCondLst>
                                            <p:cond delay="0"/>
                                          </p:stCondLst>
                                        </p:cTn>
                                        <p:tgtEl>
                                          <p:spTgt spid="110"/>
                                        </p:tgtEl>
                                        <p:attrNameLst>
                                          <p:attrName>style.visibility</p:attrName>
                                        </p:attrNameLst>
                                      </p:cBhvr>
                                      <p:to>
                                        <p:strVal val="visible"/>
                                      </p:to>
                                    </p:set>
                                    <p:animEffect filter="fade" transition="in">
                                      <p:cBhvr>
                                        <p:cTn dur="500" id="53"/>
                                        <p:tgtEl>
                                          <p:spTgt spid="110"/>
                                        </p:tgtEl>
                                      </p:cBhvr>
                                    </p:animEffect>
                                    <p:anim calcmode="lin" valueType="num">
                                      <p:cBhvr>
                                        <p:cTn dur="500" fill="hold" id="54"/>
                                        <p:tgtEl>
                                          <p:spTgt spid="110"/>
                                        </p:tgtEl>
                                        <p:attrNameLst>
                                          <p:attrName>ppt_x</p:attrName>
                                        </p:attrNameLst>
                                      </p:cBhvr>
                                      <p:tavLst>
                                        <p:tav tm="0">
                                          <p:val>
                                            <p:strVal val="#ppt_x"/>
                                          </p:val>
                                        </p:tav>
                                        <p:tav tm="100000">
                                          <p:val>
                                            <p:strVal val="#ppt_x"/>
                                          </p:val>
                                        </p:tav>
                                      </p:tavLst>
                                    </p:anim>
                                    <p:anim calcmode="lin" valueType="num">
                                      <p:cBhvr>
                                        <p:cTn dur="500" fill="hold" id="55"/>
                                        <p:tgtEl>
                                          <p:spTgt spid="110"/>
                                        </p:tgtEl>
                                        <p:attrNameLst>
                                          <p:attrName>ppt_y</p:attrName>
                                        </p:attrNameLst>
                                      </p:cBhvr>
                                      <p:tavLst>
                                        <p:tav tm="0">
                                          <p:val>
                                            <p:strVal val="#ppt_y-.1"/>
                                          </p:val>
                                        </p:tav>
                                        <p:tav tm="100000">
                                          <p:val>
                                            <p:strVal val="#ppt_y"/>
                                          </p:val>
                                        </p:tav>
                                      </p:tavLst>
                                    </p:anim>
                                  </p:childTnLst>
                                </p:cTn>
                              </p:par>
                              <p:par>
                                <p:cTn fill="hold" grpId="0" id="56" nodeType="withEffect" presetClass="entr" presetID="2" presetSubtype="2">
                                  <p:stCondLst>
                                    <p:cond delay="2000"/>
                                  </p:stCondLst>
                                  <p:childTnLst>
                                    <p:set>
                                      <p:cBhvr>
                                        <p:cTn dur="1" fill="hold" id="57">
                                          <p:stCondLst>
                                            <p:cond delay="0"/>
                                          </p:stCondLst>
                                        </p:cTn>
                                        <p:tgtEl>
                                          <p:spTgt spid="95"/>
                                        </p:tgtEl>
                                        <p:attrNameLst>
                                          <p:attrName>style.visibility</p:attrName>
                                        </p:attrNameLst>
                                      </p:cBhvr>
                                      <p:to>
                                        <p:strVal val="visible"/>
                                      </p:to>
                                    </p:set>
                                    <p:anim calcmode="lin" valueType="num">
                                      <p:cBhvr additive="base">
                                        <p:cTn dur="500" fill="hold" id="58"/>
                                        <p:tgtEl>
                                          <p:spTgt spid="95"/>
                                        </p:tgtEl>
                                        <p:attrNameLst>
                                          <p:attrName>ppt_x</p:attrName>
                                        </p:attrNameLst>
                                      </p:cBhvr>
                                      <p:tavLst>
                                        <p:tav tm="0">
                                          <p:val>
                                            <p:strVal val="1+#ppt_w/2"/>
                                          </p:val>
                                        </p:tav>
                                        <p:tav tm="100000">
                                          <p:val>
                                            <p:strVal val="#ppt_x"/>
                                          </p:val>
                                        </p:tav>
                                      </p:tavLst>
                                    </p:anim>
                                    <p:anim calcmode="lin" valueType="num">
                                      <p:cBhvr additive="base">
                                        <p:cTn dur="500" fill="hold" id="59"/>
                                        <p:tgtEl>
                                          <p:spTgt spid="95"/>
                                        </p:tgtEl>
                                        <p:attrNameLst>
                                          <p:attrName>ppt_y</p:attrName>
                                        </p:attrNameLst>
                                      </p:cBhvr>
                                      <p:tavLst>
                                        <p:tav tm="0">
                                          <p:val>
                                            <p:strVal val="#ppt_y"/>
                                          </p:val>
                                        </p:tav>
                                        <p:tav tm="100000">
                                          <p:val>
                                            <p:strVal val="#ppt_y"/>
                                          </p:val>
                                        </p:tav>
                                      </p:tavLst>
                                    </p:anim>
                                  </p:childTnLst>
                                </p:cTn>
                              </p:par>
                              <p:par>
                                <p:cTn fill="hold" grpId="0" id="60" nodeType="withEffect" presetClass="entr" presetID="55" presetSubtype="0">
                                  <p:stCondLst>
                                    <p:cond delay="2400"/>
                                  </p:stCondLst>
                                  <p:childTnLst>
                                    <p:set>
                                      <p:cBhvr>
                                        <p:cTn dur="1" fill="hold" id="61">
                                          <p:stCondLst>
                                            <p:cond delay="0"/>
                                          </p:stCondLst>
                                        </p:cTn>
                                        <p:tgtEl>
                                          <p:spTgt spid="94"/>
                                        </p:tgtEl>
                                        <p:attrNameLst>
                                          <p:attrName>style.visibility</p:attrName>
                                        </p:attrNameLst>
                                      </p:cBhvr>
                                      <p:to>
                                        <p:strVal val="visible"/>
                                      </p:to>
                                    </p:set>
                                    <p:anim calcmode="lin" valueType="num">
                                      <p:cBhvr>
                                        <p:cTn dur="500" fill="hold" id="62"/>
                                        <p:tgtEl>
                                          <p:spTgt spid="94"/>
                                        </p:tgtEl>
                                        <p:attrNameLst>
                                          <p:attrName>ppt_w</p:attrName>
                                        </p:attrNameLst>
                                      </p:cBhvr>
                                      <p:tavLst>
                                        <p:tav tm="0">
                                          <p:val>
                                            <p:strVal val="#ppt_w*0.70"/>
                                          </p:val>
                                        </p:tav>
                                        <p:tav tm="100000">
                                          <p:val>
                                            <p:strVal val="#ppt_w"/>
                                          </p:val>
                                        </p:tav>
                                      </p:tavLst>
                                    </p:anim>
                                    <p:anim calcmode="lin" valueType="num">
                                      <p:cBhvr>
                                        <p:cTn dur="500" fill="hold" id="63"/>
                                        <p:tgtEl>
                                          <p:spTgt spid="94"/>
                                        </p:tgtEl>
                                        <p:attrNameLst>
                                          <p:attrName>ppt_h</p:attrName>
                                        </p:attrNameLst>
                                      </p:cBhvr>
                                      <p:tavLst>
                                        <p:tav tm="0">
                                          <p:val>
                                            <p:strVal val="#ppt_h"/>
                                          </p:val>
                                        </p:tav>
                                        <p:tav tm="100000">
                                          <p:val>
                                            <p:strVal val="#ppt_h"/>
                                          </p:val>
                                        </p:tav>
                                      </p:tavLst>
                                    </p:anim>
                                    <p:animEffect filter="fade" transition="in">
                                      <p:cBhvr>
                                        <p:cTn dur="500" id="64"/>
                                        <p:tgtEl>
                                          <p:spTgt spid="94"/>
                                        </p:tgtEl>
                                      </p:cBhvr>
                                    </p:animEffect>
                                  </p:childTnLst>
                                </p:cTn>
                              </p:par>
                              <p:par>
                                <p:cTn fill="hold" grpId="0" id="65" nodeType="withEffect" presetClass="entr" presetID="2" presetSubtype="2">
                                  <p:stCondLst>
                                    <p:cond delay="2400"/>
                                  </p:stCondLst>
                                  <p:childTnLst>
                                    <p:set>
                                      <p:cBhvr>
                                        <p:cTn dur="1" fill="hold" id="66">
                                          <p:stCondLst>
                                            <p:cond delay="0"/>
                                          </p:stCondLst>
                                        </p:cTn>
                                        <p:tgtEl>
                                          <p:spTgt spid="97"/>
                                        </p:tgtEl>
                                        <p:attrNameLst>
                                          <p:attrName>style.visibility</p:attrName>
                                        </p:attrNameLst>
                                      </p:cBhvr>
                                      <p:to>
                                        <p:strVal val="visible"/>
                                      </p:to>
                                    </p:set>
                                    <p:anim calcmode="lin" valueType="num">
                                      <p:cBhvr additive="base">
                                        <p:cTn dur="500" fill="hold" id="67"/>
                                        <p:tgtEl>
                                          <p:spTgt spid="97"/>
                                        </p:tgtEl>
                                        <p:attrNameLst>
                                          <p:attrName>ppt_x</p:attrName>
                                        </p:attrNameLst>
                                      </p:cBhvr>
                                      <p:tavLst>
                                        <p:tav tm="0">
                                          <p:val>
                                            <p:strVal val="1+#ppt_w/2"/>
                                          </p:val>
                                        </p:tav>
                                        <p:tav tm="100000">
                                          <p:val>
                                            <p:strVal val="#ppt_x"/>
                                          </p:val>
                                        </p:tav>
                                      </p:tavLst>
                                    </p:anim>
                                    <p:anim calcmode="lin" valueType="num">
                                      <p:cBhvr additive="base">
                                        <p:cTn dur="500" fill="hold" id="68"/>
                                        <p:tgtEl>
                                          <p:spTgt spid="97"/>
                                        </p:tgtEl>
                                        <p:attrNameLst>
                                          <p:attrName>ppt_y</p:attrName>
                                        </p:attrNameLst>
                                      </p:cBhvr>
                                      <p:tavLst>
                                        <p:tav tm="0">
                                          <p:val>
                                            <p:strVal val="#ppt_y"/>
                                          </p:val>
                                        </p:tav>
                                        <p:tav tm="100000">
                                          <p:val>
                                            <p:strVal val="#ppt_y"/>
                                          </p:val>
                                        </p:tav>
                                      </p:tavLst>
                                    </p:anim>
                                  </p:childTnLst>
                                </p:cTn>
                              </p:par>
                              <p:par>
                                <p:cTn fill="hold" grpId="0" id="69" nodeType="withEffect" presetClass="entr" presetID="55" presetSubtype="0">
                                  <p:stCondLst>
                                    <p:cond delay="2800"/>
                                  </p:stCondLst>
                                  <p:childTnLst>
                                    <p:set>
                                      <p:cBhvr>
                                        <p:cTn dur="1" fill="hold" id="70">
                                          <p:stCondLst>
                                            <p:cond delay="0"/>
                                          </p:stCondLst>
                                        </p:cTn>
                                        <p:tgtEl>
                                          <p:spTgt spid="96"/>
                                        </p:tgtEl>
                                        <p:attrNameLst>
                                          <p:attrName>style.visibility</p:attrName>
                                        </p:attrNameLst>
                                      </p:cBhvr>
                                      <p:to>
                                        <p:strVal val="visible"/>
                                      </p:to>
                                    </p:set>
                                    <p:anim calcmode="lin" valueType="num">
                                      <p:cBhvr>
                                        <p:cTn dur="500" fill="hold" id="71"/>
                                        <p:tgtEl>
                                          <p:spTgt spid="96"/>
                                        </p:tgtEl>
                                        <p:attrNameLst>
                                          <p:attrName>ppt_w</p:attrName>
                                        </p:attrNameLst>
                                      </p:cBhvr>
                                      <p:tavLst>
                                        <p:tav tm="0">
                                          <p:val>
                                            <p:strVal val="#ppt_w*0.70"/>
                                          </p:val>
                                        </p:tav>
                                        <p:tav tm="100000">
                                          <p:val>
                                            <p:strVal val="#ppt_w"/>
                                          </p:val>
                                        </p:tav>
                                      </p:tavLst>
                                    </p:anim>
                                    <p:anim calcmode="lin" valueType="num">
                                      <p:cBhvr>
                                        <p:cTn dur="500" fill="hold" id="72"/>
                                        <p:tgtEl>
                                          <p:spTgt spid="96"/>
                                        </p:tgtEl>
                                        <p:attrNameLst>
                                          <p:attrName>ppt_h</p:attrName>
                                        </p:attrNameLst>
                                      </p:cBhvr>
                                      <p:tavLst>
                                        <p:tav tm="0">
                                          <p:val>
                                            <p:strVal val="#ppt_h"/>
                                          </p:val>
                                        </p:tav>
                                        <p:tav tm="100000">
                                          <p:val>
                                            <p:strVal val="#ppt_h"/>
                                          </p:val>
                                        </p:tav>
                                      </p:tavLst>
                                    </p:anim>
                                    <p:animEffect filter="fade" transition="in">
                                      <p:cBhvr>
                                        <p:cTn dur="500" id="73"/>
                                        <p:tgtEl>
                                          <p:spTgt spid="96"/>
                                        </p:tgtEl>
                                      </p:cBhvr>
                                    </p:animEffect>
                                  </p:childTnLst>
                                </p:cTn>
                              </p:par>
                              <p:par>
                                <p:cTn fill="hold" grpId="0" id="74" nodeType="withEffect" presetClass="entr" presetID="2" presetSubtype="2">
                                  <p:stCondLst>
                                    <p:cond delay="2800"/>
                                  </p:stCondLst>
                                  <p:childTnLst>
                                    <p:set>
                                      <p:cBhvr>
                                        <p:cTn dur="1" fill="hold" id="75">
                                          <p:stCondLst>
                                            <p:cond delay="0"/>
                                          </p:stCondLst>
                                        </p:cTn>
                                        <p:tgtEl>
                                          <p:spTgt spid="99"/>
                                        </p:tgtEl>
                                        <p:attrNameLst>
                                          <p:attrName>style.visibility</p:attrName>
                                        </p:attrNameLst>
                                      </p:cBhvr>
                                      <p:to>
                                        <p:strVal val="visible"/>
                                      </p:to>
                                    </p:set>
                                    <p:anim calcmode="lin" valueType="num">
                                      <p:cBhvr additive="base">
                                        <p:cTn dur="500" fill="hold" id="76"/>
                                        <p:tgtEl>
                                          <p:spTgt spid="99"/>
                                        </p:tgtEl>
                                        <p:attrNameLst>
                                          <p:attrName>ppt_x</p:attrName>
                                        </p:attrNameLst>
                                      </p:cBhvr>
                                      <p:tavLst>
                                        <p:tav tm="0">
                                          <p:val>
                                            <p:strVal val="1+#ppt_w/2"/>
                                          </p:val>
                                        </p:tav>
                                        <p:tav tm="100000">
                                          <p:val>
                                            <p:strVal val="#ppt_x"/>
                                          </p:val>
                                        </p:tav>
                                      </p:tavLst>
                                    </p:anim>
                                    <p:anim calcmode="lin" valueType="num">
                                      <p:cBhvr additive="base">
                                        <p:cTn dur="500" fill="hold" id="77"/>
                                        <p:tgtEl>
                                          <p:spTgt spid="99"/>
                                        </p:tgtEl>
                                        <p:attrNameLst>
                                          <p:attrName>ppt_y</p:attrName>
                                        </p:attrNameLst>
                                      </p:cBhvr>
                                      <p:tavLst>
                                        <p:tav tm="0">
                                          <p:val>
                                            <p:strVal val="#ppt_y"/>
                                          </p:val>
                                        </p:tav>
                                        <p:tav tm="100000">
                                          <p:val>
                                            <p:strVal val="#ppt_y"/>
                                          </p:val>
                                        </p:tav>
                                      </p:tavLst>
                                    </p:anim>
                                  </p:childTnLst>
                                </p:cTn>
                              </p:par>
                              <p:par>
                                <p:cTn fill="hold" grpId="0" id="78" nodeType="withEffect" presetClass="entr" presetID="55" presetSubtype="0">
                                  <p:stCondLst>
                                    <p:cond delay="3200"/>
                                  </p:stCondLst>
                                  <p:childTnLst>
                                    <p:set>
                                      <p:cBhvr>
                                        <p:cTn dur="1" fill="hold" id="79">
                                          <p:stCondLst>
                                            <p:cond delay="0"/>
                                          </p:stCondLst>
                                        </p:cTn>
                                        <p:tgtEl>
                                          <p:spTgt spid="98"/>
                                        </p:tgtEl>
                                        <p:attrNameLst>
                                          <p:attrName>style.visibility</p:attrName>
                                        </p:attrNameLst>
                                      </p:cBhvr>
                                      <p:to>
                                        <p:strVal val="visible"/>
                                      </p:to>
                                    </p:set>
                                    <p:anim calcmode="lin" valueType="num">
                                      <p:cBhvr>
                                        <p:cTn dur="500" fill="hold" id="80"/>
                                        <p:tgtEl>
                                          <p:spTgt spid="98"/>
                                        </p:tgtEl>
                                        <p:attrNameLst>
                                          <p:attrName>ppt_w</p:attrName>
                                        </p:attrNameLst>
                                      </p:cBhvr>
                                      <p:tavLst>
                                        <p:tav tm="0">
                                          <p:val>
                                            <p:strVal val="#ppt_w*0.70"/>
                                          </p:val>
                                        </p:tav>
                                        <p:tav tm="100000">
                                          <p:val>
                                            <p:strVal val="#ppt_w"/>
                                          </p:val>
                                        </p:tav>
                                      </p:tavLst>
                                    </p:anim>
                                    <p:anim calcmode="lin" valueType="num">
                                      <p:cBhvr>
                                        <p:cTn dur="500" fill="hold" id="81"/>
                                        <p:tgtEl>
                                          <p:spTgt spid="98"/>
                                        </p:tgtEl>
                                        <p:attrNameLst>
                                          <p:attrName>ppt_h</p:attrName>
                                        </p:attrNameLst>
                                      </p:cBhvr>
                                      <p:tavLst>
                                        <p:tav tm="0">
                                          <p:val>
                                            <p:strVal val="#ppt_h"/>
                                          </p:val>
                                        </p:tav>
                                        <p:tav tm="100000">
                                          <p:val>
                                            <p:strVal val="#ppt_h"/>
                                          </p:val>
                                        </p:tav>
                                      </p:tavLst>
                                    </p:anim>
                                    <p:animEffect filter="fade" transition="in">
                                      <p:cBhvr>
                                        <p:cTn dur="500" id="82"/>
                                        <p:tgtEl>
                                          <p:spTgt spid="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3"/>
      <p:bldP grpId="1" spid="93"/>
      <p:bldP grpId="0" spid="94"/>
      <p:bldP grpId="0" spid="95"/>
      <p:bldP grpId="0" spid="96"/>
      <p:bldP grpId="0" spid="97"/>
      <p:bldP grpId="0" spid="98"/>
      <p:bldP grpId="0" spid="99"/>
      <p:bldP grpId="0" spid="104"/>
      <p:bldP grpId="1" spid="104"/>
      <p:bldP grpId="0" spid="109"/>
      <p:bldP grpId="1" spid="109"/>
      <p:bldP grpId="0" spid="1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8" name="矩形 47"/>
          <p:cNvSpPr/>
          <p:nvPr/>
        </p:nvSpPr>
        <p:spPr>
          <a:xfrm>
            <a:off x="5867400" y="244554"/>
            <a:ext cx="2665040" cy="320040"/>
          </a:xfrm>
          <a:prstGeom prst="rect">
            <a:avLst/>
          </a:prstGeom>
        </p:spPr>
        <p:txBody>
          <a:bodyPr anchor="ctr" anchorCtr="0" bIns="0" lIns="0" rIns="0" tIns="0" wrap="square">
            <a:spAutoFit/>
          </a:bodyPr>
          <a:lstStyle/>
          <a:p>
            <a:pPr algn="r">
              <a:lnSpc>
                <a:spcPct val="150000"/>
              </a:lnSpc>
            </a:pPr>
            <a:r>
              <a:rPr altLang="en-US" b="1" lang="zh-CN" smtClean="0" sz="1400">
                <a:solidFill>
                  <a:srgbClr val="354454"/>
                </a:solidFill>
                <a:latin charset="-122" pitchFamily="34" typeface="微软雅黑"/>
                <a:ea charset="-122" pitchFamily="34" typeface="微软雅黑"/>
              </a:rPr>
              <a:t>国内外相关研究综述</a:t>
            </a:r>
          </a:p>
        </p:txBody>
      </p:sp>
      <p:sp>
        <p:nvSpPr>
          <p:cNvPr id="111" name="矩形 110"/>
          <p:cNvSpPr/>
          <p:nvPr/>
        </p:nvSpPr>
        <p:spPr>
          <a:xfrm>
            <a:off x="4337640" y="914772"/>
            <a:ext cx="1493024" cy="310871"/>
          </a:xfrm>
          <a:prstGeom prst="rect">
            <a:avLst/>
          </a:prstGeom>
          <a:noFill/>
          <a:ln cap="flat" w="6350">
            <a:solidFill>
              <a:srgbClr val="37B0E8"/>
            </a:solidFill>
            <a:prstDash val="solid"/>
            <a:miter lim="800000"/>
          </a:ln>
        </p:spPr>
        <p:txBody>
          <a:bodyPr anchor="ctr" anchorCtr="0" bIns="45720" compatLnSpc="1" lIns="91440" numCol="1" rIns="91440" tIns="45720" vert="horz" wrap="square"/>
          <a:lstStyle/>
          <a:p>
            <a:pPr algn="ctr"/>
            <a:r>
              <a:rPr altLang="en-US" lang="zh-CN" smtClean="0" sz="1200">
                <a:ln w="6350">
                  <a:noFill/>
                </a:ln>
                <a:solidFill>
                  <a:srgbClr val="37B0E8"/>
                </a:solidFill>
                <a:latin charset="0" pitchFamily="34" typeface="Impact"/>
                <a:ea charset="-122" pitchFamily="34" typeface="微软雅黑"/>
              </a:rPr>
              <a:t>国外研究综述</a:t>
            </a:r>
          </a:p>
        </p:txBody>
      </p:sp>
      <p:grpSp>
        <p:nvGrpSpPr>
          <p:cNvPr id="112" name="组合 111"/>
          <p:cNvGrpSpPr/>
          <p:nvPr/>
        </p:nvGrpSpPr>
        <p:grpSpPr>
          <a:xfrm>
            <a:off x="2342539" y="3547159"/>
            <a:ext cx="5407026" cy="1304925"/>
            <a:chOff x="1616075" y="3376613"/>
            <a:chExt cx="5407026" cy="1304925"/>
          </a:xfrm>
          <a:solidFill>
            <a:schemeClr val="bg1">
              <a:lumMod val="85000"/>
              <a:alpha val="80000"/>
            </a:schemeClr>
          </a:solidFill>
        </p:grpSpPr>
        <p:sp>
          <p:nvSpPr>
            <p:cNvPr id="113" name="Freeform 5"/>
            <p:cNvSpPr/>
            <p:nvPr/>
          </p:nvSpPr>
          <p:spPr bwMode="auto">
            <a:xfrm>
              <a:off x="4975225" y="3417888"/>
              <a:ext cx="41275" cy="11113"/>
            </a:xfrm>
            <a:custGeom>
              <a:gdLst>
                <a:gd fmla="*/ 6 w 11" name="T0"/>
                <a:gd fmla="*/ 0 h 3" name="T1"/>
                <a:gd fmla="*/ 7 w 11" name="T2"/>
                <a:gd fmla="*/ 1 h 3" name="T3"/>
                <a:gd fmla="*/ 9 w 11" name="T4"/>
                <a:gd fmla="*/ 2 h 3" name="T5"/>
                <a:gd fmla="*/ 4 w 11" name="T6"/>
                <a:gd fmla="*/ 2 h 3" name="T7"/>
                <a:gd fmla="*/ 6 w 11" name="T8"/>
                <a:gd fmla="*/ 0 h 3" name="T9"/>
              </a:gdLst>
              <a:cxnLst>
                <a:cxn ang="0">
                  <a:pos x="T0" y="T1"/>
                </a:cxn>
                <a:cxn ang="0">
                  <a:pos x="T2" y="T3"/>
                </a:cxn>
                <a:cxn ang="0">
                  <a:pos x="T4" y="T5"/>
                </a:cxn>
                <a:cxn ang="0">
                  <a:pos x="T6" y="T7"/>
                </a:cxn>
                <a:cxn ang="0">
                  <a:pos x="T8" y="T9"/>
                </a:cxn>
              </a:cxnLst>
              <a:rect b="b" l="0" r="r" t="0"/>
              <a:pathLst>
                <a:path h="3" w="11">
                  <a:moveTo>
                    <a:pt x="6" y="0"/>
                  </a:moveTo>
                  <a:cubicBezTo>
                    <a:pt x="7" y="0"/>
                    <a:pt x="7" y="0"/>
                    <a:pt x="7" y="1"/>
                  </a:cubicBezTo>
                  <a:cubicBezTo>
                    <a:pt x="8" y="1"/>
                    <a:pt x="11" y="1"/>
                    <a:pt x="9" y="2"/>
                  </a:cubicBezTo>
                  <a:cubicBezTo>
                    <a:pt x="6" y="3"/>
                    <a:pt x="8" y="1"/>
                    <a:pt x="4" y="2"/>
                  </a:cubicBezTo>
                  <a:cubicBezTo>
                    <a:pt x="0" y="1"/>
                    <a:pt x="8" y="2"/>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6"/>
            <p:cNvSpPr/>
            <p:nvPr/>
          </p:nvSpPr>
          <p:spPr bwMode="auto">
            <a:xfrm>
              <a:off x="5541963" y="3417888"/>
              <a:ext cx="77788" cy="19050"/>
            </a:xfrm>
            <a:custGeom>
              <a:gdLst>
                <a:gd fmla="*/ 20 w 21" name="T0"/>
                <a:gd fmla="*/ 4 h 5" name="T1"/>
                <a:gd fmla="*/ 12 w 21" name="T2"/>
                <a:gd fmla="*/ 5 h 5" name="T3"/>
                <a:gd fmla="*/ 2 w 21" name="T4"/>
                <a:gd fmla="*/ 5 h 5" name="T5"/>
                <a:gd fmla="*/ 0 w 21" name="T6"/>
                <a:gd fmla="*/ 4 h 5" name="T7"/>
                <a:gd fmla="*/ 16 w 21" name="T8"/>
                <a:gd fmla="*/ 0 h 5" name="T9"/>
                <a:gd fmla="*/ 19 w 21" name="T10"/>
                <a:gd fmla="*/ 1 h 5" name="T11"/>
                <a:gd fmla="*/ 17 w 21" name="T12"/>
                <a:gd fmla="*/ 2 h 5" name="T13"/>
                <a:gd fmla="*/ 20 w 21" name="T14"/>
                <a:gd fmla="*/ 4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21">
                  <a:moveTo>
                    <a:pt x="20" y="4"/>
                  </a:moveTo>
                  <a:cubicBezTo>
                    <a:pt x="17" y="4"/>
                    <a:pt x="13" y="3"/>
                    <a:pt x="12" y="5"/>
                  </a:cubicBezTo>
                  <a:cubicBezTo>
                    <a:pt x="11" y="4"/>
                    <a:pt x="7" y="5"/>
                    <a:pt x="2" y="5"/>
                  </a:cubicBezTo>
                  <a:cubicBezTo>
                    <a:pt x="3" y="4"/>
                    <a:pt x="2" y="4"/>
                    <a:pt x="0" y="4"/>
                  </a:cubicBezTo>
                  <a:cubicBezTo>
                    <a:pt x="3" y="1"/>
                    <a:pt x="8" y="0"/>
                    <a:pt x="16" y="0"/>
                  </a:cubicBezTo>
                  <a:cubicBezTo>
                    <a:pt x="15" y="1"/>
                    <a:pt x="19" y="1"/>
                    <a:pt x="19" y="1"/>
                  </a:cubicBezTo>
                  <a:cubicBezTo>
                    <a:pt x="20" y="1"/>
                    <a:pt x="17" y="1"/>
                    <a:pt x="17" y="2"/>
                  </a:cubicBezTo>
                  <a:cubicBezTo>
                    <a:pt x="17" y="2"/>
                    <a:pt x="21" y="2"/>
                    <a:pt x="2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7"/>
            <p:cNvSpPr/>
            <p:nvPr/>
          </p:nvSpPr>
          <p:spPr bwMode="auto">
            <a:xfrm>
              <a:off x="5099050" y="3417888"/>
              <a:ext cx="41275" cy="11113"/>
            </a:xfrm>
            <a:custGeom>
              <a:gdLst>
                <a:gd fmla="*/ 11 w 11" name="T0"/>
                <a:gd fmla="*/ 1 h 3" name="T1"/>
                <a:gd fmla="*/ 10 w 11" name="T2"/>
                <a:gd fmla="*/ 3 h 3" name="T3"/>
                <a:gd fmla="*/ 6 w 11" name="T4"/>
                <a:gd fmla="*/ 3 h 3" name="T5"/>
                <a:gd fmla="*/ 1 w 11" name="T6"/>
                <a:gd fmla="*/ 2 h 3" name="T7"/>
                <a:gd fmla="*/ 7 w 11" name="T8"/>
                <a:gd fmla="*/ 2 h 3" name="T9"/>
                <a:gd fmla="*/ 11 w 11" name="T10"/>
                <a:gd fmla="*/ 1 h 3" name="T11"/>
              </a:gdLst>
              <a:cxnLst>
                <a:cxn ang="0">
                  <a:pos x="T0" y="T1"/>
                </a:cxn>
                <a:cxn ang="0">
                  <a:pos x="T2" y="T3"/>
                </a:cxn>
                <a:cxn ang="0">
                  <a:pos x="T4" y="T5"/>
                </a:cxn>
                <a:cxn ang="0">
                  <a:pos x="T6" y="T7"/>
                </a:cxn>
                <a:cxn ang="0">
                  <a:pos x="T8" y="T9"/>
                </a:cxn>
                <a:cxn ang="0">
                  <a:pos x="T10" y="T11"/>
                </a:cxn>
              </a:cxnLst>
              <a:rect b="b" l="0" r="r" t="0"/>
              <a:pathLst>
                <a:path h="3" w="11">
                  <a:moveTo>
                    <a:pt x="11" y="1"/>
                  </a:moveTo>
                  <a:cubicBezTo>
                    <a:pt x="10" y="1"/>
                    <a:pt x="9" y="2"/>
                    <a:pt x="10" y="3"/>
                  </a:cubicBezTo>
                  <a:cubicBezTo>
                    <a:pt x="7" y="3"/>
                    <a:pt x="7" y="3"/>
                    <a:pt x="6" y="3"/>
                  </a:cubicBezTo>
                  <a:cubicBezTo>
                    <a:pt x="4" y="3"/>
                    <a:pt x="0" y="3"/>
                    <a:pt x="1" y="2"/>
                  </a:cubicBezTo>
                  <a:cubicBezTo>
                    <a:pt x="4" y="2"/>
                    <a:pt x="4" y="1"/>
                    <a:pt x="7" y="2"/>
                  </a:cubicBezTo>
                  <a:cubicBezTo>
                    <a:pt x="8" y="2"/>
                    <a:pt x="7" y="0"/>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8"/>
            <p:cNvSpPr/>
            <p:nvPr/>
          </p:nvSpPr>
          <p:spPr bwMode="auto">
            <a:xfrm>
              <a:off x="4862513" y="3425825"/>
              <a:ext cx="49213" cy="11113"/>
            </a:xfrm>
            <a:custGeom>
              <a:gdLst>
                <a:gd fmla="*/ 12 w 13" name="T0"/>
                <a:gd fmla="*/ 0 h 3" name="T1"/>
                <a:gd fmla="*/ 10 w 13" name="T2"/>
                <a:gd fmla="*/ 1 h 3" name="T3"/>
                <a:gd fmla="*/ 7 w 13" name="T4"/>
                <a:gd fmla="*/ 3 h 3" name="T5"/>
                <a:gd fmla="*/ 5 w 13" name="T6"/>
                <a:gd fmla="*/ 2 h 3" name="T7"/>
                <a:gd fmla="*/ 2 w 13" name="T8"/>
                <a:gd fmla="*/ 2 h 3" name="T9"/>
                <a:gd fmla="*/ 0 w 13" name="T10"/>
                <a:gd fmla="*/ 1 h 3" name="T11"/>
                <a:gd fmla="*/ 5 w 13" name="T12"/>
                <a:gd fmla="*/ 1 h 3" name="T13"/>
                <a:gd fmla="*/ 5 w 13" name="T14"/>
                <a:gd fmla="*/ 0 h 3" name="T15"/>
                <a:gd fmla="*/ 12 w 13"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13">
                  <a:moveTo>
                    <a:pt x="12" y="0"/>
                  </a:moveTo>
                  <a:cubicBezTo>
                    <a:pt x="13" y="1"/>
                    <a:pt x="10" y="1"/>
                    <a:pt x="10" y="1"/>
                  </a:cubicBezTo>
                  <a:cubicBezTo>
                    <a:pt x="10" y="2"/>
                    <a:pt x="9" y="3"/>
                    <a:pt x="7" y="3"/>
                  </a:cubicBezTo>
                  <a:cubicBezTo>
                    <a:pt x="5" y="3"/>
                    <a:pt x="6" y="2"/>
                    <a:pt x="5" y="2"/>
                  </a:cubicBezTo>
                  <a:cubicBezTo>
                    <a:pt x="5" y="2"/>
                    <a:pt x="3" y="3"/>
                    <a:pt x="2" y="2"/>
                  </a:cubicBezTo>
                  <a:cubicBezTo>
                    <a:pt x="2" y="2"/>
                    <a:pt x="2" y="1"/>
                    <a:pt x="0" y="1"/>
                  </a:cubicBezTo>
                  <a:cubicBezTo>
                    <a:pt x="0" y="0"/>
                    <a:pt x="4" y="2"/>
                    <a:pt x="5" y="1"/>
                  </a:cubicBezTo>
                  <a:cubicBezTo>
                    <a:pt x="5" y="1"/>
                    <a:pt x="5" y="0"/>
                    <a:pt x="5" y="0"/>
                  </a:cubicBezTo>
                  <a:cubicBezTo>
                    <a:pt x="8" y="0"/>
                    <a:pt x="9" y="0"/>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9"/>
            <p:cNvSpPr/>
            <p:nvPr/>
          </p:nvSpPr>
          <p:spPr bwMode="auto">
            <a:xfrm>
              <a:off x="5054600" y="3425825"/>
              <a:ext cx="41275" cy="3175"/>
            </a:xfrm>
            <a:custGeom>
              <a:gdLst>
                <a:gd fmla="*/ 10 w 11" name="T0"/>
                <a:gd fmla="*/ 1 h 1" name="T1"/>
                <a:gd fmla="*/ 2 w 11" name="T2"/>
                <a:gd fmla="*/ 1 h 1" name="T3"/>
                <a:gd fmla="*/ 5 w 11" name="T4"/>
                <a:gd fmla="*/ 0 h 1" name="T5"/>
                <a:gd fmla="*/ 10 w 11" name="T6"/>
                <a:gd fmla="*/ 1 h 1" name="T7"/>
              </a:gdLst>
              <a:cxnLst>
                <a:cxn ang="0">
                  <a:pos x="T0" y="T1"/>
                </a:cxn>
                <a:cxn ang="0">
                  <a:pos x="T2" y="T3"/>
                </a:cxn>
                <a:cxn ang="0">
                  <a:pos x="T4" y="T5"/>
                </a:cxn>
                <a:cxn ang="0">
                  <a:pos x="T6" y="T7"/>
                </a:cxn>
              </a:cxnLst>
              <a:rect b="b" l="0" r="r" t="0"/>
              <a:pathLst>
                <a:path h="1" w="11">
                  <a:moveTo>
                    <a:pt x="10" y="1"/>
                  </a:moveTo>
                  <a:cubicBezTo>
                    <a:pt x="7" y="1"/>
                    <a:pt x="4" y="1"/>
                    <a:pt x="2" y="1"/>
                  </a:cubicBezTo>
                  <a:cubicBezTo>
                    <a:pt x="0" y="0"/>
                    <a:pt x="5" y="1"/>
                    <a:pt x="5" y="0"/>
                  </a:cubicBezTo>
                  <a:cubicBezTo>
                    <a:pt x="5" y="1"/>
                    <a:pt x="11" y="0"/>
                    <a:pt x="1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0"/>
            <p:cNvSpPr/>
            <p:nvPr/>
          </p:nvSpPr>
          <p:spPr bwMode="auto">
            <a:xfrm>
              <a:off x="4997450" y="3433763"/>
              <a:ext cx="49213" cy="6350"/>
            </a:xfrm>
            <a:custGeom>
              <a:gdLst>
                <a:gd fmla="*/ 9 w 13" name="T0"/>
                <a:gd fmla="*/ 0 h 2" name="T1"/>
                <a:gd fmla="*/ 9 w 13" name="T2"/>
                <a:gd fmla="*/ 2 h 2" name="T3"/>
                <a:gd fmla="*/ 0 w 13" name="T4"/>
                <a:gd fmla="*/ 1 h 2" name="T5"/>
                <a:gd fmla="*/ 9 w 13" name="T6"/>
                <a:gd fmla="*/ 0 h 2" name="T7"/>
              </a:gdLst>
              <a:cxnLst>
                <a:cxn ang="0">
                  <a:pos x="T0" y="T1"/>
                </a:cxn>
                <a:cxn ang="0">
                  <a:pos x="T2" y="T3"/>
                </a:cxn>
                <a:cxn ang="0">
                  <a:pos x="T4" y="T5"/>
                </a:cxn>
                <a:cxn ang="0">
                  <a:pos x="T6" y="T7"/>
                </a:cxn>
              </a:cxnLst>
              <a:rect b="b" l="0" r="r" t="0"/>
              <a:pathLst>
                <a:path h="2" w="13">
                  <a:moveTo>
                    <a:pt x="9" y="0"/>
                  </a:moveTo>
                  <a:cubicBezTo>
                    <a:pt x="13" y="1"/>
                    <a:pt x="9" y="1"/>
                    <a:pt x="9" y="2"/>
                  </a:cubicBezTo>
                  <a:cubicBezTo>
                    <a:pt x="6" y="2"/>
                    <a:pt x="2" y="2"/>
                    <a:pt x="0" y="1"/>
                  </a:cubicBezTo>
                  <a:cubicBezTo>
                    <a:pt x="2" y="0"/>
                    <a:pt x="7" y="1"/>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1"/>
            <p:cNvSpPr/>
            <p:nvPr/>
          </p:nvSpPr>
          <p:spPr bwMode="auto">
            <a:xfrm>
              <a:off x="2635250" y="3440113"/>
              <a:ext cx="22225" cy="7938"/>
            </a:xfrm>
            <a:custGeom>
              <a:gdLst>
                <a:gd fmla="*/ 0 w 6" name="T0"/>
                <a:gd fmla="*/ 0 h 2" name="T1"/>
                <a:gd fmla="*/ 5 w 6" name="T2"/>
                <a:gd fmla="*/ 2 h 2" name="T3"/>
                <a:gd fmla="*/ 0 w 6" name="T4"/>
                <a:gd fmla="*/ 0 h 2" name="T5"/>
              </a:gdLst>
              <a:cxnLst>
                <a:cxn ang="0">
                  <a:pos x="T0" y="T1"/>
                </a:cxn>
                <a:cxn ang="0">
                  <a:pos x="T2" y="T3"/>
                </a:cxn>
                <a:cxn ang="0">
                  <a:pos x="T4" y="T5"/>
                </a:cxn>
              </a:cxnLst>
              <a:rect b="b" l="0" r="r" t="0"/>
              <a:pathLst>
                <a:path h="2" w="6">
                  <a:moveTo>
                    <a:pt x="0" y="0"/>
                  </a:moveTo>
                  <a:cubicBezTo>
                    <a:pt x="3" y="0"/>
                    <a:pt x="6" y="0"/>
                    <a:pt x="5" y="2"/>
                  </a:cubicBezTo>
                  <a:cubicBezTo>
                    <a:pt x="4" y="1"/>
                    <a:pt x="0" y="1"/>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2"/>
            <p:cNvSpPr/>
            <p:nvPr/>
          </p:nvSpPr>
          <p:spPr bwMode="auto">
            <a:xfrm>
              <a:off x="5572125" y="3440113"/>
              <a:ext cx="85725" cy="19050"/>
            </a:xfrm>
            <a:custGeom>
              <a:gdLst>
                <a:gd fmla="*/ 20 w 23" name="T0"/>
                <a:gd fmla="*/ 1 h 5" name="T1"/>
                <a:gd fmla="*/ 22 w 23" name="T2"/>
                <a:gd fmla="*/ 3 h 5" name="T3"/>
                <a:gd fmla="*/ 12 w 23" name="T4"/>
                <a:gd fmla="*/ 5 h 5" name="T5"/>
                <a:gd fmla="*/ 10 w 23" name="T6"/>
                <a:gd fmla="*/ 4 h 5" name="T7"/>
                <a:gd fmla="*/ 6 w 23" name="T8"/>
                <a:gd fmla="*/ 4 h 5" name="T9"/>
                <a:gd fmla="*/ 6 w 23" name="T10"/>
                <a:gd fmla="*/ 3 h 5" name="T11"/>
                <a:gd fmla="*/ 3 w 23" name="T12"/>
                <a:gd fmla="*/ 4 h 5" name="T13"/>
                <a:gd fmla="*/ 4 w 23" name="T14"/>
                <a:gd fmla="*/ 3 h 5" name="T15"/>
                <a:gd fmla="*/ 0 w 23" name="T16"/>
                <a:gd fmla="*/ 2 h 5" name="T17"/>
                <a:gd fmla="*/ 2 w 23" name="T18"/>
                <a:gd fmla="*/ 1 h 5" name="T19"/>
                <a:gd fmla="*/ 5 w 23" name="T20"/>
                <a:gd fmla="*/ 0 h 5" name="T21"/>
                <a:gd fmla="*/ 14 w 23" name="T22"/>
                <a:gd fmla="*/ 0 h 5" name="T23"/>
                <a:gd fmla="*/ 14 w 23" name="T24"/>
                <a:gd fmla="*/ 1 h 5" name="T25"/>
                <a:gd fmla="*/ 20 w 23" name="T26"/>
                <a:gd fmla="*/ 1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23">
                  <a:moveTo>
                    <a:pt x="20" y="1"/>
                  </a:moveTo>
                  <a:cubicBezTo>
                    <a:pt x="19" y="2"/>
                    <a:pt x="17" y="3"/>
                    <a:pt x="22" y="3"/>
                  </a:cubicBezTo>
                  <a:cubicBezTo>
                    <a:pt x="23" y="5"/>
                    <a:pt x="16" y="5"/>
                    <a:pt x="12" y="5"/>
                  </a:cubicBezTo>
                  <a:cubicBezTo>
                    <a:pt x="11" y="5"/>
                    <a:pt x="11" y="5"/>
                    <a:pt x="10" y="4"/>
                  </a:cubicBezTo>
                  <a:cubicBezTo>
                    <a:pt x="8" y="3"/>
                    <a:pt x="9" y="5"/>
                    <a:pt x="6" y="4"/>
                  </a:cubicBezTo>
                  <a:cubicBezTo>
                    <a:pt x="6" y="4"/>
                    <a:pt x="7" y="3"/>
                    <a:pt x="6" y="3"/>
                  </a:cubicBezTo>
                  <a:cubicBezTo>
                    <a:pt x="6" y="3"/>
                    <a:pt x="5" y="4"/>
                    <a:pt x="3" y="4"/>
                  </a:cubicBezTo>
                  <a:cubicBezTo>
                    <a:pt x="3" y="4"/>
                    <a:pt x="5" y="3"/>
                    <a:pt x="4" y="3"/>
                  </a:cubicBezTo>
                  <a:cubicBezTo>
                    <a:pt x="4" y="2"/>
                    <a:pt x="0" y="3"/>
                    <a:pt x="0" y="2"/>
                  </a:cubicBezTo>
                  <a:cubicBezTo>
                    <a:pt x="0" y="1"/>
                    <a:pt x="2" y="2"/>
                    <a:pt x="2" y="1"/>
                  </a:cubicBezTo>
                  <a:cubicBezTo>
                    <a:pt x="4" y="1"/>
                    <a:pt x="3" y="1"/>
                    <a:pt x="5" y="0"/>
                  </a:cubicBezTo>
                  <a:cubicBezTo>
                    <a:pt x="6" y="0"/>
                    <a:pt x="11" y="0"/>
                    <a:pt x="14" y="0"/>
                  </a:cubicBezTo>
                  <a:cubicBezTo>
                    <a:pt x="14" y="0"/>
                    <a:pt x="14" y="1"/>
                    <a:pt x="14" y="1"/>
                  </a:cubicBezTo>
                  <a:cubicBezTo>
                    <a:pt x="16" y="1"/>
                    <a:pt x="19" y="0"/>
                    <a:pt x="2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3"/>
            <p:cNvSpPr/>
            <p:nvPr/>
          </p:nvSpPr>
          <p:spPr bwMode="auto">
            <a:xfrm>
              <a:off x="5537200" y="3440113"/>
              <a:ext cx="30163" cy="11113"/>
            </a:xfrm>
            <a:custGeom>
              <a:gdLst>
                <a:gd fmla="*/ 8 w 8" name="T0"/>
                <a:gd fmla="*/ 1 h 3" name="T1"/>
                <a:gd fmla="*/ 5 w 8" name="T2"/>
                <a:gd fmla="*/ 1 h 3" name="T3"/>
                <a:gd fmla="*/ 4 w 8" name="T4"/>
                <a:gd fmla="*/ 2 h 3" name="T5"/>
                <a:gd fmla="*/ 0 w 8" name="T6"/>
                <a:gd fmla="*/ 1 h 3" name="T7"/>
                <a:gd fmla="*/ 8 w 8" name="T8"/>
                <a:gd fmla="*/ 1 h 3" name="T9"/>
              </a:gdLst>
              <a:cxnLst>
                <a:cxn ang="0">
                  <a:pos x="T0" y="T1"/>
                </a:cxn>
                <a:cxn ang="0">
                  <a:pos x="T2" y="T3"/>
                </a:cxn>
                <a:cxn ang="0">
                  <a:pos x="T4" y="T5"/>
                </a:cxn>
                <a:cxn ang="0">
                  <a:pos x="T6" y="T7"/>
                </a:cxn>
                <a:cxn ang="0">
                  <a:pos x="T8" y="T9"/>
                </a:cxn>
              </a:cxnLst>
              <a:rect b="b" l="0" r="r" t="0"/>
              <a:pathLst>
                <a:path h="3" w="8">
                  <a:moveTo>
                    <a:pt x="8" y="1"/>
                  </a:moveTo>
                  <a:cubicBezTo>
                    <a:pt x="8" y="2"/>
                    <a:pt x="7" y="1"/>
                    <a:pt x="5" y="1"/>
                  </a:cubicBezTo>
                  <a:cubicBezTo>
                    <a:pt x="4" y="1"/>
                    <a:pt x="5" y="2"/>
                    <a:pt x="4" y="2"/>
                  </a:cubicBezTo>
                  <a:cubicBezTo>
                    <a:pt x="1" y="3"/>
                    <a:pt x="3" y="1"/>
                    <a:pt x="0" y="1"/>
                  </a:cubicBezTo>
                  <a:cubicBezTo>
                    <a:pt x="1" y="0"/>
                    <a:pt x="6" y="1"/>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14"/>
            <p:cNvSpPr/>
            <p:nvPr/>
          </p:nvSpPr>
          <p:spPr bwMode="auto">
            <a:xfrm>
              <a:off x="2557463" y="3451225"/>
              <a:ext cx="88900" cy="23813"/>
            </a:xfrm>
            <a:custGeom>
              <a:gdLst>
                <a:gd fmla="*/ 17 w 24" name="T0"/>
                <a:gd fmla="*/ 2 h 6" name="T1"/>
                <a:gd fmla="*/ 20 w 24" name="T2"/>
                <a:gd fmla="*/ 4 h 6" name="T3"/>
                <a:gd fmla="*/ 23 w 24" name="T4"/>
                <a:gd fmla="*/ 6 h 6" name="T5"/>
                <a:gd fmla="*/ 20 w 24" name="T6"/>
                <a:gd fmla="*/ 6 h 6" name="T7"/>
                <a:gd fmla="*/ 20 w 24" name="T8"/>
                <a:gd fmla="*/ 5 h 6" name="T9"/>
                <a:gd fmla="*/ 18 w 24" name="T10"/>
                <a:gd fmla="*/ 5 h 6" name="T11"/>
                <a:gd fmla="*/ 5 w 24" name="T12"/>
                <a:gd fmla="*/ 4 h 6" name="T13"/>
                <a:gd fmla="*/ 8 w 24" name="T14"/>
                <a:gd fmla="*/ 3 h 6" name="T15"/>
                <a:gd fmla="*/ 6 w 24" name="T16"/>
                <a:gd fmla="*/ 2 h 6" name="T17"/>
                <a:gd fmla="*/ 0 w 24" name="T18"/>
                <a:gd fmla="*/ 1 h 6" name="T19"/>
                <a:gd fmla="*/ 8 w 24" name="T20"/>
                <a:gd fmla="*/ 1 h 6" name="T21"/>
                <a:gd fmla="*/ 10 w 24" name="T22"/>
                <a:gd fmla="*/ 2 h 6" name="T23"/>
                <a:gd fmla="*/ 14 w 24" name="T24"/>
                <a:gd fmla="*/ 2 h 6" name="T25"/>
                <a:gd fmla="*/ 17 w 24"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24">
                  <a:moveTo>
                    <a:pt x="17" y="2"/>
                  </a:moveTo>
                  <a:cubicBezTo>
                    <a:pt x="19" y="2"/>
                    <a:pt x="19" y="3"/>
                    <a:pt x="20" y="4"/>
                  </a:cubicBezTo>
                  <a:cubicBezTo>
                    <a:pt x="21" y="4"/>
                    <a:pt x="24" y="5"/>
                    <a:pt x="23" y="6"/>
                  </a:cubicBezTo>
                  <a:cubicBezTo>
                    <a:pt x="23" y="6"/>
                    <a:pt x="21" y="6"/>
                    <a:pt x="20" y="6"/>
                  </a:cubicBezTo>
                  <a:cubicBezTo>
                    <a:pt x="20" y="6"/>
                    <a:pt x="20" y="5"/>
                    <a:pt x="20" y="5"/>
                  </a:cubicBezTo>
                  <a:cubicBezTo>
                    <a:pt x="20" y="5"/>
                    <a:pt x="17" y="6"/>
                    <a:pt x="18" y="5"/>
                  </a:cubicBezTo>
                  <a:cubicBezTo>
                    <a:pt x="12" y="5"/>
                    <a:pt x="8" y="5"/>
                    <a:pt x="5" y="4"/>
                  </a:cubicBezTo>
                  <a:cubicBezTo>
                    <a:pt x="5" y="3"/>
                    <a:pt x="7" y="3"/>
                    <a:pt x="8" y="3"/>
                  </a:cubicBezTo>
                  <a:cubicBezTo>
                    <a:pt x="8" y="3"/>
                    <a:pt x="6" y="3"/>
                    <a:pt x="6" y="2"/>
                  </a:cubicBezTo>
                  <a:cubicBezTo>
                    <a:pt x="2" y="2"/>
                    <a:pt x="1" y="3"/>
                    <a:pt x="0" y="1"/>
                  </a:cubicBezTo>
                  <a:cubicBezTo>
                    <a:pt x="3" y="0"/>
                    <a:pt x="6" y="0"/>
                    <a:pt x="8" y="1"/>
                  </a:cubicBezTo>
                  <a:cubicBezTo>
                    <a:pt x="10" y="1"/>
                    <a:pt x="10" y="1"/>
                    <a:pt x="10" y="2"/>
                  </a:cubicBezTo>
                  <a:cubicBezTo>
                    <a:pt x="11" y="2"/>
                    <a:pt x="14" y="0"/>
                    <a:pt x="14" y="2"/>
                  </a:cubicBezTo>
                  <a:cubicBezTo>
                    <a:pt x="14" y="2"/>
                    <a:pt x="17" y="2"/>
                    <a:pt x="1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15"/>
            <p:cNvSpPr/>
            <p:nvPr/>
          </p:nvSpPr>
          <p:spPr bwMode="auto">
            <a:xfrm>
              <a:off x="5661025" y="3451225"/>
              <a:ext cx="87313" cy="23813"/>
            </a:xfrm>
            <a:custGeom>
              <a:gdLst>
                <a:gd fmla="*/ 9 w 23" name="T0"/>
                <a:gd fmla="*/ 0 h 6" name="T1"/>
                <a:gd fmla="*/ 13 w 23" name="T2"/>
                <a:gd fmla="*/ 2 h 6" name="T3"/>
                <a:gd fmla="*/ 14 w 23" name="T4"/>
                <a:gd fmla="*/ 1 h 6" name="T5"/>
                <a:gd fmla="*/ 16 w 23" name="T6"/>
                <a:gd fmla="*/ 2 h 6" name="T7"/>
                <a:gd fmla="*/ 18 w 23" name="T8"/>
                <a:gd fmla="*/ 2 h 6" name="T9"/>
                <a:gd fmla="*/ 18 w 23" name="T10"/>
                <a:gd fmla="*/ 2 h 6" name="T11"/>
                <a:gd fmla="*/ 22 w 23" name="T12"/>
                <a:gd fmla="*/ 3 h 6" name="T13"/>
                <a:gd fmla="*/ 15 w 23" name="T14"/>
                <a:gd fmla="*/ 4 h 6" name="T15"/>
                <a:gd fmla="*/ 14 w 23" name="T16"/>
                <a:gd fmla="*/ 5 h 6" name="T17"/>
                <a:gd fmla="*/ 5 w 23" name="T18"/>
                <a:gd fmla="*/ 5 h 6" name="T19"/>
                <a:gd fmla="*/ 4 w 23" name="T20"/>
                <a:gd fmla="*/ 6 h 6" name="T21"/>
                <a:gd fmla="*/ 0 w 23" name="T22"/>
                <a:gd fmla="*/ 5 h 6" name="T23"/>
                <a:gd fmla="*/ 0 w 23" name="T24"/>
                <a:gd fmla="*/ 4 h 6" name="T25"/>
                <a:gd fmla="*/ 2 w 23" name="T26"/>
                <a:gd fmla="*/ 4 h 6" name="T27"/>
                <a:gd fmla="*/ 3 w 23" name="T28"/>
                <a:gd fmla="*/ 2 h 6" name="T29"/>
                <a:gd fmla="*/ 5 w 23" name="T30"/>
                <a:gd fmla="*/ 2 h 6" name="T31"/>
                <a:gd fmla="*/ 9 w 23"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23">
                  <a:moveTo>
                    <a:pt x="9" y="0"/>
                  </a:moveTo>
                  <a:cubicBezTo>
                    <a:pt x="10" y="1"/>
                    <a:pt x="14" y="0"/>
                    <a:pt x="13" y="2"/>
                  </a:cubicBezTo>
                  <a:cubicBezTo>
                    <a:pt x="14" y="2"/>
                    <a:pt x="14" y="1"/>
                    <a:pt x="14" y="1"/>
                  </a:cubicBezTo>
                  <a:cubicBezTo>
                    <a:pt x="15" y="1"/>
                    <a:pt x="15" y="2"/>
                    <a:pt x="16" y="2"/>
                  </a:cubicBezTo>
                  <a:cubicBezTo>
                    <a:pt x="16" y="2"/>
                    <a:pt x="18" y="2"/>
                    <a:pt x="18" y="2"/>
                  </a:cubicBezTo>
                  <a:cubicBezTo>
                    <a:pt x="18" y="2"/>
                    <a:pt x="18" y="2"/>
                    <a:pt x="18" y="2"/>
                  </a:cubicBezTo>
                  <a:cubicBezTo>
                    <a:pt x="19" y="2"/>
                    <a:pt x="22" y="2"/>
                    <a:pt x="22" y="3"/>
                  </a:cubicBezTo>
                  <a:cubicBezTo>
                    <a:pt x="23" y="5"/>
                    <a:pt x="17" y="3"/>
                    <a:pt x="15" y="4"/>
                  </a:cubicBezTo>
                  <a:cubicBezTo>
                    <a:pt x="14" y="3"/>
                    <a:pt x="15" y="5"/>
                    <a:pt x="14" y="5"/>
                  </a:cubicBezTo>
                  <a:cubicBezTo>
                    <a:pt x="12" y="5"/>
                    <a:pt x="6" y="5"/>
                    <a:pt x="5" y="5"/>
                  </a:cubicBezTo>
                  <a:cubicBezTo>
                    <a:pt x="4" y="5"/>
                    <a:pt x="4" y="5"/>
                    <a:pt x="4" y="6"/>
                  </a:cubicBezTo>
                  <a:cubicBezTo>
                    <a:pt x="2" y="5"/>
                    <a:pt x="2" y="6"/>
                    <a:pt x="0" y="5"/>
                  </a:cubicBezTo>
                  <a:cubicBezTo>
                    <a:pt x="1" y="5"/>
                    <a:pt x="0" y="4"/>
                    <a:pt x="0" y="4"/>
                  </a:cubicBezTo>
                  <a:cubicBezTo>
                    <a:pt x="0" y="4"/>
                    <a:pt x="2" y="4"/>
                    <a:pt x="2" y="4"/>
                  </a:cubicBezTo>
                  <a:cubicBezTo>
                    <a:pt x="3" y="3"/>
                    <a:pt x="2" y="3"/>
                    <a:pt x="3" y="2"/>
                  </a:cubicBezTo>
                  <a:cubicBezTo>
                    <a:pt x="3" y="2"/>
                    <a:pt x="5" y="2"/>
                    <a:pt x="5" y="2"/>
                  </a:cubicBezTo>
                  <a:cubicBezTo>
                    <a:pt x="6" y="2"/>
                    <a:pt x="8" y="1"/>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16"/>
            <p:cNvSpPr/>
            <p:nvPr/>
          </p:nvSpPr>
          <p:spPr bwMode="auto">
            <a:xfrm>
              <a:off x="2406650" y="3467100"/>
              <a:ext cx="15875" cy="14288"/>
            </a:xfrm>
            <a:custGeom>
              <a:gdLst>
                <a:gd fmla="*/ 4 w 4" name="T0"/>
                <a:gd fmla="*/ 2 h 4" name="T1"/>
                <a:gd fmla="*/ 4 w 4" name="T2"/>
                <a:gd fmla="*/ 2 h 4" name="T3"/>
              </a:gdLst>
              <a:cxnLst>
                <a:cxn ang="0">
                  <a:pos x="T0" y="T1"/>
                </a:cxn>
                <a:cxn ang="0">
                  <a:pos x="T2" y="T3"/>
                </a:cxn>
              </a:cxnLst>
              <a:rect b="b" l="0" r="r" t="0"/>
              <a:pathLst>
                <a:path h="4" w="4">
                  <a:moveTo>
                    <a:pt x="4" y="2"/>
                  </a:moveTo>
                  <a:cubicBezTo>
                    <a:pt x="1" y="4"/>
                    <a:pt x="0" y="0"/>
                    <a:pt x="4"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17"/>
            <p:cNvSpPr/>
            <p:nvPr/>
          </p:nvSpPr>
          <p:spPr bwMode="auto">
            <a:xfrm>
              <a:off x="2439988" y="3470275"/>
              <a:ext cx="46038" cy="15875"/>
            </a:xfrm>
            <a:custGeom>
              <a:gdLst>
                <a:gd fmla="*/ 11 w 12" name="T0"/>
                <a:gd fmla="*/ 1 h 4" name="T1"/>
                <a:gd fmla="*/ 3 w 12" name="T2"/>
                <a:gd fmla="*/ 4 h 4" name="T3"/>
                <a:gd fmla="*/ 0 w 12" name="T4"/>
                <a:gd fmla="*/ 2 h 4" name="T5"/>
                <a:gd fmla="*/ 6 w 12" name="T6"/>
                <a:gd fmla="*/ 1 h 4" name="T7"/>
                <a:gd fmla="*/ 11 w 12" name="T8"/>
                <a:gd fmla="*/ 1 h 4" name="T9"/>
              </a:gdLst>
              <a:cxnLst>
                <a:cxn ang="0">
                  <a:pos x="T0" y="T1"/>
                </a:cxn>
                <a:cxn ang="0">
                  <a:pos x="T2" y="T3"/>
                </a:cxn>
                <a:cxn ang="0">
                  <a:pos x="T4" y="T5"/>
                </a:cxn>
                <a:cxn ang="0">
                  <a:pos x="T6" y="T7"/>
                </a:cxn>
                <a:cxn ang="0">
                  <a:pos x="T8" y="T9"/>
                </a:cxn>
              </a:cxnLst>
              <a:rect b="b" l="0" r="r" t="0"/>
              <a:pathLst>
                <a:path h="4" w="12">
                  <a:moveTo>
                    <a:pt x="11" y="1"/>
                  </a:moveTo>
                  <a:cubicBezTo>
                    <a:pt x="12" y="4"/>
                    <a:pt x="5" y="2"/>
                    <a:pt x="3" y="4"/>
                  </a:cubicBezTo>
                  <a:cubicBezTo>
                    <a:pt x="1" y="3"/>
                    <a:pt x="2" y="2"/>
                    <a:pt x="0" y="2"/>
                  </a:cubicBezTo>
                  <a:cubicBezTo>
                    <a:pt x="0" y="1"/>
                    <a:pt x="5" y="3"/>
                    <a:pt x="6" y="1"/>
                  </a:cubicBezTo>
                  <a:cubicBezTo>
                    <a:pt x="6" y="0"/>
                    <a:pt x="8" y="2"/>
                    <a:pt x="1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18"/>
            <p:cNvSpPr/>
            <p:nvPr/>
          </p:nvSpPr>
          <p:spPr bwMode="auto">
            <a:xfrm>
              <a:off x="2703513" y="3475038"/>
              <a:ext cx="41275" cy="11113"/>
            </a:xfrm>
            <a:custGeom>
              <a:gdLst>
                <a:gd fmla="*/ 10 w 11" name="T0"/>
                <a:gd fmla="*/ 1 h 3" name="T1"/>
                <a:gd fmla="*/ 10 w 11" name="T2"/>
                <a:gd fmla="*/ 2 h 3" name="T3"/>
                <a:gd fmla="*/ 7 w 11" name="T4"/>
                <a:gd fmla="*/ 2 h 3" name="T5"/>
                <a:gd fmla="*/ 6 w 11" name="T6"/>
                <a:gd fmla="*/ 3 h 3" name="T7"/>
                <a:gd fmla="*/ 3 w 11" name="T8"/>
                <a:gd fmla="*/ 2 h 3" name="T9"/>
                <a:gd fmla="*/ 2 w 11" name="T10"/>
                <a:gd fmla="*/ 3 h 3" name="T11"/>
                <a:gd fmla="*/ 1 w 11" name="T12"/>
                <a:gd fmla="*/ 2 h 3" name="T13"/>
                <a:gd fmla="*/ 10 w 11" name="T14"/>
                <a:gd fmla="*/ 1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11">
                  <a:moveTo>
                    <a:pt x="10" y="1"/>
                  </a:moveTo>
                  <a:cubicBezTo>
                    <a:pt x="11" y="1"/>
                    <a:pt x="10" y="1"/>
                    <a:pt x="10" y="2"/>
                  </a:cubicBezTo>
                  <a:cubicBezTo>
                    <a:pt x="9" y="2"/>
                    <a:pt x="8" y="2"/>
                    <a:pt x="7" y="2"/>
                  </a:cubicBezTo>
                  <a:cubicBezTo>
                    <a:pt x="6" y="2"/>
                    <a:pt x="6" y="3"/>
                    <a:pt x="6" y="3"/>
                  </a:cubicBezTo>
                  <a:cubicBezTo>
                    <a:pt x="5" y="3"/>
                    <a:pt x="4" y="2"/>
                    <a:pt x="3" y="2"/>
                  </a:cubicBezTo>
                  <a:cubicBezTo>
                    <a:pt x="3" y="2"/>
                    <a:pt x="2" y="3"/>
                    <a:pt x="2" y="3"/>
                  </a:cubicBezTo>
                  <a:cubicBezTo>
                    <a:pt x="1" y="3"/>
                    <a:pt x="1" y="2"/>
                    <a:pt x="1" y="2"/>
                  </a:cubicBezTo>
                  <a:cubicBezTo>
                    <a:pt x="0" y="0"/>
                    <a:pt x="9" y="2"/>
                    <a:pt x="1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19"/>
            <p:cNvSpPr/>
            <p:nvPr/>
          </p:nvSpPr>
          <p:spPr bwMode="auto">
            <a:xfrm>
              <a:off x="2544763" y="3478213"/>
              <a:ext cx="26988" cy="7938"/>
            </a:xfrm>
            <a:custGeom>
              <a:gdLst>
                <a:gd fmla="*/ 0 w 7" name="T0"/>
                <a:gd fmla="*/ 1 h 2" name="T1"/>
                <a:gd fmla="*/ 5 w 7" name="T2"/>
                <a:gd fmla="*/ 2 h 2" name="T3"/>
                <a:gd fmla="*/ 0 w 7" name="T4"/>
                <a:gd fmla="*/ 1 h 2" name="T5"/>
              </a:gdLst>
              <a:cxnLst>
                <a:cxn ang="0">
                  <a:pos x="T0" y="T1"/>
                </a:cxn>
                <a:cxn ang="0">
                  <a:pos x="T2" y="T3"/>
                </a:cxn>
                <a:cxn ang="0">
                  <a:pos x="T4" y="T5"/>
                </a:cxn>
              </a:cxnLst>
              <a:rect b="b" l="0" r="r" t="0"/>
              <a:pathLst>
                <a:path h="2" w="7">
                  <a:moveTo>
                    <a:pt x="0" y="1"/>
                  </a:moveTo>
                  <a:cubicBezTo>
                    <a:pt x="0" y="0"/>
                    <a:pt x="7" y="0"/>
                    <a:pt x="5" y="2"/>
                  </a:cubicBezTo>
                  <a:cubicBezTo>
                    <a:pt x="3" y="1"/>
                    <a:pt x="3" y="2"/>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20"/>
            <p:cNvSpPr/>
            <p:nvPr/>
          </p:nvSpPr>
          <p:spPr bwMode="auto">
            <a:xfrm>
              <a:off x="2781300" y="3478213"/>
              <a:ext cx="11113" cy="7938"/>
            </a:xfrm>
            <a:custGeom>
              <a:gdLst>
                <a:gd fmla="*/ 0 w 3" name="T0"/>
                <a:gd fmla="*/ 1 h 2" name="T1"/>
                <a:gd fmla="*/ 3 w 3" name="T2"/>
                <a:gd fmla="*/ 2 h 2" name="T3"/>
                <a:gd fmla="*/ 0 w 3" name="T4"/>
                <a:gd fmla="*/ 2 h 2" name="T5"/>
                <a:gd fmla="*/ 0 w 3" name="T6"/>
                <a:gd fmla="*/ 1 h 2" name="T7"/>
              </a:gdLst>
              <a:cxnLst>
                <a:cxn ang="0">
                  <a:pos x="T0" y="T1"/>
                </a:cxn>
                <a:cxn ang="0">
                  <a:pos x="T2" y="T3"/>
                </a:cxn>
                <a:cxn ang="0">
                  <a:pos x="T4" y="T5"/>
                </a:cxn>
                <a:cxn ang="0">
                  <a:pos x="T6" y="T7"/>
                </a:cxn>
              </a:cxnLst>
              <a:rect b="b" l="0" r="r" t="0"/>
              <a:pathLst>
                <a:path h="2" w="3">
                  <a:moveTo>
                    <a:pt x="0" y="1"/>
                  </a:moveTo>
                  <a:cubicBezTo>
                    <a:pt x="2" y="0"/>
                    <a:pt x="3" y="1"/>
                    <a:pt x="3" y="2"/>
                  </a:cubicBezTo>
                  <a:cubicBezTo>
                    <a:pt x="2" y="2"/>
                    <a:pt x="1" y="2"/>
                    <a:pt x="0" y="2"/>
                  </a:cubicBezTo>
                  <a:cubicBezTo>
                    <a:pt x="0" y="2"/>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21"/>
            <p:cNvSpPr/>
            <p:nvPr/>
          </p:nvSpPr>
          <p:spPr bwMode="auto">
            <a:xfrm>
              <a:off x="2681288" y="3489325"/>
              <a:ext cx="261938" cy="38100"/>
            </a:xfrm>
            <a:custGeom>
              <a:gdLst>
                <a:gd fmla="*/ 70 w 70" name="T0"/>
                <a:gd fmla="*/ 6 h 10" name="T1"/>
                <a:gd fmla="*/ 70 w 70" name="T2"/>
                <a:gd fmla="*/ 8 h 10" name="T3"/>
                <a:gd fmla="*/ 67 w 70" name="T4"/>
                <a:gd fmla="*/ 9 h 10" name="T5"/>
                <a:gd fmla="*/ 55 w 70" name="T6"/>
                <a:gd fmla="*/ 9 h 10" name="T7"/>
                <a:gd fmla="*/ 51 w 70" name="T8"/>
                <a:gd fmla="*/ 10 h 10" name="T9"/>
                <a:gd fmla="*/ 48 w 70" name="T10"/>
                <a:gd fmla="*/ 10 h 10" name="T11"/>
                <a:gd fmla="*/ 47 w 70" name="T12"/>
                <a:gd fmla="*/ 10 h 10" name="T13"/>
                <a:gd fmla="*/ 44 w 70" name="T14"/>
                <a:gd fmla="*/ 10 h 10" name="T15"/>
                <a:gd fmla="*/ 44 w 70" name="T16"/>
                <a:gd fmla="*/ 10 h 10" name="T17"/>
                <a:gd fmla="*/ 42 w 70" name="T18"/>
                <a:gd fmla="*/ 10 h 10" name="T19"/>
                <a:gd fmla="*/ 38 w 70" name="T20"/>
                <a:gd fmla="*/ 9 h 10" name="T21"/>
                <a:gd fmla="*/ 23 w 70" name="T22"/>
                <a:gd fmla="*/ 9 h 10" name="T23"/>
                <a:gd fmla="*/ 24 w 70" name="T24"/>
                <a:gd fmla="*/ 8 h 10" name="T25"/>
                <a:gd fmla="*/ 22 w 70" name="T26"/>
                <a:gd fmla="*/ 8 h 10" name="T27"/>
                <a:gd fmla="*/ 20 w 70" name="T28"/>
                <a:gd fmla="*/ 6 h 10" name="T29"/>
                <a:gd fmla="*/ 22 w 70" name="T30"/>
                <a:gd fmla="*/ 5 h 10" name="T31"/>
                <a:gd fmla="*/ 20 w 70" name="T32"/>
                <a:gd fmla="*/ 3 h 10" name="T33"/>
                <a:gd fmla="*/ 11 w 70" name="T34"/>
                <a:gd fmla="*/ 3 h 10" name="T35"/>
                <a:gd fmla="*/ 9 w 70" name="T36"/>
                <a:gd fmla="*/ 2 h 10" name="T37"/>
                <a:gd fmla="*/ 7 w 70" name="T38"/>
                <a:gd fmla="*/ 2 h 10" name="T39"/>
                <a:gd fmla="*/ 3 w 70" name="T40"/>
                <a:gd fmla="*/ 2 h 10" name="T41"/>
                <a:gd fmla="*/ 1 w 70" name="T42"/>
                <a:gd fmla="*/ 0 h 10" name="T43"/>
                <a:gd fmla="*/ 12 w 70" name="T44"/>
                <a:gd fmla="*/ 0 h 10" name="T45"/>
                <a:gd fmla="*/ 14 w 70" name="T46"/>
                <a:gd fmla="*/ 0 h 10" name="T47"/>
                <a:gd fmla="*/ 14 w 70" name="T48"/>
                <a:gd fmla="*/ 1 h 10" name="T49"/>
                <a:gd fmla="*/ 17 w 70" name="T50"/>
                <a:gd fmla="*/ 2 h 10" name="T51"/>
                <a:gd fmla="*/ 26 w 70" name="T52"/>
                <a:gd fmla="*/ 2 h 10" name="T53"/>
                <a:gd fmla="*/ 26 w 70" name="T54"/>
                <a:gd fmla="*/ 5 h 10" name="T55"/>
                <a:gd fmla="*/ 33 w 70" name="T56"/>
                <a:gd fmla="*/ 5 h 10" name="T57"/>
                <a:gd fmla="*/ 33 w 70" name="T58"/>
                <a:gd fmla="*/ 6 h 10" name="T59"/>
                <a:gd fmla="*/ 35 w 70" name="T60"/>
                <a:gd fmla="*/ 6 h 10" name="T61"/>
                <a:gd fmla="*/ 47 w 70" name="T62"/>
                <a:gd fmla="*/ 6 h 10" name="T63"/>
                <a:gd fmla="*/ 48 w 70" name="T64"/>
                <a:gd fmla="*/ 6 h 10" name="T65"/>
                <a:gd fmla="*/ 51 w 70" name="T66"/>
                <a:gd fmla="*/ 5 h 10" name="T67"/>
                <a:gd fmla="*/ 54 w 70" name="T68"/>
                <a:gd fmla="*/ 5 h 10" name="T69"/>
                <a:gd fmla="*/ 70 w 70" name="T70"/>
                <a:gd fmla="*/ 6 h 1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0" w="70">
                  <a:moveTo>
                    <a:pt x="70" y="6"/>
                  </a:moveTo>
                  <a:cubicBezTo>
                    <a:pt x="70" y="7"/>
                    <a:pt x="70" y="7"/>
                    <a:pt x="70" y="8"/>
                  </a:cubicBezTo>
                  <a:cubicBezTo>
                    <a:pt x="69" y="8"/>
                    <a:pt x="68" y="9"/>
                    <a:pt x="67" y="9"/>
                  </a:cubicBezTo>
                  <a:cubicBezTo>
                    <a:pt x="62" y="9"/>
                    <a:pt x="59" y="9"/>
                    <a:pt x="55" y="9"/>
                  </a:cubicBezTo>
                  <a:cubicBezTo>
                    <a:pt x="54" y="9"/>
                    <a:pt x="53" y="10"/>
                    <a:pt x="51" y="10"/>
                  </a:cubicBezTo>
                  <a:cubicBezTo>
                    <a:pt x="50" y="10"/>
                    <a:pt x="50" y="10"/>
                    <a:pt x="48" y="10"/>
                  </a:cubicBezTo>
                  <a:cubicBezTo>
                    <a:pt x="49" y="10"/>
                    <a:pt x="48" y="10"/>
                    <a:pt x="47" y="10"/>
                  </a:cubicBezTo>
                  <a:cubicBezTo>
                    <a:pt x="47" y="10"/>
                    <a:pt x="44" y="10"/>
                    <a:pt x="44" y="10"/>
                  </a:cubicBezTo>
                  <a:cubicBezTo>
                    <a:pt x="43" y="10"/>
                    <a:pt x="44" y="10"/>
                    <a:pt x="44" y="10"/>
                  </a:cubicBezTo>
                  <a:cubicBezTo>
                    <a:pt x="42" y="10"/>
                    <a:pt x="42" y="10"/>
                    <a:pt x="42" y="10"/>
                  </a:cubicBezTo>
                  <a:cubicBezTo>
                    <a:pt x="39" y="10"/>
                    <a:pt x="39" y="9"/>
                    <a:pt x="38" y="9"/>
                  </a:cubicBezTo>
                  <a:cubicBezTo>
                    <a:pt x="33" y="9"/>
                    <a:pt x="28" y="10"/>
                    <a:pt x="23" y="9"/>
                  </a:cubicBezTo>
                  <a:cubicBezTo>
                    <a:pt x="23" y="9"/>
                    <a:pt x="24" y="9"/>
                    <a:pt x="24" y="8"/>
                  </a:cubicBezTo>
                  <a:cubicBezTo>
                    <a:pt x="23" y="8"/>
                    <a:pt x="22" y="8"/>
                    <a:pt x="22" y="8"/>
                  </a:cubicBezTo>
                  <a:cubicBezTo>
                    <a:pt x="21" y="7"/>
                    <a:pt x="22" y="6"/>
                    <a:pt x="20" y="6"/>
                  </a:cubicBezTo>
                  <a:cubicBezTo>
                    <a:pt x="20" y="5"/>
                    <a:pt x="22" y="5"/>
                    <a:pt x="22" y="5"/>
                  </a:cubicBezTo>
                  <a:cubicBezTo>
                    <a:pt x="22" y="4"/>
                    <a:pt x="19" y="4"/>
                    <a:pt x="20" y="3"/>
                  </a:cubicBezTo>
                  <a:cubicBezTo>
                    <a:pt x="18" y="4"/>
                    <a:pt x="14" y="3"/>
                    <a:pt x="11" y="3"/>
                  </a:cubicBezTo>
                  <a:cubicBezTo>
                    <a:pt x="9" y="4"/>
                    <a:pt x="10" y="3"/>
                    <a:pt x="9" y="2"/>
                  </a:cubicBezTo>
                  <a:cubicBezTo>
                    <a:pt x="8" y="2"/>
                    <a:pt x="7" y="3"/>
                    <a:pt x="7" y="2"/>
                  </a:cubicBezTo>
                  <a:cubicBezTo>
                    <a:pt x="6" y="2"/>
                    <a:pt x="5" y="2"/>
                    <a:pt x="3" y="2"/>
                  </a:cubicBezTo>
                  <a:cubicBezTo>
                    <a:pt x="6" y="1"/>
                    <a:pt x="0" y="2"/>
                    <a:pt x="1" y="0"/>
                  </a:cubicBezTo>
                  <a:cubicBezTo>
                    <a:pt x="5" y="1"/>
                    <a:pt x="8" y="0"/>
                    <a:pt x="12" y="0"/>
                  </a:cubicBezTo>
                  <a:cubicBezTo>
                    <a:pt x="12" y="1"/>
                    <a:pt x="13" y="0"/>
                    <a:pt x="14" y="0"/>
                  </a:cubicBezTo>
                  <a:cubicBezTo>
                    <a:pt x="14" y="1"/>
                    <a:pt x="13" y="1"/>
                    <a:pt x="14" y="1"/>
                  </a:cubicBezTo>
                  <a:cubicBezTo>
                    <a:pt x="15" y="2"/>
                    <a:pt x="18" y="1"/>
                    <a:pt x="17" y="2"/>
                  </a:cubicBezTo>
                  <a:cubicBezTo>
                    <a:pt x="19" y="1"/>
                    <a:pt x="22" y="3"/>
                    <a:pt x="26" y="2"/>
                  </a:cubicBezTo>
                  <a:cubicBezTo>
                    <a:pt x="25" y="4"/>
                    <a:pt x="28" y="4"/>
                    <a:pt x="26" y="5"/>
                  </a:cubicBezTo>
                  <a:cubicBezTo>
                    <a:pt x="28" y="5"/>
                    <a:pt x="30" y="5"/>
                    <a:pt x="33" y="5"/>
                  </a:cubicBezTo>
                  <a:cubicBezTo>
                    <a:pt x="33" y="5"/>
                    <a:pt x="28" y="7"/>
                    <a:pt x="33" y="6"/>
                  </a:cubicBezTo>
                  <a:cubicBezTo>
                    <a:pt x="33" y="6"/>
                    <a:pt x="34" y="6"/>
                    <a:pt x="35" y="6"/>
                  </a:cubicBezTo>
                  <a:cubicBezTo>
                    <a:pt x="38" y="6"/>
                    <a:pt x="42" y="6"/>
                    <a:pt x="47" y="6"/>
                  </a:cubicBezTo>
                  <a:cubicBezTo>
                    <a:pt x="47" y="6"/>
                    <a:pt x="49" y="6"/>
                    <a:pt x="48" y="6"/>
                  </a:cubicBezTo>
                  <a:cubicBezTo>
                    <a:pt x="51" y="6"/>
                    <a:pt x="46" y="5"/>
                    <a:pt x="51" y="5"/>
                  </a:cubicBezTo>
                  <a:cubicBezTo>
                    <a:pt x="52" y="5"/>
                    <a:pt x="53" y="5"/>
                    <a:pt x="54" y="5"/>
                  </a:cubicBezTo>
                  <a:cubicBezTo>
                    <a:pt x="58" y="5"/>
                    <a:pt x="65" y="5"/>
                    <a:pt x="7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22"/>
            <p:cNvSpPr/>
            <p:nvPr/>
          </p:nvSpPr>
          <p:spPr bwMode="auto">
            <a:xfrm>
              <a:off x="4930775" y="3489325"/>
              <a:ext cx="266700" cy="93663"/>
            </a:xfrm>
            <a:custGeom>
              <a:gdLst>
                <a:gd fmla="*/ 59 w 71" name="T0"/>
                <a:gd fmla="*/ 0 h 25" name="T1"/>
                <a:gd fmla="*/ 70 w 71" name="T2"/>
                <a:gd fmla="*/ 0 h 25" name="T3"/>
                <a:gd fmla="*/ 69 w 71" name="T4"/>
                <a:gd fmla="*/ 2 h 25" name="T5"/>
                <a:gd fmla="*/ 57 w 71" name="T6"/>
                <a:gd fmla="*/ 3 h 25" name="T7"/>
                <a:gd fmla="*/ 55 w 71" name="T8"/>
                <a:gd fmla="*/ 4 h 25" name="T9"/>
                <a:gd fmla="*/ 53 w 71" name="T10"/>
                <a:gd fmla="*/ 4 h 25" name="T11"/>
                <a:gd fmla="*/ 51 w 71" name="T12"/>
                <a:gd fmla="*/ 5 h 25" name="T13"/>
                <a:gd fmla="*/ 49 w 71" name="T14"/>
                <a:gd fmla="*/ 5 h 25" name="T15"/>
                <a:gd fmla="*/ 45 w 71" name="T16"/>
                <a:gd fmla="*/ 5 h 25" name="T17"/>
                <a:gd fmla="*/ 41 w 71" name="T18"/>
                <a:gd fmla="*/ 6 h 25" name="T19"/>
                <a:gd fmla="*/ 40 w 71" name="T20"/>
                <a:gd fmla="*/ 7 h 25" name="T21"/>
                <a:gd fmla="*/ 35 w 71" name="T22"/>
                <a:gd fmla="*/ 8 h 25" name="T23"/>
                <a:gd fmla="*/ 32 w 71" name="T24"/>
                <a:gd fmla="*/ 9 h 25" name="T25"/>
                <a:gd fmla="*/ 30 w 71" name="T26"/>
                <a:gd fmla="*/ 10 h 25" name="T27"/>
                <a:gd fmla="*/ 29 w 71" name="T28"/>
                <a:gd fmla="*/ 11 h 25" name="T29"/>
                <a:gd fmla="*/ 24 w 71" name="T30"/>
                <a:gd fmla="*/ 12 h 25" name="T31"/>
                <a:gd fmla="*/ 23 w 71" name="T32"/>
                <a:gd fmla="*/ 13 h 25" name="T33"/>
                <a:gd fmla="*/ 19 w 71" name="T34"/>
                <a:gd fmla="*/ 14 h 25" name="T35"/>
                <a:gd fmla="*/ 17 w 71" name="T36"/>
                <a:gd fmla="*/ 16 h 25" name="T37"/>
                <a:gd fmla="*/ 18 w 71" name="T38"/>
                <a:gd fmla="*/ 18 h 25" name="T39"/>
                <a:gd fmla="*/ 15 w 71" name="T40"/>
                <a:gd fmla="*/ 19 h 25" name="T41"/>
                <a:gd fmla="*/ 17 w 71" name="T42"/>
                <a:gd fmla="*/ 21 h 25" name="T43"/>
                <a:gd fmla="*/ 16 w 71" name="T44"/>
                <a:gd fmla="*/ 22 h 25" name="T45"/>
                <a:gd fmla="*/ 17 w 71" name="T46"/>
                <a:gd fmla="*/ 22 h 25" name="T47"/>
                <a:gd fmla="*/ 18 w 71" name="T48"/>
                <a:gd fmla="*/ 22 h 25" name="T49"/>
                <a:gd fmla="*/ 21 w 71" name="T50"/>
                <a:gd fmla="*/ 23 h 25" name="T51"/>
                <a:gd fmla="*/ 20 w 71" name="T52"/>
                <a:gd fmla="*/ 25 h 25" name="T53"/>
                <a:gd fmla="*/ 11 w 71" name="T54"/>
                <a:gd fmla="*/ 25 h 25" name="T55"/>
                <a:gd fmla="*/ 12 w 71" name="T56"/>
                <a:gd fmla="*/ 24 h 25" name="T57"/>
                <a:gd fmla="*/ 9 w 71" name="T58"/>
                <a:gd fmla="*/ 23 h 25" name="T59"/>
                <a:gd fmla="*/ 7 w 71" name="T60"/>
                <a:gd fmla="*/ 22 h 25" name="T61"/>
                <a:gd fmla="*/ 5 w 71" name="T62"/>
                <a:gd fmla="*/ 22 h 25" name="T63"/>
                <a:gd fmla="*/ 2 w 71" name="T64"/>
                <a:gd fmla="*/ 22 h 25" name="T65"/>
                <a:gd fmla="*/ 1 w 71" name="T66"/>
                <a:gd fmla="*/ 19 h 25" name="T67"/>
                <a:gd fmla="*/ 6 w 71" name="T68"/>
                <a:gd fmla="*/ 18 h 25" name="T69"/>
                <a:gd fmla="*/ 5 w 71" name="T70"/>
                <a:gd fmla="*/ 17 h 25" name="T71"/>
                <a:gd fmla="*/ 6 w 71" name="T72"/>
                <a:gd fmla="*/ 17 h 25" name="T73"/>
                <a:gd fmla="*/ 11 w 71" name="T74"/>
                <a:gd fmla="*/ 16 h 25" name="T75"/>
                <a:gd fmla="*/ 11 w 71" name="T76"/>
                <a:gd fmla="*/ 14 h 25" name="T77"/>
                <a:gd fmla="*/ 14 w 71" name="T78"/>
                <a:gd fmla="*/ 13 h 25" name="T79"/>
                <a:gd fmla="*/ 16 w 71" name="T80"/>
                <a:gd fmla="*/ 12 h 25" name="T81"/>
                <a:gd fmla="*/ 16 w 71" name="T82"/>
                <a:gd fmla="*/ 9 h 25" name="T83"/>
                <a:gd fmla="*/ 24 w 71" name="T84"/>
                <a:gd fmla="*/ 8 h 25" name="T85"/>
                <a:gd fmla="*/ 25 w 71" name="T86"/>
                <a:gd fmla="*/ 7 h 25" name="T87"/>
                <a:gd fmla="*/ 26 w 71" name="T88"/>
                <a:gd fmla="*/ 7 h 25" name="T89"/>
                <a:gd fmla="*/ 28 w 71" name="T90"/>
                <a:gd fmla="*/ 6 h 25" name="T91"/>
                <a:gd fmla="*/ 29 w 71" name="T92"/>
                <a:gd fmla="*/ 5 h 25" name="T93"/>
                <a:gd fmla="*/ 34 w 71" name="T94"/>
                <a:gd fmla="*/ 5 h 25" name="T95"/>
                <a:gd fmla="*/ 40 w 71" name="T96"/>
                <a:gd fmla="*/ 4 h 25" name="T97"/>
                <a:gd fmla="*/ 41 w 71" name="T98"/>
                <a:gd fmla="*/ 4 h 25" name="T99"/>
                <a:gd fmla="*/ 43 w 71" name="T100"/>
                <a:gd fmla="*/ 4 h 25" name="T101"/>
                <a:gd fmla="*/ 44 w 71" name="T102"/>
                <a:gd fmla="*/ 3 h 25" name="T103"/>
                <a:gd fmla="*/ 45 w 71" name="T104"/>
                <a:gd fmla="*/ 3 h 25" name="T105"/>
                <a:gd fmla="*/ 52 w 71" name="T106"/>
                <a:gd fmla="*/ 3 h 25" name="T107"/>
                <a:gd fmla="*/ 54 w 71" name="T108"/>
                <a:gd fmla="*/ 2 h 25" name="T109"/>
                <a:gd fmla="*/ 55 w 71" name="T110"/>
                <a:gd fmla="*/ 2 h 25" name="T111"/>
                <a:gd fmla="*/ 59 w 71" name="T112"/>
                <a:gd fmla="*/ 0 h 2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 w="71">
                  <a:moveTo>
                    <a:pt x="59" y="0"/>
                  </a:moveTo>
                  <a:cubicBezTo>
                    <a:pt x="62" y="2"/>
                    <a:pt x="66" y="0"/>
                    <a:pt x="70" y="0"/>
                  </a:cubicBezTo>
                  <a:cubicBezTo>
                    <a:pt x="71" y="1"/>
                    <a:pt x="69" y="1"/>
                    <a:pt x="69" y="2"/>
                  </a:cubicBezTo>
                  <a:cubicBezTo>
                    <a:pt x="66" y="1"/>
                    <a:pt x="61" y="3"/>
                    <a:pt x="57" y="3"/>
                  </a:cubicBezTo>
                  <a:cubicBezTo>
                    <a:pt x="55" y="3"/>
                    <a:pt x="55" y="4"/>
                    <a:pt x="55" y="4"/>
                  </a:cubicBezTo>
                  <a:cubicBezTo>
                    <a:pt x="54" y="4"/>
                    <a:pt x="53" y="4"/>
                    <a:pt x="53" y="4"/>
                  </a:cubicBezTo>
                  <a:cubicBezTo>
                    <a:pt x="52" y="4"/>
                    <a:pt x="51" y="5"/>
                    <a:pt x="51" y="5"/>
                  </a:cubicBezTo>
                  <a:cubicBezTo>
                    <a:pt x="50" y="5"/>
                    <a:pt x="50" y="5"/>
                    <a:pt x="49" y="5"/>
                  </a:cubicBezTo>
                  <a:cubicBezTo>
                    <a:pt x="48" y="5"/>
                    <a:pt x="46" y="5"/>
                    <a:pt x="45" y="5"/>
                  </a:cubicBezTo>
                  <a:cubicBezTo>
                    <a:pt x="44" y="5"/>
                    <a:pt x="42" y="6"/>
                    <a:pt x="41" y="6"/>
                  </a:cubicBezTo>
                  <a:cubicBezTo>
                    <a:pt x="40" y="6"/>
                    <a:pt x="40" y="7"/>
                    <a:pt x="40" y="7"/>
                  </a:cubicBezTo>
                  <a:cubicBezTo>
                    <a:pt x="39" y="7"/>
                    <a:pt x="35" y="7"/>
                    <a:pt x="35" y="8"/>
                  </a:cubicBezTo>
                  <a:cubicBezTo>
                    <a:pt x="35" y="9"/>
                    <a:pt x="32" y="9"/>
                    <a:pt x="32" y="9"/>
                  </a:cubicBezTo>
                  <a:cubicBezTo>
                    <a:pt x="31" y="9"/>
                    <a:pt x="30" y="10"/>
                    <a:pt x="30" y="10"/>
                  </a:cubicBezTo>
                  <a:cubicBezTo>
                    <a:pt x="29" y="10"/>
                    <a:pt x="29" y="11"/>
                    <a:pt x="29" y="11"/>
                  </a:cubicBezTo>
                  <a:cubicBezTo>
                    <a:pt x="26" y="12"/>
                    <a:pt x="26" y="11"/>
                    <a:pt x="24" y="12"/>
                  </a:cubicBezTo>
                  <a:cubicBezTo>
                    <a:pt x="23" y="12"/>
                    <a:pt x="23" y="12"/>
                    <a:pt x="23" y="13"/>
                  </a:cubicBezTo>
                  <a:cubicBezTo>
                    <a:pt x="23" y="13"/>
                    <a:pt x="20" y="13"/>
                    <a:pt x="19" y="14"/>
                  </a:cubicBezTo>
                  <a:cubicBezTo>
                    <a:pt x="19" y="14"/>
                    <a:pt x="20" y="16"/>
                    <a:pt x="17" y="16"/>
                  </a:cubicBezTo>
                  <a:cubicBezTo>
                    <a:pt x="17" y="16"/>
                    <a:pt x="16" y="18"/>
                    <a:pt x="18" y="18"/>
                  </a:cubicBezTo>
                  <a:cubicBezTo>
                    <a:pt x="17" y="19"/>
                    <a:pt x="16" y="19"/>
                    <a:pt x="15" y="19"/>
                  </a:cubicBezTo>
                  <a:cubicBezTo>
                    <a:pt x="14" y="21"/>
                    <a:pt x="17" y="20"/>
                    <a:pt x="17" y="21"/>
                  </a:cubicBezTo>
                  <a:cubicBezTo>
                    <a:pt x="17" y="21"/>
                    <a:pt x="15" y="21"/>
                    <a:pt x="16" y="22"/>
                  </a:cubicBezTo>
                  <a:cubicBezTo>
                    <a:pt x="16" y="22"/>
                    <a:pt x="18" y="22"/>
                    <a:pt x="17" y="22"/>
                  </a:cubicBezTo>
                  <a:cubicBezTo>
                    <a:pt x="18" y="22"/>
                    <a:pt x="18" y="22"/>
                    <a:pt x="18" y="22"/>
                  </a:cubicBezTo>
                  <a:cubicBezTo>
                    <a:pt x="19" y="22"/>
                    <a:pt x="19" y="23"/>
                    <a:pt x="21" y="23"/>
                  </a:cubicBezTo>
                  <a:cubicBezTo>
                    <a:pt x="21" y="24"/>
                    <a:pt x="20" y="24"/>
                    <a:pt x="20" y="25"/>
                  </a:cubicBezTo>
                  <a:cubicBezTo>
                    <a:pt x="17" y="25"/>
                    <a:pt x="14" y="25"/>
                    <a:pt x="11" y="25"/>
                  </a:cubicBezTo>
                  <a:cubicBezTo>
                    <a:pt x="11" y="25"/>
                    <a:pt x="12" y="24"/>
                    <a:pt x="12" y="24"/>
                  </a:cubicBezTo>
                  <a:cubicBezTo>
                    <a:pt x="11" y="23"/>
                    <a:pt x="10" y="24"/>
                    <a:pt x="9" y="23"/>
                  </a:cubicBezTo>
                  <a:cubicBezTo>
                    <a:pt x="8" y="23"/>
                    <a:pt x="8" y="22"/>
                    <a:pt x="7" y="22"/>
                  </a:cubicBezTo>
                  <a:cubicBezTo>
                    <a:pt x="7" y="22"/>
                    <a:pt x="5" y="22"/>
                    <a:pt x="5" y="22"/>
                  </a:cubicBezTo>
                  <a:cubicBezTo>
                    <a:pt x="4" y="22"/>
                    <a:pt x="4" y="22"/>
                    <a:pt x="2" y="22"/>
                  </a:cubicBezTo>
                  <a:cubicBezTo>
                    <a:pt x="2" y="21"/>
                    <a:pt x="0" y="21"/>
                    <a:pt x="1" y="19"/>
                  </a:cubicBezTo>
                  <a:cubicBezTo>
                    <a:pt x="4" y="21"/>
                    <a:pt x="1" y="17"/>
                    <a:pt x="6" y="18"/>
                  </a:cubicBezTo>
                  <a:cubicBezTo>
                    <a:pt x="7" y="18"/>
                    <a:pt x="5" y="17"/>
                    <a:pt x="5" y="17"/>
                  </a:cubicBezTo>
                  <a:cubicBezTo>
                    <a:pt x="5" y="17"/>
                    <a:pt x="8" y="17"/>
                    <a:pt x="6" y="17"/>
                  </a:cubicBezTo>
                  <a:cubicBezTo>
                    <a:pt x="7" y="16"/>
                    <a:pt x="9" y="16"/>
                    <a:pt x="11" y="16"/>
                  </a:cubicBezTo>
                  <a:cubicBezTo>
                    <a:pt x="10" y="15"/>
                    <a:pt x="14" y="14"/>
                    <a:pt x="11" y="14"/>
                  </a:cubicBezTo>
                  <a:cubicBezTo>
                    <a:pt x="11" y="13"/>
                    <a:pt x="13" y="13"/>
                    <a:pt x="14" y="13"/>
                  </a:cubicBezTo>
                  <a:cubicBezTo>
                    <a:pt x="14" y="12"/>
                    <a:pt x="15" y="12"/>
                    <a:pt x="16" y="12"/>
                  </a:cubicBezTo>
                  <a:cubicBezTo>
                    <a:pt x="14" y="11"/>
                    <a:pt x="17" y="11"/>
                    <a:pt x="16" y="9"/>
                  </a:cubicBezTo>
                  <a:cubicBezTo>
                    <a:pt x="20" y="9"/>
                    <a:pt x="21" y="8"/>
                    <a:pt x="24" y="8"/>
                  </a:cubicBezTo>
                  <a:cubicBezTo>
                    <a:pt x="25" y="8"/>
                    <a:pt x="24" y="7"/>
                    <a:pt x="25" y="7"/>
                  </a:cubicBezTo>
                  <a:cubicBezTo>
                    <a:pt x="25" y="7"/>
                    <a:pt x="26" y="7"/>
                    <a:pt x="26" y="7"/>
                  </a:cubicBezTo>
                  <a:cubicBezTo>
                    <a:pt x="26" y="7"/>
                    <a:pt x="27" y="7"/>
                    <a:pt x="28" y="6"/>
                  </a:cubicBezTo>
                  <a:cubicBezTo>
                    <a:pt x="28" y="6"/>
                    <a:pt x="29" y="6"/>
                    <a:pt x="29" y="5"/>
                  </a:cubicBezTo>
                  <a:cubicBezTo>
                    <a:pt x="31" y="5"/>
                    <a:pt x="32" y="5"/>
                    <a:pt x="34" y="5"/>
                  </a:cubicBezTo>
                  <a:cubicBezTo>
                    <a:pt x="35" y="4"/>
                    <a:pt x="36" y="5"/>
                    <a:pt x="40" y="4"/>
                  </a:cubicBezTo>
                  <a:cubicBezTo>
                    <a:pt x="41" y="4"/>
                    <a:pt x="40" y="4"/>
                    <a:pt x="41" y="4"/>
                  </a:cubicBezTo>
                  <a:cubicBezTo>
                    <a:pt x="42" y="4"/>
                    <a:pt x="43" y="4"/>
                    <a:pt x="43" y="4"/>
                  </a:cubicBezTo>
                  <a:cubicBezTo>
                    <a:pt x="44" y="4"/>
                    <a:pt x="42" y="3"/>
                    <a:pt x="44" y="3"/>
                  </a:cubicBezTo>
                  <a:cubicBezTo>
                    <a:pt x="44" y="3"/>
                    <a:pt x="44" y="3"/>
                    <a:pt x="45" y="3"/>
                  </a:cubicBezTo>
                  <a:cubicBezTo>
                    <a:pt x="46" y="3"/>
                    <a:pt x="49" y="3"/>
                    <a:pt x="52" y="3"/>
                  </a:cubicBezTo>
                  <a:cubicBezTo>
                    <a:pt x="53" y="3"/>
                    <a:pt x="53" y="3"/>
                    <a:pt x="54" y="2"/>
                  </a:cubicBezTo>
                  <a:cubicBezTo>
                    <a:pt x="54" y="2"/>
                    <a:pt x="55" y="2"/>
                    <a:pt x="55" y="2"/>
                  </a:cubicBezTo>
                  <a:cubicBezTo>
                    <a:pt x="57" y="1"/>
                    <a:pt x="59" y="3"/>
                    <a:pt x="5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23"/>
            <p:cNvSpPr/>
            <p:nvPr/>
          </p:nvSpPr>
          <p:spPr bwMode="auto">
            <a:xfrm>
              <a:off x="2613025" y="3492500"/>
              <a:ext cx="26988" cy="7938"/>
            </a:xfrm>
            <a:custGeom>
              <a:gdLst>
                <a:gd fmla="*/ 5 w 7" name="T0"/>
                <a:gd fmla="*/ 0 h 2" name="T1"/>
                <a:gd fmla="*/ 7 w 7" name="T2"/>
                <a:gd fmla="*/ 0 h 2" name="T3"/>
                <a:gd fmla="*/ 5 w 7" name="T4"/>
                <a:gd fmla="*/ 0 h 2" name="T5"/>
              </a:gdLst>
              <a:cxnLst>
                <a:cxn ang="0">
                  <a:pos x="T0" y="T1"/>
                </a:cxn>
                <a:cxn ang="0">
                  <a:pos x="T2" y="T3"/>
                </a:cxn>
                <a:cxn ang="0">
                  <a:pos x="T4" y="T5"/>
                </a:cxn>
              </a:cxnLst>
              <a:rect b="b" l="0" r="r" t="0"/>
              <a:pathLst>
                <a:path h="2" w="7">
                  <a:moveTo>
                    <a:pt x="5" y="0"/>
                  </a:moveTo>
                  <a:cubicBezTo>
                    <a:pt x="6" y="0"/>
                    <a:pt x="6" y="0"/>
                    <a:pt x="7" y="0"/>
                  </a:cubicBezTo>
                  <a:cubicBezTo>
                    <a:pt x="7" y="2"/>
                    <a:pt x="0" y="0"/>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24"/>
            <p:cNvSpPr/>
            <p:nvPr/>
          </p:nvSpPr>
          <p:spPr bwMode="auto">
            <a:xfrm>
              <a:off x="6227763" y="3500438"/>
              <a:ext cx="79375" cy="30163"/>
            </a:xfrm>
            <a:custGeom>
              <a:gdLst>
                <a:gd fmla="*/ 6 w 21" name="T0"/>
                <a:gd fmla="*/ 0 h 8" name="T1"/>
                <a:gd fmla="*/ 7 w 21" name="T2"/>
                <a:gd fmla="*/ 1 h 8" name="T3"/>
                <a:gd fmla="*/ 13 w 21" name="T4"/>
                <a:gd fmla="*/ 2 h 8" name="T5"/>
                <a:gd fmla="*/ 16 w 21" name="T6"/>
                <a:gd fmla="*/ 1 h 8" name="T7"/>
                <a:gd fmla="*/ 21 w 21" name="T8"/>
                <a:gd fmla="*/ 2 h 8" name="T9"/>
                <a:gd fmla="*/ 20 w 21" name="T10"/>
                <a:gd fmla="*/ 4 h 8" name="T11"/>
                <a:gd fmla="*/ 12 w 21" name="T12"/>
                <a:gd fmla="*/ 5 h 8" name="T13"/>
                <a:gd fmla="*/ 12 w 21" name="T14"/>
                <a:gd fmla="*/ 6 h 8" name="T15"/>
                <a:gd fmla="*/ 10 w 21" name="T16"/>
                <a:gd fmla="*/ 7 h 8" name="T17"/>
                <a:gd fmla="*/ 7 w 21" name="T18"/>
                <a:gd fmla="*/ 7 h 8" name="T19"/>
                <a:gd fmla="*/ 3 w 21" name="T20"/>
                <a:gd fmla="*/ 6 h 8" name="T21"/>
                <a:gd fmla="*/ 0 w 21" name="T22"/>
                <a:gd fmla="*/ 2 h 8" name="T23"/>
                <a:gd fmla="*/ 6 w 21" name="T24"/>
                <a:gd fmla="*/ 0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21">
                  <a:moveTo>
                    <a:pt x="6" y="0"/>
                  </a:moveTo>
                  <a:cubicBezTo>
                    <a:pt x="6" y="0"/>
                    <a:pt x="7" y="1"/>
                    <a:pt x="7" y="1"/>
                  </a:cubicBezTo>
                  <a:cubicBezTo>
                    <a:pt x="7" y="2"/>
                    <a:pt x="11" y="2"/>
                    <a:pt x="13" y="2"/>
                  </a:cubicBezTo>
                  <a:cubicBezTo>
                    <a:pt x="14" y="3"/>
                    <a:pt x="15" y="1"/>
                    <a:pt x="16" y="1"/>
                  </a:cubicBezTo>
                  <a:cubicBezTo>
                    <a:pt x="17" y="1"/>
                    <a:pt x="18" y="2"/>
                    <a:pt x="21" y="2"/>
                  </a:cubicBezTo>
                  <a:cubicBezTo>
                    <a:pt x="21" y="2"/>
                    <a:pt x="16" y="3"/>
                    <a:pt x="20" y="4"/>
                  </a:cubicBezTo>
                  <a:cubicBezTo>
                    <a:pt x="18" y="5"/>
                    <a:pt x="15" y="5"/>
                    <a:pt x="12" y="5"/>
                  </a:cubicBezTo>
                  <a:cubicBezTo>
                    <a:pt x="10" y="5"/>
                    <a:pt x="11" y="6"/>
                    <a:pt x="12" y="6"/>
                  </a:cubicBezTo>
                  <a:cubicBezTo>
                    <a:pt x="13" y="7"/>
                    <a:pt x="6" y="6"/>
                    <a:pt x="10" y="7"/>
                  </a:cubicBezTo>
                  <a:cubicBezTo>
                    <a:pt x="9" y="8"/>
                    <a:pt x="6" y="6"/>
                    <a:pt x="7" y="7"/>
                  </a:cubicBezTo>
                  <a:cubicBezTo>
                    <a:pt x="5" y="7"/>
                    <a:pt x="6" y="6"/>
                    <a:pt x="3" y="6"/>
                  </a:cubicBezTo>
                  <a:cubicBezTo>
                    <a:pt x="2" y="5"/>
                    <a:pt x="2" y="3"/>
                    <a:pt x="0" y="2"/>
                  </a:cubicBezTo>
                  <a:cubicBezTo>
                    <a:pt x="1" y="1"/>
                    <a:pt x="6" y="2"/>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25"/>
            <p:cNvSpPr/>
            <p:nvPr/>
          </p:nvSpPr>
          <p:spPr bwMode="auto">
            <a:xfrm>
              <a:off x="2343150" y="3503613"/>
              <a:ext cx="22225" cy="7938"/>
            </a:xfrm>
            <a:custGeom>
              <a:gdLst>
                <a:gd fmla="*/ 3 w 6" name="T0"/>
                <a:gd fmla="*/ 0 h 2" name="T1"/>
                <a:gd fmla="*/ 4 w 6" name="T2"/>
                <a:gd fmla="*/ 2 h 2" name="T3"/>
                <a:gd fmla="*/ 0 w 6" name="T4"/>
                <a:gd fmla="*/ 2 h 2" name="T5"/>
                <a:gd fmla="*/ 3 w 6" name="T6"/>
                <a:gd fmla="*/ 0 h 2" name="T7"/>
              </a:gdLst>
              <a:cxnLst>
                <a:cxn ang="0">
                  <a:pos x="T0" y="T1"/>
                </a:cxn>
                <a:cxn ang="0">
                  <a:pos x="T2" y="T3"/>
                </a:cxn>
                <a:cxn ang="0">
                  <a:pos x="T4" y="T5"/>
                </a:cxn>
                <a:cxn ang="0">
                  <a:pos x="T6" y="T7"/>
                </a:cxn>
              </a:cxnLst>
              <a:rect b="b" l="0" r="r" t="0"/>
              <a:pathLst>
                <a:path h="2" w="6">
                  <a:moveTo>
                    <a:pt x="3" y="0"/>
                  </a:moveTo>
                  <a:cubicBezTo>
                    <a:pt x="6" y="1"/>
                    <a:pt x="4" y="1"/>
                    <a:pt x="4" y="2"/>
                  </a:cubicBezTo>
                  <a:cubicBezTo>
                    <a:pt x="3" y="2"/>
                    <a:pt x="2" y="2"/>
                    <a:pt x="0" y="2"/>
                  </a:cubicBezTo>
                  <a:cubicBezTo>
                    <a:pt x="0" y="1"/>
                    <a:pt x="3" y="1"/>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26"/>
            <p:cNvSpPr/>
            <p:nvPr/>
          </p:nvSpPr>
          <p:spPr bwMode="auto">
            <a:xfrm>
              <a:off x="6313488" y="3503613"/>
              <a:ext cx="38100" cy="19050"/>
            </a:xfrm>
            <a:custGeom>
              <a:gdLst>
                <a:gd fmla="*/ 0 w 10" name="T0"/>
                <a:gd fmla="*/ 2 h 5" name="T1"/>
                <a:gd fmla="*/ 10 w 10" name="T2"/>
                <a:gd fmla="*/ 3 h 5" name="T3"/>
                <a:gd fmla="*/ 6 w 10" name="T4"/>
                <a:gd fmla="*/ 5 h 5" name="T5"/>
                <a:gd fmla="*/ 4 w 10" name="T6"/>
                <a:gd fmla="*/ 4 h 5" name="T7"/>
                <a:gd fmla="*/ 2 w 10" name="T8"/>
                <a:gd fmla="*/ 4 h 5" name="T9"/>
                <a:gd fmla="*/ 0 w 10" name="T10"/>
                <a:gd fmla="*/ 2 h 5" name="T11"/>
              </a:gdLst>
              <a:cxnLst>
                <a:cxn ang="0">
                  <a:pos x="T0" y="T1"/>
                </a:cxn>
                <a:cxn ang="0">
                  <a:pos x="T2" y="T3"/>
                </a:cxn>
                <a:cxn ang="0">
                  <a:pos x="T4" y="T5"/>
                </a:cxn>
                <a:cxn ang="0">
                  <a:pos x="T6" y="T7"/>
                </a:cxn>
                <a:cxn ang="0">
                  <a:pos x="T8" y="T9"/>
                </a:cxn>
                <a:cxn ang="0">
                  <a:pos x="T10" y="T11"/>
                </a:cxn>
              </a:cxnLst>
              <a:rect b="b" l="0" r="r" t="0"/>
              <a:pathLst>
                <a:path h="5" w="10">
                  <a:moveTo>
                    <a:pt x="0" y="2"/>
                  </a:moveTo>
                  <a:cubicBezTo>
                    <a:pt x="3" y="0"/>
                    <a:pt x="9" y="2"/>
                    <a:pt x="10" y="3"/>
                  </a:cubicBezTo>
                  <a:cubicBezTo>
                    <a:pt x="10" y="4"/>
                    <a:pt x="6" y="3"/>
                    <a:pt x="6" y="5"/>
                  </a:cubicBezTo>
                  <a:cubicBezTo>
                    <a:pt x="5" y="5"/>
                    <a:pt x="5" y="4"/>
                    <a:pt x="4" y="4"/>
                  </a:cubicBezTo>
                  <a:cubicBezTo>
                    <a:pt x="4" y="4"/>
                    <a:pt x="3" y="4"/>
                    <a:pt x="2" y="4"/>
                  </a:cubicBezTo>
                  <a:cubicBezTo>
                    <a:pt x="1" y="3"/>
                    <a:pt x="3" y="2"/>
                    <a:pt x="0"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27"/>
            <p:cNvSpPr/>
            <p:nvPr/>
          </p:nvSpPr>
          <p:spPr bwMode="auto">
            <a:xfrm>
              <a:off x="6362700" y="3511550"/>
              <a:ext cx="60325" cy="15875"/>
            </a:xfrm>
            <a:custGeom>
              <a:gdLst>
                <a:gd fmla="*/ 1 w 16" name="T0"/>
                <a:gd fmla="*/ 0 h 4" name="T1"/>
                <a:gd fmla="*/ 3 w 16" name="T2"/>
                <a:gd fmla="*/ 0 h 4" name="T3"/>
                <a:gd fmla="*/ 8 w 16" name="T4"/>
                <a:gd fmla="*/ 1 h 4" name="T5"/>
                <a:gd fmla="*/ 13 w 16" name="T6"/>
                <a:gd fmla="*/ 2 h 4" name="T7"/>
                <a:gd fmla="*/ 15 w 16" name="T8"/>
                <a:gd fmla="*/ 3 h 4" name="T9"/>
                <a:gd fmla="*/ 3 w 16" name="T10"/>
                <a:gd fmla="*/ 2 h 4" name="T11"/>
                <a:gd fmla="*/ 1 w 1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6">
                  <a:moveTo>
                    <a:pt x="1" y="0"/>
                  </a:moveTo>
                  <a:cubicBezTo>
                    <a:pt x="2" y="0"/>
                    <a:pt x="3" y="0"/>
                    <a:pt x="3" y="0"/>
                  </a:cubicBezTo>
                  <a:cubicBezTo>
                    <a:pt x="6" y="0"/>
                    <a:pt x="6" y="1"/>
                    <a:pt x="8" y="1"/>
                  </a:cubicBezTo>
                  <a:cubicBezTo>
                    <a:pt x="10" y="2"/>
                    <a:pt x="11" y="2"/>
                    <a:pt x="13" y="2"/>
                  </a:cubicBezTo>
                  <a:cubicBezTo>
                    <a:pt x="14" y="3"/>
                    <a:pt x="16" y="2"/>
                    <a:pt x="15" y="3"/>
                  </a:cubicBezTo>
                  <a:cubicBezTo>
                    <a:pt x="10" y="4"/>
                    <a:pt x="8" y="2"/>
                    <a:pt x="3" y="2"/>
                  </a:cubicBezTo>
                  <a:cubicBezTo>
                    <a:pt x="5" y="1"/>
                    <a:pt x="0" y="2"/>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28"/>
            <p:cNvSpPr/>
            <p:nvPr/>
          </p:nvSpPr>
          <p:spPr bwMode="auto">
            <a:xfrm>
              <a:off x="2593975" y="3533775"/>
              <a:ext cx="93663" cy="38100"/>
            </a:xfrm>
            <a:custGeom>
              <a:gdLst>
                <a:gd fmla="*/ 8 w 25" name="T0"/>
                <a:gd fmla="*/ 2 h 10" name="T1"/>
                <a:gd fmla="*/ 8 w 25" name="T2"/>
                <a:gd fmla="*/ 2 h 10" name="T3"/>
                <a:gd fmla="*/ 19 w 25" name="T4"/>
                <a:gd fmla="*/ 0 h 10" name="T5"/>
                <a:gd fmla="*/ 21 w 25" name="T6"/>
                <a:gd fmla="*/ 2 h 10" name="T7"/>
                <a:gd fmla="*/ 19 w 25" name="T8"/>
                <a:gd fmla="*/ 4 h 10" name="T9"/>
                <a:gd fmla="*/ 24 w 25" name="T10"/>
                <a:gd fmla="*/ 4 h 10" name="T11"/>
                <a:gd fmla="*/ 25 w 25" name="T12"/>
                <a:gd fmla="*/ 8 h 10" name="T13"/>
                <a:gd fmla="*/ 22 w 25" name="T14"/>
                <a:gd fmla="*/ 8 h 10" name="T15"/>
                <a:gd fmla="*/ 22 w 25" name="T16"/>
                <a:gd fmla="*/ 9 h 10" name="T17"/>
                <a:gd fmla="*/ 19 w 25" name="T18"/>
                <a:gd fmla="*/ 9 h 10" name="T19"/>
                <a:gd fmla="*/ 16 w 25" name="T20"/>
                <a:gd fmla="*/ 10 h 10" name="T21"/>
                <a:gd fmla="*/ 13 w 25" name="T22"/>
                <a:gd fmla="*/ 8 h 10" name="T23"/>
                <a:gd fmla="*/ 10 w 25" name="T24"/>
                <a:gd fmla="*/ 7 h 10" name="T25"/>
                <a:gd fmla="*/ 8 w 25" name="T26"/>
                <a:gd fmla="*/ 6 h 10" name="T27"/>
                <a:gd fmla="*/ 3 w 25" name="T28"/>
                <a:gd fmla="*/ 5 h 10" name="T29"/>
                <a:gd fmla="*/ 0 w 25" name="T30"/>
                <a:gd fmla="*/ 5 h 10" name="T31"/>
                <a:gd fmla="*/ 10 w 25" name="T32"/>
                <a:gd fmla="*/ 5 h 10" name="T33"/>
                <a:gd fmla="*/ 11 w 25" name="T34"/>
                <a:gd fmla="*/ 3 h 10" name="T35"/>
                <a:gd fmla="*/ 7 w 25" name="T36"/>
                <a:gd fmla="*/ 2 h 10" name="T37"/>
                <a:gd fmla="*/ 8 w 25" name="T38"/>
                <a:gd fmla="*/ 2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25">
                  <a:moveTo>
                    <a:pt x="8" y="2"/>
                  </a:moveTo>
                  <a:cubicBezTo>
                    <a:pt x="9" y="2"/>
                    <a:pt x="9" y="2"/>
                    <a:pt x="8" y="2"/>
                  </a:cubicBezTo>
                  <a:cubicBezTo>
                    <a:pt x="10" y="0"/>
                    <a:pt x="18" y="2"/>
                    <a:pt x="19" y="0"/>
                  </a:cubicBezTo>
                  <a:cubicBezTo>
                    <a:pt x="20" y="0"/>
                    <a:pt x="21" y="1"/>
                    <a:pt x="21" y="2"/>
                  </a:cubicBezTo>
                  <a:cubicBezTo>
                    <a:pt x="21" y="3"/>
                    <a:pt x="19" y="3"/>
                    <a:pt x="19" y="4"/>
                  </a:cubicBezTo>
                  <a:cubicBezTo>
                    <a:pt x="20" y="5"/>
                    <a:pt x="22" y="4"/>
                    <a:pt x="24" y="4"/>
                  </a:cubicBezTo>
                  <a:cubicBezTo>
                    <a:pt x="25" y="6"/>
                    <a:pt x="24" y="6"/>
                    <a:pt x="25" y="8"/>
                  </a:cubicBezTo>
                  <a:cubicBezTo>
                    <a:pt x="24" y="8"/>
                    <a:pt x="22" y="8"/>
                    <a:pt x="22" y="8"/>
                  </a:cubicBezTo>
                  <a:cubicBezTo>
                    <a:pt x="22" y="8"/>
                    <a:pt x="22" y="9"/>
                    <a:pt x="22" y="9"/>
                  </a:cubicBezTo>
                  <a:cubicBezTo>
                    <a:pt x="21" y="9"/>
                    <a:pt x="20" y="9"/>
                    <a:pt x="19" y="9"/>
                  </a:cubicBezTo>
                  <a:cubicBezTo>
                    <a:pt x="18" y="9"/>
                    <a:pt x="17" y="10"/>
                    <a:pt x="16" y="10"/>
                  </a:cubicBezTo>
                  <a:cubicBezTo>
                    <a:pt x="14" y="10"/>
                    <a:pt x="14" y="9"/>
                    <a:pt x="13" y="8"/>
                  </a:cubicBezTo>
                  <a:cubicBezTo>
                    <a:pt x="12" y="8"/>
                    <a:pt x="9" y="8"/>
                    <a:pt x="10" y="7"/>
                  </a:cubicBezTo>
                  <a:cubicBezTo>
                    <a:pt x="8" y="7"/>
                    <a:pt x="8" y="7"/>
                    <a:pt x="8" y="6"/>
                  </a:cubicBezTo>
                  <a:cubicBezTo>
                    <a:pt x="6" y="6"/>
                    <a:pt x="5" y="6"/>
                    <a:pt x="3" y="5"/>
                  </a:cubicBezTo>
                  <a:cubicBezTo>
                    <a:pt x="1" y="5"/>
                    <a:pt x="0" y="6"/>
                    <a:pt x="0" y="5"/>
                  </a:cubicBezTo>
                  <a:cubicBezTo>
                    <a:pt x="5" y="4"/>
                    <a:pt x="6" y="5"/>
                    <a:pt x="10" y="5"/>
                  </a:cubicBezTo>
                  <a:cubicBezTo>
                    <a:pt x="11" y="5"/>
                    <a:pt x="11" y="4"/>
                    <a:pt x="11" y="3"/>
                  </a:cubicBezTo>
                  <a:cubicBezTo>
                    <a:pt x="11" y="2"/>
                    <a:pt x="6" y="4"/>
                    <a:pt x="7" y="2"/>
                  </a:cubicBezTo>
                  <a:cubicBezTo>
                    <a:pt x="8" y="2"/>
                    <a:pt x="8" y="2"/>
                    <a:pt x="8"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29"/>
            <p:cNvSpPr/>
            <p:nvPr/>
          </p:nvSpPr>
          <p:spPr bwMode="auto">
            <a:xfrm>
              <a:off x="2927350" y="3538538"/>
              <a:ext cx="57150" cy="14288"/>
            </a:xfrm>
            <a:custGeom>
              <a:gdLst>
                <a:gd fmla="*/ 0 w 15" name="T0"/>
                <a:gd fmla="*/ 1 h 4" name="T1"/>
                <a:gd fmla="*/ 4 w 15" name="T2"/>
                <a:gd fmla="*/ 0 h 4" name="T3"/>
                <a:gd fmla="*/ 15 w 15" name="T4"/>
                <a:gd fmla="*/ 2 h 4" name="T5"/>
                <a:gd fmla="*/ 14 w 15" name="T6"/>
                <a:gd fmla="*/ 4 h 4" name="T7"/>
                <a:gd fmla="*/ 3 w 15" name="T8"/>
                <a:gd fmla="*/ 2 h 4" name="T9"/>
                <a:gd fmla="*/ 0 w 15" name="T10"/>
                <a:gd fmla="*/ 1 h 4" name="T11"/>
              </a:gdLst>
              <a:cxnLst>
                <a:cxn ang="0">
                  <a:pos x="T0" y="T1"/>
                </a:cxn>
                <a:cxn ang="0">
                  <a:pos x="T2" y="T3"/>
                </a:cxn>
                <a:cxn ang="0">
                  <a:pos x="T4" y="T5"/>
                </a:cxn>
                <a:cxn ang="0">
                  <a:pos x="T6" y="T7"/>
                </a:cxn>
                <a:cxn ang="0">
                  <a:pos x="T8" y="T9"/>
                </a:cxn>
                <a:cxn ang="0">
                  <a:pos x="T10" y="T11"/>
                </a:cxn>
              </a:cxnLst>
              <a:rect b="b" l="0" r="r" t="0"/>
              <a:pathLst>
                <a:path h="4" w="15">
                  <a:moveTo>
                    <a:pt x="0" y="1"/>
                  </a:moveTo>
                  <a:cubicBezTo>
                    <a:pt x="1" y="0"/>
                    <a:pt x="3" y="0"/>
                    <a:pt x="4" y="0"/>
                  </a:cubicBezTo>
                  <a:cubicBezTo>
                    <a:pt x="8" y="0"/>
                    <a:pt x="12" y="1"/>
                    <a:pt x="15" y="2"/>
                  </a:cubicBezTo>
                  <a:cubicBezTo>
                    <a:pt x="15" y="2"/>
                    <a:pt x="14" y="3"/>
                    <a:pt x="14" y="4"/>
                  </a:cubicBezTo>
                  <a:cubicBezTo>
                    <a:pt x="9" y="3"/>
                    <a:pt x="7" y="3"/>
                    <a:pt x="3" y="2"/>
                  </a:cubicBezTo>
                  <a:cubicBezTo>
                    <a:pt x="2" y="1"/>
                    <a:pt x="2" y="0"/>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30"/>
            <p:cNvSpPr/>
            <p:nvPr/>
          </p:nvSpPr>
          <p:spPr bwMode="auto">
            <a:xfrm>
              <a:off x="6280150" y="3538538"/>
              <a:ext cx="33338" cy="6350"/>
            </a:xfrm>
            <a:custGeom>
              <a:gdLst>
                <a:gd fmla="*/ 9 w 9" name="T0"/>
                <a:gd fmla="*/ 2 h 2" name="T1"/>
                <a:gd fmla="*/ 0 w 9" name="T2"/>
                <a:gd fmla="*/ 1 h 2" name="T3"/>
                <a:gd fmla="*/ 3 w 9" name="T4"/>
                <a:gd fmla="*/ 0 h 2" name="T5"/>
                <a:gd fmla="*/ 9 w 9" name="T6"/>
                <a:gd fmla="*/ 2 h 2" name="T7"/>
              </a:gdLst>
              <a:cxnLst>
                <a:cxn ang="0">
                  <a:pos x="T0" y="T1"/>
                </a:cxn>
                <a:cxn ang="0">
                  <a:pos x="T2" y="T3"/>
                </a:cxn>
                <a:cxn ang="0">
                  <a:pos x="T4" y="T5"/>
                </a:cxn>
                <a:cxn ang="0">
                  <a:pos x="T6" y="T7"/>
                </a:cxn>
              </a:cxnLst>
              <a:rect b="b" l="0" r="r" t="0"/>
              <a:pathLst>
                <a:path h="2" w="9">
                  <a:moveTo>
                    <a:pt x="9" y="2"/>
                  </a:moveTo>
                  <a:cubicBezTo>
                    <a:pt x="8" y="2"/>
                    <a:pt x="2" y="2"/>
                    <a:pt x="0" y="1"/>
                  </a:cubicBezTo>
                  <a:cubicBezTo>
                    <a:pt x="0" y="0"/>
                    <a:pt x="3" y="1"/>
                    <a:pt x="3" y="0"/>
                  </a:cubicBezTo>
                  <a:cubicBezTo>
                    <a:pt x="5" y="1"/>
                    <a:pt x="9" y="0"/>
                    <a:pt x="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31"/>
            <p:cNvSpPr/>
            <p:nvPr/>
          </p:nvSpPr>
          <p:spPr bwMode="auto">
            <a:xfrm>
              <a:off x="3336925" y="3579813"/>
              <a:ext cx="30163" cy="6350"/>
            </a:xfrm>
            <a:custGeom>
              <a:gdLst>
                <a:gd fmla="*/ 8 w 8" name="T0"/>
                <a:gd fmla="*/ 2 h 2" name="T1"/>
                <a:gd fmla="*/ 0 w 8" name="T2"/>
                <a:gd fmla="*/ 1 h 2" name="T3"/>
                <a:gd fmla="*/ 8 w 8" name="T4"/>
                <a:gd fmla="*/ 2 h 2" name="T5"/>
              </a:gdLst>
              <a:cxnLst>
                <a:cxn ang="0">
                  <a:pos x="T0" y="T1"/>
                </a:cxn>
                <a:cxn ang="0">
                  <a:pos x="T2" y="T3"/>
                </a:cxn>
                <a:cxn ang="0">
                  <a:pos x="T4" y="T5"/>
                </a:cxn>
              </a:cxnLst>
              <a:rect b="b" l="0" r="r" t="0"/>
              <a:pathLst>
                <a:path h="2" w="8">
                  <a:moveTo>
                    <a:pt x="8" y="2"/>
                  </a:moveTo>
                  <a:cubicBezTo>
                    <a:pt x="4" y="2"/>
                    <a:pt x="4" y="0"/>
                    <a:pt x="0" y="1"/>
                  </a:cubicBezTo>
                  <a:cubicBezTo>
                    <a:pt x="2" y="0"/>
                    <a:pt x="8" y="0"/>
                    <a:pt x="8"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32"/>
            <p:cNvSpPr/>
            <p:nvPr/>
          </p:nvSpPr>
          <p:spPr bwMode="auto">
            <a:xfrm>
              <a:off x="3317875" y="3586163"/>
              <a:ext cx="41275" cy="15875"/>
            </a:xfrm>
            <a:custGeom>
              <a:gdLst>
                <a:gd fmla="*/ 11 w 11" name="T0"/>
                <a:gd fmla="*/ 2 h 4" name="T1"/>
                <a:gd fmla="*/ 1 w 11" name="T2"/>
                <a:gd fmla="*/ 2 h 4" name="T3"/>
                <a:gd fmla="*/ 4 w 11" name="T4"/>
                <a:gd fmla="*/ 1 h 4" name="T5"/>
                <a:gd fmla="*/ 11 w 11" name="T6"/>
                <a:gd fmla="*/ 2 h 4" name="T7"/>
              </a:gdLst>
              <a:cxnLst>
                <a:cxn ang="0">
                  <a:pos x="T0" y="T1"/>
                </a:cxn>
                <a:cxn ang="0">
                  <a:pos x="T2" y="T3"/>
                </a:cxn>
                <a:cxn ang="0">
                  <a:pos x="T4" y="T5"/>
                </a:cxn>
                <a:cxn ang="0">
                  <a:pos x="T6" y="T7"/>
                </a:cxn>
              </a:cxnLst>
              <a:rect b="b" l="0" r="r" t="0"/>
              <a:pathLst>
                <a:path h="4" w="11">
                  <a:moveTo>
                    <a:pt x="11" y="2"/>
                  </a:moveTo>
                  <a:cubicBezTo>
                    <a:pt x="10" y="4"/>
                    <a:pt x="2" y="4"/>
                    <a:pt x="1" y="2"/>
                  </a:cubicBezTo>
                  <a:cubicBezTo>
                    <a:pt x="0" y="0"/>
                    <a:pt x="5" y="2"/>
                    <a:pt x="4" y="1"/>
                  </a:cubicBezTo>
                  <a:cubicBezTo>
                    <a:pt x="6" y="1"/>
                    <a:pt x="8" y="2"/>
                    <a:pt x="1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33"/>
            <p:cNvSpPr/>
            <p:nvPr/>
          </p:nvSpPr>
          <p:spPr bwMode="auto">
            <a:xfrm>
              <a:off x="4878388" y="3598863"/>
              <a:ext cx="25400" cy="11113"/>
            </a:xfrm>
            <a:custGeom>
              <a:gdLst>
                <a:gd fmla="*/ 3 w 7" name="T0"/>
                <a:gd fmla="*/ 0 h 3" name="T1"/>
                <a:gd fmla="*/ 7 w 7" name="T2"/>
                <a:gd fmla="*/ 2 h 3" name="T3"/>
                <a:gd fmla="*/ 2 w 7" name="T4"/>
                <a:gd fmla="*/ 3 h 3" name="T5"/>
                <a:gd fmla="*/ 1 w 7" name="T6"/>
                <a:gd fmla="*/ 0 h 3" name="T7"/>
                <a:gd fmla="*/ 3 w 7" name="T8"/>
                <a:gd fmla="*/ 0 h 3" name="T9"/>
              </a:gdLst>
              <a:cxnLst>
                <a:cxn ang="0">
                  <a:pos x="T0" y="T1"/>
                </a:cxn>
                <a:cxn ang="0">
                  <a:pos x="T2" y="T3"/>
                </a:cxn>
                <a:cxn ang="0">
                  <a:pos x="T4" y="T5"/>
                </a:cxn>
                <a:cxn ang="0">
                  <a:pos x="T6" y="T7"/>
                </a:cxn>
                <a:cxn ang="0">
                  <a:pos x="T8" y="T9"/>
                </a:cxn>
              </a:cxnLst>
              <a:rect b="b" l="0" r="r" t="0"/>
              <a:pathLst>
                <a:path h="3" w="7">
                  <a:moveTo>
                    <a:pt x="3" y="0"/>
                  </a:moveTo>
                  <a:cubicBezTo>
                    <a:pt x="6" y="0"/>
                    <a:pt x="7" y="0"/>
                    <a:pt x="7" y="2"/>
                  </a:cubicBezTo>
                  <a:cubicBezTo>
                    <a:pt x="5" y="2"/>
                    <a:pt x="2" y="2"/>
                    <a:pt x="2" y="3"/>
                  </a:cubicBezTo>
                  <a:cubicBezTo>
                    <a:pt x="0" y="3"/>
                    <a:pt x="2" y="1"/>
                    <a:pt x="1" y="0"/>
                  </a:cubicBezTo>
                  <a:cubicBezTo>
                    <a:pt x="2" y="0"/>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34"/>
            <p:cNvSpPr/>
            <p:nvPr/>
          </p:nvSpPr>
          <p:spPr bwMode="auto">
            <a:xfrm>
              <a:off x="2508250" y="3605213"/>
              <a:ext cx="25400" cy="7938"/>
            </a:xfrm>
            <a:custGeom>
              <a:gdLst>
                <a:gd fmla="*/ 7 w 7" name="T0"/>
                <a:gd fmla="*/ 2 h 2" name="T1"/>
                <a:gd fmla="*/ 0 w 7" name="T2"/>
                <a:gd fmla="*/ 2 h 2" name="T3"/>
                <a:gd fmla="*/ 7 w 7" name="T4"/>
                <a:gd fmla="*/ 2 h 2" name="T5"/>
              </a:gdLst>
              <a:cxnLst>
                <a:cxn ang="0">
                  <a:pos x="T0" y="T1"/>
                </a:cxn>
                <a:cxn ang="0">
                  <a:pos x="T2" y="T3"/>
                </a:cxn>
                <a:cxn ang="0">
                  <a:pos x="T4" y="T5"/>
                </a:cxn>
              </a:cxnLst>
              <a:rect b="b" l="0" r="r" t="0"/>
              <a:pathLst>
                <a:path h="2" w="7">
                  <a:moveTo>
                    <a:pt x="7" y="2"/>
                  </a:moveTo>
                  <a:cubicBezTo>
                    <a:pt x="4" y="1"/>
                    <a:pt x="3" y="2"/>
                    <a:pt x="0" y="2"/>
                  </a:cubicBezTo>
                  <a:cubicBezTo>
                    <a:pt x="1" y="1"/>
                    <a:pt x="7" y="0"/>
                    <a:pt x="7"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35"/>
            <p:cNvSpPr/>
            <p:nvPr/>
          </p:nvSpPr>
          <p:spPr bwMode="auto">
            <a:xfrm>
              <a:off x="2976563" y="3613150"/>
              <a:ext cx="44450" cy="11113"/>
            </a:xfrm>
            <a:custGeom>
              <a:gdLst>
                <a:gd fmla="*/ 10 w 12" name="T0"/>
                <a:gd fmla="*/ 0 h 3" name="T1"/>
                <a:gd fmla="*/ 11 w 12" name="T2"/>
                <a:gd fmla="*/ 3 h 3" name="T3"/>
                <a:gd fmla="*/ 1 w 12" name="T4"/>
                <a:gd fmla="*/ 2 h 3" name="T5"/>
                <a:gd fmla="*/ 3 w 12" name="T6"/>
                <a:gd fmla="*/ 0 h 3" name="T7"/>
                <a:gd fmla="*/ 10 w 12" name="T8"/>
                <a:gd fmla="*/ 0 h 3" name="T9"/>
              </a:gdLst>
              <a:cxnLst>
                <a:cxn ang="0">
                  <a:pos x="T0" y="T1"/>
                </a:cxn>
                <a:cxn ang="0">
                  <a:pos x="T2" y="T3"/>
                </a:cxn>
                <a:cxn ang="0">
                  <a:pos x="T4" y="T5"/>
                </a:cxn>
                <a:cxn ang="0">
                  <a:pos x="T6" y="T7"/>
                </a:cxn>
                <a:cxn ang="0">
                  <a:pos x="T8" y="T9"/>
                </a:cxn>
              </a:cxnLst>
              <a:rect b="b" l="0" r="r" t="0"/>
              <a:pathLst>
                <a:path h="3" w="12">
                  <a:moveTo>
                    <a:pt x="10" y="0"/>
                  </a:moveTo>
                  <a:cubicBezTo>
                    <a:pt x="11" y="1"/>
                    <a:pt x="12" y="2"/>
                    <a:pt x="11" y="3"/>
                  </a:cubicBezTo>
                  <a:cubicBezTo>
                    <a:pt x="7" y="3"/>
                    <a:pt x="2" y="3"/>
                    <a:pt x="1" y="2"/>
                  </a:cubicBezTo>
                  <a:cubicBezTo>
                    <a:pt x="0" y="0"/>
                    <a:pt x="4" y="2"/>
                    <a:pt x="3" y="0"/>
                  </a:cubicBezTo>
                  <a:cubicBezTo>
                    <a:pt x="6" y="0"/>
                    <a:pt x="10" y="1"/>
                    <a:pt x="1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36"/>
            <p:cNvSpPr/>
            <p:nvPr/>
          </p:nvSpPr>
          <p:spPr bwMode="auto">
            <a:xfrm>
              <a:off x="2957513" y="3651250"/>
              <a:ext cx="57150" cy="11113"/>
            </a:xfrm>
            <a:custGeom>
              <a:gdLst>
                <a:gd fmla="*/ 14 w 15" name="T0"/>
                <a:gd fmla="*/ 1 h 3" name="T1"/>
                <a:gd fmla="*/ 10 w 15" name="T2"/>
                <a:gd fmla="*/ 2 h 3" name="T3"/>
                <a:gd fmla="*/ 6 w 15" name="T4"/>
                <a:gd fmla="*/ 3 h 3" name="T5"/>
                <a:gd fmla="*/ 2 w 15" name="T6"/>
                <a:gd fmla="*/ 2 h 3" name="T7"/>
                <a:gd fmla="*/ 3 w 15" name="T8"/>
                <a:gd fmla="*/ 1 h 3" name="T9"/>
                <a:gd fmla="*/ 6 w 15" name="T10"/>
                <a:gd fmla="*/ 0 h 3" name="T11"/>
                <a:gd fmla="*/ 14 w 15" name="T12"/>
                <a:gd fmla="*/ 1 h 3" name="T13"/>
              </a:gdLst>
              <a:cxnLst>
                <a:cxn ang="0">
                  <a:pos x="T0" y="T1"/>
                </a:cxn>
                <a:cxn ang="0">
                  <a:pos x="T2" y="T3"/>
                </a:cxn>
                <a:cxn ang="0">
                  <a:pos x="T4" y="T5"/>
                </a:cxn>
                <a:cxn ang="0">
                  <a:pos x="T6" y="T7"/>
                </a:cxn>
                <a:cxn ang="0">
                  <a:pos x="T8" y="T9"/>
                </a:cxn>
                <a:cxn ang="0">
                  <a:pos x="T10" y="T11"/>
                </a:cxn>
                <a:cxn ang="0">
                  <a:pos x="T12" y="T13"/>
                </a:cxn>
              </a:cxnLst>
              <a:rect b="b" l="0" r="r" t="0"/>
              <a:pathLst>
                <a:path h="3" w="15">
                  <a:moveTo>
                    <a:pt x="14" y="1"/>
                  </a:moveTo>
                  <a:cubicBezTo>
                    <a:pt x="15" y="3"/>
                    <a:pt x="12" y="2"/>
                    <a:pt x="10" y="2"/>
                  </a:cubicBezTo>
                  <a:cubicBezTo>
                    <a:pt x="10" y="2"/>
                    <a:pt x="7" y="3"/>
                    <a:pt x="6" y="3"/>
                  </a:cubicBezTo>
                  <a:cubicBezTo>
                    <a:pt x="5" y="2"/>
                    <a:pt x="3" y="3"/>
                    <a:pt x="2" y="2"/>
                  </a:cubicBezTo>
                  <a:cubicBezTo>
                    <a:pt x="0" y="1"/>
                    <a:pt x="7" y="1"/>
                    <a:pt x="3" y="1"/>
                  </a:cubicBezTo>
                  <a:cubicBezTo>
                    <a:pt x="3" y="0"/>
                    <a:pt x="6" y="1"/>
                    <a:pt x="6" y="0"/>
                  </a:cubicBezTo>
                  <a:cubicBezTo>
                    <a:pt x="9" y="0"/>
                    <a:pt x="12" y="0"/>
                    <a:pt x="1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37"/>
            <p:cNvSpPr/>
            <p:nvPr/>
          </p:nvSpPr>
          <p:spPr bwMode="auto">
            <a:xfrm>
              <a:off x="2962275" y="3668713"/>
              <a:ext cx="25400" cy="7938"/>
            </a:xfrm>
            <a:custGeom>
              <a:gdLst>
                <a:gd fmla="*/ 5 w 7" name="T0"/>
                <a:gd fmla="*/ 2 h 2" name="T1"/>
                <a:gd fmla="*/ 1 w 7" name="T2"/>
                <a:gd fmla="*/ 2 h 2" name="T3"/>
                <a:gd fmla="*/ 5 w 7" name="T4"/>
                <a:gd fmla="*/ 2 h 2" name="T5"/>
              </a:gdLst>
              <a:cxnLst>
                <a:cxn ang="0">
                  <a:pos x="T0" y="T1"/>
                </a:cxn>
                <a:cxn ang="0">
                  <a:pos x="T2" y="T3"/>
                </a:cxn>
                <a:cxn ang="0">
                  <a:pos x="T4" y="T5"/>
                </a:cxn>
              </a:cxnLst>
              <a:rect b="b" l="0" r="r" t="0"/>
              <a:pathLst>
                <a:path h="2" w="7">
                  <a:moveTo>
                    <a:pt x="5" y="2"/>
                  </a:moveTo>
                  <a:cubicBezTo>
                    <a:pt x="3" y="1"/>
                    <a:pt x="4" y="2"/>
                    <a:pt x="1" y="2"/>
                  </a:cubicBezTo>
                  <a:cubicBezTo>
                    <a:pt x="0" y="0"/>
                    <a:pt x="7" y="0"/>
                    <a:pt x="5"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38"/>
            <p:cNvSpPr/>
            <p:nvPr/>
          </p:nvSpPr>
          <p:spPr bwMode="auto">
            <a:xfrm>
              <a:off x="2874963" y="3676650"/>
              <a:ext cx="34925" cy="11113"/>
            </a:xfrm>
            <a:custGeom>
              <a:gdLst>
                <a:gd fmla="*/ 7 w 9" name="T0"/>
                <a:gd fmla="*/ 1 h 3" name="T1"/>
                <a:gd fmla="*/ 8 w 9" name="T2"/>
                <a:gd fmla="*/ 1 h 3" name="T3"/>
                <a:gd fmla="*/ 4 w 9" name="T4"/>
                <a:gd fmla="*/ 2 h 3" name="T5"/>
                <a:gd fmla="*/ 0 w 9" name="T6"/>
                <a:gd fmla="*/ 2 h 3" name="T7"/>
                <a:gd fmla="*/ 7 w 9" name="T8"/>
                <a:gd fmla="*/ 1 h 3" name="T9"/>
              </a:gdLst>
              <a:cxnLst>
                <a:cxn ang="0">
                  <a:pos x="T0" y="T1"/>
                </a:cxn>
                <a:cxn ang="0">
                  <a:pos x="T2" y="T3"/>
                </a:cxn>
                <a:cxn ang="0">
                  <a:pos x="T4" y="T5"/>
                </a:cxn>
                <a:cxn ang="0">
                  <a:pos x="T6" y="T7"/>
                </a:cxn>
                <a:cxn ang="0">
                  <a:pos x="T8" y="T9"/>
                </a:cxn>
              </a:cxnLst>
              <a:rect b="b" l="0" r="r" t="0"/>
              <a:pathLst>
                <a:path h="3" w="9">
                  <a:moveTo>
                    <a:pt x="7" y="1"/>
                  </a:moveTo>
                  <a:cubicBezTo>
                    <a:pt x="7" y="1"/>
                    <a:pt x="8" y="1"/>
                    <a:pt x="8" y="1"/>
                  </a:cubicBezTo>
                  <a:cubicBezTo>
                    <a:pt x="9" y="2"/>
                    <a:pt x="5" y="2"/>
                    <a:pt x="4" y="2"/>
                  </a:cubicBezTo>
                  <a:cubicBezTo>
                    <a:pt x="3" y="3"/>
                    <a:pt x="4" y="2"/>
                    <a:pt x="0" y="2"/>
                  </a:cubicBezTo>
                  <a:cubicBezTo>
                    <a:pt x="2" y="1"/>
                    <a:pt x="3"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39"/>
            <p:cNvSpPr/>
            <p:nvPr/>
          </p:nvSpPr>
          <p:spPr bwMode="auto">
            <a:xfrm>
              <a:off x="2932113" y="3684588"/>
              <a:ext cx="14288" cy="11113"/>
            </a:xfrm>
            <a:custGeom>
              <a:gdLst>
                <a:gd fmla="*/ 1 w 4" name="T0"/>
                <a:gd fmla="*/ 0 h 3" name="T1"/>
                <a:gd fmla="*/ 3 w 4" name="T2"/>
                <a:gd fmla="*/ 2 h 3" name="T3"/>
                <a:gd fmla="*/ 1 w 4" name="T4"/>
                <a:gd fmla="*/ 0 h 3" name="T5"/>
              </a:gdLst>
              <a:cxnLst>
                <a:cxn ang="0">
                  <a:pos x="T0" y="T1"/>
                </a:cxn>
                <a:cxn ang="0">
                  <a:pos x="T2" y="T3"/>
                </a:cxn>
                <a:cxn ang="0">
                  <a:pos x="T4" y="T5"/>
                </a:cxn>
              </a:cxnLst>
              <a:rect b="b" l="0" r="r" t="0"/>
              <a:pathLst>
                <a:path h="3" w="4">
                  <a:moveTo>
                    <a:pt x="1" y="0"/>
                  </a:moveTo>
                  <a:cubicBezTo>
                    <a:pt x="3" y="1"/>
                    <a:pt x="4" y="1"/>
                    <a:pt x="3" y="2"/>
                  </a:cubicBezTo>
                  <a:cubicBezTo>
                    <a:pt x="0" y="3"/>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40"/>
            <p:cNvSpPr/>
            <p:nvPr/>
          </p:nvSpPr>
          <p:spPr bwMode="auto">
            <a:xfrm>
              <a:off x="3997325" y="3762375"/>
              <a:ext cx="66675" cy="38100"/>
            </a:xfrm>
            <a:custGeom>
              <a:gdLst>
                <a:gd fmla="*/ 6 w 18" name="T0"/>
                <a:gd fmla="*/ 0 h 10" name="T1"/>
                <a:gd fmla="*/ 7 w 18" name="T2"/>
                <a:gd fmla="*/ 0 h 10" name="T3"/>
                <a:gd fmla="*/ 14 w 18" name="T4"/>
                <a:gd fmla="*/ 0 h 10" name="T5"/>
                <a:gd fmla="*/ 17 w 18" name="T6"/>
                <a:gd fmla="*/ 1 h 10" name="T7"/>
                <a:gd fmla="*/ 16 w 18" name="T8"/>
                <a:gd fmla="*/ 2 h 10" name="T9"/>
                <a:gd fmla="*/ 14 w 18" name="T10"/>
                <a:gd fmla="*/ 3 h 10" name="T11"/>
                <a:gd fmla="*/ 16 w 18" name="T12"/>
                <a:gd fmla="*/ 5 h 10" name="T13"/>
                <a:gd fmla="*/ 15 w 18" name="T14"/>
                <a:gd fmla="*/ 8 h 10" name="T15"/>
                <a:gd fmla="*/ 10 w 18" name="T16"/>
                <a:gd fmla="*/ 8 h 10" name="T17"/>
                <a:gd fmla="*/ 9 w 18" name="T18"/>
                <a:gd fmla="*/ 9 h 10" name="T19"/>
                <a:gd fmla="*/ 7 w 18" name="T20"/>
                <a:gd fmla="*/ 10 h 10" name="T21"/>
                <a:gd fmla="*/ 1 w 18" name="T22"/>
                <a:gd fmla="*/ 10 h 10" name="T23"/>
                <a:gd fmla="*/ 3 w 18" name="T24"/>
                <a:gd fmla="*/ 7 h 10" name="T25"/>
                <a:gd fmla="*/ 3 w 18" name="T26"/>
                <a:gd fmla="*/ 5 h 10" name="T27"/>
                <a:gd fmla="*/ 1 w 18" name="T28"/>
                <a:gd fmla="*/ 3 h 10" name="T29"/>
                <a:gd fmla="*/ 5 w 18" name="T30"/>
                <a:gd fmla="*/ 3 h 10" name="T31"/>
                <a:gd fmla="*/ 6 w 18" name="T32"/>
                <a:gd fmla="*/ 0 h 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 w="18">
                  <a:moveTo>
                    <a:pt x="6" y="0"/>
                  </a:moveTo>
                  <a:cubicBezTo>
                    <a:pt x="7" y="0"/>
                    <a:pt x="7" y="0"/>
                    <a:pt x="7" y="0"/>
                  </a:cubicBezTo>
                  <a:cubicBezTo>
                    <a:pt x="8" y="1"/>
                    <a:pt x="12" y="0"/>
                    <a:pt x="14" y="0"/>
                  </a:cubicBezTo>
                  <a:cubicBezTo>
                    <a:pt x="15" y="1"/>
                    <a:pt x="16" y="1"/>
                    <a:pt x="17" y="1"/>
                  </a:cubicBezTo>
                  <a:cubicBezTo>
                    <a:pt x="18" y="2"/>
                    <a:pt x="17" y="2"/>
                    <a:pt x="16" y="2"/>
                  </a:cubicBezTo>
                  <a:cubicBezTo>
                    <a:pt x="16" y="3"/>
                    <a:pt x="15" y="3"/>
                    <a:pt x="14" y="3"/>
                  </a:cubicBezTo>
                  <a:cubicBezTo>
                    <a:pt x="14" y="4"/>
                    <a:pt x="16" y="4"/>
                    <a:pt x="16" y="5"/>
                  </a:cubicBezTo>
                  <a:cubicBezTo>
                    <a:pt x="16" y="6"/>
                    <a:pt x="15" y="7"/>
                    <a:pt x="15" y="8"/>
                  </a:cubicBezTo>
                  <a:cubicBezTo>
                    <a:pt x="14" y="8"/>
                    <a:pt x="12" y="8"/>
                    <a:pt x="10" y="8"/>
                  </a:cubicBezTo>
                  <a:cubicBezTo>
                    <a:pt x="9" y="8"/>
                    <a:pt x="10" y="9"/>
                    <a:pt x="9" y="9"/>
                  </a:cubicBezTo>
                  <a:cubicBezTo>
                    <a:pt x="9" y="9"/>
                    <a:pt x="7" y="9"/>
                    <a:pt x="7" y="10"/>
                  </a:cubicBezTo>
                  <a:cubicBezTo>
                    <a:pt x="5" y="10"/>
                    <a:pt x="3" y="10"/>
                    <a:pt x="1" y="10"/>
                  </a:cubicBezTo>
                  <a:cubicBezTo>
                    <a:pt x="2" y="9"/>
                    <a:pt x="0" y="7"/>
                    <a:pt x="3" y="7"/>
                  </a:cubicBezTo>
                  <a:cubicBezTo>
                    <a:pt x="4" y="6"/>
                    <a:pt x="2" y="6"/>
                    <a:pt x="3" y="5"/>
                  </a:cubicBezTo>
                  <a:cubicBezTo>
                    <a:pt x="4" y="4"/>
                    <a:pt x="1" y="4"/>
                    <a:pt x="1" y="3"/>
                  </a:cubicBezTo>
                  <a:cubicBezTo>
                    <a:pt x="4" y="3"/>
                    <a:pt x="4" y="3"/>
                    <a:pt x="5" y="3"/>
                  </a:cubicBezTo>
                  <a:cubicBezTo>
                    <a:pt x="8" y="3"/>
                    <a:pt x="6" y="1"/>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41"/>
            <p:cNvSpPr/>
            <p:nvPr/>
          </p:nvSpPr>
          <p:spPr bwMode="auto">
            <a:xfrm>
              <a:off x="1657350" y="3762375"/>
              <a:ext cx="17463" cy="12700"/>
            </a:xfrm>
            <a:custGeom>
              <a:gdLst>
                <a:gd fmla="*/ 5 w 5" name="T0"/>
                <a:gd fmla="*/ 0 h 3" name="T1"/>
                <a:gd fmla="*/ 4 w 5" name="T2"/>
                <a:gd fmla="*/ 1 h 3" name="T3"/>
                <a:gd fmla="*/ 0 w 5" name="T4"/>
                <a:gd fmla="*/ 2 h 3" name="T5"/>
                <a:gd fmla="*/ 5 w 5" name="T6"/>
                <a:gd fmla="*/ 0 h 3" name="T7"/>
              </a:gdLst>
              <a:cxnLst>
                <a:cxn ang="0">
                  <a:pos x="T0" y="T1"/>
                </a:cxn>
                <a:cxn ang="0">
                  <a:pos x="T2" y="T3"/>
                </a:cxn>
                <a:cxn ang="0">
                  <a:pos x="T4" y="T5"/>
                </a:cxn>
                <a:cxn ang="0">
                  <a:pos x="T6" y="T7"/>
                </a:cxn>
              </a:cxnLst>
              <a:rect b="b" l="0" r="r" t="0"/>
              <a:pathLst>
                <a:path h="3" w="5">
                  <a:moveTo>
                    <a:pt x="5" y="0"/>
                  </a:moveTo>
                  <a:cubicBezTo>
                    <a:pt x="5" y="1"/>
                    <a:pt x="4" y="1"/>
                    <a:pt x="4" y="1"/>
                  </a:cubicBezTo>
                  <a:cubicBezTo>
                    <a:pt x="2" y="2"/>
                    <a:pt x="2" y="3"/>
                    <a:pt x="0" y="2"/>
                  </a:cubicBezTo>
                  <a:cubicBezTo>
                    <a:pt x="0" y="1"/>
                    <a:pt x="2" y="1"/>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42"/>
            <p:cNvSpPr/>
            <p:nvPr/>
          </p:nvSpPr>
          <p:spPr bwMode="auto">
            <a:xfrm>
              <a:off x="2139950" y="3770313"/>
              <a:ext cx="23813" cy="19050"/>
            </a:xfrm>
            <a:custGeom>
              <a:gdLst>
                <a:gd fmla="*/ 1 w 6" name="T0"/>
                <a:gd fmla="*/ 0 h 5" name="T1"/>
                <a:gd fmla="*/ 6 w 6" name="T2"/>
                <a:gd fmla="*/ 4 h 5" name="T3"/>
                <a:gd fmla="*/ 2 w 6" name="T4"/>
                <a:gd fmla="*/ 3 h 5" name="T5"/>
                <a:gd fmla="*/ 1 w 6" name="T6"/>
                <a:gd fmla="*/ 0 h 5" name="T7"/>
              </a:gdLst>
              <a:cxnLst>
                <a:cxn ang="0">
                  <a:pos x="T0" y="T1"/>
                </a:cxn>
                <a:cxn ang="0">
                  <a:pos x="T2" y="T3"/>
                </a:cxn>
                <a:cxn ang="0">
                  <a:pos x="T4" y="T5"/>
                </a:cxn>
                <a:cxn ang="0">
                  <a:pos x="T6" y="T7"/>
                </a:cxn>
              </a:cxnLst>
              <a:rect b="b" l="0" r="r" t="0"/>
              <a:pathLst>
                <a:path h="5" w="6">
                  <a:moveTo>
                    <a:pt x="1" y="0"/>
                  </a:moveTo>
                  <a:cubicBezTo>
                    <a:pt x="3" y="1"/>
                    <a:pt x="4" y="3"/>
                    <a:pt x="6" y="4"/>
                  </a:cubicBezTo>
                  <a:cubicBezTo>
                    <a:pt x="5" y="5"/>
                    <a:pt x="2" y="3"/>
                    <a:pt x="2" y="3"/>
                  </a:cubicBezTo>
                  <a:cubicBezTo>
                    <a:pt x="0" y="3"/>
                    <a:pt x="0"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43"/>
            <p:cNvSpPr/>
            <p:nvPr/>
          </p:nvSpPr>
          <p:spPr bwMode="auto">
            <a:xfrm>
              <a:off x="6296025" y="3762375"/>
              <a:ext cx="36513" cy="87313"/>
            </a:xfrm>
            <a:custGeom>
              <a:gdLst>
                <a:gd fmla="*/ 3 w 10" name="T0"/>
                <a:gd fmla="*/ 3 h 23" name="T1"/>
                <a:gd fmla="*/ 5 w 10" name="T2"/>
                <a:gd fmla="*/ 6 h 23" name="T3"/>
                <a:gd fmla="*/ 6 w 10" name="T4"/>
                <a:gd fmla="*/ 8 h 23" name="T5"/>
                <a:gd fmla="*/ 6 w 10" name="T6"/>
                <a:gd fmla="*/ 10 h 23" name="T7"/>
                <a:gd fmla="*/ 7 w 10" name="T8"/>
                <a:gd fmla="*/ 13 h 23" name="T9"/>
                <a:gd fmla="*/ 10 w 10" name="T10"/>
                <a:gd fmla="*/ 15 h 23" name="T11"/>
                <a:gd fmla="*/ 6 w 10" name="T12"/>
                <a:gd fmla="*/ 16 h 23" name="T13"/>
                <a:gd fmla="*/ 6 w 10" name="T14"/>
                <a:gd fmla="*/ 19 h 23" name="T15"/>
                <a:gd fmla="*/ 4 w 10" name="T16"/>
                <a:gd fmla="*/ 19 h 23" name="T17"/>
                <a:gd fmla="*/ 6 w 10" name="T18"/>
                <a:gd fmla="*/ 23 h 23" name="T19"/>
                <a:gd fmla="*/ 2 w 10" name="T20"/>
                <a:gd fmla="*/ 22 h 23" name="T21"/>
                <a:gd fmla="*/ 3 w 10" name="T22"/>
                <a:gd fmla="*/ 19 h 23" name="T23"/>
                <a:gd fmla="*/ 1 w 10" name="T24"/>
                <a:gd fmla="*/ 18 h 23" name="T25"/>
                <a:gd fmla="*/ 3 w 10" name="T26"/>
                <a:gd fmla="*/ 12 h 23" name="T27"/>
                <a:gd fmla="*/ 1 w 10" name="T28"/>
                <a:gd fmla="*/ 10 h 23" name="T29"/>
                <a:gd fmla="*/ 1 w 10" name="T30"/>
                <a:gd fmla="*/ 6 h 23" name="T31"/>
                <a:gd fmla="*/ 3 w 10" name="T32"/>
                <a:gd fmla="*/ 5 h 23" name="T33"/>
                <a:gd fmla="*/ 4 w 10" name="T34"/>
                <a:gd fmla="*/ 3 h 23" name="T35"/>
                <a:gd fmla="*/ 3 w 10" name="T36"/>
                <a:gd fmla="*/ 3 h 2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 w="10">
                  <a:moveTo>
                    <a:pt x="3" y="3"/>
                  </a:moveTo>
                  <a:cubicBezTo>
                    <a:pt x="8" y="0"/>
                    <a:pt x="4" y="6"/>
                    <a:pt x="5" y="6"/>
                  </a:cubicBezTo>
                  <a:cubicBezTo>
                    <a:pt x="7" y="7"/>
                    <a:pt x="4" y="7"/>
                    <a:pt x="6" y="8"/>
                  </a:cubicBezTo>
                  <a:cubicBezTo>
                    <a:pt x="8" y="9"/>
                    <a:pt x="6" y="9"/>
                    <a:pt x="6" y="10"/>
                  </a:cubicBezTo>
                  <a:cubicBezTo>
                    <a:pt x="6" y="10"/>
                    <a:pt x="8" y="12"/>
                    <a:pt x="7" y="13"/>
                  </a:cubicBezTo>
                  <a:cubicBezTo>
                    <a:pt x="7" y="15"/>
                    <a:pt x="9" y="15"/>
                    <a:pt x="10" y="15"/>
                  </a:cubicBezTo>
                  <a:cubicBezTo>
                    <a:pt x="10" y="17"/>
                    <a:pt x="8" y="17"/>
                    <a:pt x="6" y="16"/>
                  </a:cubicBezTo>
                  <a:cubicBezTo>
                    <a:pt x="6" y="17"/>
                    <a:pt x="6" y="19"/>
                    <a:pt x="6" y="19"/>
                  </a:cubicBezTo>
                  <a:cubicBezTo>
                    <a:pt x="6" y="19"/>
                    <a:pt x="4" y="19"/>
                    <a:pt x="4" y="19"/>
                  </a:cubicBezTo>
                  <a:cubicBezTo>
                    <a:pt x="5" y="20"/>
                    <a:pt x="7" y="21"/>
                    <a:pt x="6" y="23"/>
                  </a:cubicBezTo>
                  <a:cubicBezTo>
                    <a:pt x="3" y="22"/>
                    <a:pt x="4" y="23"/>
                    <a:pt x="2" y="22"/>
                  </a:cubicBezTo>
                  <a:cubicBezTo>
                    <a:pt x="3" y="21"/>
                    <a:pt x="1" y="21"/>
                    <a:pt x="3" y="19"/>
                  </a:cubicBezTo>
                  <a:cubicBezTo>
                    <a:pt x="3" y="18"/>
                    <a:pt x="2" y="18"/>
                    <a:pt x="1" y="18"/>
                  </a:cubicBezTo>
                  <a:cubicBezTo>
                    <a:pt x="1" y="17"/>
                    <a:pt x="3" y="15"/>
                    <a:pt x="3" y="12"/>
                  </a:cubicBezTo>
                  <a:cubicBezTo>
                    <a:pt x="2" y="11"/>
                    <a:pt x="1" y="10"/>
                    <a:pt x="1" y="10"/>
                  </a:cubicBezTo>
                  <a:cubicBezTo>
                    <a:pt x="0" y="8"/>
                    <a:pt x="3" y="7"/>
                    <a:pt x="1" y="6"/>
                  </a:cubicBezTo>
                  <a:cubicBezTo>
                    <a:pt x="1" y="5"/>
                    <a:pt x="2" y="5"/>
                    <a:pt x="3" y="5"/>
                  </a:cubicBezTo>
                  <a:cubicBezTo>
                    <a:pt x="3" y="4"/>
                    <a:pt x="3" y="3"/>
                    <a:pt x="4" y="3"/>
                  </a:cubicBezTo>
                  <a:cubicBezTo>
                    <a:pt x="5" y="3"/>
                    <a:pt x="4"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44"/>
            <p:cNvSpPr/>
            <p:nvPr/>
          </p:nvSpPr>
          <p:spPr bwMode="auto">
            <a:xfrm>
              <a:off x="1627188" y="3775075"/>
              <a:ext cx="11113" cy="6350"/>
            </a:xfrm>
            <a:custGeom>
              <a:gdLst>
                <a:gd fmla="*/ 1 w 3" name="T0"/>
                <a:gd fmla="*/ 0 h 2" name="T1"/>
                <a:gd fmla="*/ 0 w 3" name="T2"/>
                <a:gd fmla="*/ 1 h 2" name="T3"/>
                <a:gd fmla="*/ 0 w 3" name="T4"/>
                <a:gd fmla="*/ 0 h 2" name="T5"/>
                <a:gd fmla="*/ 1 w 3" name="T6"/>
                <a:gd fmla="*/ 0 h 2" name="T7"/>
              </a:gdLst>
              <a:cxnLst>
                <a:cxn ang="0">
                  <a:pos x="T0" y="T1"/>
                </a:cxn>
                <a:cxn ang="0">
                  <a:pos x="T2" y="T3"/>
                </a:cxn>
                <a:cxn ang="0">
                  <a:pos x="T4" y="T5"/>
                </a:cxn>
                <a:cxn ang="0">
                  <a:pos x="T6" y="T7"/>
                </a:cxn>
              </a:cxnLst>
              <a:rect b="b" l="0" r="r" t="0"/>
              <a:pathLst>
                <a:path h="2" w="3">
                  <a:moveTo>
                    <a:pt x="1" y="0"/>
                  </a:moveTo>
                  <a:cubicBezTo>
                    <a:pt x="3" y="0"/>
                    <a:pt x="2" y="2"/>
                    <a:pt x="0" y="1"/>
                  </a:cubicBezTo>
                  <a:cubicBezTo>
                    <a:pt x="0" y="1"/>
                    <a:pt x="0" y="1"/>
                    <a:pt x="0" y="0"/>
                  </a:cubicBezTo>
                  <a:cubicBezTo>
                    <a:pt x="1" y="0"/>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45"/>
            <p:cNvSpPr/>
            <p:nvPr/>
          </p:nvSpPr>
          <p:spPr bwMode="auto">
            <a:xfrm>
              <a:off x="3246438" y="3803650"/>
              <a:ext cx="112713" cy="46038"/>
            </a:xfrm>
            <a:custGeom>
              <a:gdLst>
                <a:gd fmla="*/ 13 w 30" name="T0"/>
                <a:gd fmla="*/ 0 h 12" name="T1"/>
                <a:gd fmla="*/ 16 w 30" name="T2"/>
                <a:gd fmla="*/ 1 h 12" name="T3"/>
                <a:gd fmla="*/ 15 w 30" name="T4"/>
                <a:gd fmla="*/ 2 h 12" name="T5"/>
                <a:gd fmla="*/ 19 w 30" name="T6"/>
                <a:gd fmla="*/ 3 h 12" name="T7"/>
                <a:gd fmla="*/ 25 w 30" name="T8"/>
                <a:gd fmla="*/ 4 h 12" name="T9"/>
                <a:gd fmla="*/ 24 w 30" name="T10"/>
                <a:gd fmla="*/ 6 h 12" name="T11"/>
                <a:gd fmla="*/ 27 w 30" name="T12"/>
                <a:gd fmla="*/ 7 h 12" name="T13"/>
                <a:gd fmla="*/ 29 w 30" name="T14"/>
                <a:gd fmla="*/ 8 h 12" name="T15"/>
                <a:gd fmla="*/ 27 w 30" name="T16"/>
                <a:gd fmla="*/ 11 h 12" name="T17"/>
                <a:gd fmla="*/ 26 w 30" name="T18"/>
                <a:gd fmla="*/ 10 h 12" name="T19"/>
                <a:gd fmla="*/ 20 w 30" name="T20"/>
                <a:gd fmla="*/ 10 h 12" name="T21"/>
                <a:gd fmla="*/ 16 w 30" name="T22"/>
                <a:gd fmla="*/ 12 h 12" name="T23"/>
                <a:gd fmla="*/ 14 w 30" name="T24"/>
                <a:gd fmla="*/ 10 h 12" name="T25"/>
                <a:gd fmla="*/ 11 w 30" name="T26"/>
                <a:gd fmla="*/ 10 h 12" name="T27"/>
                <a:gd fmla="*/ 7 w 30" name="T28"/>
                <a:gd fmla="*/ 8 h 12" name="T29"/>
                <a:gd fmla="*/ 0 w 30" name="T30"/>
                <a:gd fmla="*/ 9 h 12" name="T31"/>
                <a:gd fmla="*/ 1 w 30" name="T32"/>
                <a:gd fmla="*/ 7 h 12" name="T33"/>
                <a:gd fmla="*/ 5 w 30" name="T34"/>
                <a:gd fmla="*/ 6 h 12" name="T35"/>
                <a:gd fmla="*/ 7 w 30" name="T36"/>
                <a:gd fmla="*/ 4 h 12" name="T37"/>
                <a:gd fmla="*/ 8 w 30" name="T38"/>
                <a:gd fmla="*/ 1 h 12" name="T39"/>
                <a:gd fmla="*/ 10 w 30" name="T40"/>
                <a:gd fmla="*/ 1 h 12" name="T41"/>
                <a:gd fmla="*/ 10 w 30" name="T42"/>
                <a:gd fmla="*/ 1 h 12" name="T43"/>
                <a:gd fmla="*/ 13 w 30" name="T44"/>
                <a:gd fmla="*/ 0 h 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 w="30">
                  <a:moveTo>
                    <a:pt x="13" y="0"/>
                  </a:moveTo>
                  <a:cubicBezTo>
                    <a:pt x="15" y="0"/>
                    <a:pt x="15" y="0"/>
                    <a:pt x="16" y="1"/>
                  </a:cubicBezTo>
                  <a:cubicBezTo>
                    <a:pt x="16" y="2"/>
                    <a:pt x="13" y="1"/>
                    <a:pt x="15" y="2"/>
                  </a:cubicBezTo>
                  <a:cubicBezTo>
                    <a:pt x="15" y="4"/>
                    <a:pt x="18" y="3"/>
                    <a:pt x="19" y="3"/>
                  </a:cubicBezTo>
                  <a:cubicBezTo>
                    <a:pt x="20" y="4"/>
                    <a:pt x="21" y="5"/>
                    <a:pt x="25" y="4"/>
                  </a:cubicBezTo>
                  <a:cubicBezTo>
                    <a:pt x="25" y="6"/>
                    <a:pt x="27" y="6"/>
                    <a:pt x="24" y="6"/>
                  </a:cubicBezTo>
                  <a:cubicBezTo>
                    <a:pt x="24" y="7"/>
                    <a:pt x="26" y="7"/>
                    <a:pt x="27" y="7"/>
                  </a:cubicBezTo>
                  <a:cubicBezTo>
                    <a:pt x="28" y="7"/>
                    <a:pt x="27" y="9"/>
                    <a:pt x="29" y="8"/>
                  </a:cubicBezTo>
                  <a:cubicBezTo>
                    <a:pt x="30" y="10"/>
                    <a:pt x="26" y="9"/>
                    <a:pt x="27" y="11"/>
                  </a:cubicBezTo>
                  <a:cubicBezTo>
                    <a:pt x="26" y="11"/>
                    <a:pt x="26" y="10"/>
                    <a:pt x="26" y="10"/>
                  </a:cubicBezTo>
                  <a:cubicBezTo>
                    <a:pt x="23" y="10"/>
                    <a:pt x="23" y="10"/>
                    <a:pt x="20" y="10"/>
                  </a:cubicBezTo>
                  <a:cubicBezTo>
                    <a:pt x="19" y="10"/>
                    <a:pt x="16" y="10"/>
                    <a:pt x="16" y="12"/>
                  </a:cubicBezTo>
                  <a:cubicBezTo>
                    <a:pt x="14" y="12"/>
                    <a:pt x="15" y="11"/>
                    <a:pt x="14" y="10"/>
                  </a:cubicBezTo>
                  <a:cubicBezTo>
                    <a:pt x="14" y="10"/>
                    <a:pt x="12" y="10"/>
                    <a:pt x="11" y="10"/>
                  </a:cubicBezTo>
                  <a:cubicBezTo>
                    <a:pt x="10" y="9"/>
                    <a:pt x="10" y="9"/>
                    <a:pt x="7" y="8"/>
                  </a:cubicBezTo>
                  <a:cubicBezTo>
                    <a:pt x="4" y="8"/>
                    <a:pt x="4" y="9"/>
                    <a:pt x="0" y="9"/>
                  </a:cubicBezTo>
                  <a:cubicBezTo>
                    <a:pt x="1" y="8"/>
                    <a:pt x="2" y="8"/>
                    <a:pt x="1" y="7"/>
                  </a:cubicBezTo>
                  <a:cubicBezTo>
                    <a:pt x="5" y="7"/>
                    <a:pt x="2" y="5"/>
                    <a:pt x="5" y="6"/>
                  </a:cubicBezTo>
                  <a:cubicBezTo>
                    <a:pt x="4" y="5"/>
                    <a:pt x="7" y="4"/>
                    <a:pt x="7" y="4"/>
                  </a:cubicBezTo>
                  <a:cubicBezTo>
                    <a:pt x="8" y="3"/>
                    <a:pt x="7" y="2"/>
                    <a:pt x="8" y="1"/>
                  </a:cubicBezTo>
                  <a:cubicBezTo>
                    <a:pt x="9" y="1"/>
                    <a:pt x="10" y="2"/>
                    <a:pt x="10" y="1"/>
                  </a:cubicBezTo>
                  <a:cubicBezTo>
                    <a:pt x="11" y="1"/>
                    <a:pt x="10" y="1"/>
                    <a:pt x="10" y="1"/>
                  </a:cubicBezTo>
                  <a:cubicBezTo>
                    <a:pt x="11" y="0"/>
                    <a:pt x="13" y="0"/>
                    <a:pt x="1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46"/>
            <p:cNvSpPr/>
            <p:nvPr/>
          </p:nvSpPr>
          <p:spPr bwMode="auto">
            <a:xfrm>
              <a:off x="3190875" y="3816350"/>
              <a:ext cx="25400" cy="14288"/>
            </a:xfrm>
            <a:custGeom>
              <a:gdLst>
                <a:gd fmla="*/ 0 w 7" name="T0"/>
                <a:gd fmla="*/ 0 h 4" name="T1"/>
                <a:gd fmla="*/ 7 w 7" name="T2"/>
                <a:gd fmla="*/ 2 h 4" name="T3"/>
                <a:gd fmla="*/ 0 w 7" name="T4"/>
                <a:gd fmla="*/ 0 h 4" name="T5"/>
              </a:gdLst>
              <a:cxnLst>
                <a:cxn ang="0">
                  <a:pos x="T0" y="T1"/>
                </a:cxn>
                <a:cxn ang="0">
                  <a:pos x="T2" y="T3"/>
                </a:cxn>
                <a:cxn ang="0">
                  <a:pos x="T4" y="T5"/>
                </a:cxn>
              </a:cxnLst>
              <a:rect b="b" l="0" r="r" t="0"/>
              <a:pathLst>
                <a:path h="4" w="7">
                  <a:moveTo>
                    <a:pt x="0" y="0"/>
                  </a:moveTo>
                  <a:cubicBezTo>
                    <a:pt x="3" y="0"/>
                    <a:pt x="3" y="2"/>
                    <a:pt x="7" y="2"/>
                  </a:cubicBezTo>
                  <a:cubicBezTo>
                    <a:pt x="6" y="4"/>
                    <a:pt x="0" y="2"/>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Freeform 47"/>
            <p:cNvSpPr/>
            <p:nvPr/>
          </p:nvSpPr>
          <p:spPr bwMode="auto">
            <a:xfrm>
              <a:off x="6284913" y="3860800"/>
              <a:ext cx="74613" cy="30163"/>
            </a:xfrm>
            <a:custGeom>
              <a:gdLst>
                <a:gd fmla="*/ 6 w 20" name="T0"/>
                <a:gd fmla="*/ 1 h 8" name="T1"/>
                <a:gd fmla="*/ 6 w 20" name="T2"/>
                <a:gd fmla="*/ 1 h 8" name="T3"/>
                <a:gd fmla="*/ 10 w 20" name="T4"/>
                <a:gd fmla="*/ 3 h 8" name="T5"/>
                <a:gd fmla="*/ 20 w 20" name="T6"/>
                <a:gd fmla="*/ 3 h 8" name="T7"/>
                <a:gd fmla="*/ 16 w 20" name="T8"/>
                <a:gd fmla="*/ 5 h 8" name="T9"/>
                <a:gd fmla="*/ 13 w 20" name="T10"/>
                <a:gd fmla="*/ 5 h 8" name="T11"/>
                <a:gd fmla="*/ 9 w 20" name="T12"/>
                <a:gd fmla="*/ 6 h 8" name="T13"/>
                <a:gd fmla="*/ 8 w 20" name="T14"/>
                <a:gd fmla="*/ 7 h 8" name="T15"/>
                <a:gd fmla="*/ 4 w 20" name="T16"/>
                <a:gd fmla="*/ 6 h 8" name="T17"/>
                <a:gd fmla="*/ 6 w 20" name="T18"/>
                <a:gd fmla="*/ 1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0">
                  <a:moveTo>
                    <a:pt x="6" y="1"/>
                  </a:moveTo>
                  <a:cubicBezTo>
                    <a:pt x="6" y="0"/>
                    <a:pt x="6" y="1"/>
                    <a:pt x="6" y="1"/>
                  </a:cubicBezTo>
                  <a:cubicBezTo>
                    <a:pt x="7" y="2"/>
                    <a:pt x="10" y="2"/>
                    <a:pt x="10" y="3"/>
                  </a:cubicBezTo>
                  <a:cubicBezTo>
                    <a:pt x="14" y="2"/>
                    <a:pt x="16" y="3"/>
                    <a:pt x="20" y="3"/>
                  </a:cubicBezTo>
                  <a:cubicBezTo>
                    <a:pt x="20" y="4"/>
                    <a:pt x="17" y="4"/>
                    <a:pt x="16" y="5"/>
                  </a:cubicBezTo>
                  <a:cubicBezTo>
                    <a:pt x="15" y="6"/>
                    <a:pt x="15" y="5"/>
                    <a:pt x="13" y="5"/>
                  </a:cubicBezTo>
                  <a:cubicBezTo>
                    <a:pt x="11" y="5"/>
                    <a:pt x="10" y="7"/>
                    <a:pt x="9" y="6"/>
                  </a:cubicBezTo>
                  <a:cubicBezTo>
                    <a:pt x="8" y="6"/>
                    <a:pt x="9" y="7"/>
                    <a:pt x="8" y="7"/>
                  </a:cubicBezTo>
                  <a:cubicBezTo>
                    <a:pt x="6" y="8"/>
                    <a:pt x="6" y="5"/>
                    <a:pt x="4" y="6"/>
                  </a:cubicBezTo>
                  <a:cubicBezTo>
                    <a:pt x="0" y="5"/>
                    <a:pt x="3" y="1"/>
                    <a:pt x="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48"/>
            <p:cNvSpPr/>
            <p:nvPr/>
          </p:nvSpPr>
          <p:spPr bwMode="auto">
            <a:xfrm>
              <a:off x="6145213" y="3894138"/>
              <a:ext cx="150813" cy="63500"/>
            </a:xfrm>
            <a:custGeom>
              <a:gdLst>
                <a:gd fmla="*/ 36 w 40" name="T0"/>
                <a:gd fmla="*/ 0 h 17" name="T1"/>
                <a:gd fmla="*/ 39 w 40" name="T2"/>
                <a:gd fmla="*/ 1 h 17" name="T3"/>
                <a:gd fmla="*/ 39 w 40" name="T4"/>
                <a:gd fmla="*/ 8 h 17" name="T5"/>
                <a:gd fmla="*/ 38 w 40" name="T6"/>
                <a:gd fmla="*/ 7 h 17" name="T7"/>
                <a:gd fmla="*/ 38 w 40" name="T8"/>
                <a:gd fmla="*/ 10 h 17" name="T9"/>
                <a:gd fmla="*/ 36 w 40" name="T10"/>
                <a:gd fmla="*/ 10 h 17" name="T11"/>
                <a:gd fmla="*/ 36 w 40" name="T12"/>
                <a:gd fmla="*/ 14 h 17" name="T13"/>
                <a:gd fmla="*/ 34 w 40" name="T14"/>
                <a:gd fmla="*/ 14 h 17" name="T15"/>
                <a:gd fmla="*/ 31 w 40" name="T16"/>
                <a:gd fmla="*/ 15 h 17" name="T17"/>
                <a:gd fmla="*/ 29 w 40" name="T18"/>
                <a:gd fmla="*/ 14 h 17" name="T19"/>
                <a:gd fmla="*/ 25 w 40" name="T20"/>
                <a:gd fmla="*/ 15 h 17" name="T21"/>
                <a:gd fmla="*/ 20 w 40" name="T22"/>
                <a:gd fmla="*/ 15 h 17" name="T23"/>
                <a:gd fmla="*/ 18 w 40" name="T24"/>
                <a:gd fmla="*/ 17 h 17" name="T25"/>
                <a:gd fmla="*/ 14 w 40" name="T26"/>
                <a:gd fmla="*/ 15 h 17" name="T27"/>
                <a:gd fmla="*/ 12 w 40" name="T28"/>
                <a:gd fmla="*/ 16 h 17" name="T29"/>
                <a:gd fmla="*/ 10 w 40" name="T30"/>
                <a:gd fmla="*/ 15 h 17" name="T31"/>
                <a:gd fmla="*/ 0 w 40" name="T32"/>
                <a:gd fmla="*/ 16 h 17" name="T33"/>
                <a:gd fmla="*/ 1 w 40" name="T34"/>
                <a:gd fmla="*/ 14 h 17" name="T35"/>
                <a:gd fmla="*/ 3 w 40" name="T36"/>
                <a:gd fmla="*/ 15 h 17" name="T37"/>
                <a:gd fmla="*/ 4 w 40" name="T38"/>
                <a:gd fmla="*/ 14 h 17" name="T39"/>
                <a:gd fmla="*/ 18 w 40" name="T40"/>
                <a:gd fmla="*/ 13 h 17" name="T41"/>
                <a:gd fmla="*/ 20 w 40" name="T42"/>
                <a:gd fmla="*/ 10 h 17" name="T43"/>
                <a:gd fmla="*/ 22 w 40" name="T44"/>
                <a:gd fmla="*/ 9 h 17" name="T45"/>
                <a:gd fmla="*/ 28 w 40" name="T46"/>
                <a:gd fmla="*/ 10 h 17" name="T47"/>
                <a:gd fmla="*/ 28 w 40" name="T48"/>
                <a:gd fmla="*/ 8 h 17" name="T49"/>
                <a:gd fmla="*/ 29 w 40" name="T50"/>
                <a:gd fmla="*/ 9 h 17" name="T51"/>
                <a:gd fmla="*/ 30 w 40" name="T52"/>
                <a:gd fmla="*/ 6 h 17" name="T53"/>
                <a:gd fmla="*/ 33 w 40" name="T54"/>
                <a:gd fmla="*/ 2 h 17" name="T55"/>
                <a:gd fmla="*/ 36 w 40" name="T56"/>
                <a:gd fmla="*/ 0 h 1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 w="40">
                  <a:moveTo>
                    <a:pt x="36" y="0"/>
                  </a:moveTo>
                  <a:cubicBezTo>
                    <a:pt x="37" y="0"/>
                    <a:pt x="37" y="1"/>
                    <a:pt x="39" y="1"/>
                  </a:cubicBezTo>
                  <a:cubicBezTo>
                    <a:pt x="38" y="4"/>
                    <a:pt x="40" y="6"/>
                    <a:pt x="39" y="8"/>
                  </a:cubicBezTo>
                  <a:cubicBezTo>
                    <a:pt x="38" y="8"/>
                    <a:pt x="38" y="7"/>
                    <a:pt x="38" y="7"/>
                  </a:cubicBezTo>
                  <a:cubicBezTo>
                    <a:pt x="35" y="8"/>
                    <a:pt x="38" y="9"/>
                    <a:pt x="38" y="10"/>
                  </a:cubicBezTo>
                  <a:cubicBezTo>
                    <a:pt x="37" y="10"/>
                    <a:pt x="37" y="10"/>
                    <a:pt x="36" y="10"/>
                  </a:cubicBezTo>
                  <a:cubicBezTo>
                    <a:pt x="36" y="11"/>
                    <a:pt x="36" y="13"/>
                    <a:pt x="36" y="14"/>
                  </a:cubicBezTo>
                  <a:cubicBezTo>
                    <a:pt x="35" y="14"/>
                    <a:pt x="35" y="14"/>
                    <a:pt x="34" y="14"/>
                  </a:cubicBezTo>
                  <a:cubicBezTo>
                    <a:pt x="32" y="14"/>
                    <a:pt x="31" y="15"/>
                    <a:pt x="31" y="15"/>
                  </a:cubicBezTo>
                  <a:cubicBezTo>
                    <a:pt x="30" y="15"/>
                    <a:pt x="29" y="14"/>
                    <a:pt x="29" y="14"/>
                  </a:cubicBezTo>
                  <a:cubicBezTo>
                    <a:pt x="28" y="14"/>
                    <a:pt x="26" y="15"/>
                    <a:pt x="25" y="15"/>
                  </a:cubicBezTo>
                  <a:cubicBezTo>
                    <a:pt x="24" y="15"/>
                    <a:pt x="22" y="16"/>
                    <a:pt x="20" y="15"/>
                  </a:cubicBezTo>
                  <a:cubicBezTo>
                    <a:pt x="18" y="15"/>
                    <a:pt x="19" y="17"/>
                    <a:pt x="18" y="17"/>
                  </a:cubicBezTo>
                  <a:cubicBezTo>
                    <a:pt x="16" y="17"/>
                    <a:pt x="14" y="16"/>
                    <a:pt x="14" y="15"/>
                  </a:cubicBezTo>
                  <a:cubicBezTo>
                    <a:pt x="12" y="14"/>
                    <a:pt x="12" y="16"/>
                    <a:pt x="12" y="16"/>
                  </a:cubicBezTo>
                  <a:cubicBezTo>
                    <a:pt x="10" y="16"/>
                    <a:pt x="10" y="15"/>
                    <a:pt x="10" y="15"/>
                  </a:cubicBezTo>
                  <a:cubicBezTo>
                    <a:pt x="6" y="16"/>
                    <a:pt x="3" y="17"/>
                    <a:pt x="0" y="16"/>
                  </a:cubicBezTo>
                  <a:cubicBezTo>
                    <a:pt x="1" y="16"/>
                    <a:pt x="1" y="15"/>
                    <a:pt x="1" y="14"/>
                  </a:cubicBezTo>
                  <a:cubicBezTo>
                    <a:pt x="2" y="14"/>
                    <a:pt x="3" y="15"/>
                    <a:pt x="3" y="15"/>
                  </a:cubicBezTo>
                  <a:cubicBezTo>
                    <a:pt x="4" y="15"/>
                    <a:pt x="4" y="14"/>
                    <a:pt x="4" y="14"/>
                  </a:cubicBezTo>
                  <a:cubicBezTo>
                    <a:pt x="7" y="14"/>
                    <a:pt x="14" y="14"/>
                    <a:pt x="18" y="13"/>
                  </a:cubicBezTo>
                  <a:cubicBezTo>
                    <a:pt x="16" y="11"/>
                    <a:pt x="21" y="12"/>
                    <a:pt x="20" y="10"/>
                  </a:cubicBezTo>
                  <a:cubicBezTo>
                    <a:pt x="21" y="11"/>
                    <a:pt x="22" y="10"/>
                    <a:pt x="22" y="9"/>
                  </a:cubicBezTo>
                  <a:cubicBezTo>
                    <a:pt x="24" y="10"/>
                    <a:pt x="26" y="8"/>
                    <a:pt x="28" y="10"/>
                  </a:cubicBezTo>
                  <a:cubicBezTo>
                    <a:pt x="28" y="9"/>
                    <a:pt x="27" y="8"/>
                    <a:pt x="28" y="8"/>
                  </a:cubicBezTo>
                  <a:cubicBezTo>
                    <a:pt x="28" y="7"/>
                    <a:pt x="28" y="9"/>
                    <a:pt x="29" y="9"/>
                  </a:cubicBezTo>
                  <a:cubicBezTo>
                    <a:pt x="29" y="9"/>
                    <a:pt x="32" y="8"/>
                    <a:pt x="30" y="6"/>
                  </a:cubicBezTo>
                  <a:cubicBezTo>
                    <a:pt x="33" y="6"/>
                    <a:pt x="31" y="3"/>
                    <a:pt x="33" y="2"/>
                  </a:cubicBezTo>
                  <a:cubicBezTo>
                    <a:pt x="33" y="2"/>
                    <a:pt x="37" y="1"/>
                    <a:pt x="3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Freeform 49"/>
            <p:cNvSpPr/>
            <p:nvPr/>
          </p:nvSpPr>
          <p:spPr bwMode="auto">
            <a:xfrm>
              <a:off x="4278313" y="3898900"/>
              <a:ext cx="25400" cy="14288"/>
            </a:xfrm>
            <a:custGeom>
              <a:gdLst>
                <a:gd fmla="*/ 3 w 7" name="T0"/>
                <a:gd fmla="*/ 0 h 4" name="T1"/>
                <a:gd fmla="*/ 1 w 7" name="T2"/>
                <a:gd fmla="*/ 4 h 4" name="T3"/>
                <a:gd fmla="*/ 3 w 7" name="T4"/>
                <a:gd fmla="*/ 0 h 4" name="T5"/>
              </a:gdLst>
              <a:cxnLst>
                <a:cxn ang="0">
                  <a:pos x="T0" y="T1"/>
                </a:cxn>
                <a:cxn ang="0">
                  <a:pos x="T2" y="T3"/>
                </a:cxn>
                <a:cxn ang="0">
                  <a:pos x="T4" y="T5"/>
                </a:cxn>
              </a:cxnLst>
              <a:rect b="b" l="0" r="r" t="0"/>
              <a:pathLst>
                <a:path h="4" w="7">
                  <a:moveTo>
                    <a:pt x="3" y="0"/>
                  </a:moveTo>
                  <a:cubicBezTo>
                    <a:pt x="7" y="0"/>
                    <a:pt x="6" y="4"/>
                    <a:pt x="1" y="4"/>
                  </a:cubicBezTo>
                  <a:cubicBezTo>
                    <a:pt x="3" y="3"/>
                    <a:pt x="0" y="1"/>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Freeform 50"/>
            <p:cNvSpPr/>
            <p:nvPr/>
          </p:nvSpPr>
          <p:spPr bwMode="auto">
            <a:xfrm>
              <a:off x="4341813" y="3921125"/>
              <a:ext cx="41275" cy="11113"/>
            </a:xfrm>
            <a:custGeom>
              <a:gdLst>
                <a:gd fmla="*/ 9 w 11" name="T0"/>
                <a:gd fmla="*/ 1 h 3" name="T1"/>
                <a:gd fmla="*/ 11 w 11" name="T2"/>
                <a:gd fmla="*/ 3 h 3" name="T3"/>
                <a:gd fmla="*/ 6 w 11" name="T4"/>
                <a:gd fmla="*/ 3 h 3" name="T5"/>
                <a:gd fmla="*/ 6 w 11" name="T6"/>
                <a:gd fmla="*/ 3 h 3" name="T7"/>
                <a:gd fmla="*/ 2 w 11" name="T8"/>
                <a:gd fmla="*/ 2 h 3" name="T9"/>
                <a:gd fmla="*/ 9 w 11" name="T10"/>
                <a:gd fmla="*/ 1 h 3" name="T11"/>
              </a:gdLst>
              <a:cxnLst>
                <a:cxn ang="0">
                  <a:pos x="T0" y="T1"/>
                </a:cxn>
                <a:cxn ang="0">
                  <a:pos x="T2" y="T3"/>
                </a:cxn>
                <a:cxn ang="0">
                  <a:pos x="T4" y="T5"/>
                </a:cxn>
                <a:cxn ang="0">
                  <a:pos x="T6" y="T7"/>
                </a:cxn>
                <a:cxn ang="0">
                  <a:pos x="T8" y="T9"/>
                </a:cxn>
                <a:cxn ang="0">
                  <a:pos x="T10" y="T11"/>
                </a:cxn>
              </a:cxnLst>
              <a:rect b="b" l="0" r="r" t="0"/>
              <a:pathLst>
                <a:path h="3" w="11">
                  <a:moveTo>
                    <a:pt x="9" y="1"/>
                  </a:moveTo>
                  <a:cubicBezTo>
                    <a:pt x="10" y="1"/>
                    <a:pt x="11" y="2"/>
                    <a:pt x="11" y="3"/>
                  </a:cubicBezTo>
                  <a:cubicBezTo>
                    <a:pt x="10" y="3"/>
                    <a:pt x="6" y="3"/>
                    <a:pt x="6" y="3"/>
                  </a:cubicBezTo>
                  <a:cubicBezTo>
                    <a:pt x="6" y="3"/>
                    <a:pt x="6" y="3"/>
                    <a:pt x="6" y="3"/>
                  </a:cubicBezTo>
                  <a:cubicBezTo>
                    <a:pt x="4" y="2"/>
                    <a:pt x="2" y="3"/>
                    <a:pt x="2" y="2"/>
                  </a:cubicBezTo>
                  <a:cubicBezTo>
                    <a:pt x="0" y="0"/>
                    <a:pt x="8" y="2"/>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51"/>
            <p:cNvSpPr/>
            <p:nvPr/>
          </p:nvSpPr>
          <p:spPr bwMode="auto">
            <a:xfrm>
              <a:off x="4645025" y="3946525"/>
              <a:ext cx="26988" cy="7938"/>
            </a:xfrm>
            <a:custGeom>
              <a:gdLst>
                <a:gd fmla="*/ 0 w 7" name="T0"/>
                <a:gd fmla="*/ 1 h 2" name="T1"/>
                <a:gd fmla="*/ 4 w 7" name="T2"/>
                <a:gd fmla="*/ 0 h 2" name="T3"/>
                <a:gd fmla="*/ 3 w 7" name="T4"/>
                <a:gd fmla="*/ 0 h 2" name="T5"/>
                <a:gd fmla="*/ 0 w 7" name="T6"/>
                <a:gd fmla="*/ 1 h 2" name="T7"/>
              </a:gdLst>
              <a:cxnLst>
                <a:cxn ang="0">
                  <a:pos x="T0" y="T1"/>
                </a:cxn>
                <a:cxn ang="0">
                  <a:pos x="T2" y="T3"/>
                </a:cxn>
                <a:cxn ang="0">
                  <a:pos x="T4" y="T5"/>
                </a:cxn>
                <a:cxn ang="0">
                  <a:pos x="T6" y="T7"/>
                </a:cxn>
              </a:cxnLst>
              <a:rect b="b" l="0" r="r" t="0"/>
              <a:pathLst>
                <a:path h="2" w="7">
                  <a:moveTo>
                    <a:pt x="0" y="1"/>
                  </a:moveTo>
                  <a:cubicBezTo>
                    <a:pt x="0" y="0"/>
                    <a:pt x="1" y="0"/>
                    <a:pt x="4" y="0"/>
                  </a:cubicBezTo>
                  <a:cubicBezTo>
                    <a:pt x="7" y="0"/>
                    <a:pt x="5" y="1"/>
                    <a:pt x="3" y="0"/>
                  </a:cubicBezTo>
                  <a:cubicBezTo>
                    <a:pt x="2" y="1"/>
                    <a:pt x="2" y="2"/>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Freeform 52"/>
            <p:cNvSpPr/>
            <p:nvPr/>
          </p:nvSpPr>
          <p:spPr bwMode="auto">
            <a:xfrm>
              <a:off x="6161088" y="3957638"/>
              <a:ext cx="25400" cy="7938"/>
            </a:xfrm>
            <a:custGeom>
              <a:gdLst>
                <a:gd fmla="*/ 6 w 7" name="T0"/>
                <a:gd fmla="*/ 0 h 2" name="T1"/>
                <a:gd fmla="*/ 4 w 7" name="T2"/>
                <a:gd fmla="*/ 2 h 2" name="T3"/>
                <a:gd fmla="*/ 0 w 7" name="T4"/>
                <a:gd fmla="*/ 0 h 2" name="T5"/>
                <a:gd fmla="*/ 6 w 7" name="T6"/>
                <a:gd fmla="*/ 0 h 2" name="T7"/>
              </a:gdLst>
              <a:cxnLst>
                <a:cxn ang="0">
                  <a:pos x="T0" y="T1"/>
                </a:cxn>
                <a:cxn ang="0">
                  <a:pos x="T2" y="T3"/>
                </a:cxn>
                <a:cxn ang="0">
                  <a:pos x="T4" y="T5"/>
                </a:cxn>
                <a:cxn ang="0">
                  <a:pos x="T6" y="T7"/>
                </a:cxn>
              </a:cxnLst>
              <a:rect b="b" l="0" r="r" t="0"/>
              <a:pathLst>
                <a:path h="2" w="7">
                  <a:moveTo>
                    <a:pt x="6" y="0"/>
                  </a:moveTo>
                  <a:cubicBezTo>
                    <a:pt x="7" y="1"/>
                    <a:pt x="3" y="0"/>
                    <a:pt x="4" y="2"/>
                  </a:cubicBezTo>
                  <a:cubicBezTo>
                    <a:pt x="1" y="2"/>
                    <a:pt x="0" y="2"/>
                    <a:pt x="0" y="0"/>
                  </a:cubicBezTo>
                  <a:cubicBezTo>
                    <a:pt x="2" y="2"/>
                    <a:pt x="3"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Freeform 53"/>
            <p:cNvSpPr/>
            <p:nvPr/>
          </p:nvSpPr>
          <p:spPr bwMode="auto">
            <a:xfrm>
              <a:off x="6111875" y="3957638"/>
              <a:ext cx="38100" cy="19050"/>
            </a:xfrm>
            <a:custGeom>
              <a:gdLst>
                <a:gd fmla="*/ 9 w 10" name="T0"/>
                <a:gd fmla="*/ 1 h 5" name="T1"/>
                <a:gd fmla="*/ 9 w 10" name="T2"/>
                <a:gd fmla="*/ 4 h 5" name="T3"/>
                <a:gd fmla="*/ 3 w 10" name="T4"/>
                <a:gd fmla="*/ 5 h 5" name="T5"/>
                <a:gd fmla="*/ 0 w 10" name="T6"/>
                <a:gd fmla="*/ 3 h 5" name="T7"/>
                <a:gd fmla="*/ 9 w 10" name="T8"/>
                <a:gd fmla="*/ 1 h 5" name="T9"/>
              </a:gdLst>
              <a:cxnLst>
                <a:cxn ang="0">
                  <a:pos x="T0" y="T1"/>
                </a:cxn>
                <a:cxn ang="0">
                  <a:pos x="T2" y="T3"/>
                </a:cxn>
                <a:cxn ang="0">
                  <a:pos x="T4" y="T5"/>
                </a:cxn>
                <a:cxn ang="0">
                  <a:pos x="T6" y="T7"/>
                </a:cxn>
                <a:cxn ang="0">
                  <a:pos x="T8" y="T9"/>
                </a:cxn>
              </a:cxnLst>
              <a:rect b="b" l="0" r="r" t="0"/>
              <a:pathLst>
                <a:path h="5" w="10">
                  <a:moveTo>
                    <a:pt x="9" y="1"/>
                  </a:moveTo>
                  <a:cubicBezTo>
                    <a:pt x="10" y="2"/>
                    <a:pt x="6" y="4"/>
                    <a:pt x="9" y="4"/>
                  </a:cubicBezTo>
                  <a:cubicBezTo>
                    <a:pt x="9" y="5"/>
                    <a:pt x="5" y="4"/>
                    <a:pt x="3" y="5"/>
                  </a:cubicBezTo>
                  <a:cubicBezTo>
                    <a:pt x="3" y="3"/>
                    <a:pt x="4" y="2"/>
                    <a:pt x="0" y="3"/>
                  </a:cubicBezTo>
                  <a:cubicBezTo>
                    <a:pt x="0" y="0"/>
                    <a:pt x="5" y="0"/>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2" name="Freeform 54"/>
            <p:cNvSpPr/>
            <p:nvPr/>
          </p:nvSpPr>
          <p:spPr bwMode="auto">
            <a:xfrm>
              <a:off x="5969000" y="4029075"/>
              <a:ext cx="26988" cy="19050"/>
            </a:xfrm>
            <a:custGeom>
              <a:gdLst>
                <a:gd fmla="*/ 6 w 7" name="T0"/>
                <a:gd fmla="*/ 2 h 5" name="T1"/>
                <a:gd fmla="*/ 4 w 7" name="T2"/>
                <a:gd fmla="*/ 5 h 5" name="T3"/>
                <a:gd fmla="*/ 0 w 7" name="T4"/>
                <a:gd fmla="*/ 5 h 5" name="T5"/>
                <a:gd fmla="*/ 1 w 7" name="T6"/>
                <a:gd fmla="*/ 2 h 5" name="T7"/>
                <a:gd fmla="*/ 6 w 7" name="T8"/>
                <a:gd fmla="*/ 2 h 5" name="T9"/>
              </a:gdLst>
              <a:cxnLst>
                <a:cxn ang="0">
                  <a:pos x="T0" y="T1"/>
                </a:cxn>
                <a:cxn ang="0">
                  <a:pos x="T2" y="T3"/>
                </a:cxn>
                <a:cxn ang="0">
                  <a:pos x="T4" y="T5"/>
                </a:cxn>
                <a:cxn ang="0">
                  <a:pos x="T6" y="T7"/>
                </a:cxn>
                <a:cxn ang="0">
                  <a:pos x="T8" y="T9"/>
                </a:cxn>
              </a:cxnLst>
              <a:rect b="b" l="0" r="r" t="0"/>
              <a:pathLst>
                <a:path h="5" w="7">
                  <a:moveTo>
                    <a:pt x="6" y="2"/>
                  </a:moveTo>
                  <a:cubicBezTo>
                    <a:pt x="6" y="4"/>
                    <a:pt x="3" y="3"/>
                    <a:pt x="4" y="5"/>
                  </a:cubicBezTo>
                  <a:cubicBezTo>
                    <a:pt x="3" y="5"/>
                    <a:pt x="2" y="5"/>
                    <a:pt x="0" y="5"/>
                  </a:cubicBezTo>
                  <a:cubicBezTo>
                    <a:pt x="1" y="4"/>
                    <a:pt x="4" y="2"/>
                    <a:pt x="1" y="2"/>
                  </a:cubicBezTo>
                  <a:cubicBezTo>
                    <a:pt x="2" y="1"/>
                    <a:pt x="7" y="0"/>
                    <a:pt x="6"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55"/>
            <p:cNvSpPr/>
            <p:nvPr/>
          </p:nvSpPr>
          <p:spPr bwMode="auto">
            <a:xfrm>
              <a:off x="2474913" y="4040188"/>
              <a:ext cx="17463" cy="4763"/>
            </a:xfrm>
            <a:custGeom>
              <a:gdLst>
                <a:gd fmla="*/ 0 w 5" name="T0"/>
                <a:gd fmla="*/ 0 h 1" name="T1"/>
                <a:gd fmla="*/ 4 w 5" name="T2"/>
                <a:gd fmla="*/ 0 h 1" name="T3"/>
                <a:gd fmla="*/ 3 w 5" name="T4"/>
                <a:gd fmla="*/ 1 h 1" name="T5"/>
                <a:gd fmla="*/ 1 w 5" name="T6"/>
                <a:gd fmla="*/ 1 h 1" name="T7"/>
                <a:gd fmla="*/ 0 w 5" name="T8"/>
                <a:gd fmla="*/ 0 h 1" name="T9"/>
              </a:gdLst>
              <a:cxnLst>
                <a:cxn ang="0">
                  <a:pos x="T0" y="T1"/>
                </a:cxn>
                <a:cxn ang="0">
                  <a:pos x="T2" y="T3"/>
                </a:cxn>
                <a:cxn ang="0">
                  <a:pos x="T4" y="T5"/>
                </a:cxn>
                <a:cxn ang="0">
                  <a:pos x="T6" y="T7"/>
                </a:cxn>
                <a:cxn ang="0">
                  <a:pos x="T8" y="T9"/>
                </a:cxn>
              </a:cxnLst>
              <a:rect b="b" l="0" r="r" t="0"/>
              <a:pathLst>
                <a:path h="1" w="5">
                  <a:moveTo>
                    <a:pt x="0" y="0"/>
                  </a:moveTo>
                  <a:cubicBezTo>
                    <a:pt x="1" y="0"/>
                    <a:pt x="3" y="0"/>
                    <a:pt x="4" y="0"/>
                  </a:cubicBezTo>
                  <a:cubicBezTo>
                    <a:pt x="5" y="0"/>
                    <a:pt x="4" y="1"/>
                    <a:pt x="3" y="1"/>
                  </a:cubicBezTo>
                  <a:cubicBezTo>
                    <a:pt x="3" y="1"/>
                    <a:pt x="2" y="1"/>
                    <a:pt x="1" y="1"/>
                  </a:cubicBezTo>
                  <a:cubicBezTo>
                    <a:pt x="2" y="1"/>
                    <a:pt x="1"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4" name="Freeform 56"/>
            <p:cNvSpPr/>
            <p:nvPr/>
          </p:nvSpPr>
          <p:spPr bwMode="auto">
            <a:xfrm>
              <a:off x="2868613" y="4044950"/>
              <a:ext cx="152400" cy="30163"/>
            </a:xfrm>
            <a:custGeom>
              <a:gdLst>
                <a:gd fmla="*/ 40 w 41" name="T0"/>
                <a:gd fmla="*/ 6 h 8" name="T1"/>
                <a:gd fmla="*/ 31 w 41" name="T2"/>
                <a:gd fmla="*/ 7 h 8" name="T3"/>
                <a:gd fmla="*/ 29 w 41" name="T4"/>
                <a:gd fmla="*/ 5 h 8" name="T5"/>
                <a:gd fmla="*/ 18 w 41" name="T6"/>
                <a:gd fmla="*/ 4 h 8" name="T7"/>
                <a:gd fmla="*/ 17 w 41" name="T8"/>
                <a:gd fmla="*/ 2 h 8" name="T9"/>
                <a:gd fmla="*/ 7 w 41" name="T10"/>
                <a:gd fmla="*/ 2 h 8" name="T11"/>
                <a:gd fmla="*/ 0 w 41" name="T12"/>
                <a:gd fmla="*/ 3 h 8" name="T13"/>
                <a:gd fmla="*/ 4 w 41" name="T14"/>
                <a:gd fmla="*/ 1 h 8" name="T15"/>
                <a:gd fmla="*/ 13 w 41" name="T16"/>
                <a:gd fmla="*/ 0 h 8" name="T17"/>
                <a:gd fmla="*/ 16 w 41" name="T18"/>
                <a:gd fmla="*/ 1 h 8" name="T19"/>
                <a:gd fmla="*/ 19 w 41" name="T20"/>
                <a:gd fmla="*/ 2 h 8" name="T21"/>
                <a:gd fmla="*/ 27 w 41" name="T22"/>
                <a:gd fmla="*/ 2 h 8" name="T23"/>
                <a:gd fmla="*/ 30 w 41" name="T24"/>
                <a:gd fmla="*/ 5 h 8" name="T25"/>
                <a:gd fmla="*/ 33 w 41" name="T26"/>
                <a:gd fmla="*/ 5 h 8" name="T27"/>
                <a:gd fmla="*/ 40 w 41" name="T28"/>
                <a:gd fmla="*/ 6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41">
                  <a:moveTo>
                    <a:pt x="40" y="6"/>
                  </a:moveTo>
                  <a:cubicBezTo>
                    <a:pt x="41" y="8"/>
                    <a:pt x="32" y="5"/>
                    <a:pt x="31" y="7"/>
                  </a:cubicBezTo>
                  <a:cubicBezTo>
                    <a:pt x="29" y="7"/>
                    <a:pt x="31" y="5"/>
                    <a:pt x="29" y="5"/>
                  </a:cubicBezTo>
                  <a:cubicBezTo>
                    <a:pt x="26" y="4"/>
                    <a:pt x="22" y="4"/>
                    <a:pt x="18" y="4"/>
                  </a:cubicBezTo>
                  <a:cubicBezTo>
                    <a:pt x="18" y="3"/>
                    <a:pt x="17" y="3"/>
                    <a:pt x="17" y="2"/>
                  </a:cubicBezTo>
                  <a:cubicBezTo>
                    <a:pt x="13" y="2"/>
                    <a:pt x="10" y="2"/>
                    <a:pt x="7" y="2"/>
                  </a:cubicBezTo>
                  <a:cubicBezTo>
                    <a:pt x="5" y="2"/>
                    <a:pt x="3" y="4"/>
                    <a:pt x="0" y="3"/>
                  </a:cubicBezTo>
                  <a:cubicBezTo>
                    <a:pt x="1" y="2"/>
                    <a:pt x="5" y="2"/>
                    <a:pt x="4" y="1"/>
                  </a:cubicBezTo>
                  <a:cubicBezTo>
                    <a:pt x="7" y="0"/>
                    <a:pt x="12" y="1"/>
                    <a:pt x="13" y="0"/>
                  </a:cubicBezTo>
                  <a:cubicBezTo>
                    <a:pt x="18" y="1"/>
                    <a:pt x="12" y="1"/>
                    <a:pt x="16" y="1"/>
                  </a:cubicBezTo>
                  <a:cubicBezTo>
                    <a:pt x="16" y="1"/>
                    <a:pt x="19" y="2"/>
                    <a:pt x="19" y="2"/>
                  </a:cubicBezTo>
                  <a:cubicBezTo>
                    <a:pt x="20" y="2"/>
                    <a:pt x="23" y="2"/>
                    <a:pt x="27" y="2"/>
                  </a:cubicBezTo>
                  <a:cubicBezTo>
                    <a:pt x="26" y="4"/>
                    <a:pt x="32" y="2"/>
                    <a:pt x="30" y="5"/>
                  </a:cubicBezTo>
                  <a:cubicBezTo>
                    <a:pt x="32" y="4"/>
                    <a:pt x="33" y="4"/>
                    <a:pt x="33" y="5"/>
                  </a:cubicBezTo>
                  <a:cubicBezTo>
                    <a:pt x="35" y="5"/>
                    <a:pt x="40" y="4"/>
                    <a:pt x="40"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5" name="Freeform 57"/>
            <p:cNvSpPr/>
            <p:nvPr/>
          </p:nvSpPr>
          <p:spPr bwMode="auto">
            <a:xfrm>
              <a:off x="3048000" y="4070350"/>
              <a:ext cx="63500" cy="15875"/>
            </a:xfrm>
            <a:custGeom>
              <a:gdLst>
                <a:gd fmla="*/ 1 w 17" name="T0"/>
                <a:gd fmla="*/ 0 h 4" name="T1"/>
                <a:gd fmla="*/ 9 w 17" name="T2"/>
                <a:gd fmla="*/ 0 h 4" name="T3"/>
                <a:gd fmla="*/ 13 w 17" name="T4"/>
                <a:gd fmla="*/ 1 h 4" name="T5"/>
                <a:gd fmla="*/ 17 w 17" name="T6"/>
                <a:gd fmla="*/ 2 h 4" name="T7"/>
                <a:gd fmla="*/ 3 w 17" name="T8"/>
                <a:gd fmla="*/ 3 h 4" name="T9"/>
                <a:gd fmla="*/ 5 w 17" name="T10"/>
                <a:gd fmla="*/ 2 h 4" name="T11"/>
                <a:gd fmla="*/ 1 w 17"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7">
                  <a:moveTo>
                    <a:pt x="1" y="0"/>
                  </a:moveTo>
                  <a:cubicBezTo>
                    <a:pt x="3" y="1"/>
                    <a:pt x="6" y="0"/>
                    <a:pt x="9" y="0"/>
                  </a:cubicBezTo>
                  <a:cubicBezTo>
                    <a:pt x="9" y="0"/>
                    <a:pt x="12" y="2"/>
                    <a:pt x="13" y="1"/>
                  </a:cubicBezTo>
                  <a:cubicBezTo>
                    <a:pt x="14" y="1"/>
                    <a:pt x="14" y="2"/>
                    <a:pt x="17" y="2"/>
                  </a:cubicBezTo>
                  <a:cubicBezTo>
                    <a:pt x="16" y="4"/>
                    <a:pt x="6" y="3"/>
                    <a:pt x="3" y="3"/>
                  </a:cubicBezTo>
                  <a:cubicBezTo>
                    <a:pt x="2" y="2"/>
                    <a:pt x="5" y="3"/>
                    <a:pt x="5" y="2"/>
                  </a:cubicBezTo>
                  <a:cubicBezTo>
                    <a:pt x="5" y="2"/>
                    <a:pt x="0" y="2"/>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6" name="Freeform 58"/>
            <p:cNvSpPr/>
            <p:nvPr/>
          </p:nvSpPr>
          <p:spPr bwMode="auto">
            <a:xfrm>
              <a:off x="5795963" y="4070350"/>
              <a:ext cx="30163" cy="11113"/>
            </a:xfrm>
            <a:custGeom>
              <a:gdLst>
                <a:gd fmla="*/ 7 w 8" name="T0"/>
                <a:gd fmla="*/ 0 h 3" name="T1"/>
                <a:gd fmla="*/ 5 w 8" name="T2"/>
                <a:gd fmla="*/ 3 h 3" name="T3"/>
                <a:gd fmla="*/ 0 w 8" name="T4"/>
                <a:gd fmla="*/ 1 h 3" name="T5"/>
                <a:gd fmla="*/ 2 w 8" name="T6"/>
                <a:gd fmla="*/ 0 h 3" name="T7"/>
                <a:gd fmla="*/ 7 w 8" name="T8"/>
                <a:gd fmla="*/ 0 h 3" name="T9"/>
              </a:gdLst>
              <a:cxnLst>
                <a:cxn ang="0">
                  <a:pos x="T0" y="T1"/>
                </a:cxn>
                <a:cxn ang="0">
                  <a:pos x="T2" y="T3"/>
                </a:cxn>
                <a:cxn ang="0">
                  <a:pos x="T4" y="T5"/>
                </a:cxn>
                <a:cxn ang="0">
                  <a:pos x="T6" y="T7"/>
                </a:cxn>
                <a:cxn ang="0">
                  <a:pos x="T8" y="T9"/>
                </a:cxn>
              </a:cxnLst>
              <a:rect b="b" l="0" r="r" t="0"/>
              <a:pathLst>
                <a:path h="3" w="8">
                  <a:moveTo>
                    <a:pt x="7" y="0"/>
                  </a:moveTo>
                  <a:cubicBezTo>
                    <a:pt x="8" y="2"/>
                    <a:pt x="4" y="2"/>
                    <a:pt x="5" y="3"/>
                  </a:cubicBezTo>
                  <a:cubicBezTo>
                    <a:pt x="2" y="3"/>
                    <a:pt x="0" y="3"/>
                    <a:pt x="0" y="1"/>
                  </a:cubicBezTo>
                  <a:cubicBezTo>
                    <a:pt x="2" y="2"/>
                    <a:pt x="2" y="1"/>
                    <a:pt x="2" y="0"/>
                  </a:cubicBezTo>
                  <a:cubicBezTo>
                    <a:pt x="3" y="0"/>
                    <a:pt x="5"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7" name="Freeform 59"/>
            <p:cNvSpPr/>
            <p:nvPr/>
          </p:nvSpPr>
          <p:spPr bwMode="auto">
            <a:xfrm>
              <a:off x="3025775" y="4075113"/>
              <a:ext cx="22225" cy="11113"/>
            </a:xfrm>
            <a:custGeom>
              <a:gdLst>
                <a:gd fmla="*/ 5 w 6" name="T0"/>
                <a:gd fmla="*/ 3 h 3" name="T1"/>
                <a:gd fmla="*/ 0 w 6" name="T2"/>
                <a:gd fmla="*/ 2 h 3" name="T3"/>
                <a:gd fmla="*/ 5 w 6" name="T4"/>
                <a:gd fmla="*/ 3 h 3" name="T5"/>
              </a:gdLst>
              <a:cxnLst>
                <a:cxn ang="0">
                  <a:pos x="T0" y="T1"/>
                </a:cxn>
                <a:cxn ang="0">
                  <a:pos x="T2" y="T3"/>
                </a:cxn>
                <a:cxn ang="0">
                  <a:pos x="T4" y="T5"/>
                </a:cxn>
              </a:cxnLst>
              <a:rect b="b" l="0" r="r" t="0"/>
              <a:pathLst>
                <a:path h="3" w="6">
                  <a:moveTo>
                    <a:pt x="5" y="3"/>
                  </a:moveTo>
                  <a:cubicBezTo>
                    <a:pt x="4" y="2"/>
                    <a:pt x="2" y="2"/>
                    <a:pt x="0" y="2"/>
                  </a:cubicBezTo>
                  <a:cubicBezTo>
                    <a:pt x="1" y="1"/>
                    <a:pt x="6" y="0"/>
                    <a:pt x="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8" name="Freeform 60"/>
            <p:cNvSpPr/>
            <p:nvPr/>
          </p:nvSpPr>
          <p:spPr bwMode="auto">
            <a:xfrm>
              <a:off x="2962275" y="4078288"/>
              <a:ext cx="30163" cy="11113"/>
            </a:xfrm>
            <a:custGeom>
              <a:gdLst>
                <a:gd fmla="*/ 1 w 8" name="T0"/>
                <a:gd fmla="*/ 1 h 3" name="T1"/>
                <a:gd fmla="*/ 7 w 8" name="T2"/>
                <a:gd fmla="*/ 2 h 3" name="T3"/>
                <a:gd fmla="*/ 1 w 8" name="T4"/>
                <a:gd fmla="*/ 1 h 3" name="T5"/>
              </a:gdLst>
              <a:cxnLst>
                <a:cxn ang="0">
                  <a:pos x="T0" y="T1"/>
                </a:cxn>
                <a:cxn ang="0">
                  <a:pos x="T2" y="T3"/>
                </a:cxn>
                <a:cxn ang="0">
                  <a:pos x="T4" y="T5"/>
                </a:cxn>
              </a:cxnLst>
              <a:rect b="b" l="0" r="r" t="0"/>
              <a:pathLst>
                <a:path h="3" w="8">
                  <a:moveTo>
                    <a:pt x="1" y="1"/>
                  </a:moveTo>
                  <a:cubicBezTo>
                    <a:pt x="3" y="1"/>
                    <a:pt x="8" y="0"/>
                    <a:pt x="7" y="2"/>
                  </a:cubicBezTo>
                  <a:cubicBezTo>
                    <a:pt x="5" y="2"/>
                    <a:pt x="0" y="3"/>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9" name="Freeform 61"/>
            <p:cNvSpPr/>
            <p:nvPr/>
          </p:nvSpPr>
          <p:spPr bwMode="auto">
            <a:xfrm>
              <a:off x="5961063" y="4081463"/>
              <a:ext cx="41275" cy="38100"/>
            </a:xfrm>
            <a:custGeom>
              <a:gdLst>
                <a:gd fmla="*/ 5 w 11" name="T0"/>
                <a:gd fmla="*/ 0 h 10" name="T1"/>
                <a:gd fmla="*/ 9 w 11" name="T2"/>
                <a:gd fmla="*/ 0 h 10" name="T3"/>
                <a:gd fmla="*/ 11 w 11" name="T4"/>
                <a:gd fmla="*/ 4 h 10" name="T5"/>
                <a:gd fmla="*/ 8 w 11" name="T6"/>
                <a:gd fmla="*/ 5 h 10" name="T7"/>
                <a:gd fmla="*/ 7 w 11" name="T8"/>
                <a:gd fmla="*/ 7 h 10" name="T9"/>
                <a:gd fmla="*/ 6 w 11" name="T10"/>
                <a:gd fmla="*/ 9 h 10" name="T11"/>
                <a:gd fmla="*/ 3 w 11" name="T12"/>
                <a:gd fmla="*/ 8 h 10" name="T13"/>
                <a:gd fmla="*/ 0 w 11" name="T14"/>
                <a:gd fmla="*/ 6 h 10" name="T15"/>
                <a:gd fmla="*/ 2 w 11" name="T16"/>
                <a:gd fmla="*/ 3 h 10" name="T17"/>
                <a:gd fmla="*/ 5 w 11"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1">
                  <a:moveTo>
                    <a:pt x="5" y="0"/>
                  </a:moveTo>
                  <a:cubicBezTo>
                    <a:pt x="7" y="0"/>
                    <a:pt x="8" y="0"/>
                    <a:pt x="9" y="0"/>
                  </a:cubicBezTo>
                  <a:cubicBezTo>
                    <a:pt x="10" y="1"/>
                    <a:pt x="11" y="3"/>
                    <a:pt x="11" y="4"/>
                  </a:cubicBezTo>
                  <a:cubicBezTo>
                    <a:pt x="9" y="4"/>
                    <a:pt x="11" y="5"/>
                    <a:pt x="8" y="5"/>
                  </a:cubicBezTo>
                  <a:cubicBezTo>
                    <a:pt x="8" y="6"/>
                    <a:pt x="8" y="7"/>
                    <a:pt x="7" y="7"/>
                  </a:cubicBezTo>
                  <a:cubicBezTo>
                    <a:pt x="7" y="7"/>
                    <a:pt x="8" y="9"/>
                    <a:pt x="6" y="9"/>
                  </a:cubicBezTo>
                  <a:cubicBezTo>
                    <a:pt x="3" y="10"/>
                    <a:pt x="6" y="8"/>
                    <a:pt x="3" y="8"/>
                  </a:cubicBezTo>
                  <a:cubicBezTo>
                    <a:pt x="2" y="8"/>
                    <a:pt x="2" y="6"/>
                    <a:pt x="0" y="6"/>
                  </a:cubicBezTo>
                  <a:cubicBezTo>
                    <a:pt x="0" y="4"/>
                    <a:pt x="4" y="5"/>
                    <a:pt x="2" y="3"/>
                  </a:cubicBezTo>
                  <a:cubicBezTo>
                    <a:pt x="5" y="4"/>
                    <a:pt x="5" y="2"/>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62"/>
            <p:cNvSpPr/>
            <p:nvPr/>
          </p:nvSpPr>
          <p:spPr bwMode="auto">
            <a:xfrm>
              <a:off x="6002338" y="4111625"/>
              <a:ext cx="57150" cy="30163"/>
            </a:xfrm>
            <a:custGeom>
              <a:gdLst>
                <a:gd fmla="*/ 8 w 15" name="T0"/>
                <a:gd fmla="*/ 1 h 8" name="T1"/>
                <a:gd fmla="*/ 11 w 15" name="T2"/>
                <a:gd fmla="*/ 3 h 8" name="T3"/>
                <a:gd fmla="*/ 10 w 15" name="T4"/>
                <a:gd fmla="*/ 3 h 8" name="T5"/>
                <a:gd fmla="*/ 11 w 15" name="T6"/>
                <a:gd fmla="*/ 4 h 8" name="T7"/>
                <a:gd fmla="*/ 15 w 15" name="T8"/>
                <a:gd fmla="*/ 6 h 8" name="T9"/>
                <a:gd fmla="*/ 13 w 15" name="T10"/>
                <a:gd fmla="*/ 8 h 8" name="T11"/>
                <a:gd fmla="*/ 10 w 15" name="T12"/>
                <a:gd fmla="*/ 8 h 8" name="T13"/>
                <a:gd fmla="*/ 5 w 15" name="T14"/>
                <a:gd fmla="*/ 5 h 8" name="T15"/>
                <a:gd fmla="*/ 7 w 15" name="T16"/>
                <a:gd fmla="*/ 5 h 8" name="T17"/>
                <a:gd fmla="*/ 0 w 15" name="T18"/>
                <a:gd fmla="*/ 2 h 8" name="T19"/>
                <a:gd fmla="*/ 8 w 15" name="T20"/>
                <a:gd fmla="*/ 1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5">
                  <a:moveTo>
                    <a:pt x="8" y="1"/>
                  </a:moveTo>
                  <a:cubicBezTo>
                    <a:pt x="6" y="3"/>
                    <a:pt x="11" y="2"/>
                    <a:pt x="11" y="3"/>
                  </a:cubicBezTo>
                  <a:cubicBezTo>
                    <a:pt x="12" y="3"/>
                    <a:pt x="10" y="3"/>
                    <a:pt x="10" y="3"/>
                  </a:cubicBezTo>
                  <a:cubicBezTo>
                    <a:pt x="10" y="3"/>
                    <a:pt x="11" y="4"/>
                    <a:pt x="11" y="4"/>
                  </a:cubicBezTo>
                  <a:cubicBezTo>
                    <a:pt x="12" y="5"/>
                    <a:pt x="15" y="5"/>
                    <a:pt x="15" y="6"/>
                  </a:cubicBezTo>
                  <a:cubicBezTo>
                    <a:pt x="13" y="6"/>
                    <a:pt x="13" y="7"/>
                    <a:pt x="13" y="8"/>
                  </a:cubicBezTo>
                  <a:cubicBezTo>
                    <a:pt x="12" y="8"/>
                    <a:pt x="10" y="7"/>
                    <a:pt x="10" y="8"/>
                  </a:cubicBezTo>
                  <a:cubicBezTo>
                    <a:pt x="8" y="8"/>
                    <a:pt x="8" y="6"/>
                    <a:pt x="5" y="5"/>
                  </a:cubicBezTo>
                  <a:cubicBezTo>
                    <a:pt x="5" y="5"/>
                    <a:pt x="7" y="5"/>
                    <a:pt x="7" y="5"/>
                  </a:cubicBezTo>
                  <a:cubicBezTo>
                    <a:pt x="5" y="4"/>
                    <a:pt x="3" y="2"/>
                    <a:pt x="0" y="2"/>
                  </a:cubicBezTo>
                  <a:cubicBezTo>
                    <a:pt x="3" y="0"/>
                    <a:pt x="5" y="1"/>
                    <a:pt x="8"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63"/>
            <p:cNvSpPr/>
            <p:nvPr/>
          </p:nvSpPr>
          <p:spPr bwMode="auto">
            <a:xfrm>
              <a:off x="5980113" y="4127500"/>
              <a:ext cx="11113" cy="3175"/>
            </a:xfrm>
            <a:custGeom>
              <a:gdLst>
                <a:gd fmla="*/ 0 w 3" name="T0"/>
                <a:gd fmla="*/ 0 h 1" name="T1"/>
                <a:gd fmla="*/ 3 w 3" name="T2"/>
                <a:gd fmla="*/ 0 h 1" name="T3"/>
                <a:gd fmla="*/ 3 w 3" name="T4"/>
                <a:gd fmla="*/ 1 h 1" name="T5"/>
                <a:gd fmla="*/ 0 w 3" name="T6"/>
                <a:gd fmla="*/ 1 h 1" name="T7"/>
                <a:gd fmla="*/ 0 w 3" name="T8"/>
                <a:gd fmla="*/ 0 h 1" name="T9"/>
              </a:gdLst>
              <a:cxnLst>
                <a:cxn ang="0">
                  <a:pos x="T0" y="T1"/>
                </a:cxn>
                <a:cxn ang="0">
                  <a:pos x="T2" y="T3"/>
                </a:cxn>
                <a:cxn ang="0">
                  <a:pos x="T4" y="T5"/>
                </a:cxn>
                <a:cxn ang="0">
                  <a:pos x="T6" y="T7"/>
                </a:cxn>
                <a:cxn ang="0">
                  <a:pos x="T8" y="T9"/>
                </a:cxn>
              </a:cxnLst>
              <a:rect b="b" l="0" r="r" t="0"/>
              <a:pathLst>
                <a:path h="1" w="3">
                  <a:moveTo>
                    <a:pt x="0" y="0"/>
                  </a:moveTo>
                  <a:cubicBezTo>
                    <a:pt x="1" y="0"/>
                    <a:pt x="2" y="0"/>
                    <a:pt x="3" y="0"/>
                  </a:cubicBezTo>
                  <a:cubicBezTo>
                    <a:pt x="3" y="0"/>
                    <a:pt x="3" y="0"/>
                    <a:pt x="3" y="1"/>
                  </a:cubicBezTo>
                  <a:cubicBezTo>
                    <a:pt x="2" y="1"/>
                    <a:pt x="1" y="1"/>
                    <a:pt x="0" y="1"/>
                  </a:cubicBezTo>
                  <a:cubicBezTo>
                    <a:pt x="0" y="0"/>
                    <a:pt x="0" y="0"/>
                    <a:pt x="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Freeform 64"/>
            <p:cNvSpPr/>
            <p:nvPr/>
          </p:nvSpPr>
          <p:spPr bwMode="auto">
            <a:xfrm>
              <a:off x="5999163" y="4130675"/>
              <a:ext cx="30163" cy="22225"/>
            </a:xfrm>
            <a:custGeom>
              <a:gdLst>
                <a:gd fmla="*/ 8 w 8" name="T0"/>
                <a:gd fmla="*/ 5 h 6" name="T1"/>
                <a:gd fmla="*/ 3 w 8" name="T2"/>
                <a:gd fmla="*/ 5 h 6" name="T3"/>
                <a:gd fmla="*/ 0 w 8" name="T4"/>
                <a:gd fmla="*/ 3 h 6" name="T5"/>
                <a:gd fmla="*/ 8 w 8" name="T6"/>
                <a:gd fmla="*/ 5 h 6" name="T7"/>
              </a:gdLst>
              <a:cxnLst>
                <a:cxn ang="0">
                  <a:pos x="T0" y="T1"/>
                </a:cxn>
                <a:cxn ang="0">
                  <a:pos x="T2" y="T3"/>
                </a:cxn>
                <a:cxn ang="0">
                  <a:pos x="T4" y="T5"/>
                </a:cxn>
                <a:cxn ang="0">
                  <a:pos x="T6" y="T7"/>
                </a:cxn>
              </a:cxnLst>
              <a:rect b="b" l="0" r="r" t="0"/>
              <a:pathLst>
                <a:path h="6" w="8">
                  <a:moveTo>
                    <a:pt x="8" y="5"/>
                  </a:moveTo>
                  <a:cubicBezTo>
                    <a:pt x="8" y="6"/>
                    <a:pt x="5" y="5"/>
                    <a:pt x="3" y="5"/>
                  </a:cubicBezTo>
                  <a:cubicBezTo>
                    <a:pt x="3" y="4"/>
                    <a:pt x="4" y="2"/>
                    <a:pt x="0" y="3"/>
                  </a:cubicBezTo>
                  <a:cubicBezTo>
                    <a:pt x="4" y="0"/>
                    <a:pt x="4" y="5"/>
                    <a:pt x="8"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65"/>
            <p:cNvSpPr/>
            <p:nvPr/>
          </p:nvSpPr>
          <p:spPr bwMode="auto">
            <a:xfrm>
              <a:off x="5357813" y="4149725"/>
              <a:ext cx="33338" cy="25400"/>
            </a:xfrm>
            <a:custGeom>
              <a:gdLst>
                <a:gd fmla="*/ 2 w 9" name="T0"/>
                <a:gd fmla="*/ 0 h 7" name="T1"/>
                <a:gd fmla="*/ 5 w 9" name="T2"/>
                <a:gd fmla="*/ 2 h 7" name="T3"/>
                <a:gd fmla="*/ 6 w 9" name="T4"/>
                <a:gd fmla="*/ 2 h 7" name="T5"/>
                <a:gd fmla="*/ 8 w 9" name="T6"/>
                <a:gd fmla="*/ 3 h 7" name="T7"/>
                <a:gd fmla="*/ 7 w 9" name="T8"/>
                <a:gd fmla="*/ 4 h 7" name="T9"/>
                <a:gd fmla="*/ 8 w 9" name="T10"/>
                <a:gd fmla="*/ 6 h 7" name="T11"/>
                <a:gd fmla="*/ 6 w 9" name="T12"/>
                <a:gd fmla="*/ 7 h 7" name="T13"/>
                <a:gd fmla="*/ 2 w 9"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9">
                  <a:moveTo>
                    <a:pt x="2" y="0"/>
                  </a:moveTo>
                  <a:cubicBezTo>
                    <a:pt x="4" y="0"/>
                    <a:pt x="4" y="1"/>
                    <a:pt x="5" y="2"/>
                  </a:cubicBezTo>
                  <a:cubicBezTo>
                    <a:pt x="5" y="2"/>
                    <a:pt x="6" y="2"/>
                    <a:pt x="6" y="2"/>
                  </a:cubicBezTo>
                  <a:cubicBezTo>
                    <a:pt x="6" y="3"/>
                    <a:pt x="8" y="3"/>
                    <a:pt x="8" y="3"/>
                  </a:cubicBezTo>
                  <a:cubicBezTo>
                    <a:pt x="8" y="4"/>
                    <a:pt x="7" y="4"/>
                    <a:pt x="7" y="4"/>
                  </a:cubicBezTo>
                  <a:cubicBezTo>
                    <a:pt x="7" y="4"/>
                    <a:pt x="9" y="5"/>
                    <a:pt x="8" y="6"/>
                  </a:cubicBezTo>
                  <a:cubicBezTo>
                    <a:pt x="6" y="6"/>
                    <a:pt x="6" y="7"/>
                    <a:pt x="6" y="7"/>
                  </a:cubicBezTo>
                  <a:cubicBezTo>
                    <a:pt x="0" y="6"/>
                    <a:pt x="1" y="3"/>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66"/>
            <p:cNvSpPr/>
            <p:nvPr/>
          </p:nvSpPr>
          <p:spPr bwMode="auto">
            <a:xfrm>
              <a:off x="6029325" y="4149725"/>
              <a:ext cx="38100" cy="30163"/>
            </a:xfrm>
            <a:custGeom>
              <a:gdLst>
                <a:gd fmla="*/ 8 w 10" name="T0"/>
                <a:gd fmla="*/ 0 h 8" name="T1"/>
                <a:gd fmla="*/ 10 w 10" name="T2"/>
                <a:gd fmla="*/ 4 h 8" name="T3"/>
                <a:gd fmla="*/ 7 w 10" name="T4"/>
                <a:gd fmla="*/ 5 h 8" name="T5"/>
                <a:gd fmla="*/ 7 w 10" name="T6"/>
                <a:gd fmla="*/ 8 h 8" name="T7"/>
                <a:gd fmla="*/ 2 w 10" name="T8"/>
                <a:gd fmla="*/ 7 h 8" name="T9"/>
                <a:gd fmla="*/ 3 w 10" name="T10"/>
                <a:gd fmla="*/ 5 h 8" name="T11"/>
                <a:gd fmla="*/ 3 w 10" name="T12"/>
                <a:gd fmla="*/ 4 h 8" name="T13"/>
                <a:gd fmla="*/ 2 w 10" name="T14"/>
                <a:gd fmla="*/ 4 h 8" name="T15"/>
                <a:gd fmla="*/ 4 w 10" name="T16"/>
                <a:gd fmla="*/ 2 h 8" name="T17"/>
                <a:gd fmla="*/ 6 w 10" name="T18"/>
                <a:gd fmla="*/ 1 h 8" name="T19"/>
                <a:gd fmla="*/ 8 w 10" name="T20"/>
                <a:gd fmla="*/ 0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0">
                  <a:moveTo>
                    <a:pt x="8" y="0"/>
                  </a:moveTo>
                  <a:cubicBezTo>
                    <a:pt x="8" y="2"/>
                    <a:pt x="8" y="4"/>
                    <a:pt x="10" y="4"/>
                  </a:cubicBezTo>
                  <a:cubicBezTo>
                    <a:pt x="10" y="5"/>
                    <a:pt x="8" y="5"/>
                    <a:pt x="7" y="5"/>
                  </a:cubicBezTo>
                  <a:cubicBezTo>
                    <a:pt x="9" y="6"/>
                    <a:pt x="6" y="6"/>
                    <a:pt x="7" y="8"/>
                  </a:cubicBezTo>
                  <a:cubicBezTo>
                    <a:pt x="4" y="8"/>
                    <a:pt x="5" y="7"/>
                    <a:pt x="2" y="7"/>
                  </a:cubicBezTo>
                  <a:cubicBezTo>
                    <a:pt x="2" y="6"/>
                    <a:pt x="3" y="5"/>
                    <a:pt x="3" y="5"/>
                  </a:cubicBezTo>
                  <a:cubicBezTo>
                    <a:pt x="3" y="4"/>
                    <a:pt x="1" y="4"/>
                    <a:pt x="3" y="4"/>
                  </a:cubicBezTo>
                  <a:cubicBezTo>
                    <a:pt x="3" y="3"/>
                    <a:pt x="2" y="3"/>
                    <a:pt x="2" y="4"/>
                  </a:cubicBezTo>
                  <a:cubicBezTo>
                    <a:pt x="0" y="4"/>
                    <a:pt x="2" y="2"/>
                    <a:pt x="4" y="2"/>
                  </a:cubicBezTo>
                  <a:cubicBezTo>
                    <a:pt x="4" y="2"/>
                    <a:pt x="5" y="1"/>
                    <a:pt x="6" y="1"/>
                  </a:cubicBezTo>
                  <a:cubicBezTo>
                    <a:pt x="7" y="1"/>
                    <a:pt x="7"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67"/>
            <p:cNvSpPr/>
            <p:nvPr/>
          </p:nvSpPr>
          <p:spPr bwMode="auto">
            <a:xfrm>
              <a:off x="5999163" y="4157663"/>
              <a:ext cx="26988" cy="11113"/>
            </a:xfrm>
            <a:custGeom>
              <a:gdLst>
                <a:gd fmla="*/ 4 w 7" name="T0"/>
                <a:gd fmla="*/ 0 h 3" name="T1"/>
                <a:gd fmla="*/ 7 w 7" name="T2"/>
                <a:gd fmla="*/ 1 h 3" name="T3"/>
                <a:gd fmla="*/ 6 w 7" name="T4"/>
                <a:gd fmla="*/ 2 h 3" name="T5"/>
                <a:gd fmla="*/ 0 w 7" name="T6"/>
                <a:gd fmla="*/ 3 h 3" name="T7"/>
                <a:gd fmla="*/ 4 w 7" name="T8"/>
                <a:gd fmla="*/ 0 h 3" name="T9"/>
              </a:gdLst>
              <a:cxnLst>
                <a:cxn ang="0">
                  <a:pos x="T0" y="T1"/>
                </a:cxn>
                <a:cxn ang="0">
                  <a:pos x="T2" y="T3"/>
                </a:cxn>
                <a:cxn ang="0">
                  <a:pos x="T4" y="T5"/>
                </a:cxn>
                <a:cxn ang="0">
                  <a:pos x="T6" y="T7"/>
                </a:cxn>
                <a:cxn ang="0">
                  <a:pos x="T8" y="T9"/>
                </a:cxn>
              </a:cxnLst>
              <a:rect b="b" l="0" r="r" t="0"/>
              <a:pathLst>
                <a:path h="3" w="7">
                  <a:moveTo>
                    <a:pt x="4" y="0"/>
                  </a:moveTo>
                  <a:cubicBezTo>
                    <a:pt x="6" y="0"/>
                    <a:pt x="7" y="0"/>
                    <a:pt x="7" y="1"/>
                  </a:cubicBezTo>
                  <a:cubicBezTo>
                    <a:pt x="5" y="1"/>
                    <a:pt x="5" y="2"/>
                    <a:pt x="6" y="2"/>
                  </a:cubicBezTo>
                  <a:cubicBezTo>
                    <a:pt x="5" y="2"/>
                    <a:pt x="3" y="3"/>
                    <a:pt x="0" y="3"/>
                  </a:cubicBezTo>
                  <a:cubicBezTo>
                    <a:pt x="0" y="1"/>
                    <a:pt x="4" y="2"/>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68"/>
            <p:cNvSpPr/>
            <p:nvPr/>
          </p:nvSpPr>
          <p:spPr bwMode="auto">
            <a:xfrm>
              <a:off x="6081713" y="4202113"/>
              <a:ext cx="19050" cy="19050"/>
            </a:xfrm>
            <a:custGeom>
              <a:gdLst>
                <a:gd fmla="*/ 1 w 5" name="T0"/>
                <a:gd fmla="*/ 0 h 5" name="T1"/>
                <a:gd fmla="*/ 5 w 5" name="T2"/>
                <a:gd fmla="*/ 2 h 5" name="T3"/>
                <a:gd fmla="*/ 0 w 5" name="T4"/>
                <a:gd fmla="*/ 5 h 5" name="T5"/>
                <a:gd fmla="*/ 2 w 5" name="T6"/>
                <a:gd fmla="*/ 4 h 5" name="T7"/>
                <a:gd fmla="*/ 1 w 5" name="T8"/>
                <a:gd fmla="*/ 0 h 5" name="T9"/>
              </a:gdLst>
              <a:cxnLst>
                <a:cxn ang="0">
                  <a:pos x="T0" y="T1"/>
                </a:cxn>
                <a:cxn ang="0">
                  <a:pos x="T2" y="T3"/>
                </a:cxn>
                <a:cxn ang="0">
                  <a:pos x="T4" y="T5"/>
                </a:cxn>
                <a:cxn ang="0">
                  <a:pos x="T6" y="T7"/>
                </a:cxn>
                <a:cxn ang="0">
                  <a:pos x="T8" y="T9"/>
                </a:cxn>
              </a:cxnLst>
              <a:rect b="b" l="0" r="r" t="0"/>
              <a:pathLst>
                <a:path h="5" w="5">
                  <a:moveTo>
                    <a:pt x="1" y="0"/>
                  </a:moveTo>
                  <a:cubicBezTo>
                    <a:pt x="4" y="0"/>
                    <a:pt x="2" y="2"/>
                    <a:pt x="5" y="2"/>
                  </a:cubicBezTo>
                  <a:cubicBezTo>
                    <a:pt x="4" y="3"/>
                    <a:pt x="5" y="5"/>
                    <a:pt x="0" y="5"/>
                  </a:cubicBezTo>
                  <a:cubicBezTo>
                    <a:pt x="0" y="4"/>
                    <a:pt x="1" y="4"/>
                    <a:pt x="2" y="4"/>
                  </a:cubicBezTo>
                  <a:cubicBezTo>
                    <a:pt x="1" y="3"/>
                    <a:pt x="0" y="3"/>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69"/>
            <p:cNvSpPr/>
            <p:nvPr/>
          </p:nvSpPr>
          <p:spPr bwMode="auto">
            <a:xfrm>
              <a:off x="5965825" y="4210050"/>
              <a:ext cx="74613" cy="11113"/>
            </a:xfrm>
            <a:custGeom>
              <a:gdLst>
                <a:gd fmla="*/ 20 w 20" name="T0"/>
                <a:gd fmla="*/ 1 h 3" name="T1"/>
                <a:gd fmla="*/ 14 w 20" name="T2"/>
                <a:gd fmla="*/ 2 h 3" name="T3"/>
                <a:gd fmla="*/ 0 w 20" name="T4"/>
                <a:gd fmla="*/ 3 h 3" name="T5"/>
                <a:gd fmla="*/ 17 w 20" name="T6"/>
                <a:gd fmla="*/ 0 h 3" name="T7"/>
                <a:gd fmla="*/ 20 w 20" name="T8"/>
                <a:gd fmla="*/ 1 h 3" name="T9"/>
              </a:gdLst>
              <a:cxnLst>
                <a:cxn ang="0">
                  <a:pos x="T0" y="T1"/>
                </a:cxn>
                <a:cxn ang="0">
                  <a:pos x="T2" y="T3"/>
                </a:cxn>
                <a:cxn ang="0">
                  <a:pos x="T4" y="T5"/>
                </a:cxn>
                <a:cxn ang="0">
                  <a:pos x="T6" y="T7"/>
                </a:cxn>
                <a:cxn ang="0">
                  <a:pos x="T8" y="T9"/>
                </a:cxn>
              </a:cxnLst>
              <a:rect b="b" l="0" r="r" t="0"/>
              <a:pathLst>
                <a:path h="3" w="20">
                  <a:moveTo>
                    <a:pt x="20" y="1"/>
                  </a:moveTo>
                  <a:cubicBezTo>
                    <a:pt x="20" y="2"/>
                    <a:pt x="17" y="2"/>
                    <a:pt x="14" y="2"/>
                  </a:cubicBezTo>
                  <a:cubicBezTo>
                    <a:pt x="10" y="3"/>
                    <a:pt x="4" y="2"/>
                    <a:pt x="0" y="3"/>
                  </a:cubicBezTo>
                  <a:cubicBezTo>
                    <a:pt x="1" y="0"/>
                    <a:pt x="15" y="3"/>
                    <a:pt x="17" y="0"/>
                  </a:cubicBezTo>
                  <a:cubicBezTo>
                    <a:pt x="18" y="1"/>
                    <a:pt x="19" y="1"/>
                    <a:pt x="2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70"/>
            <p:cNvSpPr/>
            <p:nvPr/>
          </p:nvSpPr>
          <p:spPr bwMode="auto">
            <a:xfrm>
              <a:off x="6130925" y="4221163"/>
              <a:ext cx="47625" cy="14288"/>
            </a:xfrm>
            <a:custGeom>
              <a:gdLst>
                <a:gd fmla="*/ 13 w 13" name="T0"/>
                <a:gd fmla="*/ 3 h 4" name="T1"/>
                <a:gd fmla="*/ 11 w 13" name="T2"/>
                <a:gd fmla="*/ 4 h 4" name="T3"/>
                <a:gd fmla="*/ 5 w 13" name="T4"/>
                <a:gd fmla="*/ 4 h 4" name="T5"/>
                <a:gd fmla="*/ 4 w 13" name="T6"/>
                <a:gd fmla="*/ 4 h 4" name="T7"/>
                <a:gd fmla="*/ 0 w 13" name="T8"/>
                <a:gd fmla="*/ 2 h 4" name="T9"/>
                <a:gd fmla="*/ 5 w 13" name="T10"/>
                <a:gd fmla="*/ 1 h 4" name="T11"/>
                <a:gd fmla="*/ 8 w 13" name="T12"/>
                <a:gd fmla="*/ 1 h 4" name="T13"/>
                <a:gd fmla="*/ 8 w 13" name="T14"/>
                <a:gd fmla="*/ 1 h 4" name="T15"/>
                <a:gd fmla="*/ 9 w 13" name="T16"/>
                <a:gd fmla="*/ 1 h 4" name="T17"/>
                <a:gd fmla="*/ 13 w 13" name="T18"/>
                <a:gd fmla="*/ 3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13">
                  <a:moveTo>
                    <a:pt x="13" y="3"/>
                  </a:moveTo>
                  <a:cubicBezTo>
                    <a:pt x="12" y="3"/>
                    <a:pt x="11" y="4"/>
                    <a:pt x="11" y="4"/>
                  </a:cubicBezTo>
                  <a:cubicBezTo>
                    <a:pt x="9" y="3"/>
                    <a:pt x="7" y="4"/>
                    <a:pt x="5" y="4"/>
                  </a:cubicBezTo>
                  <a:cubicBezTo>
                    <a:pt x="5" y="4"/>
                    <a:pt x="5" y="4"/>
                    <a:pt x="4" y="4"/>
                  </a:cubicBezTo>
                  <a:cubicBezTo>
                    <a:pt x="3" y="4"/>
                    <a:pt x="2" y="3"/>
                    <a:pt x="0" y="2"/>
                  </a:cubicBezTo>
                  <a:cubicBezTo>
                    <a:pt x="0" y="2"/>
                    <a:pt x="3" y="2"/>
                    <a:pt x="5" y="1"/>
                  </a:cubicBezTo>
                  <a:cubicBezTo>
                    <a:pt x="5" y="1"/>
                    <a:pt x="7" y="0"/>
                    <a:pt x="8" y="1"/>
                  </a:cubicBezTo>
                  <a:cubicBezTo>
                    <a:pt x="8" y="1"/>
                    <a:pt x="8" y="1"/>
                    <a:pt x="8" y="1"/>
                  </a:cubicBezTo>
                  <a:cubicBezTo>
                    <a:pt x="8" y="1"/>
                    <a:pt x="9" y="1"/>
                    <a:pt x="9" y="1"/>
                  </a:cubicBezTo>
                  <a:cubicBezTo>
                    <a:pt x="11" y="1"/>
                    <a:pt x="13" y="2"/>
                    <a:pt x="1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71"/>
            <p:cNvSpPr/>
            <p:nvPr/>
          </p:nvSpPr>
          <p:spPr bwMode="auto">
            <a:xfrm>
              <a:off x="6156325" y="4232275"/>
              <a:ext cx="269875" cy="66675"/>
            </a:xfrm>
            <a:custGeom>
              <a:gdLst>
                <a:gd fmla="*/ 24 w 72" name="T0"/>
                <a:gd fmla="*/ 9 h 18" name="T1"/>
                <a:gd fmla="*/ 20 w 72" name="T2"/>
                <a:gd fmla="*/ 8 h 18" name="T3"/>
                <a:gd fmla="*/ 18 w 72" name="T4"/>
                <a:gd fmla="*/ 6 h 18" name="T5"/>
                <a:gd fmla="*/ 7 w 72" name="T6"/>
                <a:gd fmla="*/ 5 h 18" name="T7"/>
                <a:gd fmla="*/ 1 w 72" name="T8"/>
                <a:gd fmla="*/ 5 h 18" name="T9"/>
                <a:gd fmla="*/ 0 w 72" name="T10"/>
                <a:gd fmla="*/ 3 h 18" name="T11"/>
                <a:gd fmla="*/ 3 w 72" name="T12"/>
                <a:gd fmla="*/ 3 h 18" name="T13"/>
                <a:gd fmla="*/ 6 w 72" name="T14"/>
                <a:gd fmla="*/ 2 h 18" name="T15"/>
                <a:gd fmla="*/ 11 w 72" name="T16"/>
                <a:gd fmla="*/ 3 h 18" name="T17"/>
                <a:gd fmla="*/ 15 w 72" name="T18"/>
                <a:gd fmla="*/ 2 h 18" name="T19"/>
                <a:gd fmla="*/ 23 w 72" name="T20"/>
                <a:gd fmla="*/ 0 h 18" name="T21"/>
                <a:gd fmla="*/ 25 w 72" name="T22"/>
                <a:gd fmla="*/ 1 h 18" name="T23"/>
                <a:gd fmla="*/ 33 w 72" name="T24"/>
                <a:gd fmla="*/ 3 h 18" name="T25"/>
                <a:gd fmla="*/ 35 w 72" name="T26"/>
                <a:gd fmla="*/ 2 h 18" name="T27"/>
                <a:gd fmla="*/ 37 w 72" name="T28"/>
                <a:gd fmla="*/ 3 h 18" name="T29"/>
                <a:gd fmla="*/ 41 w 72" name="T30"/>
                <a:gd fmla="*/ 3 h 18" name="T31"/>
                <a:gd fmla="*/ 45 w 72" name="T32"/>
                <a:gd fmla="*/ 4 h 18" name="T33"/>
                <a:gd fmla="*/ 45 w 72" name="T34"/>
                <a:gd fmla="*/ 6 h 18" name="T35"/>
                <a:gd fmla="*/ 47 w 72" name="T36"/>
                <a:gd fmla="*/ 5 h 18" name="T37"/>
                <a:gd fmla="*/ 48 w 72" name="T38"/>
                <a:gd fmla="*/ 7 h 18" name="T39"/>
                <a:gd fmla="*/ 53 w 72" name="T40"/>
                <a:gd fmla="*/ 8 h 18" name="T41"/>
                <a:gd fmla="*/ 61 w 72" name="T42"/>
                <a:gd fmla="*/ 9 h 18" name="T43"/>
                <a:gd fmla="*/ 60 w 72" name="T44"/>
                <a:gd fmla="*/ 11 h 18" name="T45"/>
                <a:gd fmla="*/ 63 w 72" name="T46"/>
                <a:gd fmla="*/ 12 h 18" name="T47"/>
                <a:gd fmla="*/ 63 w 72" name="T48"/>
                <a:gd fmla="*/ 13 h 18" name="T49"/>
                <a:gd fmla="*/ 67 w 72" name="T50"/>
                <a:gd fmla="*/ 15 h 18" name="T51"/>
                <a:gd fmla="*/ 72 w 72" name="T52"/>
                <a:gd fmla="*/ 17 h 18" name="T53"/>
                <a:gd fmla="*/ 65 w 72" name="T54"/>
                <a:gd fmla="*/ 17 h 18" name="T55"/>
                <a:gd fmla="*/ 59 w 72" name="T56"/>
                <a:gd fmla="*/ 15 h 18" name="T57"/>
                <a:gd fmla="*/ 57 w 72" name="T58"/>
                <a:gd fmla="*/ 14 h 18" name="T59"/>
                <a:gd fmla="*/ 56 w 72" name="T60"/>
                <a:gd fmla="*/ 14 h 18" name="T61"/>
                <a:gd fmla="*/ 53 w 72" name="T62"/>
                <a:gd fmla="*/ 12 h 18" name="T63"/>
                <a:gd fmla="*/ 45 w 72" name="T64"/>
                <a:gd fmla="*/ 12 h 18" name="T65"/>
                <a:gd fmla="*/ 41 w 72" name="T66"/>
                <a:gd fmla="*/ 16 h 18" name="T67"/>
                <a:gd fmla="*/ 36 w 72" name="T68"/>
                <a:gd fmla="*/ 15 h 18" name="T69"/>
                <a:gd fmla="*/ 33 w 72" name="T70"/>
                <a:gd fmla="*/ 15 h 18" name="T71"/>
                <a:gd fmla="*/ 29 w 72" name="T72"/>
                <a:gd fmla="*/ 12 h 18" name="T73"/>
                <a:gd fmla="*/ 25 w 72" name="T74"/>
                <a:gd fmla="*/ 14 h 18" name="T75"/>
                <a:gd fmla="*/ 22 w 72" name="T76"/>
                <a:gd fmla="*/ 13 h 18" name="T77"/>
                <a:gd fmla="*/ 25 w 72" name="T78"/>
                <a:gd fmla="*/ 12 h 18" name="T79"/>
                <a:gd fmla="*/ 27 w 72" name="T80"/>
                <a:gd fmla="*/ 10 h 18" name="T81"/>
                <a:gd fmla="*/ 26 w 72" name="T82"/>
                <a:gd fmla="*/ 11 h 18" name="T83"/>
                <a:gd fmla="*/ 24 w 72" name="T84"/>
                <a:gd fmla="*/ 9 h 1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 w="72">
                  <a:moveTo>
                    <a:pt x="24" y="9"/>
                  </a:moveTo>
                  <a:cubicBezTo>
                    <a:pt x="22" y="9"/>
                    <a:pt x="22" y="8"/>
                    <a:pt x="20" y="8"/>
                  </a:cubicBezTo>
                  <a:cubicBezTo>
                    <a:pt x="19" y="7"/>
                    <a:pt x="18" y="7"/>
                    <a:pt x="18" y="6"/>
                  </a:cubicBezTo>
                  <a:cubicBezTo>
                    <a:pt x="13" y="6"/>
                    <a:pt x="9" y="6"/>
                    <a:pt x="7" y="5"/>
                  </a:cubicBezTo>
                  <a:cubicBezTo>
                    <a:pt x="4" y="5"/>
                    <a:pt x="5" y="5"/>
                    <a:pt x="1" y="5"/>
                  </a:cubicBezTo>
                  <a:cubicBezTo>
                    <a:pt x="1" y="4"/>
                    <a:pt x="1" y="3"/>
                    <a:pt x="0" y="3"/>
                  </a:cubicBezTo>
                  <a:cubicBezTo>
                    <a:pt x="1" y="2"/>
                    <a:pt x="2" y="3"/>
                    <a:pt x="3" y="3"/>
                  </a:cubicBezTo>
                  <a:cubicBezTo>
                    <a:pt x="4" y="3"/>
                    <a:pt x="5" y="2"/>
                    <a:pt x="6" y="2"/>
                  </a:cubicBezTo>
                  <a:cubicBezTo>
                    <a:pt x="8" y="2"/>
                    <a:pt x="9" y="3"/>
                    <a:pt x="11" y="3"/>
                  </a:cubicBezTo>
                  <a:cubicBezTo>
                    <a:pt x="13" y="4"/>
                    <a:pt x="14" y="2"/>
                    <a:pt x="15" y="2"/>
                  </a:cubicBezTo>
                  <a:cubicBezTo>
                    <a:pt x="17" y="1"/>
                    <a:pt x="21" y="1"/>
                    <a:pt x="23" y="0"/>
                  </a:cubicBezTo>
                  <a:cubicBezTo>
                    <a:pt x="25" y="0"/>
                    <a:pt x="24" y="1"/>
                    <a:pt x="25" y="1"/>
                  </a:cubicBezTo>
                  <a:cubicBezTo>
                    <a:pt x="26" y="2"/>
                    <a:pt x="33" y="1"/>
                    <a:pt x="33" y="3"/>
                  </a:cubicBezTo>
                  <a:cubicBezTo>
                    <a:pt x="34" y="3"/>
                    <a:pt x="34" y="2"/>
                    <a:pt x="35" y="2"/>
                  </a:cubicBezTo>
                  <a:cubicBezTo>
                    <a:pt x="36" y="2"/>
                    <a:pt x="36" y="3"/>
                    <a:pt x="37" y="3"/>
                  </a:cubicBezTo>
                  <a:cubicBezTo>
                    <a:pt x="38" y="3"/>
                    <a:pt x="40" y="3"/>
                    <a:pt x="41" y="3"/>
                  </a:cubicBezTo>
                  <a:cubicBezTo>
                    <a:pt x="42" y="3"/>
                    <a:pt x="42" y="5"/>
                    <a:pt x="45" y="4"/>
                  </a:cubicBezTo>
                  <a:cubicBezTo>
                    <a:pt x="47" y="5"/>
                    <a:pt x="46" y="5"/>
                    <a:pt x="45" y="6"/>
                  </a:cubicBezTo>
                  <a:cubicBezTo>
                    <a:pt x="47" y="6"/>
                    <a:pt x="47" y="5"/>
                    <a:pt x="47" y="5"/>
                  </a:cubicBezTo>
                  <a:cubicBezTo>
                    <a:pt x="49" y="5"/>
                    <a:pt x="48" y="6"/>
                    <a:pt x="48" y="7"/>
                  </a:cubicBezTo>
                  <a:cubicBezTo>
                    <a:pt x="49" y="7"/>
                    <a:pt x="52" y="7"/>
                    <a:pt x="53" y="8"/>
                  </a:cubicBezTo>
                  <a:cubicBezTo>
                    <a:pt x="54" y="8"/>
                    <a:pt x="58" y="9"/>
                    <a:pt x="61" y="9"/>
                  </a:cubicBezTo>
                  <a:cubicBezTo>
                    <a:pt x="62" y="10"/>
                    <a:pt x="60" y="10"/>
                    <a:pt x="60" y="11"/>
                  </a:cubicBezTo>
                  <a:cubicBezTo>
                    <a:pt x="61" y="11"/>
                    <a:pt x="62" y="11"/>
                    <a:pt x="63" y="12"/>
                  </a:cubicBezTo>
                  <a:cubicBezTo>
                    <a:pt x="64" y="12"/>
                    <a:pt x="63" y="13"/>
                    <a:pt x="63" y="13"/>
                  </a:cubicBezTo>
                  <a:cubicBezTo>
                    <a:pt x="64" y="13"/>
                    <a:pt x="66" y="14"/>
                    <a:pt x="67" y="15"/>
                  </a:cubicBezTo>
                  <a:cubicBezTo>
                    <a:pt x="69" y="16"/>
                    <a:pt x="70" y="17"/>
                    <a:pt x="72" y="17"/>
                  </a:cubicBezTo>
                  <a:cubicBezTo>
                    <a:pt x="70" y="18"/>
                    <a:pt x="66" y="17"/>
                    <a:pt x="65" y="17"/>
                  </a:cubicBezTo>
                  <a:cubicBezTo>
                    <a:pt x="63" y="17"/>
                    <a:pt x="62" y="17"/>
                    <a:pt x="59" y="15"/>
                  </a:cubicBezTo>
                  <a:cubicBezTo>
                    <a:pt x="59" y="15"/>
                    <a:pt x="58" y="15"/>
                    <a:pt x="57" y="14"/>
                  </a:cubicBezTo>
                  <a:cubicBezTo>
                    <a:pt x="57" y="14"/>
                    <a:pt x="56" y="14"/>
                    <a:pt x="56" y="14"/>
                  </a:cubicBezTo>
                  <a:cubicBezTo>
                    <a:pt x="56" y="14"/>
                    <a:pt x="54" y="12"/>
                    <a:pt x="53" y="12"/>
                  </a:cubicBezTo>
                  <a:cubicBezTo>
                    <a:pt x="51" y="12"/>
                    <a:pt x="48" y="13"/>
                    <a:pt x="45" y="12"/>
                  </a:cubicBezTo>
                  <a:cubicBezTo>
                    <a:pt x="43" y="13"/>
                    <a:pt x="43" y="15"/>
                    <a:pt x="41" y="16"/>
                  </a:cubicBezTo>
                  <a:cubicBezTo>
                    <a:pt x="41" y="15"/>
                    <a:pt x="37" y="16"/>
                    <a:pt x="36" y="15"/>
                  </a:cubicBezTo>
                  <a:cubicBezTo>
                    <a:pt x="34" y="15"/>
                    <a:pt x="36" y="14"/>
                    <a:pt x="33" y="15"/>
                  </a:cubicBezTo>
                  <a:cubicBezTo>
                    <a:pt x="35" y="12"/>
                    <a:pt x="28" y="14"/>
                    <a:pt x="29" y="12"/>
                  </a:cubicBezTo>
                  <a:cubicBezTo>
                    <a:pt x="26" y="13"/>
                    <a:pt x="24" y="13"/>
                    <a:pt x="25" y="14"/>
                  </a:cubicBezTo>
                  <a:cubicBezTo>
                    <a:pt x="24" y="14"/>
                    <a:pt x="24" y="13"/>
                    <a:pt x="22" y="13"/>
                  </a:cubicBezTo>
                  <a:cubicBezTo>
                    <a:pt x="22" y="13"/>
                    <a:pt x="24" y="12"/>
                    <a:pt x="25" y="12"/>
                  </a:cubicBezTo>
                  <a:cubicBezTo>
                    <a:pt x="26" y="11"/>
                    <a:pt x="27" y="11"/>
                    <a:pt x="27" y="10"/>
                  </a:cubicBezTo>
                  <a:cubicBezTo>
                    <a:pt x="26" y="10"/>
                    <a:pt x="26" y="11"/>
                    <a:pt x="26" y="11"/>
                  </a:cubicBezTo>
                  <a:cubicBezTo>
                    <a:pt x="24" y="11"/>
                    <a:pt x="25" y="8"/>
                    <a:pt x="24"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72"/>
            <p:cNvSpPr/>
            <p:nvPr/>
          </p:nvSpPr>
          <p:spPr bwMode="auto">
            <a:xfrm>
              <a:off x="6092825" y="4240213"/>
              <a:ext cx="26988" cy="11113"/>
            </a:xfrm>
            <a:custGeom>
              <a:gdLst>
                <a:gd fmla="*/ 7 w 7" name="T0"/>
                <a:gd fmla="*/ 1 h 3" name="T1"/>
                <a:gd fmla="*/ 0 w 7" name="T2"/>
                <a:gd fmla="*/ 2 h 3" name="T3"/>
                <a:gd fmla="*/ 7 w 7" name="T4"/>
                <a:gd fmla="*/ 1 h 3" name="T5"/>
              </a:gdLst>
              <a:cxnLst>
                <a:cxn ang="0">
                  <a:pos x="T0" y="T1"/>
                </a:cxn>
                <a:cxn ang="0">
                  <a:pos x="T2" y="T3"/>
                </a:cxn>
                <a:cxn ang="0">
                  <a:pos x="T4" y="T5"/>
                </a:cxn>
              </a:cxnLst>
              <a:rect b="b" l="0" r="r" t="0"/>
              <a:pathLst>
                <a:path h="3" w="7">
                  <a:moveTo>
                    <a:pt x="7" y="1"/>
                  </a:moveTo>
                  <a:cubicBezTo>
                    <a:pt x="7" y="3"/>
                    <a:pt x="2" y="2"/>
                    <a:pt x="0" y="2"/>
                  </a:cubicBezTo>
                  <a:cubicBezTo>
                    <a:pt x="1" y="1"/>
                    <a:pt x="6" y="0"/>
                    <a:pt x="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Freeform 73"/>
            <p:cNvSpPr/>
            <p:nvPr/>
          </p:nvSpPr>
          <p:spPr bwMode="auto">
            <a:xfrm>
              <a:off x="6059488" y="4243388"/>
              <a:ext cx="19050" cy="3175"/>
            </a:xfrm>
            <a:custGeom>
              <a:gdLst>
                <a:gd fmla="*/ 0 w 5" name="T0"/>
                <a:gd fmla="*/ 1 h 1" name="T1"/>
                <a:gd fmla="*/ 3 w 5" name="T2"/>
                <a:gd fmla="*/ 1 h 1" name="T3"/>
                <a:gd fmla="*/ 1 w 5" name="T4"/>
                <a:gd fmla="*/ 1 h 1" name="T5"/>
                <a:gd fmla="*/ 0 w 5" name="T6"/>
                <a:gd fmla="*/ 1 h 1" name="T7"/>
              </a:gdLst>
              <a:cxnLst>
                <a:cxn ang="0">
                  <a:pos x="T0" y="T1"/>
                </a:cxn>
                <a:cxn ang="0">
                  <a:pos x="T2" y="T3"/>
                </a:cxn>
                <a:cxn ang="0">
                  <a:pos x="T4" y="T5"/>
                </a:cxn>
                <a:cxn ang="0">
                  <a:pos x="T6" y="T7"/>
                </a:cxn>
              </a:cxnLst>
              <a:rect b="b" l="0" r="r" t="0"/>
              <a:pathLst>
                <a:path h="1" w="5">
                  <a:moveTo>
                    <a:pt x="0" y="1"/>
                  </a:moveTo>
                  <a:cubicBezTo>
                    <a:pt x="0" y="0"/>
                    <a:pt x="5" y="0"/>
                    <a:pt x="3" y="1"/>
                  </a:cubicBezTo>
                  <a:cubicBezTo>
                    <a:pt x="2" y="1"/>
                    <a:pt x="2" y="1"/>
                    <a:pt x="1" y="1"/>
                  </a:cubicBezTo>
                  <a:cubicBezTo>
                    <a:pt x="1" y="1"/>
                    <a:pt x="1"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2" name="Freeform 74"/>
            <p:cNvSpPr/>
            <p:nvPr/>
          </p:nvSpPr>
          <p:spPr bwMode="auto">
            <a:xfrm>
              <a:off x="6403975" y="4254500"/>
              <a:ext cx="52388" cy="19050"/>
            </a:xfrm>
            <a:custGeom>
              <a:gdLst>
                <a:gd fmla="*/ 11 w 14" name="T0"/>
                <a:gd fmla="*/ 0 h 5" name="T1"/>
                <a:gd fmla="*/ 14 w 14" name="T2"/>
                <a:gd fmla="*/ 0 h 5" name="T3"/>
                <a:gd fmla="*/ 14 w 14" name="T4"/>
                <a:gd fmla="*/ 1 h 5" name="T5"/>
                <a:gd fmla="*/ 12 w 14" name="T6"/>
                <a:gd fmla="*/ 1 h 5" name="T7"/>
                <a:gd fmla="*/ 12 w 14" name="T8"/>
                <a:gd fmla="*/ 3 h 5" name="T9"/>
                <a:gd fmla="*/ 10 w 14" name="T10"/>
                <a:gd fmla="*/ 3 h 5" name="T11"/>
                <a:gd fmla="*/ 1 w 14" name="T12"/>
                <a:gd fmla="*/ 2 h 5" name="T13"/>
                <a:gd fmla="*/ 11 w 14"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14">
                  <a:moveTo>
                    <a:pt x="11" y="0"/>
                  </a:moveTo>
                  <a:cubicBezTo>
                    <a:pt x="12" y="0"/>
                    <a:pt x="13" y="0"/>
                    <a:pt x="14" y="0"/>
                  </a:cubicBezTo>
                  <a:cubicBezTo>
                    <a:pt x="14" y="0"/>
                    <a:pt x="14" y="1"/>
                    <a:pt x="14" y="1"/>
                  </a:cubicBezTo>
                  <a:cubicBezTo>
                    <a:pt x="14" y="1"/>
                    <a:pt x="12" y="1"/>
                    <a:pt x="12" y="1"/>
                  </a:cubicBezTo>
                  <a:cubicBezTo>
                    <a:pt x="12" y="2"/>
                    <a:pt x="14" y="2"/>
                    <a:pt x="12" y="3"/>
                  </a:cubicBezTo>
                  <a:cubicBezTo>
                    <a:pt x="11" y="2"/>
                    <a:pt x="10" y="3"/>
                    <a:pt x="10" y="3"/>
                  </a:cubicBezTo>
                  <a:cubicBezTo>
                    <a:pt x="7" y="3"/>
                    <a:pt x="0" y="5"/>
                    <a:pt x="1" y="2"/>
                  </a:cubicBezTo>
                  <a:cubicBezTo>
                    <a:pt x="6" y="3"/>
                    <a:pt x="10" y="2"/>
                    <a:pt x="1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75"/>
            <p:cNvSpPr/>
            <p:nvPr/>
          </p:nvSpPr>
          <p:spPr bwMode="auto">
            <a:xfrm>
              <a:off x="5919788" y="4281488"/>
              <a:ext cx="30163" cy="6350"/>
            </a:xfrm>
            <a:custGeom>
              <a:gdLst>
                <a:gd fmla="*/ 8 w 8" name="T0"/>
                <a:gd fmla="*/ 0 h 2" name="T1"/>
                <a:gd fmla="*/ 0 w 8" name="T2"/>
                <a:gd fmla="*/ 2 h 2" name="T3"/>
                <a:gd fmla="*/ 8 w 8" name="T4"/>
                <a:gd fmla="*/ 0 h 2" name="T5"/>
              </a:gdLst>
              <a:cxnLst>
                <a:cxn ang="0">
                  <a:pos x="T0" y="T1"/>
                </a:cxn>
                <a:cxn ang="0">
                  <a:pos x="T2" y="T3"/>
                </a:cxn>
                <a:cxn ang="0">
                  <a:pos x="T4" y="T5"/>
                </a:cxn>
              </a:cxnLst>
              <a:rect b="b" l="0" r="r" t="0"/>
              <a:pathLst>
                <a:path h="2" w="8">
                  <a:moveTo>
                    <a:pt x="8" y="0"/>
                  </a:moveTo>
                  <a:cubicBezTo>
                    <a:pt x="7" y="1"/>
                    <a:pt x="5" y="2"/>
                    <a:pt x="0" y="2"/>
                  </a:cubicBezTo>
                  <a:cubicBezTo>
                    <a:pt x="1" y="0"/>
                    <a:pt x="5"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Freeform 76"/>
            <p:cNvSpPr/>
            <p:nvPr/>
          </p:nvSpPr>
          <p:spPr bwMode="auto">
            <a:xfrm>
              <a:off x="5965825" y="4281488"/>
              <a:ext cx="30163" cy="3175"/>
            </a:xfrm>
            <a:custGeom>
              <a:gdLst>
                <a:gd fmla="*/ 8 w 8" name="T0"/>
                <a:gd fmla="*/ 0 h 1" name="T1"/>
                <a:gd fmla="*/ 0 w 8" name="T2"/>
                <a:gd fmla="*/ 1 h 1" name="T3"/>
                <a:gd fmla="*/ 8 w 8" name="T4"/>
                <a:gd fmla="*/ 0 h 1" name="T5"/>
              </a:gdLst>
              <a:cxnLst>
                <a:cxn ang="0">
                  <a:pos x="T0" y="T1"/>
                </a:cxn>
                <a:cxn ang="0">
                  <a:pos x="T2" y="T3"/>
                </a:cxn>
                <a:cxn ang="0">
                  <a:pos x="T4" y="T5"/>
                </a:cxn>
              </a:cxnLst>
              <a:rect b="b" l="0" r="r" t="0"/>
              <a:pathLst>
                <a:path h="1" w="8">
                  <a:moveTo>
                    <a:pt x="8" y="0"/>
                  </a:moveTo>
                  <a:cubicBezTo>
                    <a:pt x="7" y="1"/>
                    <a:pt x="4" y="1"/>
                    <a:pt x="0" y="1"/>
                  </a:cubicBezTo>
                  <a:cubicBezTo>
                    <a:pt x="1" y="0"/>
                    <a:pt x="5"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Freeform 77"/>
            <p:cNvSpPr/>
            <p:nvPr/>
          </p:nvSpPr>
          <p:spPr bwMode="auto">
            <a:xfrm>
              <a:off x="6021388" y="4281488"/>
              <a:ext cx="52388" cy="14288"/>
            </a:xfrm>
            <a:custGeom>
              <a:gdLst>
                <a:gd fmla="*/ 13 w 14" name="T0"/>
                <a:gd fmla="*/ 0 h 4" name="T1"/>
                <a:gd fmla="*/ 12 w 14" name="T2"/>
                <a:gd fmla="*/ 2 h 4" name="T3"/>
                <a:gd fmla="*/ 10 w 14" name="T4"/>
                <a:gd fmla="*/ 2 h 4" name="T5"/>
                <a:gd fmla="*/ 1 w 14" name="T6"/>
                <a:gd fmla="*/ 4 h 4" name="T7"/>
                <a:gd fmla="*/ 4 w 14" name="T8"/>
                <a:gd fmla="*/ 3 h 4" name="T9"/>
                <a:gd fmla="*/ 6 w 14" name="T10"/>
                <a:gd fmla="*/ 2 h 4" name="T11"/>
                <a:gd fmla="*/ 8 w 14" name="T12"/>
                <a:gd fmla="*/ 1 h 4" name="T13"/>
                <a:gd fmla="*/ 13 w 1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4">
                  <a:moveTo>
                    <a:pt x="13" y="0"/>
                  </a:moveTo>
                  <a:cubicBezTo>
                    <a:pt x="14" y="1"/>
                    <a:pt x="13" y="2"/>
                    <a:pt x="12" y="2"/>
                  </a:cubicBezTo>
                  <a:cubicBezTo>
                    <a:pt x="12" y="2"/>
                    <a:pt x="10" y="2"/>
                    <a:pt x="10" y="2"/>
                  </a:cubicBezTo>
                  <a:cubicBezTo>
                    <a:pt x="9" y="3"/>
                    <a:pt x="6" y="4"/>
                    <a:pt x="1" y="4"/>
                  </a:cubicBezTo>
                  <a:cubicBezTo>
                    <a:pt x="0" y="3"/>
                    <a:pt x="3" y="3"/>
                    <a:pt x="4" y="3"/>
                  </a:cubicBezTo>
                  <a:cubicBezTo>
                    <a:pt x="5" y="2"/>
                    <a:pt x="5" y="2"/>
                    <a:pt x="6" y="2"/>
                  </a:cubicBezTo>
                  <a:cubicBezTo>
                    <a:pt x="7" y="1"/>
                    <a:pt x="8" y="1"/>
                    <a:pt x="8" y="1"/>
                  </a:cubicBezTo>
                  <a:cubicBezTo>
                    <a:pt x="11" y="1"/>
                    <a:pt x="11" y="0"/>
                    <a:pt x="1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78"/>
            <p:cNvSpPr/>
            <p:nvPr/>
          </p:nvSpPr>
          <p:spPr bwMode="auto">
            <a:xfrm>
              <a:off x="6775450" y="4491038"/>
              <a:ext cx="26988" cy="19050"/>
            </a:xfrm>
            <a:custGeom>
              <a:gdLst>
                <a:gd fmla="*/ 1 w 7" name="T0"/>
                <a:gd fmla="*/ 0 h 5" name="T1"/>
                <a:gd fmla="*/ 2 w 7" name="T2"/>
                <a:gd fmla="*/ 1 h 5" name="T3"/>
                <a:gd fmla="*/ 5 w 7" name="T4"/>
                <a:gd fmla="*/ 2 h 5" name="T5"/>
                <a:gd fmla="*/ 6 w 7" name="T6"/>
                <a:gd fmla="*/ 5 h 5" name="T7"/>
                <a:gd fmla="*/ 3 w 7" name="T8"/>
                <a:gd fmla="*/ 5 h 5" name="T9"/>
                <a:gd fmla="*/ 0 w 7" name="T10"/>
                <a:gd fmla="*/ 1 h 5" name="T11"/>
                <a:gd fmla="*/ 1 w 7"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7">
                  <a:moveTo>
                    <a:pt x="1" y="0"/>
                  </a:moveTo>
                  <a:cubicBezTo>
                    <a:pt x="2" y="0"/>
                    <a:pt x="2" y="0"/>
                    <a:pt x="2" y="1"/>
                  </a:cubicBezTo>
                  <a:cubicBezTo>
                    <a:pt x="1" y="1"/>
                    <a:pt x="7" y="1"/>
                    <a:pt x="5" y="2"/>
                  </a:cubicBezTo>
                  <a:cubicBezTo>
                    <a:pt x="3" y="3"/>
                    <a:pt x="7" y="2"/>
                    <a:pt x="6" y="5"/>
                  </a:cubicBezTo>
                  <a:cubicBezTo>
                    <a:pt x="5" y="5"/>
                    <a:pt x="4" y="4"/>
                    <a:pt x="3" y="5"/>
                  </a:cubicBezTo>
                  <a:cubicBezTo>
                    <a:pt x="2" y="4"/>
                    <a:pt x="1" y="2"/>
                    <a:pt x="0" y="1"/>
                  </a:cubicBezTo>
                  <a:cubicBezTo>
                    <a:pt x="1" y="1"/>
                    <a:pt x="1" y="0"/>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79"/>
            <p:cNvSpPr/>
            <p:nvPr/>
          </p:nvSpPr>
          <p:spPr bwMode="auto">
            <a:xfrm>
              <a:off x="6783388" y="4505325"/>
              <a:ext cx="60325" cy="41275"/>
            </a:xfrm>
            <a:custGeom>
              <a:gdLst>
                <a:gd fmla="*/ 5 w 16" name="T0"/>
                <a:gd fmla="*/ 0 h 11" name="T1"/>
                <a:gd fmla="*/ 6 w 16" name="T2"/>
                <a:gd fmla="*/ 1 h 11" name="T3"/>
                <a:gd fmla="*/ 8 w 16" name="T4"/>
                <a:gd fmla="*/ 1 h 11" name="T5"/>
                <a:gd fmla="*/ 16 w 16" name="T6"/>
                <a:gd fmla="*/ 2 h 11" name="T7"/>
                <a:gd fmla="*/ 16 w 16" name="T8"/>
                <a:gd fmla="*/ 5 h 11" name="T9"/>
                <a:gd fmla="*/ 13 w 16" name="T10"/>
                <a:gd fmla="*/ 5 h 11" name="T11"/>
                <a:gd fmla="*/ 12 w 16" name="T12"/>
                <a:gd fmla="*/ 6 h 11" name="T13"/>
                <a:gd fmla="*/ 11 w 16" name="T14"/>
                <a:gd fmla="*/ 9 h 11" name="T15"/>
                <a:gd fmla="*/ 10 w 16" name="T16"/>
                <a:gd fmla="*/ 10 h 11" name="T17"/>
                <a:gd fmla="*/ 5 w 16" name="T18"/>
                <a:gd fmla="*/ 10 h 11" name="T19"/>
                <a:gd fmla="*/ 4 w 16" name="T20"/>
                <a:gd fmla="*/ 9 h 11" name="T21"/>
                <a:gd fmla="*/ 6 w 16" name="T22"/>
                <a:gd fmla="*/ 8 h 11" name="T23"/>
                <a:gd fmla="*/ 0 w 16" name="T24"/>
                <a:gd fmla="*/ 6 h 11" name="T25"/>
                <a:gd fmla="*/ 4 w 16" name="T26"/>
                <a:gd fmla="*/ 4 h 11" name="T27"/>
                <a:gd fmla="*/ 5 w 16" name="T28"/>
                <a:gd fmla="*/ 0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16">
                  <a:moveTo>
                    <a:pt x="5" y="0"/>
                  </a:moveTo>
                  <a:cubicBezTo>
                    <a:pt x="6" y="0"/>
                    <a:pt x="6" y="0"/>
                    <a:pt x="6" y="1"/>
                  </a:cubicBezTo>
                  <a:cubicBezTo>
                    <a:pt x="6" y="1"/>
                    <a:pt x="9" y="1"/>
                    <a:pt x="8" y="1"/>
                  </a:cubicBezTo>
                  <a:cubicBezTo>
                    <a:pt x="11" y="1"/>
                    <a:pt x="10" y="3"/>
                    <a:pt x="16" y="2"/>
                  </a:cubicBezTo>
                  <a:cubicBezTo>
                    <a:pt x="16" y="3"/>
                    <a:pt x="16" y="4"/>
                    <a:pt x="16" y="5"/>
                  </a:cubicBezTo>
                  <a:cubicBezTo>
                    <a:pt x="15" y="5"/>
                    <a:pt x="14" y="5"/>
                    <a:pt x="13" y="5"/>
                  </a:cubicBezTo>
                  <a:cubicBezTo>
                    <a:pt x="13" y="5"/>
                    <a:pt x="13" y="6"/>
                    <a:pt x="12" y="6"/>
                  </a:cubicBezTo>
                  <a:cubicBezTo>
                    <a:pt x="14" y="7"/>
                    <a:pt x="11" y="7"/>
                    <a:pt x="11" y="9"/>
                  </a:cubicBezTo>
                  <a:cubicBezTo>
                    <a:pt x="11" y="9"/>
                    <a:pt x="8" y="10"/>
                    <a:pt x="10" y="10"/>
                  </a:cubicBezTo>
                  <a:cubicBezTo>
                    <a:pt x="10" y="11"/>
                    <a:pt x="7" y="10"/>
                    <a:pt x="5" y="10"/>
                  </a:cubicBezTo>
                  <a:cubicBezTo>
                    <a:pt x="5" y="9"/>
                    <a:pt x="4" y="9"/>
                    <a:pt x="4" y="9"/>
                  </a:cubicBezTo>
                  <a:cubicBezTo>
                    <a:pt x="4" y="8"/>
                    <a:pt x="5" y="8"/>
                    <a:pt x="6" y="8"/>
                  </a:cubicBezTo>
                  <a:cubicBezTo>
                    <a:pt x="5" y="7"/>
                    <a:pt x="4" y="6"/>
                    <a:pt x="0" y="6"/>
                  </a:cubicBezTo>
                  <a:cubicBezTo>
                    <a:pt x="0" y="5"/>
                    <a:pt x="3" y="5"/>
                    <a:pt x="4" y="4"/>
                  </a:cubicBezTo>
                  <a:cubicBezTo>
                    <a:pt x="5" y="2"/>
                    <a:pt x="4" y="2"/>
                    <a:pt x="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80"/>
            <p:cNvSpPr/>
            <p:nvPr/>
          </p:nvSpPr>
          <p:spPr bwMode="auto">
            <a:xfrm>
              <a:off x="6348413" y="4540250"/>
              <a:ext cx="52388" cy="25400"/>
            </a:xfrm>
            <a:custGeom>
              <a:gdLst>
                <a:gd fmla="*/ 13 w 14" name="T0"/>
                <a:gd fmla="*/ 0 h 7" name="T1"/>
                <a:gd fmla="*/ 13 w 14" name="T2"/>
                <a:gd fmla="*/ 3 h 7" name="T3"/>
                <a:gd fmla="*/ 12 w 14" name="T4"/>
                <a:gd fmla="*/ 2 h 7" name="T5"/>
                <a:gd fmla="*/ 11 w 14" name="T6"/>
                <a:gd fmla="*/ 3 h 7" name="T7"/>
                <a:gd fmla="*/ 11 w 14" name="T8"/>
                <a:gd fmla="*/ 5 h 7" name="T9"/>
                <a:gd fmla="*/ 9 w 14" name="T10"/>
                <a:gd fmla="*/ 5 h 7" name="T11"/>
                <a:gd fmla="*/ 9 w 14" name="T12"/>
                <a:gd fmla="*/ 6 h 7" name="T13"/>
                <a:gd fmla="*/ 6 w 14" name="T14"/>
                <a:gd fmla="*/ 7 h 7" name="T15"/>
                <a:gd fmla="*/ 4 w 14" name="T16"/>
                <a:gd fmla="*/ 6 h 7" name="T17"/>
                <a:gd fmla="*/ 2 w 14" name="T18"/>
                <a:gd fmla="*/ 5 h 7" name="T19"/>
                <a:gd fmla="*/ 0 w 14" name="T20"/>
                <a:gd fmla="*/ 2 h 7" name="T21"/>
                <a:gd fmla="*/ 8 w 14" name="T22"/>
                <a:gd fmla="*/ 1 h 7" name="T23"/>
                <a:gd fmla="*/ 13 w 14"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4">
                  <a:moveTo>
                    <a:pt x="13" y="0"/>
                  </a:moveTo>
                  <a:cubicBezTo>
                    <a:pt x="13" y="1"/>
                    <a:pt x="14" y="2"/>
                    <a:pt x="13" y="3"/>
                  </a:cubicBezTo>
                  <a:cubicBezTo>
                    <a:pt x="13" y="3"/>
                    <a:pt x="12" y="3"/>
                    <a:pt x="12" y="2"/>
                  </a:cubicBezTo>
                  <a:cubicBezTo>
                    <a:pt x="12" y="2"/>
                    <a:pt x="11" y="2"/>
                    <a:pt x="11" y="3"/>
                  </a:cubicBezTo>
                  <a:cubicBezTo>
                    <a:pt x="11" y="3"/>
                    <a:pt x="12" y="5"/>
                    <a:pt x="11" y="5"/>
                  </a:cubicBezTo>
                  <a:cubicBezTo>
                    <a:pt x="11" y="5"/>
                    <a:pt x="10" y="5"/>
                    <a:pt x="9" y="5"/>
                  </a:cubicBezTo>
                  <a:cubicBezTo>
                    <a:pt x="9" y="5"/>
                    <a:pt x="10" y="6"/>
                    <a:pt x="9" y="6"/>
                  </a:cubicBezTo>
                  <a:cubicBezTo>
                    <a:pt x="8" y="7"/>
                    <a:pt x="6" y="6"/>
                    <a:pt x="6" y="7"/>
                  </a:cubicBezTo>
                  <a:cubicBezTo>
                    <a:pt x="5" y="7"/>
                    <a:pt x="5" y="6"/>
                    <a:pt x="4" y="6"/>
                  </a:cubicBezTo>
                  <a:cubicBezTo>
                    <a:pt x="4" y="5"/>
                    <a:pt x="3" y="5"/>
                    <a:pt x="2" y="5"/>
                  </a:cubicBezTo>
                  <a:cubicBezTo>
                    <a:pt x="1" y="4"/>
                    <a:pt x="3" y="2"/>
                    <a:pt x="0" y="2"/>
                  </a:cubicBezTo>
                  <a:cubicBezTo>
                    <a:pt x="2" y="1"/>
                    <a:pt x="5" y="1"/>
                    <a:pt x="8" y="1"/>
                  </a:cubicBezTo>
                  <a:cubicBezTo>
                    <a:pt x="10" y="1"/>
                    <a:pt x="11" y="0"/>
                    <a:pt x="1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Freeform 81"/>
            <p:cNvSpPr/>
            <p:nvPr/>
          </p:nvSpPr>
          <p:spPr bwMode="auto">
            <a:xfrm>
              <a:off x="3051175" y="3376613"/>
              <a:ext cx="911225" cy="333375"/>
            </a:xfrm>
            <a:custGeom>
              <a:gdLst>
                <a:gd fmla="*/ 172 w 243" name="T0"/>
                <a:gd fmla="*/ 10 h 89" name="T1"/>
                <a:gd fmla="*/ 182 w 243" name="T2"/>
                <a:gd fmla="*/ 10 h 89" name="T3"/>
                <a:gd fmla="*/ 196 w 243" name="T4"/>
                <a:gd fmla="*/ 9 h 89" name="T5"/>
                <a:gd fmla="*/ 204 w 243" name="T6"/>
                <a:gd fmla="*/ 9 h 89" name="T7"/>
                <a:gd fmla="*/ 203 w 243" name="T8"/>
                <a:gd fmla="*/ 11 h 89" name="T9"/>
                <a:gd fmla="*/ 229 w 243" name="T10"/>
                <a:gd fmla="*/ 8 h 89" name="T11"/>
                <a:gd fmla="*/ 243 w 243" name="T12"/>
                <a:gd fmla="*/ 10 h 89" name="T13"/>
                <a:gd fmla="*/ 225 w 243" name="T14"/>
                <a:gd fmla="*/ 14 h 89" name="T15"/>
                <a:gd fmla="*/ 220 w 243" name="T16"/>
                <a:gd fmla="*/ 17 h 89" name="T17"/>
                <a:gd fmla="*/ 211 w 243" name="T18"/>
                <a:gd fmla="*/ 22 h 89" name="T19"/>
                <a:gd fmla="*/ 213 w 243" name="T20"/>
                <a:gd fmla="*/ 27 h 89" name="T21"/>
                <a:gd fmla="*/ 207 w 243" name="T22"/>
                <a:gd fmla="*/ 31 h 89" name="T23"/>
                <a:gd fmla="*/ 214 w 243" name="T24"/>
                <a:gd fmla="*/ 37 h 89" name="T25"/>
                <a:gd fmla="*/ 208 w 243" name="T26"/>
                <a:gd fmla="*/ 41 h 89" name="T27"/>
                <a:gd fmla="*/ 201 w 243" name="T28"/>
                <a:gd fmla="*/ 45 h 89" name="T29"/>
                <a:gd fmla="*/ 211 w 243" name="T30"/>
                <a:gd fmla="*/ 54 h 89" name="T31"/>
                <a:gd fmla="*/ 195 w 243" name="T32"/>
                <a:gd fmla="*/ 53 h 89" name="T33"/>
                <a:gd fmla="*/ 194 w 243" name="T34"/>
                <a:gd fmla="*/ 56 h 89" name="T35"/>
                <a:gd fmla="*/ 187 w 243" name="T36"/>
                <a:gd fmla="*/ 61 h 89" name="T37"/>
                <a:gd fmla="*/ 171 w 243" name="T38"/>
                <a:gd fmla="*/ 63 h 89" name="T39"/>
                <a:gd fmla="*/ 163 w 243" name="T40"/>
                <a:gd fmla="*/ 65 h 89" name="T41"/>
                <a:gd fmla="*/ 158 w 243" name="T42"/>
                <a:gd fmla="*/ 68 h 89" name="T43"/>
                <a:gd fmla="*/ 137 w 243" name="T44"/>
                <a:gd fmla="*/ 71 h 89" name="T45"/>
                <a:gd fmla="*/ 131 w 243" name="T46"/>
                <a:gd fmla="*/ 75 h 89" name="T47"/>
                <a:gd fmla="*/ 125 w 243" name="T48"/>
                <a:gd fmla="*/ 79 h 89" name="T49"/>
                <a:gd fmla="*/ 123 w 243" name="T50"/>
                <a:gd fmla="*/ 83 h 89" name="T51"/>
                <a:gd fmla="*/ 110 w 243" name="T52"/>
                <a:gd fmla="*/ 87 h 89" name="T53"/>
                <a:gd fmla="*/ 96 w 243" name="T54"/>
                <a:gd fmla="*/ 83 h 89" name="T55"/>
                <a:gd fmla="*/ 88 w 243" name="T56"/>
                <a:gd fmla="*/ 79 h 89" name="T57"/>
                <a:gd fmla="*/ 83 w 243" name="T58"/>
                <a:gd fmla="*/ 75 h 89" name="T59"/>
                <a:gd fmla="*/ 79 w 243" name="T60"/>
                <a:gd fmla="*/ 68 h 89" name="T61"/>
                <a:gd fmla="*/ 81 w 243" name="T62"/>
                <a:gd fmla="*/ 65 h 89" name="T63"/>
                <a:gd fmla="*/ 88 w 243" name="T64"/>
                <a:gd fmla="*/ 62 h 89" name="T65"/>
                <a:gd fmla="*/ 84 w 243" name="T66"/>
                <a:gd fmla="*/ 57 h 89" name="T67"/>
                <a:gd fmla="*/ 86 w 243" name="T68"/>
                <a:gd fmla="*/ 53 h 89" name="T69"/>
                <a:gd fmla="*/ 76 w 243" name="T70"/>
                <a:gd fmla="*/ 51 h 89" name="T71"/>
                <a:gd fmla="*/ 69 w 243" name="T72"/>
                <a:gd fmla="*/ 45 h 89" name="T73"/>
                <a:gd fmla="*/ 62 w 243" name="T74"/>
                <a:gd fmla="*/ 38 h 89" name="T75"/>
                <a:gd fmla="*/ 45 w 243" name="T76"/>
                <a:gd fmla="*/ 34 h 89" name="T77"/>
                <a:gd fmla="*/ 20 w 243" name="T78"/>
                <a:gd fmla="*/ 34 h 89" name="T79"/>
                <a:gd fmla="*/ 20 w 243" name="T80"/>
                <a:gd fmla="*/ 31 h 89" name="T81"/>
                <a:gd fmla="*/ 10 w 243" name="T82"/>
                <a:gd fmla="*/ 27 h 89" name="T83"/>
                <a:gd fmla="*/ 15 w 243" name="T84"/>
                <a:gd fmla="*/ 23 h 89" name="T85"/>
                <a:gd fmla="*/ 27 w 243" name="T86"/>
                <a:gd fmla="*/ 20 h 89" name="T87"/>
                <a:gd fmla="*/ 29 w 243" name="T88"/>
                <a:gd fmla="*/ 17 h 89" name="T89"/>
                <a:gd fmla="*/ 26 w 243" name="T90"/>
                <a:gd fmla="*/ 15 h 89" name="T91"/>
                <a:gd fmla="*/ 35 w 243" name="T92"/>
                <a:gd fmla="*/ 14 h 89" name="T93"/>
                <a:gd fmla="*/ 45 w 243" name="T94"/>
                <a:gd fmla="*/ 9 h 89" name="T95"/>
                <a:gd fmla="*/ 74 w 243" name="T96"/>
                <a:gd fmla="*/ 7 h 89" name="T97"/>
                <a:gd fmla="*/ 88 w 243" name="T98"/>
                <a:gd fmla="*/ 9 h 89" name="T99"/>
                <a:gd fmla="*/ 101 w 243" name="T100"/>
                <a:gd fmla="*/ 6 h 89" name="T101"/>
                <a:gd fmla="*/ 113 w 243" name="T102"/>
                <a:gd fmla="*/ 6 h 89" name="T103"/>
                <a:gd fmla="*/ 117 w 243" name="T104"/>
                <a:gd fmla="*/ 3 h 89" name="T105"/>
                <a:gd fmla="*/ 140 w 243" name="T106"/>
                <a:gd fmla="*/ 0 h 89" name="T107"/>
                <a:gd fmla="*/ 171 w 243" name="T108"/>
                <a:gd fmla="*/ 0 h 89" name="T109"/>
                <a:gd fmla="*/ 195 w 243" name="T110"/>
                <a:gd fmla="*/ 4 h 89" name="T111"/>
                <a:gd fmla="*/ 203 w 243" name="T112"/>
                <a:gd fmla="*/ 7 h 89" name="T113"/>
                <a:gd fmla="*/ 169 w 243" name="T114"/>
                <a:gd fmla="*/ 7 h 8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9" w="243">
                  <a:moveTo>
                    <a:pt x="164" y="9"/>
                  </a:moveTo>
                  <a:cubicBezTo>
                    <a:pt x="165" y="9"/>
                    <a:pt x="166" y="9"/>
                    <a:pt x="166" y="10"/>
                  </a:cubicBezTo>
                  <a:cubicBezTo>
                    <a:pt x="168" y="10"/>
                    <a:pt x="169" y="9"/>
                    <a:pt x="169" y="9"/>
                  </a:cubicBezTo>
                  <a:cubicBezTo>
                    <a:pt x="171" y="9"/>
                    <a:pt x="171" y="10"/>
                    <a:pt x="172" y="10"/>
                  </a:cubicBezTo>
                  <a:cubicBezTo>
                    <a:pt x="173" y="10"/>
                    <a:pt x="173" y="9"/>
                    <a:pt x="174" y="9"/>
                  </a:cubicBezTo>
                  <a:cubicBezTo>
                    <a:pt x="175" y="9"/>
                    <a:pt x="176" y="9"/>
                    <a:pt x="177" y="9"/>
                  </a:cubicBezTo>
                  <a:cubicBezTo>
                    <a:pt x="181" y="9"/>
                    <a:pt x="185" y="8"/>
                    <a:pt x="188" y="9"/>
                  </a:cubicBezTo>
                  <a:cubicBezTo>
                    <a:pt x="187" y="10"/>
                    <a:pt x="183" y="9"/>
                    <a:pt x="182" y="10"/>
                  </a:cubicBezTo>
                  <a:cubicBezTo>
                    <a:pt x="182" y="11"/>
                    <a:pt x="184" y="10"/>
                    <a:pt x="184" y="10"/>
                  </a:cubicBezTo>
                  <a:cubicBezTo>
                    <a:pt x="186" y="10"/>
                    <a:pt x="186" y="11"/>
                    <a:pt x="189" y="10"/>
                  </a:cubicBezTo>
                  <a:cubicBezTo>
                    <a:pt x="190" y="10"/>
                    <a:pt x="190" y="10"/>
                    <a:pt x="191" y="10"/>
                  </a:cubicBezTo>
                  <a:cubicBezTo>
                    <a:pt x="191" y="10"/>
                    <a:pt x="196" y="9"/>
                    <a:pt x="196" y="9"/>
                  </a:cubicBezTo>
                  <a:cubicBezTo>
                    <a:pt x="198" y="10"/>
                    <a:pt x="195" y="8"/>
                    <a:pt x="197" y="8"/>
                  </a:cubicBezTo>
                  <a:cubicBezTo>
                    <a:pt x="197" y="8"/>
                    <a:pt x="200" y="8"/>
                    <a:pt x="200" y="8"/>
                  </a:cubicBezTo>
                  <a:cubicBezTo>
                    <a:pt x="200" y="8"/>
                    <a:pt x="202" y="7"/>
                    <a:pt x="205" y="8"/>
                  </a:cubicBezTo>
                  <a:cubicBezTo>
                    <a:pt x="205" y="8"/>
                    <a:pt x="205" y="9"/>
                    <a:pt x="204" y="9"/>
                  </a:cubicBezTo>
                  <a:cubicBezTo>
                    <a:pt x="203" y="9"/>
                    <a:pt x="203" y="10"/>
                    <a:pt x="202" y="10"/>
                  </a:cubicBezTo>
                  <a:cubicBezTo>
                    <a:pt x="201" y="11"/>
                    <a:pt x="200" y="12"/>
                    <a:pt x="198" y="12"/>
                  </a:cubicBezTo>
                  <a:cubicBezTo>
                    <a:pt x="199" y="13"/>
                    <a:pt x="200" y="11"/>
                    <a:pt x="202" y="12"/>
                  </a:cubicBezTo>
                  <a:cubicBezTo>
                    <a:pt x="203" y="12"/>
                    <a:pt x="202" y="11"/>
                    <a:pt x="203" y="11"/>
                  </a:cubicBezTo>
                  <a:cubicBezTo>
                    <a:pt x="204" y="10"/>
                    <a:pt x="208" y="11"/>
                    <a:pt x="208" y="10"/>
                  </a:cubicBezTo>
                  <a:cubicBezTo>
                    <a:pt x="210" y="11"/>
                    <a:pt x="216" y="9"/>
                    <a:pt x="218" y="10"/>
                  </a:cubicBezTo>
                  <a:cubicBezTo>
                    <a:pt x="219" y="10"/>
                    <a:pt x="220" y="9"/>
                    <a:pt x="221" y="9"/>
                  </a:cubicBezTo>
                  <a:cubicBezTo>
                    <a:pt x="224" y="9"/>
                    <a:pt x="226" y="8"/>
                    <a:pt x="229" y="8"/>
                  </a:cubicBezTo>
                  <a:cubicBezTo>
                    <a:pt x="228" y="8"/>
                    <a:pt x="229" y="9"/>
                    <a:pt x="230" y="9"/>
                  </a:cubicBezTo>
                  <a:cubicBezTo>
                    <a:pt x="231" y="9"/>
                    <a:pt x="234" y="8"/>
                    <a:pt x="235" y="9"/>
                  </a:cubicBezTo>
                  <a:cubicBezTo>
                    <a:pt x="236" y="9"/>
                    <a:pt x="235" y="8"/>
                    <a:pt x="237" y="9"/>
                  </a:cubicBezTo>
                  <a:cubicBezTo>
                    <a:pt x="239" y="9"/>
                    <a:pt x="240" y="10"/>
                    <a:pt x="243" y="10"/>
                  </a:cubicBezTo>
                  <a:cubicBezTo>
                    <a:pt x="243" y="11"/>
                    <a:pt x="241" y="10"/>
                    <a:pt x="241" y="11"/>
                  </a:cubicBezTo>
                  <a:cubicBezTo>
                    <a:pt x="240" y="11"/>
                    <a:pt x="239" y="11"/>
                    <a:pt x="239" y="12"/>
                  </a:cubicBezTo>
                  <a:cubicBezTo>
                    <a:pt x="236" y="12"/>
                    <a:pt x="232" y="12"/>
                    <a:pt x="232" y="13"/>
                  </a:cubicBezTo>
                  <a:cubicBezTo>
                    <a:pt x="229" y="13"/>
                    <a:pt x="226" y="13"/>
                    <a:pt x="225" y="14"/>
                  </a:cubicBezTo>
                  <a:cubicBezTo>
                    <a:pt x="226" y="15"/>
                    <a:pt x="228" y="15"/>
                    <a:pt x="224" y="15"/>
                  </a:cubicBezTo>
                  <a:cubicBezTo>
                    <a:pt x="224" y="16"/>
                    <a:pt x="226" y="15"/>
                    <a:pt x="227" y="15"/>
                  </a:cubicBezTo>
                  <a:cubicBezTo>
                    <a:pt x="225" y="17"/>
                    <a:pt x="220" y="17"/>
                    <a:pt x="220" y="18"/>
                  </a:cubicBezTo>
                  <a:cubicBezTo>
                    <a:pt x="218" y="18"/>
                    <a:pt x="220" y="18"/>
                    <a:pt x="220" y="17"/>
                  </a:cubicBezTo>
                  <a:cubicBezTo>
                    <a:pt x="219" y="17"/>
                    <a:pt x="217" y="18"/>
                    <a:pt x="215" y="18"/>
                  </a:cubicBezTo>
                  <a:cubicBezTo>
                    <a:pt x="215" y="19"/>
                    <a:pt x="216" y="19"/>
                    <a:pt x="217" y="19"/>
                  </a:cubicBezTo>
                  <a:cubicBezTo>
                    <a:pt x="214" y="20"/>
                    <a:pt x="216" y="20"/>
                    <a:pt x="215" y="21"/>
                  </a:cubicBezTo>
                  <a:cubicBezTo>
                    <a:pt x="215" y="22"/>
                    <a:pt x="211" y="22"/>
                    <a:pt x="211" y="22"/>
                  </a:cubicBezTo>
                  <a:cubicBezTo>
                    <a:pt x="211" y="22"/>
                    <a:pt x="211" y="23"/>
                    <a:pt x="211" y="24"/>
                  </a:cubicBezTo>
                  <a:cubicBezTo>
                    <a:pt x="210" y="24"/>
                    <a:pt x="208" y="24"/>
                    <a:pt x="207" y="24"/>
                  </a:cubicBezTo>
                  <a:cubicBezTo>
                    <a:pt x="207" y="25"/>
                    <a:pt x="209" y="25"/>
                    <a:pt x="209" y="26"/>
                  </a:cubicBezTo>
                  <a:cubicBezTo>
                    <a:pt x="209" y="27"/>
                    <a:pt x="212" y="26"/>
                    <a:pt x="213" y="27"/>
                  </a:cubicBezTo>
                  <a:cubicBezTo>
                    <a:pt x="213" y="27"/>
                    <a:pt x="213" y="27"/>
                    <a:pt x="213" y="28"/>
                  </a:cubicBezTo>
                  <a:cubicBezTo>
                    <a:pt x="214" y="28"/>
                    <a:pt x="215" y="28"/>
                    <a:pt x="216" y="28"/>
                  </a:cubicBezTo>
                  <a:cubicBezTo>
                    <a:pt x="216" y="29"/>
                    <a:pt x="217" y="29"/>
                    <a:pt x="217" y="30"/>
                  </a:cubicBezTo>
                  <a:cubicBezTo>
                    <a:pt x="214" y="30"/>
                    <a:pt x="211" y="30"/>
                    <a:pt x="207" y="31"/>
                  </a:cubicBezTo>
                  <a:cubicBezTo>
                    <a:pt x="209" y="32"/>
                    <a:pt x="212" y="34"/>
                    <a:pt x="217" y="33"/>
                  </a:cubicBezTo>
                  <a:cubicBezTo>
                    <a:pt x="216" y="34"/>
                    <a:pt x="218" y="34"/>
                    <a:pt x="219" y="34"/>
                  </a:cubicBezTo>
                  <a:cubicBezTo>
                    <a:pt x="219" y="35"/>
                    <a:pt x="217" y="35"/>
                    <a:pt x="217" y="36"/>
                  </a:cubicBezTo>
                  <a:cubicBezTo>
                    <a:pt x="217" y="36"/>
                    <a:pt x="215" y="37"/>
                    <a:pt x="214" y="37"/>
                  </a:cubicBezTo>
                  <a:cubicBezTo>
                    <a:pt x="213" y="39"/>
                    <a:pt x="218" y="38"/>
                    <a:pt x="217" y="39"/>
                  </a:cubicBezTo>
                  <a:cubicBezTo>
                    <a:pt x="215" y="39"/>
                    <a:pt x="215" y="40"/>
                    <a:pt x="216" y="40"/>
                  </a:cubicBezTo>
                  <a:cubicBezTo>
                    <a:pt x="215" y="41"/>
                    <a:pt x="213" y="39"/>
                    <a:pt x="211" y="40"/>
                  </a:cubicBezTo>
                  <a:cubicBezTo>
                    <a:pt x="209" y="40"/>
                    <a:pt x="210" y="41"/>
                    <a:pt x="208" y="41"/>
                  </a:cubicBezTo>
                  <a:cubicBezTo>
                    <a:pt x="208" y="42"/>
                    <a:pt x="209" y="42"/>
                    <a:pt x="210" y="43"/>
                  </a:cubicBezTo>
                  <a:cubicBezTo>
                    <a:pt x="210" y="43"/>
                    <a:pt x="207" y="43"/>
                    <a:pt x="206" y="43"/>
                  </a:cubicBezTo>
                  <a:cubicBezTo>
                    <a:pt x="203" y="43"/>
                    <a:pt x="201" y="44"/>
                    <a:pt x="198" y="45"/>
                  </a:cubicBezTo>
                  <a:cubicBezTo>
                    <a:pt x="198" y="45"/>
                    <a:pt x="200" y="45"/>
                    <a:pt x="201" y="45"/>
                  </a:cubicBezTo>
                  <a:cubicBezTo>
                    <a:pt x="202" y="45"/>
                    <a:pt x="203" y="47"/>
                    <a:pt x="205" y="47"/>
                  </a:cubicBezTo>
                  <a:cubicBezTo>
                    <a:pt x="206" y="47"/>
                    <a:pt x="203" y="48"/>
                    <a:pt x="203" y="48"/>
                  </a:cubicBezTo>
                  <a:cubicBezTo>
                    <a:pt x="202" y="49"/>
                    <a:pt x="204" y="50"/>
                    <a:pt x="202" y="50"/>
                  </a:cubicBezTo>
                  <a:cubicBezTo>
                    <a:pt x="203" y="52"/>
                    <a:pt x="210" y="52"/>
                    <a:pt x="211" y="54"/>
                  </a:cubicBezTo>
                  <a:cubicBezTo>
                    <a:pt x="209" y="54"/>
                    <a:pt x="207" y="54"/>
                    <a:pt x="207" y="53"/>
                  </a:cubicBezTo>
                  <a:cubicBezTo>
                    <a:pt x="206" y="53"/>
                    <a:pt x="206" y="54"/>
                    <a:pt x="207" y="54"/>
                  </a:cubicBezTo>
                  <a:cubicBezTo>
                    <a:pt x="204" y="55"/>
                    <a:pt x="203" y="55"/>
                    <a:pt x="198" y="55"/>
                  </a:cubicBezTo>
                  <a:cubicBezTo>
                    <a:pt x="200" y="53"/>
                    <a:pt x="194" y="55"/>
                    <a:pt x="195" y="53"/>
                  </a:cubicBezTo>
                  <a:cubicBezTo>
                    <a:pt x="192" y="52"/>
                    <a:pt x="192" y="54"/>
                    <a:pt x="189" y="53"/>
                  </a:cubicBezTo>
                  <a:cubicBezTo>
                    <a:pt x="190" y="54"/>
                    <a:pt x="190" y="54"/>
                    <a:pt x="188" y="54"/>
                  </a:cubicBezTo>
                  <a:cubicBezTo>
                    <a:pt x="188" y="55"/>
                    <a:pt x="194" y="55"/>
                    <a:pt x="189" y="55"/>
                  </a:cubicBezTo>
                  <a:cubicBezTo>
                    <a:pt x="190" y="56"/>
                    <a:pt x="192" y="56"/>
                    <a:pt x="194" y="56"/>
                  </a:cubicBezTo>
                  <a:cubicBezTo>
                    <a:pt x="196" y="56"/>
                    <a:pt x="199" y="57"/>
                    <a:pt x="202" y="56"/>
                  </a:cubicBezTo>
                  <a:cubicBezTo>
                    <a:pt x="200" y="58"/>
                    <a:pt x="198" y="59"/>
                    <a:pt x="195" y="60"/>
                  </a:cubicBezTo>
                  <a:cubicBezTo>
                    <a:pt x="193" y="60"/>
                    <a:pt x="191" y="60"/>
                    <a:pt x="189" y="61"/>
                  </a:cubicBezTo>
                  <a:cubicBezTo>
                    <a:pt x="189" y="61"/>
                    <a:pt x="187" y="60"/>
                    <a:pt x="187" y="61"/>
                  </a:cubicBezTo>
                  <a:cubicBezTo>
                    <a:pt x="186" y="61"/>
                    <a:pt x="187" y="61"/>
                    <a:pt x="185" y="61"/>
                  </a:cubicBezTo>
                  <a:cubicBezTo>
                    <a:pt x="182" y="61"/>
                    <a:pt x="180" y="62"/>
                    <a:pt x="176" y="62"/>
                  </a:cubicBezTo>
                  <a:cubicBezTo>
                    <a:pt x="175" y="62"/>
                    <a:pt x="176" y="62"/>
                    <a:pt x="176" y="62"/>
                  </a:cubicBezTo>
                  <a:cubicBezTo>
                    <a:pt x="175" y="63"/>
                    <a:pt x="174" y="62"/>
                    <a:pt x="171" y="63"/>
                  </a:cubicBezTo>
                  <a:cubicBezTo>
                    <a:pt x="171" y="63"/>
                    <a:pt x="173" y="63"/>
                    <a:pt x="173" y="63"/>
                  </a:cubicBezTo>
                  <a:cubicBezTo>
                    <a:pt x="173" y="64"/>
                    <a:pt x="166" y="64"/>
                    <a:pt x="167" y="63"/>
                  </a:cubicBezTo>
                  <a:cubicBezTo>
                    <a:pt x="167" y="63"/>
                    <a:pt x="164" y="63"/>
                    <a:pt x="163" y="63"/>
                  </a:cubicBezTo>
                  <a:cubicBezTo>
                    <a:pt x="163" y="63"/>
                    <a:pt x="164" y="65"/>
                    <a:pt x="163" y="65"/>
                  </a:cubicBezTo>
                  <a:cubicBezTo>
                    <a:pt x="163" y="65"/>
                    <a:pt x="161" y="64"/>
                    <a:pt x="160" y="65"/>
                  </a:cubicBezTo>
                  <a:cubicBezTo>
                    <a:pt x="160" y="65"/>
                    <a:pt x="162" y="66"/>
                    <a:pt x="161" y="66"/>
                  </a:cubicBezTo>
                  <a:cubicBezTo>
                    <a:pt x="160" y="67"/>
                    <a:pt x="160" y="67"/>
                    <a:pt x="158" y="66"/>
                  </a:cubicBezTo>
                  <a:cubicBezTo>
                    <a:pt x="158" y="67"/>
                    <a:pt x="158" y="67"/>
                    <a:pt x="158" y="68"/>
                  </a:cubicBezTo>
                  <a:cubicBezTo>
                    <a:pt x="158" y="68"/>
                    <a:pt x="157" y="68"/>
                    <a:pt x="156" y="68"/>
                  </a:cubicBezTo>
                  <a:cubicBezTo>
                    <a:pt x="155" y="68"/>
                    <a:pt x="156" y="69"/>
                    <a:pt x="155" y="69"/>
                  </a:cubicBezTo>
                  <a:cubicBezTo>
                    <a:pt x="154" y="69"/>
                    <a:pt x="150" y="69"/>
                    <a:pt x="151" y="70"/>
                  </a:cubicBezTo>
                  <a:cubicBezTo>
                    <a:pt x="147" y="71"/>
                    <a:pt x="142" y="71"/>
                    <a:pt x="137" y="71"/>
                  </a:cubicBezTo>
                  <a:cubicBezTo>
                    <a:pt x="135" y="71"/>
                    <a:pt x="133" y="74"/>
                    <a:pt x="131" y="73"/>
                  </a:cubicBezTo>
                  <a:cubicBezTo>
                    <a:pt x="131" y="73"/>
                    <a:pt x="132" y="74"/>
                    <a:pt x="132" y="74"/>
                  </a:cubicBezTo>
                  <a:cubicBezTo>
                    <a:pt x="132" y="74"/>
                    <a:pt x="130" y="74"/>
                    <a:pt x="130" y="74"/>
                  </a:cubicBezTo>
                  <a:cubicBezTo>
                    <a:pt x="130" y="74"/>
                    <a:pt x="131" y="75"/>
                    <a:pt x="131" y="75"/>
                  </a:cubicBezTo>
                  <a:cubicBezTo>
                    <a:pt x="131" y="75"/>
                    <a:pt x="130" y="75"/>
                    <a:pt x="130" y="76"/>
                  </a:cubicBezTo>
                  <a:cubicBezTo>
                    <a:pt x="130" y="76"/>
                    <a:pt x="127" y="77"/>
                    <a:pt x="129" y="78"/>
                  </a:cubicBezTo>
                  <a:cubicBezTo>
                    <a:pt x="129" y="78"/>
                    <a:pt x="127" y="78"/>
                    <a:pt x="127" y="78"/>
                  </a:cubicBezTo>
                  <a:cubicBezTo>
                    <a:pt x="126" y="78"/>
                    <a:pt x="125" y="79"/>
                    <a:pt x="125" y="79"/>
                  </a:cubicBezTo>
                  <a:cubicBezTo>
                    <a:pt x="125" y="79"/>
                    <a:pt x="125" y="80"/>
                    <a:pt x="125" y="80"/>
                  </a:cubicBezTo>
                  <a:cubicBezTo>
                    <a:pt x="123" y="81"/>
                    <a:pt x="125" y="81"/>
                    <a:pt x="124" y="82"/>
                  </a:cubicBezTo>
                  <a:cubicBezTo>
                    <a:pt x="124" y="82"/>
                    <a:pt x="122" y="82"/>
                    <a:pt x="122" y="82"/>
                  </a:cubicBezTo>
                  <a:cubicBezTo>
                    <a:pt x="122" y="82"/>
                    <a:pt x="123" y="83"/>
                    <a:pt x="123" y="83"/>
                  </a:cubicBezTo>
                  <a:cubicBezTo>
                    <a:pt x="123" y="84"/>
                    <a:pt x="122" y="84"/>
                    <a:pt x="122" y="84"/>
                  </a:cubicBezTo>
                  <a:cubicBezTo>
                    <a:pt x="122" y="85"/>
                    <a:pt x="123" y="86"/>
                    <a:pt x="123" y="85"/>
                  </a:cubicBezTo>
                  <a:cubicBezTo>
                    <a:pt x="122" y="87"/>
                    <a:pt x="120" y="88"/>
                    <a:pt x="117" y="89"/>
                  </a:cubicBezTo>
                  <a:cubicBezTo>
                    <a:pt x="114" y="89"/>
                    <a:pt x="112" y="88"/>
                    <a:pt x="110" y="87"/>
                  </a:cubicBezTo>
                  <a:cubicBezTo>
                    <a:pt x="107" y="89"/>
                    <a:pt x="101" y="86"/>
                    <a:pt x="102" y="86"/>
                  </a:cubicBezTo>
                  <a:cubicBezTo>
                    <a:pt x="101" y="86"/>
                    <a:pt x="101" y="87"/>
                    <a:pt x="101" y="87"/>
                  </a:cubicBezTo>
                  <a:cubicBezTo>
                    <a:pt x="100" y="87"/>
                    <a:pt x="100" y="86"/>
                    <a:pt x="99" y="85"/>
                  </a:cubicBezTo>
                  <a:cubicBezTo>
                    <a:pt x="98" y="85"/>
                    <a:pt x="96" y="85"/>
                    <a:pt x="96" y="83"/>
                  </a:cubicBezTo>
                  <a:cubicBezTo>
                    <a:pt x="95" y="83"/>
                    <a:pt x="93" y="82"/>
                    <a:pt x="92" y="82"/>
                  </a:cubicBezTo>
                  <a:cubicBezTo>
                    <a:pt x="92" y="82"/>
                    <a:pt x="93" y="82"/>
                    <a:pt x="94" y="81"/>
                  </a:cubicBezTo>
                  <a:cubicBezTo>
                    <a:pt x="94" y="80"/>
                    <a:pt x="91" y="81"/>
                    <a:pt x="90" y="80"/>
                  </a:cubicBezTo>
                  <a:cubicBezTo>
                    <a:pt x="89" y="80"/>
                    <a:pt x="89" y="79"/>
                    <a:pt x="88" y="79"/>
                  </a:cubicBezTo>
                  <a:cubicBezTo>
                    <a:pt x="86" y="80"/>
                    <a:pt x="88" y="78"/>
                    <a:pt x="88" y="78"/>
                  </a:cubicBezTo>
                  <a:cubicBezTo>
                    <a:pt x="88" y="77"/>
                    <a:pt x="87" y="78"/>
                    <a:pt x="86" y="78"/>
                  </a:cubicBezTo>
                  <a:cubicBezTo>
                    <a:pt x="85" y="77"/>
                    <a:pt x="87" y="76"/>
                    <a:pt x="85" y="76"/>
                  </a:cubicBezTo>
                  <a:cubicBezTo>
                    <a:pt x="83" y="76"/>
                    <a:pt x="85" y="74"/>
                    <a:pt x="83" y="75"/>
                  </a:cubicBezTo>
                  <a:cubicBezTo>
                    <a:pt x="82" y="75"/>
                    <a:pt x="82" y="74"/>
                    <a:pt x="80" y="74"/>
                  </a:cubicBezTo>
                  <a:cubicBezTo>
                    <a:pt x="81" y="74"/>
                    <a:pt x="82" y="73"/>
                    <a:pt x="82" y="73"/>
                  </a:cubicBezTo>
                  <a:cubicBezTo>
                    <a:pt x="82" y="72"/>
                    <a:pt x="80" y="72"/>
                    <a:pt x="78" y="72"/>
                  </a:cubicBezTo>
                  <a:cubicBezTo>
                    <a:pt x="77" y="70"/>
                    <a:pt x="78" y="70"/>
                    <a:pt x="79" y="68"/>
                  </a:cubicBezTo>
                  <a:cubicBezTo>
                    <a:pt x="77" y="67"/>
                    <a:pt x="81" y="66"/>
                    <a:pt x="77" y="66"/>
                  </a:cubicBezTo>
                  <a:cubicBezTo>
                    <a:pt x="77" y="66"/>
                    <a:pt x="79" y="66"/>
                    <a:pt x="79" y="66"/>
                  </a:cubicBezTo>
                  <a:cubicBezTo>
                    <a:pt x="79" y="66"/>
                    <a:pt x="79" y="65"/>
                    <a:pt x="79" y="65"/>
                  </a:cubicBezTo>
                  <a:cubicBezTo>
                    <a:pt x="80" y="65"/>
                    <a:pt x="80" y="66"/>
                    <a:pt x="81" y="65"/>
                  </a:cubicBezTo>
                  <a:cubicBezTo>
                    <a:pt x="81" y="64"/>
                    <a:pt x="81" y="64"/>
                    <a:pt x="81" y="63"/>
                  </a:cubicBezTo>
                  <a:cubicBezTo>
                    <a:pt x="83" y="63"/>
                    <a:pt x="84" y="62"/>
                    <a:pt x="84" y="62"/>
                  </a:cubicBezTo>
                  <a:cubicBezTo>
                    <a:pt x="85" y="62"/>
                    <a:pt x="85" y="62"/>
                    <a:pt x="85" y="63"/>
                  </a:cubicBezTo>
                  <a:cubicBezTo>
                    <a:pt x="86" y="62"/>
                    <a:pt x="86" y="61"/>
                    <a:pt x="88" y="62"/>
                  </a:cubicBezTo>
                  <a:cubicBezTo>
                    <a:pt x="89" y="61"/>
                    <a:pt x="87" y="61"/>
                    <a:pt x="87" y="61"/>
                  </a:cubicBezTo>
                  <a:cubicBezTo>
                    <a:pt x="87" y="60"/>
                    <a:pt x="90" y="60"/>
                    <a:pt x="90" y="60"/>
                  </a:cubicBezTo>
                  <a:cubicBezTo>
                    <a:pt x="90" y="59"/>
                    <a:pt x="87" y="58"/>
                    <a:pt x="89" y="57"/>
                  </a:cubicBezTo>
                  <a:cubicBezTo>
                    <a:pt x="85" y="58"/>
                    <a:pt x="91" y="56"/>
                    <a:pt x="84" y="57"/>
                  </a:cubicBezTo>
                  <a:cubicBezTo>
                    <a:pt x="84" y="55"/>
                    <a:pt x="87" y="55"/>
                    <a:pt x="90" y="55"/>
                  </a:cubicBezTo>
                  <a:cubicBezTo>
                    <a:pt x="90" y="55"/>
                    <a:pt x="88" y="55"/>
                    <a:pt x="88" y="54"/>
                  </a:cubicBezTo>
                  <a:cubicBezTo>
                    <a:pt x="88" y="54"/>
                    <a:pt x="87" y="54"/>
                    <a:pt x="86" y="54"/>
                  </a:cubicBezTo>
                  <a:cubicBezTo>
                    <a:pt x="86" y="54"/>
                    <a:pt x="86" y="53"/>
                    <a:pt x="86" y="53"/>
                  </a:cubicBezTo>
                  <a:cubicBezTo>
                    <a:pt x="86" y="53"/>
                    <a:pt x="84" y="52"/>
                    <a:pt x="83" y="52"/>
                  </a:cubicBezTo>
                  <a:cubicBezTo>
                    <a:pt x="82" y="52"/>
                    <a:pt x="81" y="51"/>
                    <a:pt x="80" y="50"/>
                  </a:cubicBezTo>
                  <a:cubicBezTo>
                    <a:pt x="79" y="51"/>
                    <a:pt x="78" y="51"/>
                    <a:pt x="77" y="50"/>
                  </a:cubicBezTo>
                  <a:cubicBezTo>
                    <a:pt x="76" y="50"/>
                    <a:pt x="76" y="51"/>
                    <a:pt x="76" y="51"/>
                  </a:cubicBezTo>
                  <a:cubicBezTo>
                    <a:pt x="75" y="51"/>
                    <a:pt x="73" y="51"/>
                    <a:pt x="71" y="51"/>
                  </a:cubicBezTo>
                  <a:cubicBezTo>
                    <a:pt x="68" y="49"/>
                    <a:pt x="70" y="48"/>
                    <a:pt x="71" y="46"/>
                  </a:cubicBezTo>
                  <a:cubicBezTo>
                    <a:pt x="71" y="45"/>
                    <a:pt x="70" y="45"/>
                    <a:pt x="70" y="44"/>
                  </a:cubicBezTo>
                  <a:cubicBezTo>
                    <a:pt x="69" y="44"/>
                    <a:pt x="70" y="45"/>
                    <a:pt x="69" y="45"/>
                  </a:cubicBezTo>
                  <a:cubicBezTo>
                    <a:pt x="67" y="45"/>
                    <a:pt x="70" y="42"/>
                    <a:pt x="66" y="43"/>
                  </a:cubicBezTo>
                  <a:cubicBezTo>
                    <a:pt x="67" y="42"/>
                    <a:pt x="67" y="42"/>
                    <a:pt x="66" y="41"/>
                  </a:cubicBezTo>
                  <a:cubicBezTo>
                    <a:pt x="66" y="41"/>
                    <a:pt x="65" y="41"/>
                    <a:pt x="63" y="41"/>
                  </a:cubicBezTo>
                  <a:cubicBezTo>
                    <a:pt x="63" y="40"/>
                    <a:pt x="63" y="39"/>
                    <a:pt x="62" y="38"/>
                  </a:cubicBezTo>
                  <a:cubicBezTo>
                    <a:pt x="62" y="38"/>
                    <a:pt x="59" y="38"/>
                    <a:pt x="60" y="36"/>
                  </a:cubicBezTo>
                  <a:cubicBezTo>
                    <a:pt x="59" y="37"/>
                    <a:pt x="58" y="36"/>
                    <a:pt x="57" y="36"/>
                  </a:cubicBezTo>
                  <a:cubicBezTo>
                    <a:pt x="57" y="36"/>
                    <a:pt x="56" y="36"/>
                    <a:pt x="55" y="36"/>
                  </a:cubicBezTo>
                  <a:cubicBezTo>
                    <a:pt x="54" y="35"/>
                    <a:pt x="47" y="35"/>
                    <a:pt x="45" y="34"/>
                  </a:cubicBezTo>
                  <a:cubicBezTo>
                    <a:pt x="41" y="35"/>
                    <a:pt x="33" y="33"/>
                    <a:pt x="31" y="34"/>
                  </a:cubicBezTo>
                  <a:cubicBezTo>
                    <a:pt x="29" y="35"/>
                    <a:pt x="29" y="34"/>
                    <a:pt x="28" y="34"/>
                  </a:cubicBezTo>
                  <a:cubicBezTo>
                    <a:pt x="25" y="34"/>
                    <a:pt x="23" y="35"/>
                    <a:pt x="21" y="35"/>
                  </a:cubicBezTo>
                  <a:cubicBezTo>
                    <a:pt x="21" y="35"/>
                    <a:pt x="20" y="34"/>
                    <a:pt x="20" y="34"/>
                  </a:cubicBezTo>
                  <a:cubicBezTo>
                    <a:pt x="19" y="34"/>
                    <a:pt x="18" y="34"/>
                    <a:pt x="17" y="34"/>
                  </a:cubicBezTo>
                  <a:cubicBezTo>
                    <a:pt x="17" y="34"/>
                    <a:pt x="16" y="33"/>
                    <a:pt x="15" y="33"/>
                  </a:cubicBezTo>
                  <a:cubicBezTo>
                    <a:pt x="15" y="32"/>
                    <a:pt x="17" y="33"/>
                    <a:pt x="18" y="32"/>
                  </a:cubicBezTo>
                  <a:cubicBezTo>
                    <a:pt x="18" y="32"/>
                    <a:pt x="15" y="31"/>
                    <a:pt x="20" y="31"/>
                  </a:cubicBezTo>
                  <a:cubicBezTo>
                    <a:pt x="18" y="30"/>
                    <a:pt x="11" y="32"/>
                    <a:pt x="9" y="30"/>
                  </a:cubicBezTo>
                  <a:cubicBezTo>
                    <a:pt x="11" y="28"/>
                    <a:pt x="17" y="31"/>
                    <a:pt x="21" y="29"/>
                  </a:cubicBezTo>
                  <a:cubicBezTo>
                    <a:pt x="19" y="27"/>
                    <a:pt x="12" y="28"/>
                    <a:pt x="10" y="29"/>
                  </a:cubicBezTo>
                  <a:cubicBezTo>
                    <a:pt x="9" y="28"/>
                    <a:pt x="10" y="28"/>
                    <a:pt x="10" y="27"/>
                  </a:cubicBezTo>
                  <a:cubicBezTo>
                    <a:pt x="9" y="27"/>
                    <a:pt x="9" y="27"/>
                    <a:pt x="9" y="28"/>
                  </a:cubicBezTo>
                  <a:cubicBezTo>
                    <a:pt x="8" y="28"/>
                    <a:pt x="8" y="27"/>
                    <a:pt x="8" y="27"/>
                  </a:cubicBezTo>
                  <a:cubicBezTo>
                    <a:pt x="4" y="27"/>
                    <a:pt x="2" y="26"/>
                    <a:pt x="0" y="26"/>
                  </a:cubicBezTo>
                  <a:cubicBezTo>
                    <a:pt x="2" y="22"/>
                    <a:pt x="10" y="23"/>
                    <a:pt x="15" y="23"/>
                  </a:cubicBezTo>
                  <a:cubicBezTo>
                    <a:pt x="16" y="23"/>
                    <a:pt x="16" y="23"/>
                    <a:pt x="17" y="22"/>
                  </a:cubicBezTo>
                  <a:cubicBezTo>
                    <a:pt x="17" y="22"/>
                    <a:pt x="18" y="22"/>
                    <a:pt x="18" y="22"/>
                  </a:cubicBezTo>
                  <a:cubicBezTo>
                    <a:pt x="20" y="21"/>
                    <a:pt x="24" y="22"/>
                    <a:pt x="26" y="21"/>
                  </a:cubicBezTo>
                  <a:cubicBezTo>
                    <a:pt x="27" y="21"/>
                    <a:pt x="26" y="21"/>
                    <a:pt x="27" y="20"/>
                  </a:cubicBezTo>
                  <a:cubicBezTo>
                    <a:pt x="27" y="20"/>
                    <a:pt x="29" y="20"/>
                    <a:pt x="30" y="20"/>
                  </a:cubicBezTo>
                  <a:cubicBezTo>
                    <a:pt x="31" y="19"/>
                    <a:pt x="31" y="19"/>
                    <a:pt x="33" y="18"/>
                  </a:cubicBezTo>
                  <a:cubicBezTo>
                    <a:pt x="34" y="17"/>
                    <a:pt x="29" y="18"/>
                    <a:pt x="31" y="16"/>
                  </a:cubicBezTo>
                  <a:cubicBezTo>
                    <a:pt x="29" y="16"/>
                    <a:pt x="29" y="17"/>
                    <a:pt x="29" y="17"/>
                  </a:cubicBezTo>
                  <a:cubicBezTo>
                    <a:pt x="28" y="17"/>
                    <a:pt x="24" y="16"/>
                    <a:pt x="21" y="17"/>
                  </a:cubicBezTo>
                  <a:cubicBezTo>
                    <a:pt x="20" y="16"/>
                    <a:pt x="23" y="16"/>
                    <a:pt x="24" y="16"/>
                  </a:cubicBezTo>
                  <a:cubicBezTo>
                    <a:pt x="24" y="16"/>
                    <a:pt x="24" y="15"/>
                    <a:pt x="24" y="15"/>
                  </a:cubicBezTo>
                  <a:cubicBezTo>
                    <a:pt x="24" y="15"/>
                    <a:pt x="25" y="16"/>
                    <a:pt x="26" y="15"/>
                  </a:cubicBezTo>
                  <a:cubicBezTo>
                    <a:pt x="26" y="15"/>
                    <a:pt x="27" y="14"/>
                    <a:pt x="27" y="14"/>
                  </a:cubicBezTo>
                  <a:cubicBezTo>
                    <a:pt x="28" y="14"/>
                    <a:pt x="27" y="15"/>
                    <a:pt x="28" y="15"/>
                  </a:cubicBezTo>
                  <a:cubicBezTo>
                    <a:pt x="28" y="15"/>
                    <a:pt x="31" y="15"/>
                    <a:pt x="31" y="13"/>
                  </a:cubicBezTo>
                  <a:cubicBezTo>
                    <a:pt x="32" y="13"/>
                    <a:pt x="33" y="14"/>
                    <a:pt x="35" y="14"/>
                  </a:cubicBezTo>
                  <a:cubicBezTo>
                    <a:pt x="36" y="14"/>
                    <a:pt x="35" y="13"/>
                    <a:pt x="35" y="13"/>
                  </a:cubicBezTo>
                  <a:cubicBezTo>
                    <a:pt x="35" y="13"/>
                    <a:pt x="37" y="13"/>
                    <a:pt x="37" y="12"/>
                  </a:cubicBezTo>
                  <a:cubicBezTo>
                    <a:pt x="39" y="12"/>
                    <a:pt x="41" y="12"/>
                    <a:pt x="44" y="12"/>
                  </a:cubicBezTo>
                  <a:cubicBezTo>
                    <a:pt x="46" y="12"/>
                    <a:pt x="44" y="10"/>
                    <a:pt x="45" y="9"/>
                  </a:cubicBezTo>
                  <a:cubicBezTo>
                    <a:pt x="48" y="9"/>
                    <a:pt x="51" y="10"/>
                    <a:pt x="54" y="9"/>
                  </a:cubicBezTo>
                  <a:cubicBezTo>
                    <a:pt x="54" y="9"/>
                    <a:pt x="53" y="9"/>
                    <a:pt x="52" y="9"/>
                  </a:cubicBezTo>
                  <a:cubicBezTo>
                    <a:pt x="53" y="8"/>
                    <a:pt x="57" y="8"/>
                    <a:pt x="58" y="8"/>
                  </a:cubicBezTo>
                  <a:cubicBezTo>
                    <a:pt x="61" y="7"/>
                    <a:pt x="68" y="7"/>
                    <a:pt x="74" y="7"/>
                  </a:cubicBezTo>
                  <a:cubicBezTo>
                    <a:pt x="76" y="7"/>
                    <a:pt x="76" y="7"/>
                    <a:pt x="77" y="7"/>
                  </a:cubicBezTo>
                  <a:cubicBezTo>
                    <a:pt x="80" y="7"/>
                    <a:pt x="82" y="7"/>
                    <a:pt x="84" y="7"/>
                  </a:cubicBezTo>
                  <a:cubicBezTo>
                    <a:pt x="83" y="7"/>
                    <a:pt x="85" y="8"/>
                    <a:pt x="85" y="8"/>
                  </a:cubicBezTo>
                  <a:cubicBezTo>
                    <a:pt x="87" y="7"/>
                    <a:pt x="85" y="8"/>
                    <a:pt x="88" y="9"/>
                  </a:cubicBezTo>
                  <a:cubicBezTo>
                    <a:pt x="90" y="9"/>
                    <a:pt x="86" y="8"/>
                    <a:pt x="91" y="8"/>
                  </a:cubicBezTo>
                  <a:cubicBezTo>
                    <a:pt x="89" y="7"/>
                    <a:pt x="93" y="6"/>
                    <a:pt x="88" y="6"/>
                  </a:cubicBezTo>
                  <a:cubicBezTo>
                    <a:pt x="89" y="5"/>
                    <a:pt x="96" y="4"/>
                    <a:pt x="96" y="6"/>
                  </a:cubicBezTo>
                  <a:cubicBezTo>
                    <a:pt x="99" y="6"/>
                    <a:pt x="99" y="5"/>
                    <a:pt x="101" y="6"/>
                  </a:cubicBezTo>
                  <a:cubicBezTo>
                    <a:pt x="102" y="6"/>
                    <a:pt x="103" y="6"/>
                    <a:pt x="104" y="7"/>
                  </a:cubicBezTo>
                  <a:cubicBezTo>
                    <a:pt x="105" y="7"/>
                    <a:pt x="108" y="7"/>
                    <a:pt x="112" y="8"/>
                  </a:cubicBezTo>
                  <a:cubicBezTo>
                    <a:pt x="112" y="7"/>
                    <a:pt x="111" y="7"/>
                    <a:pt x="110" y="7"/>
                  </a:cubicBezTo>
                  <a:cubicBezTo>
                    <a:pt x="110" y="7"/>
                    <a:pt x="111" y="6"/>
                    <a:pt x="113" y="6"/>
                  </a:cubicBezTo>
                  <a:cubicBezTo>
                    <a:pt x="111" y="5"/>
                    <a:pt x="107" y="5"/>
                    <a:pt x="104" y="5"/>
                  </a:cubicBezTo>
                  <a:cubicBezTo>
                    <a:pt x="104" y="3"/>
                    <a:pt x="108" y="4"/>
                    <a:pt x="111" y="4"/>
                  </a:cubicBezTo>
                  <a:cubicBezTo>
                    <a:pt x="111" y="3"/>
                    <a:pt x="109" y="3"/>
                    <a:pt x="108" y="3"/>
                  </a:cubicBezTo>
                  <a:cubicBezTo>
                    <a:pt x="110" y="1"/>
                    <a:pt x="114" y="3"/>
                    <a:pt x="117" y="3"/>
                  </a:cubicBezTo>
                  <a:cubicBezTo>
                    <a:pt x="119" y="3"/>
                    <a:pt x="119" y="2"/>
                    <a:pt x="121" y="2"/>
                  </a:cubicBezTo>
                  <a:cubicBezTo>
                    <a:pt x="126" y="2"/>
                    <a:pt x="129" y="3"/>
                    <a:pt x="133" y="2"/>
                  </a:cubicBezTo>
                  <a:cubicBezTo>
                    <a:pt x="134" y="2"/>
                    <a:pt x="136" y="2"/>
                    <a:pt x="139" y="2"/>
                  </a:cubicBezTo>
                  <a:cubicBezTo>
                    <a:pt x="140" y="2"/>
                    <a:pt x="139" y="1"/>
                    <a:pt x="140" y="0"/>
                  </a:cubicBezTo>
                  <a:cubicBezTo>
                    <a:pt x="141" y="0"/>
                    <a:pt x="143" y="0"/>
                    <a:pt x="145" y="0"/>
                  </a:cubicBezTo>
                  <a:cubicBezTo>
                    <a:pt x="146" y="0"/>
                    <a:pt x="146" y="0"/>
                    <a:pt x="148" y="0"/>
                  </a:cubicBezTo>
                  <a:cubicBezTo>
                    <a:pt x="150" y="0"/>
                    <a:pt x="152" y="1"/>
                    <a:pt x="156" y="0"/>
                  </a:cubicBezTo>
                  <a:cubicBezTo>
                    <a:pt x="159" y="0"/>
                    <a:pt x="166" y="0"/>
                    <a:pt x="171" y="0"/>
                  </a:cubicBezTo>
                  <a:cubicBezTo>
                    <a:pt x="173" y="0"/>
                    <a:pt x="173" y="0"/>
                    <a:pt x="174" y="0"/>
                  </a:cubicBezTo>
                  <a:cubicBezTo>
                    <a:pt x="180" y="1"/>
                    <a:pt x="185" y="0"/>
                    <a:pt x="185" y="2"/>
                  </a:cubicBezTo>
                  <a:cubicBezTo>
                    <a:pt x="188" y="3"/>
                    <a:pt x="188" y="2"/>
                    <a:pt x="190" y="2"/>
                  </a:cubicBezTo>
                  <a:cubicBezTo>
                    <a:pt x="190" y="3"/>
                    <a:pt x="194" y="3"/>
                    <a:pt x="195" y="4"/>
                  </a:cubicBezTo>
                  <a:cubicBezTo>
                    <a:pt x="198" y="4"/>
                    <a:pt x="198" y="3"/>
                    <a:pt x="200" y="3"/>
                  </a:cubicBezTo>
                  <a:cubicBezTo>
                    <a:pt x="199" y="5"/>
                    <a:pt x="204" y="4"/>
                    <a:pt x="206" y="4"/>
                  </a:cubicBezTo>
                  <a:cubicBezTo>
                    <a:pt x="204" y="5"/>
                    <a:pt x="204" y="5"/>
                    <a:pt x="205" y="6"/>
                  </a:cubicBezTo>
                  <a:cubicBezTo>
                    <a:pt x="204" y="6"/>
                    <a:pt x="203" y="6"/>
                    <a:pt x="203" y="7"/>
                  </a:cubicBezTo>
                  <a:cubicBezTo>
                    <a:pt x="193" y="7"/>
                    <a:pt x="180" y="7"/>
                    <a:pt x="172" y="8"/>
                  </a:cubicBezTo>
                  <a:cubicBezTo>
                    <a:pt x="171" y="8"/>
                    <a:pt x="171" y="8"/>
                    <a:pt x="171" y="8"/>
                  </a:cubicBezTo>
                  <a:cubicBezTo>
                    <a:pt x="170" y="8"/>
                    <a:pt x="171" y="8"/>
                    <a:pt x="171" y="8"/>
                  </a:cubicBezTo>
                  <a:cubicBezTo>
                    <a:pt x="172" y="7"/>
                    <a:pt x="170" y="7"/>
                    <a:pt x="169" y="7"/>
                  </a:cubicBezTo>
                  <a:cubicBezTo>
                    <a:pt x="169" y="7"/>
                    <a:pt x="170" y="8"/>
                    <a:pt x="169" y="8"/>
                  </a:cubicBezTo>
                  <a:cubicBezTo>
                    <a:pt x="168" y="8"/>
                    <a:pt x="165" y="8"/>
                    <a:pt x="164"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0" name="Freeform 82"/>
            <p:cNvSpPr/>
            <p:nvPr/>
          </p:nvSpPr>
          <p:spPr bwMode="auto">
            <a:xfrm>
              <a:off x="2774950" y="3384550"/>
              <a:ext cx="449263" cy="119063"/>
            </a:xfrm>
            <a:custGeom>
              <a:gdLst>
                <a:gd fmla="*/ 112 w 120" name="T0"/>
                <a:gd fmla="*/ 3 h 32" name="T1"/>
                <a:gd fmla="*/ 119 w 120" name="T2"/>
                <a:gd fmla="*/ 5 h 32" name="T3"/>
                <a:gd fmla="*/ 116 w 120" name="T4"/>
                <a:gd fmla="*/ 6 h 32" name="T5"/>
                <a:gd fmla="*/ 111 w 120" name="T6"/>
                <a:gd fmla="*/ 7 h 32" name="T7"/>
                <a:gd fmla="*/ 97 w 120" name="T8"/>
                <a:gd fmla="*/ 9 h 32" name="T9"/>
                <a:gd fmla="*/ 103 w 120" name="T10"/>
                <a:gd fmla="*/ 10 h 32" name="T11"/>
                <a:gd fmla="*/ 91 w 120" name="T12"/>
                <a:gd fmla="*/ 12 h 32" name="T13"/>
                <a:gd fmla="*/ 87 w 120" name="T14"/>
                <a:gd fmla="*/ 13 h 32" name="T15"/>
                <a:gd fmla="*/ 81 w 120" name="T16"/>
                <a:gd fmla="*/ 14 h 32" name="T17"/>
                <a:gd fmla="*/ 71 w 120" name="T18"/>
                <a:gd fmla="*/ 16 h 32" name="T19"/>
                <a:gd fmla="*/ 68 w 120" name="T20"/>
                <a:gd fmla="*/ 18 h 32" name="T21"/>
                <a:gd fmla="*/ 61 w 120" name="T22"/>
                <a:gd fmla="*/ 18 h 32" name="T23"/>
                <a:gd fmla="*/ 65 w 120" name="T24"/>
                <a:gd fmla="*/ 21 h 32" name="T25"/>
                <a:gd fmla="*/ 58 w 120" name="T26"/>
                <a:gd fmla="*/ 24 h 32" name="T27"/>
                <a:gd fmla="*/ 53 w 120" name="T28"/>
                <a:gd fmla="*/ 25 h 32" name="T29"/>
                <a:gd fmla="*/ 44 w 120" name="T30"/>
                <a:gd fmla="*/ 28 h 32" name="T31"/>
                <a:gd fmla="*/ 47 w 120" name="T32"/>
                <a:gd fmla="*/ 30 h 32" name="T33"/>
                <a:gd fmla="*/ 39 w 120" name="T34"/>
                <a:gd fmla="*/ 31 h 32" name="T35"/>
                <a:gd fmla="*/ 24 w 120" name="T36"/>
                <a:gd fmla="*/ 30 h 32" name="T37"/>
                <a:gd fmla="*/ 20 w 120" name="T38"/>
                <a:gd fmla="*/ 30 h 32" name="T39"/>
                <a:gd fmla="*/ 13 w 120" name="T40"/>
                <a:gd fmla="*/ 28 h 32" name="T41"/>
                <a:gd fmla="*/ 20 w 120" name="T42"/>
                <a:gd fmla="*/ 25 h 32" name="T43"/>
                <a:gd fmla="*/ 27 w 120" name="T44"/>
                <a:gd fmla="*/ 25 h 32" name="T45"/>
                <a:gd fmla="*/ 14 w 120" name="T46"/>
                <a:gd fmla="*/ 24 h 32" name="T47"/>
                <a:gd fmla="*/ 22 w 120" name="T48"/>
                <a:gd fmla="*/ 21 h 32" name="T49"/>
                <a:gd fmla="*/ 28 w 120" name="T50"/>
                <a:gd fmla="*/ 21 h 32" name="T51"/>
                <a:gd fmla="*/ 28 w 120" name="T52"/>
                <a:gd fmla="*/ 19 h 32" name="T53"/>
                <a:gd fmla="*/ 26 w 120" name="T54"/>
                <a:gd fmla="*/ 16 h 32" name="T55"/>
                <a:gd fmla="*/ 22 w 120" name="T56"/>
                <a:gd fmla="*/ 15 h 32" name="T57"/>
                <a:gd fmla="*/ 32 w 120" name="T58"/>
                <a:gd fmla="*/ 15 h 32" name="T59"/>
                <a:gd fmla="*/ 36 w 120" name="T60"/>
                <a:gd fmla="*/ 14 h 32" name="T61"/>
                <a:gd fmla="*/ 44 w 120" name="T62"/>
                <a:gd fmla="*/ 11 h 32" name="T63"/>
                <a:gd fmla="*/ 27 w 120" name="T64"/>
                <a:gd fmla="*/ 12 h 32" name="T65"/>
                <a:gd fmla="*/ 16 w 120" name="T66"/>
                <a:gd fmla="*/ 11 h 32" name="T67"/>
                <a:gd fmla="*/ 4 w 120" name="T68"/>
                <a:gd fmla="*/ 10 h 32" name="T69"/>
                <a:gd fmla="*/ 2 w 120" name="T70"/>
                <a:gd fmla="*/ 7 h 32" name="T71"/>
                <a:gd fmla="*/ 22 w 120" name="T72"/>
                <a:gd fmla="*/ 4 h 32" name="T73"/>
                <a:gd fmla="*/ 35 w 120" name="T74"/>
                <a:gd fmla="*/ 3 h 32" name="T75"/>
                <a:gd fmla="*/ 52 w 120" name="T76"/>
                <a:gd fmla="*/ 1 h 32" name="T77"/>
                <a:gd fmla="*/ 69 w 120" name="T78"/>
                <a:gd fmla="*/ 1 h 32" name="T79"/>
                <a:gd fmla="*/ 78 w 120" name="T80"/>
                <a:gd fmla="*/ 1 h 32" name="T81"/>
                <a:gd fmla="*/ 95 w 120" name="T82"/>
                <a:gd fmla="*/ 1 h 32" name="T83"/>
                <a:gd fmla="*/ 112 w 120" name="T84"/>
                <a:gd fmla="*/ 1 h 3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 w="120">
                  <a:moveTo>
                    <a:pt x="112" y="1"/>
                  </a:moveTo>
                  <a:cubicBezTo>
                    <a:pt x="110" y="2"/>
                    <a:pt x="112" y="2"/>
                    <a:pt x="112" y="3"/>
                  </a:cubicBezTo>
                  <a:cubicBezTo>
                    <a:pt x="114" y="3"/>
                    <a:pt x="117" y="3"/>
                    <a:pt x="120" y="3"/>
                  </a:cubicBezTo>
                  <a:cubicBezTo>
                    <a:pt x="120" y="4"/>
                    <a:pt x="118" y="4"/>
                    <a:pt x="119" y="5"/>
                  </a:cubicBezTo>
                  <a:cubicBezTo>
                    <a:pt x="118" y="5"/>
                    <a:pt x="116" y="5"/>
                    <a:pt x="116" y="5"/>
                  </a:cubicBezTo>
                  <a:cubicBezTo>
                    <a:pt x="115" y="5"/>
                    <a:pt x="116" y="6"/>
                    <a:pt x="116" y="6"/>
                  </a:cubicBezTo>
                  <a:cubicBezTo>
                    <a:pt x="114" y="7"/>
                    <a:pt x="112" y="7"/>
                    <a:pt x="112" y="6"/>
                  </a:cubicBezTo>
                  <a:cubicBezTo>
                    <a:pt x="110" y="6"/>
                    <a:pt x="111" y="7"/>
                    <a:pt x="111" y="7"/>
                  </a:cubicBezTo>
                  <a:cubicBezTo>
                    <a:pt x="110" y="7"/>
                    <a:pt x="107" y="7"/>
                    <a:pt x="107" y="8"/>
                  </a:cubicBezTo>
                  <a:cubicBezTo>
                    <a:pt x="103" y="7"/>
                    <a:pt x="99" y="7"/>
                    <a:pt x="97" y="9"/>
                  </a:cubicBezTo>
                  <a:cubicBezTo>
                    <a:pt x="98" y="10"/>
                    <a:pt x="102" y="9"/>
                    <a:pt x="103" y="8"/>
                  </a:cubicBezTo>
                  <a:cubicBezTo>
                    <a:pt x="104" y="8"/>
                    <a:pt x="102" y="9"/>
                    <a:pt x="103" y="10"/>
                  </a:cubicBezTo>
                  <a:cubicBezTo>
                    <a:pt x="99" y="10"/>
                    <a:pt x="97" y="10"/>
                    <a:pt x="94" y="11"/>
                  </a:cubicBezTo>
                  <a:cubicBezTo>
                    <a:pt x="92" y="11"/>
                    <a:pt x="91" y="11"/>
                    <a:pt x="91" y="12"/>
                  </a:cubicBezTo>
                  <a:cubicBezTo>
                    <a:pt x="90" y="12"/>
                    <a:pt x="89" y="12"/>
                    <a:pt x="88" y="12"/>
                  </a:cubicBezTo>
                  <a:cubicBezTo>
                    <a:pt x="87" y="12"/>
                    <a:pt x="88" y="13"/>
                    <a:pt x="87" y="13"/>
                  </a:cubicBezTo>
                  <a:cubicBezTo>
                    <a:pt x="86" y="13"/>
                    <a:pt x="84" y="13"/>
                    <a:pt x="84" y="13"/>
                  </a:cubicBezTo>
                  <a:cubicBezTo>
                    <a:pt x="84" y="14"/>
                    <a:pt x="81" y="14"/>
                    <a:pt x="81" y="14"/>
                  </a:cubicBezTo>
                  <a:cubicBezTo>
                    <a:pt x="81" y="15"/>
                    <a:pt x="78" y="15"/>
                    <a:pt x="77" y="15"/>
                  </a:cubicBezTo>
                  <a:cubicBezTo>
                    <a:pt x="76" y="16"/>
                    <a:pt x="73" y="16"/>
                    <a:pt x="71" y="16"/>
                  </a:cubicBezTo>
                  <a:cubicBezTo>
                    <a:pt x="71" y="16"/>
                    <a:pt x="71" y="17"/>
                    <a:pt x="70" y="17"/>
                  </a:cubicBezTo>
                  <a:cubicBezTo>
                    <a:pt x="68" y="17"/>
                    <a:pt x="69" y="17"/>
                    <a:pt x="68" y="18"/>
                  </a:cubicBezTo>
                  <a:cubicBezTo>
                    <a:pt x="68" y="18"/>
                    <a:pt x="67" y="18"/>
                    <a:pt x="67" y="18"/>
                  </a:cubicBezTo>
                  <a:cubicBezTo>
                    <a:pt x="66" y="18"/>
                    <a:pt x="64" y="19"/>
                    <a:pt x="61" y="18"/>
                  </a:cubicBezTo>
                  <a:cubicBezTo>
                    <a:pt x="61" y="19"/>
                    <a:pt x="65" y="19"/>
                    <a:pt x="61" y="19"/>
                  </a:cubicBezTo>
                  <a:cubicBezTo>
                    <a:pt x="62" y="20"/>
                    <a:pt x="66" y="19"/>
                    <a:pt x="65" y="21"/>
                  </a:cubicBezTo>
                  <a:cubicBezTo>
                    <a:pt x="63" y="20"/>
                    <a:pt x="63" y="21"/>
                    <a:pt x="63" y="23"/>
                  </a:cubicBezTo>
                  <a:cubicBezTo>
                    <a:pt x="61" y="21"/>
                    <a:pt x="60" y="23"/>
                    <a:pt x="58" y="24"/>
                  </a:cubicBezTo>
                  <a:cubicBezTo>
                    <a:pt x="56" y="24"/>
                    <a:pt x="53" y="24"/>
                    <a:pt x="52" y="25"/>
                  </a:cubicBezTo>
                  <a:cubicBezTo>
                    <a:pt x="52" y="25"/>
                    <a:pt x="53" y="25"/>
                    <a:pt x="53" y="25"/>
                  </a:cubicBezTo>
                  <a:cubicBezTo>
                    <a:pt x="53" y="25"/>
                    <a:pt x="50" y="26"/>
                    <a:pt x="52" y="26"/>
                  </a:cubicBezTo>
                  <a:cubicBezTo>
                    <a:pt x="51" y="27"/>
                    <a:pt x="45" y="27"/>
                    <a:pt x="44" y="28"/>
                  </a:cubicBezTo>
                  <a:cubicBezTo>
                    <a:pt x="46" y="29"/>
                    <a:pt x="49" y="29"/>
                    <a:pt x="52" y="29"/>
                  </a:cubicBezTo>
                  <a:cubicBezTo>
                    <a:pt x="53" y="31"/>
                    <a:pt x="47" y="29"/>
                    <a:pt x="47" y="30"/>
                  </a:cubicBezTo>
                  <a:cubicBezTo>
                    <a:pt x="47" y="31"/>
                    <a:pt x="46" y="30"/>
                    <a:pt x="45" y="30"/>
                  </a:cubicBezTo>
                  <a:cubicBezTo>
                    <a:pt x="43" y="30"/>
                    <a:pt x="42" y="32"/>
                    <a:pt x="39" y="31"/>
                  </a:cubicBezTo>
                  <a:cubicBezTo>
                    <a:pt x="39" y="31"/>
                    <a:pt x="37" y="31"/>
                    <a:pt x="37" y="30"/>
                  </a:cubicBezTo>
                  <a:cubicBezTo>
                    <a:pt x="32" y="30"/>
                    <a:pt x="29" y="30"/>
                    <a:pt x="24" y="30"/>
                  </a:cubicBezTo>
                  <a:cubicBezTo>
                    <a:pt x="24" y="30"/>
                    <a:pt x="23" y="29"/>
                    <a:pt x="23" y="29"/>
                  </a:cubicBezTo>
                  <a:cubicBezTo>
                    <a:pt x="22" y="29"/>
                    <a:pt x="21" y="30"/>
                    <a:pt x="20" y="30"/>
                  </a:cubicBezTo>
                  <a:cubicBezTo>
                    <a:pt x="15" y="31"/>
                    <a:pt x="11" y="30"/>
                    <a:pt x="6" y="29"/>
                  </a:cubicBezTo>
                  <a:cubicBezTo>
                    <a:pt x="7" y="29"/>
                    <a:pt x="9" y="28"/>
                    <a:pt x="13" y="28"/>
                  </a:cubicBezTo>
                  <a:cubicBezTo>
                    <a:pt x="15" y="28"/>
                    <a:pt x="13" y="26"/>
                    <a:pt x="15" y="26"/>
                  </a:cubicBezTo>
                  <a:cubicBezTo>
                    <a:pt x="17" y="26"/>
                    <a:pt x="17" y="25"/>
                    <a:pt x="20" y="25"/>
                  </a:cubicBezTo>
                  <a:cubicBezTo>
                    <a:pt x="19" y="27"/>
                    <a:pt x="23" y="27"/>
                    <a:pt x="26" y="27"/>
                  </a:cubicBezTo>
                  <a:cubicBezTo>
                    <a:pt x="29" y="26"/>
                    <a:pt x="25" y="26"/>
                    <a:pt x="27" y="25"/>
                  </a:cubicBezTo>
                  <a:cubicBezTo>
                    <a:pt x="27" y="24"/>
                    <a:pt x="22" y="25"/>
                    <a:pt x="23" y="23"/>
                  </a:cubicBezTo>
                  <a:cubicBezTo>
                    <a:pt x="19" y="24"/>
                    <a:pt x="18" y="24"/>
                    <a:pt x="14" y="24"/>
                  </a:cubicBezTo>
                  <a:cubicBezTo>
                    <a:pt x="14" y="23"/>
                    <a:pt x="16" y="22"/>
                    <a:pt x="19" y="22"/>
                  </a:cubicBezTo>
                  <a:cubicBezTo>
                    <a:pt x="20" y="22"/>
                    <a:pt x="21" y="21"/>
                    <a:pt x="22" y="21"/>
                  </a:cubicBezTo>
                  <a:cubicBezTo>
                    <a:pt x="23" y="21"/>
                    <a:pt x="23" y="21"/>
                    <a:pt x="23" y="20"/>
                  </a:cubicBezTo>
                  <a:cubicBezTo>
                    <a:pt x="26" y="20"/>
                    <a:pt x="27" y="20"/>
                    <a:pt x="28" y="21"/>
                  </a:cubicBezTo>
                  <a:cubicBezTo>
                    <a:pt x="30" y="20"/>
                    <a:pt x="31" y="20"/>
                    <a:pt x="31" y="19"/>
                  </a:cubicBezTo>
                  <a:cubicBezTo>
                    <a:pt x="31" y="19"/>
                    <a:pt x="29" y="19"/>
                    <a:pt x="28" y="19"/>
                  </a:cubicBezTo>
                  <a:cubicBezTo>
                    <a:pt x="28" y="19"/>
                    <a:pt x="28" y="18"/>
                    <a:pt x="27" y="17"/>
                  </a:cubicBezTo>
                  <a:cubicBezTo>
                    <a:pt x="27" y="17"/>
                    <a:pt x="26" y="17"/>
                    <a:pt x="26" y="16"/>
                  </a:cubicBezTo>
                  <a:cubicBezTo>
                    <a:pt x="26" y="17"/>
                    <a:pt x="25" y="17"/>
                    <a:pt x="23" y="17"/>
                  </a:cubicBezTo>
                  <a:cubicBezTo>
                    <a:pt x="24" y="16"/>
                    <a:pt x="23" y="15"/>
                    <a:pt x="22" y="15"/>
                  </a:cubicBezTo>
                  <a:cubicBezTo>
                    <a:pt x="22" y="15"/>
                    <a:pt x="23" y="14"/>
                    <a:pt x="26" y="14"/>
                  </a:cubicBezTo>
                  <a:cubicBezTo>
                    <a:pt x="29" y="14"/>
                    <a:pt x="28" y="16"/>
                    <a:pt x="32" y="15"/>
                  </a:cubicBezTo>
                  <a:cubicBezTo>
                    <a:pt x="32" y="15"/>
                    <a:pt x="33" y="16"/>
                    <a:pt x="33" y="16"/>
                  </a:cubicBezTo>
                  <a:cubicBezTo>
                    <a:pt x="37" y="16"/>
                    <a:pt x="35" y="14"/>
                    <a:pt x="36" y="14"/>
                  </a:cubicBezTo>
                  <a:cubicBezTo>
                    <a:pt x="41" y="13"/>
                    <a:pt x="46" y="13"/>
                    <a:pt x="48" y="11"/>
                  </a:cubicBezTo>
                  <a:cubicBezTo>
                    <a:pt x="48" y="10"/>
                    <a:pt x="47" y="12"/>
                    <a:pt x="44" y="11"/>
                  </a:cubicBezTo>
                  <a:cubicBezTo>
                    <a:pt x="43" y="12"/>
                    <a:pt x="40" y="12"/>
                    <a:pt x="39" y="12"/>
                  </a:cubicBezTo>
                  <a:cubicBezTo>
                    <a:pt x="37" y="12"/>
                    <a:pt x="32" y="13"/>
                    <a:pt x="27" y="12"/>
                  </a:cubicBezTo>
                  <a:cubicBezTo>
                    <a:pt x="25" y="12"/>
                    <a:pt x="24" y="12"/>
                    <a:pt x="21" y="12"/>
                  </a:cubicBezTo>
                  <a:cubicBezTo>
                    <a:pt x="20" y="11"/>
                    <a:pt x="17" y="13"/>
                    <a:pt x="16" y="11"/>
                  </a:cubicBezTo>
                  <a:cubicBezTo>
                    <a:pt x="14" y="12"/>
                    <a:pt x="11" y="11"/>
                    <a:pt x="8" y="11"/>
                  </a:cubicBezTo>
                  <a:cubicBezTo>
                    <a:pt x="9" y="9"/>
                    <a:pt x="4" y="10"/>
                    <a:pt x="4" y="10"/>
                  </a:cubicBezTo>
                  <a:cubicBezTo>
                    <a:pt x="3" y="8"/>
                    <a:pt x="6" y="9"/>
                    <a:pt x="7" y="8"/>
                  </a:cubicBezTo>
                  <a:cubicBezTo>
                    <a:pt x="7" y="7"/>
                    <a:pt x="0" y="9"/>
                    <a:pt x="2" y="7"/>
                  </a:cubicBezTo>
                  <a:cubicBezTo>
                    <a:pt x="6" y="6"/>
                    <a:pt x="13" y="6"/>
                    <a:pt x="21" y="5"/>
                  </a:cubicBezTo>
                  <a:cubicBezTo>
                    <a:pt x="21" y="5"/>
                    <a:pt x="21" y="5"/>
                    <a:pt x="22" y="4"/>
                  </a:cubicBezTo>
                  <a:cubicBezTo>
                    <a:pt x="27" y="5"/>
                    <a:pt x="30" y="4"/>
                    <a:pt x="33" y="4"/>
                  </a:cubicBezTo>
                  <a:cubicBezTo>
                    <a:pt x="34" y="4"/>
                    <a:pt x="35" y="3"/>
                    <a:pt x="35" y="3"/>
                  </a:cubicBezTo>
                  <a:cubicBezTo>
                    <a:pt x="41" y="3"/>
                    <a:pt x="47" y="2"/>
                    <a:pt x="51" y="2"/>
                  </a:cubicBezTo>
                  <a:cubicBezTo>
                    <a:pt x="52" y="2"/>
                    <a:pt x="52" y="2"/>
                    <a:pt x="52" y="1"/>
                  </a:cubicBezTo>
                  <a:cubicBezTo>
                    <a:pt x="56" y="1"/>
                    <a:pt x="62" y="1"/>
                    <a:pt x="64" y="2"/>
                  </a:cubicBezTo>
                  <a:cubicBezTo>
                    <a:pt x="65" y="1"/>
                    <a:pt x="69" y="2"/>
                    <a:pt x="69" y="1"/>
                  </a:cubicBezTo>
                  <a:cubicBezTo>
                    <a:pt x="72" y="1"/>
                    <a:pt x="75" y="1"/>
                    <a:pt x="79" y="1"/>
                  </a:cubicBezTo>
                  <a:cubicBezTo>
                    <a:pt x="79" y="1"/>
                    <a:pt x="79" y="1"/>
                    <a:pt x="78" y="1"/>
                  </a:cubicBezTo>
                  <a:cubicBezTo>
                    <a:pt x="78" y="0"/>
                    <a:pt x="79" y="1"/>
                    <a:pt x="79" y="1"/>
                  </a:cubicBezTo>
                  <a:cubicBezTo>
                    <a:pt x="83" y="1"/>
                    <a:pt x="90" y="0"/>
                    <a:pt x="95" y="1"/>
                  </a:cubicBezTo>
                  <a:cubicBezTo>
                    <a:pt x="95" y="1"/>
                    <a:pt x="95" y="2"/>
                    <a:pt x="95" y="2"/>
                  </a:cubicBezTo>
                  <a:cubicBezTo>
                    <a:pt x="102" y="2"/>
                    <a:pt x="103" y="1"/>
                    <a:pt x="11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1" name="Freeform 83"/>
            <p:cNvSpPr/>
            <p:nvPr/>
          </p:nvSpPr>
          <p:spPr bwMode="auto">
            <a:xfrm>
              <a:off x="4432300" y="3429000"/>
              <a:ext cx="130175" cy="22225"/>
            </a:xfrm>
            <a:custGeom>
              <a:gdLst>
                <a:gd fmla="*/ 9 w 35" name="T0"/>
                <a:gd fmla="*/ 1 h 6" name="T1"/>
                <a:gd fmla="*/ 9 w 35" name="T2"/>
                <a:gd fmla="*/ 1 h 6" name="T3"/>
                <a:gd fmla="*/ 12 w 35" name="T4"/>
                <a:gd fmla="*/ 3 h 6" name="T5"/>
                <a:gd fmla="*/ 15 w 35" name="T6"/>
                <a:gd fmla="*/ 2 h 6" name="T7"/>
                <a:gd fmla="*/ 20 w 35" name="T8"/>
                <a:gd fmla="*/ 3 h 6" name="T9"/>
                <a:gd fmla="*/ 29 w 35" name="T10"/>
                <a:gd fmla="*/ 2 h 6" name="T11"/>
                <a:gd fmla="*/ 33 w 35" name="T12"/>
                <a:gd fmla="*/ 3 h 6" name="T13"/>
                <a:gd fmla="*/ 31 w 35" name="T14"/>
                <a:gd fmla="*/ 5 h 6" name="T15"/>
                <a:gd fmla="*/ 22 w 35" name="T16"/>
                <a:gd fmla="*/ 5 h 6" name="T17"/>
                <a:gd fmla="*/ 16 w 35" name="T18"/>
                <a:gd fmla="*/ 6 h 6" name="T19"/>
                <a:gd fmla="*/ 6 w 35" name="T20"/>
                <a:gd fmla="*/ 3 h 6" name="T21"/>
                <a:gd fmla="*/ 1 w 35" name="T22"/>
                <a:gd fmla="*/ 2 h 6" name="T23"/>
                <a:gd fmla="*/ 9 w 35"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35">
                  <a:moveTo>
                    <a:pt x="9" y="1"/>
                  </a:moveTo>
                  <a:cubicBezTo>
                    <a:pt x="10" y="1"/>
                    <a:pt x="10" y="1"/>
                    <a:pt x="9" y="1"/>
                  </a:cubicBezTo>
                  <a:cubicBezTo>
                    <a:pt x="9" y="3"/>
                    <a:pt x="14" y="1"/>
                    <a:pt x="12" y="3"/>
                  </a:cubicBezTo>
                  <a:cubicBezTo>
                    <a:pt x="14" y="3"/>
                    <a:pt x="14" y="2"/>
                    <a:pt x="15" y="2"/>
                  </a:cubicBezTo>
                  <a:cubicBezTo>
                    <a:pt x="18" y="3"/>
                    <a:pt x="20" y="1"/>
                    <a:pt x="20" y="3"/>
                  </a:cubicBezTo>
                  <a:cubicBezTo>
                    <a:pt x="23" y="2"/>
                    <a:pt x="26" y="2"/>
                    <a:pt x="29" y="2"/>
                  </a:cubicBezTo>
                  <a:cubicBezTo>
                    <a:pt x="28" y="3"/>
                    <a:pt x="34" y="2"/>
                    <a:pt x="33" y="3"/>
                  </a:cubicBezTo>
                  <a:cubicBezTo>
                    <a:pt x="35" y="4"/>
                    <a:pt x="27" y="4"/>
                    <a:pt x="31" y="5"/>
                  </a:cubicBezTo>
                  <a:cubicBezTo>
                    <a:pt x="30" y="6"/>
                    <a:pt x="25" y="5"/>
                    <a:pt x="22" y="5"/>
                  </a:cubicBezTo>
                  <a:cubicBezTo>
                    <a:pt x="20" y="5"/>
                    <a:pt x="18" y="6"/>
                    <a:pt x="16" y="6"/>
                  </a:cubicBezTo>
                  <a:cubicBezTo>
                    <a:pt x="12" y="5"/>
                    <a:pt x="8" y="5"/>
                    <a:pt x="6" y="3"/>
                  </a:cubicBezTo>
                  <a:cubicBezTo>
                    <a:pt x="5" y="3"/>
                    <a:pt x="1" y="3"/>
                    <a:pt x="1" y="2"/>
                  </a:cubicBezTo>
                  <a:cubicBezTo>
                    <a:pt x="0" y="0"/>
                    <a:pt x="9" y="2"/>
                    <a:pt x="9"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2" name="Freeform 84"/>
            <p:cNvSpPr/>
            <p:nvPr/>
          </p:nvSpPr>
          <p:spPr bwMode="auto">
            <a:xfrm>
              <a:off x="2433638" y="3462338"/>
              <a:ext cx="55563" cy="7938"/>
            </a:xfrm>
            <a:custGeom>
              <a:gdLst>
                <a:gd fmla="*/ 14 w 15" name="T0"/>
                <a:gd fmla="*/ 0 h 2" name="T1"/>
                <a:gd fmla="*/ 9 w 15" name="T2"/>
                <a:gd fmla="*/ 1 h 2" name="T3"/>
                <a:gd fmla="*/ 7 w 15" name="T4"/>
                <a:gd fmla="*/ 2 h 2" name="T5"/>
                <a:gd fmla="*/ 3 w 15" name="T6"/>
                <a:gd fmla="*/ 2 h 2" name="T7"/>
                <a:gd fmla="*/ 5 w 15" name="T8"/>
                <a:gd fmla="*/ 0 h 2" name="T9"/>
                <a:gd fmla="*/ 14 w 15" name="T10"/>
                <a:gd fmla="*/ 0 h 2" name="T11"/>
              </a:gdLst>
              <a:cxnLst>
                <a:cxn ang="0">
                  <a:pos x="T0" y="T1"/>
                </a:cxn>
                <a:cxn ang="0">
                  <a:pos x="T2" y="T3"/>
                </a:cxn>
                <a:cxn ang="0">
                  <a:pos x="T4" y="T5"/>
                </a:cxn>
                <a:cxn ang="0">
                  <a:pos x="T6" y="T7"/>
                </a:cxn>
                <a:cxn ang="0">
                  <a:pos x="T8" y="T9"/>
                </a:cxn>
                <a:cxn ang="0">
                  <a:pos x="T10" y="T11"/>
                </a:cxn>
              </a:cxnLst>
              <a:rect b="b" l="0" r="r" t="0"/>
              <a:pathLst>
                <a:path h="2" w="15">
                  <a:moveTo>
                    <a:pt x="14" y="0"/>
                  </a:moveTo>
                  <a:cubicBezTo>
                    <a:pt x="15" y="1"/>
                    <a:pt x="11" y="1"/>
                    <a:pt x="9" y="1"/>
                  </a:cubicBezTo>
                  <a:cubicBezTo>
                    <a:pt x="8" y="1"/>
                    <a:pt x="8" y="2"/>
                    <a:pt x="7" y="2"/>
                  </a:cubicBezTo>
                  <a:cubicBezTo>
                    <a:pt x="5" y="2"/>
                    <a:pt x="3" y="1"/>
                    <a:pt x="3" y="2"/>
                  </a:cubicBezTo>
                  <a:cubicBezTo>
                    <a:pt x="0" y="2"/>
                    <a:pt x="4" y="0"/>
                    <a:pt x="5" y="0"/>
                  </a:cubicBezTo>
                  <a:cubicBezTo>
                    <a:pt x="6" y="1"/>
                    <a:pt x="11" y="0"/>
                    <a:pt x="1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3" name="Freeform 85"/>
            <p:cNvSpPr/>
            <p:nvPr/>
          </p:nvSpPr>
          <p:spPr bwMode="auto">
            <a:xfrm>
              <a:off x="2665413" y="3462338"/>
              <a:ext cx="57150" cy="15875"/>
            </a:xfrm>
            <a:custGeom>
              <a:gdLst>
                <a:gd fmla="*/ 7 w 15" name="T0"/>
                <a:gd fmla="*/ 0 h 4" name="T1"/>
                <a:gd fmla="*/ 5 w 15" name="T2"/>
                <a:gd fmla="*/ 0 h 4" name="T3"/>
                <a:gd fmla="*/ 10 w 15" name="T4"/>
                <a:gd fmla="*/ 2 h 4" name="T5"/>
                <a:gd fmla="*/ 12 w 15" name="T6"/>
                <a:gd fmla="*/ 1 h 4" name="T7"/>
                <a:gd fmla="*/ 6 w 15" name="T8"/>
                <a:gd fmla="*/ 4 h 4" name="T9"/>
                <a:gd fmla="*/ 0 w 15" name="T10"/>
                <a:gd fmla="*/ 1 h 4" name="T11"/>
                <a:gd fmla="*/ 7 w 15"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5">
                  <a:moveTo>
                    <a:pt x="7" y="0"/>
                  </a:moveTo>
                  <a:cubicBezTo>
                    <a:pt x="7" y="0"/>
                    <a:pt x="6" y="0"/>
                    <a:pt x="5" y="0"/>
                  </a:cubicBezTo>
                  <a:cubicBezTo>
                    <a:pt x="5" y="2"/>
                    <a:pt x="11" y="0"/>
                    <a:pt x="10" y="2"/>
                  </a:cubicBezTo>
                  <a:cubicBezTo>
                    <a:pt x="11" y="2"/>
                    <a:pt x="12" y="2"/>
                    <a:pt x="12" y="1"/>
                  </a:cubicBezTo>
                  <a:cubicBezTo>
                    <a:pt x="15" y="3"/>
                    <a:pt x="7" y="3"/>
                    <a:pt x="6" y="4"/>
                  </a:cubicBezTo>
                  <a:cubicBezTo>
                    <a:pt x="3" y="3"/>
                    <a:pt x="4" y="1"/>
                    <a:pt x="0" y="1"/>
                  </a:cubicBezTo>
                  <a:cubicBezTo>
                    <a:pt x="1" y="0"/>
                    <a:pt x="5" y="0"/>
                    <a:pt x="7"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4" name="Freeform 86"/>
            <p:cNvSpPr>
              <a:spLocks noEditPoints="1"/>
            </p:cNvSpPr>
            <p:nvPr/>
          </p:nvSpPr>
          <p:spPr bwMode="auto">
            <a:xfrm>
              <a:off x="3884613" y="3481388"/>
              <a:ext cx="3138488" cy="1009650"/>
            </a:xfrm>
            <a:custGeom>
              <a:gdLst>
                <a:gd fmla="*/ 497 w 837" name="T0"/>
                <a:gd fmla="*/ 19 h 269" name="T1"/>
                <a:gd fmla="*/ 587 w 837" name="T2"/>
                <a:gd fmla="*/ 19 h 269" name="T3"/>
                <a:gd fmla="*/ 662 w 837" name="T4"/>
                <a:gd fmla="*/ 22 h 269" name="T5"/>
                <a:gd fmla="*/ 760 w 837" name="T6"/>
                <a:gd fmla="*/ 30 h 269" name="T7"/>
                <a:gd fmla="*/ 837 w 837" name="T8"/>
                <a:gd fmla="*/ 42 h 269" name="T9"/>
                <a:gd fmla="*/ 788 w 837" name="T10"/>
                <a:gd fmla="*/ 48 h 269" name="T11"/>
                <a:gd fmla="*/ 726 w 837" name="T12"/>
                <a:gd fmla="*/ 71 h 269" name="T13"/>
                <a:gd fmla="*/ 701 w 837" name="T14"/>
                <a:gd fmla="*/ 78 h 269" name="T15"/>
                <a:gd fmla="*/ 734 w 837" name="T16"/>
                <a:gd fmla="*/ 54 h 269" name="T17"/>
                <a:gd fmla="*/ 662 w 837" name="T18"/>
                <a:gd fmla="*/ 64 h 269" name="T19"/>
                <a:gd fmla="*/ 640 w 837" name="T20"/>
                <a:gd fmla="*/ 81 h 269" name="T21"/>
                <a:gd fmla="*/ 600 w 837" name="T22"/>
                <a:gd fmla="*/ 108 h 269" name="T23"/>
                <a:gd fmla="*/ 574 w 837" name="T24"/>
                <a:gd fmla="*/ 114 h 269" name="T25"/>
                <a:gd fmla="*/ 563 w 837" name="T26"/>
                <a:gd fmla="*/ 121 h 269" name="T27"/>
                <a:gd fmla="*/ 528 w 837" name="T28"/>
                <a:gd fmla="*/ 153 h 269" name="T29"/>
                <a:gd fmla="*/ 508 w 837" name="T30"/>
                <a:gd fmla="*/ 175 h 269" name="T31"/>
                <a:gd fmla="*/ 475 w 837" name="T32"/>
                <a:gd fmla="*/ 178 h 269" name="T33"/>
                <a:gd fmla="*/ 468 w 837" name="T34"/>
                <a:gd fmla="*/ 179 h 269" name="T35"/>
                <a:gd fmla="*/ 450 w 837" name="T36"/>
                <a:gd fmla="*/ 156 h 269" name="T37"/>
                <a:gd fmla="*/ 394 w 837" name="T38"/>
                <a:gd fmla="*/ 171 h 269" name="T39"/>
                <a:gd fmla="*/ 353 w 837" name="T40"/>
                <a:gd fmla="*/ 151 h 269" name="T41"/>
                <a:gd fmla="*/ 278 w 837" name="T42"/>
                <a:gd fmla="*/ 145 h 269" name="T43"/>
                <a:gd fmla="*/ 296 w 837" name="T44"/>
                <a:gd fmla="*/ 160 h 269" name="T45"/>
                <a:gd fmla="*/ 240 w 837" name="T46"/>
                <a:gd fmla="*/ 162 h 269" name="T47"/>
                <a:gd fmla="*/ 208 w 837" name="T48"/>
                <a:gd fmla="*/ 142 h 269" name="T49"/>
                <a:gd fmla="*/ 234 w 837" name="T50"/>
                <a:gd fmla="*/ 168 h 269" name="T51"/>
                <a:gd fmla="*/ 249 w 837" name="T52"/>
                <a:gd fmla="*/ 195 h 269" name="T53"/>
                <a:gd fmla="*/ 219 w 837" name="T54"/>
                <a:gd fmla="*/ 234 h 269" name="T55"/>
                <a:gd fmla="*/ 187 w 837" name="T56"/>
                <a:gd fmla="*/ 264 h 269" name="T57"/>
                <a:gd fmla="*/ 126 w 837" name="T58"/>
                <a:gd fmla="*/ 241 h 269" name="T59"/>
                <a:gd fmla="*/ 119 w 837" name="T60"/>
                <a:gd fmla="*/ 205 h 269" name="T61"/>
                <a:gd fmla="*/ 25 w 837" name="T62"/>
                <a:gd fmla="*/ 183 h 269" name="T63"/>
                <a:gd fmla="*/ 3 w 837" name="T64"/>
                <a:gd fmla="*/ 153 h 269" name="T65"/>
                <a:gd fmla="*/ 86 w 837" name="T66"/>
                <a:gd fmla="*/ 121 h 269" name="T67"/>
                <a:gd fmla="*/ 139 w 837" name="T68"/>
                <a:gd fmla="*/ 133 h 269" name="T69"/>
                <a:gd fmla="*/ 201 w 837" name="T70"/>
                <a:gd fmla="*/ 133 h 269" name="T71"/>
                <a:gd fmla="*/ 164 w 837" name="T72"/>
                <a:gd fmla="*/ 113 h 269" name="T73"/>
                <a:gd fmla="*/ 135 w 837" name="T74"/>
                <a:gd fmla="*/ 105 h 269" name="T75"/>
                <a:gd fmla="*/ 137 w 837" name="T76"/>
                <a:gd fmla="*/ 112 h 269" name="T77"/>
                <a:gd fmla="*/ 84 w 837" name="T78"/>
                <a:gd fmla="*/ 106 h 269" name="T79"/>
                <a:gd fmla="*/ 61 w 837" name="T80"/>
                <a:gd fmla="*/ 105 h 269" name="T81"/>
                <a:gd fmla="*/ 84 w 837" name="T82"/>
                <a:gd fmla="*/ 86 h 269" name="T83"/>
                <a:gd fmla="*/ 114 w 837" name="T84"/>
                <a:gd fmla="*/ 76 h 269" name="T85"/>
                <a:gd fmla="*/ 168 w 837" name="T86"/>
                <a:gd fmla="*/ 64 h 269" name="T87"/>
                <a:gd fmla="*/ 166 w 837" name="T88"/>
                <a:gd fmla="*/ 51 h 269" name="T89"/>
                <a:gd fmla="*/ 147 w 837" name="T90"/>
                <a:gd fmla="*/ 62 h 269" name="T91"/>
                <a:gd fmla="*/ 97 w 837" name="T92"/>
                <a:gd fmla="*/ 65 h 269" name="T93"/>
                <a:gd fmla="*/ 121 w 837" name="T94"/>
                <a:gd fmla="*/ 43 h 269" name="T95"/>
                <a:gd fmla="*/ 188 w 837" name="T96"/>
                <a:gd fmla="*/ 27 h 269" name="T97"/>
                <a:gd fmla="*/ 211 w 837" name="T98"/>
                <a:gd fmla="*/ 40 h 269" name="T99"/>
                <a:gd fmla="*/ 249 w 837" name="T100"/>
                <a:gd fmla="*/ 35 h 269" name="T101"/>
                <a:gd fmla="*/ 317 w 837" name="T102"/>
                <a:gd fmla="*/ 33 h 269" name="T103"/>
                <a:gd fmla="*/ 350 w 837" name="T104"/>
                <a:gd fmla="*/ 21 h 269" name="T105"/>
                <a:gd fmla="*/ 374 w 837" name="T106"/>
                <a:gd fmla="*/ 34 h 269" name="T107"/>
                <a:gd fmla="*/ 390 w 837" name="T108"/>
                <a:gd fmla="*/ 21 h 269" name="T109"/>
                <a:gd fmla="*/ 472 w 837" name="T110"/>
                <a:gd fmla="*/ 4 h 269" name="T111"/>
                <a:gd fmla="*/ 198 w 837" name="T112"/>
                <a:gd fmla="*/ 97 h 269" name="T113"/>
                <a:gd fmla="*/ 238 w 837" name="T114"/>
                <a:gd fmla="*/ 110 h 269" name="T115"/>
                <a:gd fmla="*/ 282 w 837" name="T116"/>
                <a:gd fmla="*/ 107 h 269" name="T117"/>
                <a:gd fmla="*/ 268 w 837" name="T118"/>
                <a:gd fmla="*/ 117 h 269" name="T119"/>
                <a:gd fmla="*/ 199 w 837" name="T120"/>
                <a:gd fmla="*/ 198 h 26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69" w="837">
                  <a:moveTo>
                    <a:pt x="504" y="2"/>
                  </a:moveTo>
                  <a:cubicBezTo>
                    <a:pt x="504" y="3"/>
                    <a:pt x="506" y="3"/>
                    <a:pt x="507" y="3"/>
                  </a:cubicBezTo>
                  <a:cubicBezTo>
                    <a:pt x="507" y="4"/>
                    <a:pt x="505" y="3"/>
                    <a:pt x="504" y="3"/>
                  </a:cubicBezTo>
                  <a:cubicBezTo>
                    <a:pt x="508" y="6"/>
                    <a:pt x="512" y="3"/>
                    <a:pt x="520" y="3"/>
                  </a:cubicBezTo>
                  <a:cubicBezTo>
                    <a:pt x="522" y="5"/>
                    <a:pt x="524" y="6"/>
                    <a:pt x="528" y="6"/>
                  </a:cubicBezTo>
                  <a:cubicBezTo>
                    <a:pt x="528" y="6"/>
                    <a:pt x="527" y="7"/>
                    <a:pt x="528" y="8"/>
                  </a:cubicBezTo>
                  <a:cubicBezTo>
                    <a:pt x="528" y="8"/>
                    <a:pt x="530" y="8"/>
                    <a:pt x="530" y="9"/>
                  </a:cubicBezTo>
                  <a:cubicBezTo>
                    <a:pt x="528" y="9"/>
                    <a:pt x="528" y="10"/>
                    <a:pt x="528" y="11"/>
                  </a:cubicBezTo>
                  <a:cubicBezTo>
                    <a:pt x="527" y="10"/>
                    <a:pt x="525" y="10"/>
                    <a:pt x="524" y="10"/>
                  </a:cubicBezTo>
                  <a:cubicBezTo>
                    <a:pt x="522" y="10"/>
                    <a:pt x="523" y="11"/>
                    <a:pt x="523" y="11"/>
                  </a:cubicBezTo>
                  <a:cubicBezTo>
                    <a:pt x="522" y="11"/>
                    <a:pt x="521" y="11"/>
                    <a:pt x="521" y="11"/>
                  </a:cubicBezTo>
                  <a:cubicBezTo>
                    <a:pt x="520" y="11"/>
                    <a:pt x="518" y="12"/>
                    <a:pt x="515" y="11"/>
                  </a:cubicBezTo>
                  <a:cubicBezTo>
                    <a:pt x="514" y="11"/>
                    <a:pt x="514" y="12"/>
                    <a:pt x="514" y="12"/>
                  </a:cubicBezTo>
                  <a:cubicBezTo>
                    <a:pt x="513" y="12"/>
                    <a:pt x="512" y="12"/>
                    <a:pt x="512" y="12"/>
                  </a:cubicBezTo>
                  <a:cubicBezTo>
                    <a:pt x="511" y="13"/>
                    <a:pt x="513" y="13"/>
                    <a:pt x="512" y="14"/>
                  </a:cubicBezTo>
                  <a:cubicBezTo>
                    <a:pt x="511" y="13"/>
                    <a:pt x="506" y="14"/>
                    <a:pt x="509" y="15"/>
                  </a:cubicBezTo>
                  <a:cubicBezTo>
                    <a:pt x="507" y="16"/>
                    <a:pt x="503" y="15"/>
                    <a:pt x="501" y="16"/>
                  </a:cubicBezTo>
                  <a:cubicBezTo>
                    <a:pt x="499" y="16"/>
                    <a:pt x="498" y="17"/>
                    <a:pt x="496" y="17"/>
                  </a:cubicBezTo>
                  <a:cubicBezTo>
                    <a:pt x="496" y="18"/>
                    <a:pt x="496" y="18"/>
                    <a:pt x="495" y="19"/>
                  </a:cubicBezTo>
                  <a:cubicBezTo>
                    <a:pt x="495" y="19"/>
                    <a:pt x="496" y="18"/>
                    <a:pt x="497" y="19"/>
                  </a:cubicBezTo>
                  <a:cubicBezTo>
                    <a:pt x="500" y="19"/>
                    <a:pt x="501" y="17"/>
                    <a:pt x="503" y="17"/>
                  </a:cubicBezTo>
                  <a:cubicBezTo>
                    <a:pt x="504" y="17"/>
                    <a:pt x="505" y="18"/>
                    <a:pt x="506" y="18"/>
                  </a:cubicBezTo>
                  <a:cubicBezTo>
                    <a:pt x="507" y="17"/>
                    <a:pt x="507" y="17"/>
                    <a:pt x="508" y="17"/>
                  </a:cubicBezTo>
                  <a:cubicBezTo>
                    <a:pt x="510" y="16"/>
                    <a:pt x="512" y="17"/>
                    <a:pt x="515" y="16"/>
                  </a:cubicBezTo>
                  <a:cubicBezTo>
                    <a:pt x="516" y="16"/>
                    <a:pt x="514" y="15"/>
                    <a:pt x="516" y="15"/>
                  </a:cubicBezTo>
                  <a:cubicBezTo>
                    <a:pt x="516" y="15"/>
                    <a:pt x="517" y="15"/>
                    <a:pt x="518" y="15"/>
                  </a:cubicBezTo>
                  <a:cubicBezTo>
                    <a:pt x="518" y="15"/>
                    <a:pt x="519" y="14"/>
                    <a:pt x="519" y="14"/>
                  </a:cubicBezTo>
                  <a:cubicBezTo>
                    <a:pt x="519" y="14"/>
                    <a:pt x="521" y="15"/>
                    <a:pt x="523" y="15"/>
                  </a:cubicBezTo>
                  <a:cubicBezTo>
                    <a:pt x="525" y="15"/>
                    <a:pt x="525" y="14"/>
                    <a:pt x="528" y="14"/>
                  </a:cubicBezTo>
                  <a:cubicBezTo>
                    <a:pt x="528" y="15"/>
                    <a:pt x="528" y="15"/>
                    <a:pt x="528" y="16"/>
                  </a:cubicBezTo>
                  <a:cubicBezTo>
                    <a:pt x="529" y="15"/>
                    <a:pt x="530" y="15"/>
                    <a:pt x="530" y="16"/>
                  </a:cubicBezTo>
                  <a:cubicBezTo>
                    <a:pt x="535" y="16"/>
                    <a:pt x="544" y="16"/>
                    <a:pt x="551" y="16"/>
                  </a:cubicBezTo>
                  <a:cubicBezTo>
                    <a:pt x="551" y="18"/>
                    <a:pt x="558" y="17"/>
                    <a:pt x="557" y="19"/>
                  </a:cubicBezTo>
                  <a:cubicBezTo>
                    <a:pt x="558" y="18"/>
                    <a:pt x="560" y="19"/>
                    <a:pt x="561" y="19"/>
                  </a:cubicBezTo>
                  <a:cubicBezTo>
                    <a:pt x="564" y="19"/>
                    <a:pt x="568" y="19"/>
                    <a:pt x="569" y="19"/>
                  </a:cubicBezTo>
                  <a:cubicBezTo>
                    <a:pt x="571" y="19"/>
                    <a:pt x="570" y="17"/>
                    <a:pt x="571" y="17"/>
                  </a:cubicBezTo>
                  <a:cubicBezTo>
                    <a:pt x="574" y="17"/>
                    <a:pt x="578" y="17"/>
                    <a:pt x="581" y="17"/>
                  </a:cubicBezTo>
                  <a:cubicBezTo>
                    <a:pt x="581" y="17"/>
                    <a:pt x="581" y="18"/>
                    <a:pt x="581" y="18"/>
                  </a:cubicBezTo>
                  <a:cubicBezTo>
                    <a:pt x="583" y="18"/>
                    <a:pt x="585" y="17"/>
                    <a:pt x="586" y="18"/>
                  </a:cubicBezTo>
                  <a:cubicBezTo>
                    <a:pt x="587" y="18"/>
                    <a:pt x="587" y="18"/>
                    <a:pt x="587" y="19"/>
                  </a:cubicBezTo>
                  <a:cubicBezTo>
                    <a:pt x="589" y="19"/>
                    <a:pt x="591" y="18"/>
                    <a:pt x="592" y="19"/>
                  </a:cubicBezTo>
                  <a:cubicBezTo>
                    <a:pt x="592" y="20"/>
                    <a:pt x="592" y="21"/>
                    <a:pt x="589" y="21"/>
                  </a:cubicBezTo>
                  <a:cubicBezTo>
                    <a:pt x="589" y="22"/>
                    <a:pt x="591" y="22"/>
                    <a:pt x="593" y="22"/>
                  </a:cubicBezTo>
                  <a:cubicBezTo>
                    <a:pt x="592" y="25"/>
                    <a:pt x="597" y="25"/>
                    <a:pt x="599" y="26"/>
                  </a:cubicBezTo>
                  <a:cubicBezTo>
                    <a:pt x="601" y="26"/>
                    <a:pt x="603" y="25"/>
                    <a:pt x="604" y="25"/>
                  </a:cubicBezTo>
                  <a:cubicBezTo>
                    <a:pt x="605" y="25"/>
                    <a:pt x="604" y="24"/>
                    <a:pt x="605" y="23"/>
                  </a:cubicBezTo>
                  <a:cubicBezTo>
                    <a:pt x="606" y="23"/>
                    <a:pt x="607" y="24"/>
                    <a:pt x="607" y="23"/>
                  </a:cubicBezTo>
                  <a:cubicBezTo>
                    <a:pt x="610" y="23"/>
                    <a:pt x="609" y="24"/>
                    <a:pt x="610" y="24"/>
                  </a:cubicBezTo>
                  <a:cubicBezTo>
                    <a:pt x="612" y="24"/>
                    <a:pt x="614" y="24"/>
                    <a:pt x="617" y="24"/>
                  </a:cubicBezTo>
                  <a:cubicBezTo>
                    <a:pt x="618" y="24"/>
                    <a:pt x="620" y="24"/>
                    <a:pt x="620" y="23"/>
                  </a:cubicBezTo>
                  <a:cubicBezTo>
                    <a:pt x="623" y="23"/>
                    <a:pt x="631" y="22"/>
                    <a:pt x="631" y="24"/>
                  </a:cubicBezTo>
                  <a:cubicBezTo>
                    <a:pt x="633" y="24"/>
                    <a:pt x="633" y="22"/>
                    <a:pt x="637" y="23"/>
                  </a:cubicBezTo>
                  <a:cubicBezTo>
                    <a:pt x="637" y="22"/>
                    <a:pt x="635" y="23"/>
                    <a:pt x="635" y="22"/>
                  </a:cubicBezTo>
                  <a:cubicBezTo>
                    <a:pt x="635" y="22"/>
                    <a:pt x="635" y="21"/>
                    <a:pt x="637" y="21"/>
                  </a:cubicBezTo>
                  <a:cubicBezTo>
                    <a:pt x="639" y="21"/>
                    <a:pt x="639" y="19"/>
                    <a:pt x="643" y="20"/>
                  </a:cubicBezTo>
                  <a:cubicBezTo>
                    <a:pt x="644" y="20"/>
                    <a:pt x="643" y="19"/>
                    <a:pt x="643" y="19"/>
                  </a:cubicBezTo>
                  <a:cubicBezTo>
                    <a:pt x="644" y="18"/>
                    <a:pt x="647" y="19"/>
                    <a:pt x="650" y="19"/>
                  </a:cubicBezTo>
                  <a:cubicBezTo>
                    <a:pt x="650" y="22"/>
                    <a:pt x="656" y="18"/>
                    <a:pt x="654" y="20"/>
                  </a:cubicBezTo>
                  <a:cubicBezTo>
                    <a:pt x="659" y="21"/>
                    <a:pt x="662" y="20"/>
                    <a:pt x="665" y="20"/>
                  </a:cubicBezTo>
                  <a:cubicBezTo>
                    <a:pt x="666" y="21"/>
                    <a:pt x="661" y="20"/>
                    <a:pt x="662" y="22"/>
                  </a:cubicBezTo>
                  <a:cubicBezTo>
                    <a:pt x="663" y="23"/>
                    <a:pt x="666" y="22"/>
                    <a:pt x="668" y="22"/>
                  </a:cubicBezTo>
                  <a:cubicBezTo>
                    <a:pt x="672" y="22"/>
                    <a:pt x="675" y="22"/>
                    <a:pt x="678" y="22"/>
                  </a:cubicBezTo>
                  <a:cubicBezTo>
                    <a:pt x="679" y="24"/>
                    <a:pt x="684" y="24"/>
                    <a:pt x="685" y="25"/>
                  </a:cubicBezTo>
                  <a:cubicBezTo>
                    <a:pt x="687" y="25"/>
                    <a:pt x="688" y="26"/>
                    <a:pt x="690" y="26"/>
                  </a:cubicBezTo>
                  <a:cubicBezTo>
                    <a:pt x="696" y="26"/>
                    <a:pt x="703" y="25"/>
                    <a:pt x="709" y="26"/>
                  </a:cubicBezTo>
                  <a:cubicBezTo>
                    <a:pt x="711" y="26"/>
                    <a:pt x="713" y="27"/>
                    <a:pt x="716" y="27"/>
                  </a:cubicBezTo>
                  <a:cubicBezTo>
                    <a:pt x="715" y="28"/>
                    <a:pt x="717" y="28"/>
                    <a:pt x="718" y="28"/>
                  </a:cubicBezTo>
                  <a:cubicBezTo>
                    <a:pt x="718" y="28"/>
                    <a:pt x="718" y="29"/>
                    <a:pt x="718" y="30"/>
                  </a:cubicBezTo>
                  <a:cubicBezTo>
                    <a:pt x="717" y="31"/>
                    <a:pt x="721" y="30"/>
                    <a:pt x="722" y="30"/>
                  </a:cubicBezTo>
                  <a:cubicBezTo>
                    <a:pt x="723" y="31"/>
                    <a:pt x="722" y="30"/>
                    <a:pt x="724" y="30"/>
                  </a:cubicBezTo>
                  <a:cubicBezTo>
                    <a:pt x="724" y="30"/>
                    <a:pt x="724" y="31"/>
                    <a:pt x="725" y="31"/>
                  </a:cubicBezTo>
                  <a:cubicBezTo>
                    <a:pt x="726" y="31"/>
                    <a:pt x="737" y="31"/>
                    <a:pt x="738" y="31"/>
                  </a:cubicBezTo>
                  <a:cubicBezTo>
                    <a:pt x="738" y="31"/>
                    <a:pt x="738" y="30"/>
                    <a:pt x="738" y="30"/>
                  </a:cubicBezTo>
                  <a:cubicBezTo>
                    <a:pt x="739" y="30"/>
                    <a:pt x="740" y="31"/>
                    <a:pt x="741" y="31"/>
                  </a:cubicBezTo>
                  <a:cubicBezTo>
                    <a:pt x="741" y="30"/>
                    <a:pt x="743" y="30"/>
                    <a:pt x="744" y="31"/>
                  </a:cubicBezTo>
                  <a:cubicBezTo>
                    <a:pt x="745" y="30"/>
                    <a:pt x="749" y="30"/>
                    <a:pt x="751" y="29"/>
                  </a:cubicBezTo>
                  <a:cubicBezTo>
                    <a:pt x="751" y="31"/>
                    <a:pt x="752" y="31"/>
                    <a:pt x="752" y="33"/>
                  </a:cubicBezTo>
                  <a:cubicBezTo>
                    <a:pt x="757" y="33"/>
                    <a:pt x="758" y="33"/>
                    <a:pt x="761" y="33"/>
                  </a:cubicBezTo>
                  <a:cubicBezTo>
                    <a:pt x="762" y="32"/>
                    <a:pt x="761" y="32"/>
                    <a:pt x="759" y="32"/>
                  </a:cubicBezTo>
                  <a:cubicBezTo>
                    <a:pt x="760" y="31"/>
                    <a:pt x="760" y="31"/>
                    <a:pt x="760" y="30"/>
                  </a:cubicBezTo>
                  <a:cubicBezTo>
                    <a:pt x="763" y="29"/>
                    <a:pt x="769" y="29"/>
                    <a:pt x="770" y="30"/>
                  </a:cubicBezTo>
                  <a:cubicBezTo>
                    <a:pt x="775" y="30"/>
                    <a:pt x="779" y="30"/>
                    <a:pt x="783" y="30"/>
                  </a:cubicBezTo>
                  <a:cubicBezTo>
                    <a:pt x="785" y="30"/>
                    <a:pt x="788" y="31"/>
                    <a:pt x="788" y="30"/>
                  </a:cubicBezTo>
                  <a:cubicBezTo>
                    <a:pt x="790" y="31"/>
                    <a:pt x="790" y="31"/>
                    <a:pt x="793" y="32"/>
                  </a:cubicBezTo>
                  <a:cubicBezTo>
                    <a:pt x="794" y="32"/>
                    <a:pt x="795" y="33"/>
                    <a:pt x="795" y="33"/>
                  </a:cubicBezTo>
                  <a:cubicBezTo>
                    <a:pt x="796" y="33"/>
                    <a:pt x="796" y="32"/>
                    <a:pt x="796" y="32"/>
                  </a:cubicBezTo>
                  <a:cubicBezTo>
                    <a:pt x="797" y="32"/>
                    <a:pt x="796" y="33"/>
                    <a:pt x="797" y="33"/>
                  </a:cubicBezTo>
                  <a:cubicBezTo>
                    <a:pt x="797" y="33"/>
                    <a:pt x="799" y="33"/>
                    <a:pt x="799" y="33"/>
                  </a:cubicBezTo>
                  <a:cubicBezTo>
                    <a:pt x="800" y="33"/>
                    <a:pt x="801" y="34"/>
                    <a:pt x="804" y="34"/>
                  </a:cubicBezTo>
                  <a:cubicBezTo>
                    <a:pt x="805" y="34"/>
                    <a:pt x="808" y="35"/>
                    <a:pt x="810" y="35"/>
                  </a:cubicBezTo>
                  <a:cubicBezTo>
                    <a:pt x="810" y="35"/>
                    <a:pt x="811" y="36"/>
                    <a:pt x="811" y="36"/>
                  </a:cubicBezTo>
                  <a:cubicBezTo>
                    <a:pt x="811" y="36"/>
                    <a:pt x="812" y="36"/>
                    <a:pt x="813" y="36"/>
                  </a:cubicBezTo>
                  <a:cubicBezTo>
                    <a:pt x="813" y="36"/>
                    <a:pt x="813" y="37"/>
                    <a:pt x="813" y="37"/>
                  </a:cubicBezTo>
                  <a:cubicBezTo>
                    <a:pt x="813" y="37"/>
                    <a:pt x="815" y="37"/>
                    <a:pt x="815" y="37"/>
                  </a:cubicBezTo>
                  <a:cubicBezTo>
                    <a:pt x="816" y="37"/>
                    <a:pt x="814" y="39"/>
                    <a:pt x="818" y="38"/>
                  </a:cubicBezTo>
                  <a:cubicBezTo>
                    <a:pt x="818" y="40"/>
                    <a:pt x="818" y="41"/>
                    <a:pt x="818" y="42"/>
                  </a:cubicBezTo>
                  <a:cubicBezTo>
                    <a:pt x="821" y="42"/>
                    <a:pt x="824" y="41"/>
                    <a:pt x="825" y="40"/>
                  </a:cubicBezTo>
                  <a:cubicBezTo>
                    <a:pt x="828" y="41"/>
                    <a:pt x="831" y="40"/>
                    <a:pt x="834" y="41"/>
                  </a:cubicBezTo>
                  <a:cubicBezTo>
                    <a:pt x="834" y="41"/>
                    <a:pt x="833" y="42"/>
                    <a:pt x="834" y="42"/>
                  </a:cubicBezTo>
                  <a:cubicBezTo>
                    <a:pt x="834" y="42"/>
                    <a:pt x="836" y="42"/>
                    <a:pt x="837" y="42"/>
                  </a:cubicBezTo>
                  <a:cubicBezTo>
                    <a:pt x="836" y="42"/>
                    <a:pt x="834" y="42"/>
                    <a:pt x="835" y="43"/>
                  </a:cubicBezTo>
                  <a:cubicBezTo>
                    <a:pt x="833" y="43"/>
                    <a:pt x="833" y="43"/>
                    <a:pt x="832" y="43"/>
                  </a:cubicBezTo>
                  <a:cubicBezTo>
                    <a:pt x="831" y="43"/>
                    <a:pt x="831" y="44"/>
                    <a:pt x="829" y="44"/>
                  </a:cubicBezTo>
                  <a:cubicBezTo>
                    <a:pt x="829" y="45"/>
                    <a:pt x="832" y="44"/>
                    <a:pt x="831" y="46"/>
                  </a:cubicBezTo>
                  <a:cubicBezTo>
                    <a:pt x="827" y="44"/>
                    <a:pt x="830" y="46"/>
                    <a:pt x="828" y="47"/>
                  </a:cubicBezTo>
                  <a:cubicBezTo>
                    <a:pt x="827" y="47"/>
                    <a:pt x="826" y="47"/>
                    <a:pt x="826" y="48"/>
                  </a:cubicBezTo>
                  <a:cubicBezTo>
                    <a:pt x="824" y="48"/>
                    <a:pt x="824" y="47"/>
                    <a:pt x="823" y="47"/>
                  </a:cubicBezTo>
                  <a:cubicBezTo>
                    <a:pt x="822" y="47"/>
                    <a:pt x="821" y="46"/>
                    <a:pt x="821" y="46"/>
                  </a:cubicBezTo>
                  <a:cubicBezTo>
                    <a:pt x="819" y="46"/>
                    <a:pt x="818" y="46"/>
                    <a:pt x="817" y="46"/>
                  </a:cubicBezTo>
                  <a:cubicBezTo>
                    <a:pt x="816" y="46"/>
                    <a:pt x="815" y="45"/>
                    <a:pt x="815" y="45"/>
                  </a:cubicBezTo>
                  <a:cubicBezTo>
                    <a:pt x="814" y="45"/>
                    <a:pt x="812" y="45"/>
                    <a:pt x="811" y="45"/>
                  </a:cubicBezTo>
                  <a:cubicBezTo>
                    <a:pt x="811" y="45"/>
                    <a:pt x="811" y="44"/>
                    <a:pt x="810" y="44"/>
                  </a:cubicBezTo>
                  <a:cubicBezTo>
                    <a:pt x="809" y="44"/>
                    <a:pt x="807" y="42"/>
                    <a:pt x="806" y="44"/>
                  </a:cubicBezTo>
                  <a:cubicBezTo>
                    <a:pt x="805" y="44"/>
                    <a:pt x="805" y="43"/>
                    <a:pt x="805" y="42"/>
                  </a:cubicBezTo>
                  <a:cubicBezTo>
                    <a:pt x="803" y="42"/>
                    <a:pt x="801" y="42"/>
                    <a:pt x="799" y="42"/>
                  </a:cubicBezTo>
                  <a:cubicBezTo>
                    <a:pt x="797" y="42"/>
                    <a:pt x="799" y="43"/>
                    <a:pt x="799" y="43"/>
                  </a:cubicBezTo>
                  <a:cubicBezTo>
                    <a:pt x="799" y="44"/>
                    <a:pt x="797" y="44"/>
                    <a:pt x="797" y="45"/>
                  </a:cubicBezTo>
                  <a:cubicBezTo>
                    <a:pt x="793" y="45"/>
                    <a:pt x="792" y="47"/>
                    <a:pt x="787" y="46"/>
                  </a:cubicBezTo>
                  <a:cubicBezTo>
                    <a:pt x="786" y="47"/>
                    <a:pt x="786" y="47"/>
                    <a:pt x="784" y="47"/>
                  </a:cubicBezTo>
                  <a:cubicBezTo>
                    <a:pt x="784" y="48"/>
                    <a:pt x="787" y="48"/>
                    <a:pt x="788" y="48"/>
                  </a:cubicBezTo>
                  <a:cubicBezTo>
                    <a:pt x="789" y="48"/>
                    <a:pt x="790" y="49"/>
                    <a:pt x="791" y="49"/>
                  </a:cubicBezTo>
                  <a:cubicBezTo>
                    <a:pt x="790" y="50"/>
                    <a:pt x="790" y="50"/>
                    <a:pt x="792" y="51"/>
                  </a:cubicBezTo>
                  <a:cubicBezTo>
                    <a:pt x="793" y="52"/>
                    <a:pt x="796" y="52"/>
                    <a:pt x="797" y="53"/>
                  </a:cubicBezTo>
                  <a:cubicBezTo>
                    <a:pt x="797" y="53"/>
                    <a:pt x="794" y="54"/>
                    <a:pt x="794" y="54"/>
                  </a:cubicBezTo>
                  <a:cubicBezTo>
                    <a:pt x="791" y="54"/>
                    <a:pt x="791" y="53"/>
                    <a:pt x="790" y="53"/>
                  </a:cubicBezTo>
                  <a:cubicBezTo>
                    <a:pt x="790" y="53"/>
                    <a:pt x="791" y="54"/>
                    <a:pt x="790" y="54"/>
                  </a:cubicBezTo>
                  <a:cubicBezTo>
                    <a:pt x="787" y="54"/>
                    <a:pt x="782" y="54"/>
                    <a:pt x="779" y="54"/>
                  </a:cubicBezTo>
                  <a:cubicBezTo>
                    <a:pt x="777" y="55"/>
                    <a:pt x="774" y="55"/>
                    <a:pt x="774" y="56"/>
                  </a:cubicBezTo>
                  <a:cubicBezTo>
                    <a:pt x="770" y="56"/>
                    <a:pt x="769" y="58"/>
                    <a:pt x="766" y="58"/>
                  </a:cubicBezTo>
                  <a:cubicBezTo>
                    <a:pt x="766" y="58"/>
                    <a:pt x="765" y="59"/>
                    <a:pt x="764" y="59"/>
                  </a:cubicBezTo>
                  <a:cubicBezTo>
                    <a:pt x="764" y="59"/>
                    <a:pt x="762" y="60"/>
                    <a:pt x="761" y="60"/>
                  </a:cubicBezTo>
                  <a:cubicBezTo>
                    <a:pt x="760" y="60"/>
                    <a:pt x="760" y="60"/>
                    <a:pt x="759" y="61"/>
                  </a:cubicBezTo>
                  <a:cubicBezTo>
                    <a:pt x="756" y="60"/>
                    <a:pt x="751" y="61"/>
                    <a:pt x="749" y="60"/>
                  </a:cubicBezTo>
                  <a:cubicBezTo>
                    <a:pt x="749" y="61"/>
                    <a:pt x="746" y="60"/>
                    <a:pt x="746" y="62"/>
                  </a:cubicBezTo>
                  <a:cubicBezTo>
                    <a:pt x="741" y="62"/>
                    <a:pt x="740" y="62"/>
                    <a:pt x="735" y="62"/>
                  </a:cubicBezTo>
                  <a:cubicBezTo>
                    <a:pt x="734" y="62"/>
                    <a:pt x="734" y="62"/>
                    <a:pt x="733" y="62"/>
                  </a:cubicBezTo>
                  <a:cubicBezTo>
                    <a:pt x="732" y="63"/>
                    <a:pt x="730" y="63"/>
                    <a:pt x="730" y="64"/>
                  </a:cubicBezTo>
                  <a:cubicBezTo>
                    <a:pt x="730" y="65"/>
                    <a:pt x="725" y="64"/>
                    <a:pt x="726" y="67"/>
                  </a:cubicBezTo>
                  <a:cubicBezTo>
                    <a:pt x="725" y="68"/>
                    <a:pt x="728" y="68"/>
                    <a:pt x="730" y="69"/>
                  </a:cubicBezTo>
                  <a:cubicBezTo>
                    <a:pt x="729" y="70"/>
                    <a:pt x="729" y="71"/>
                    <a:pt x="726" y="71"/>
                  </a:cubicBezTo>
                  <a:cubicBezTo>
                    <a:pt x="726" y="72"/>
                    <a:pt x="726" y="73"/>
                    <a:pt x="724" y="72"/>
                  </a:cubicBezTo>
                  <a:cubicBezTo>
                    <a:pt x="724" y="73"/>
                    <a:pt x="724" y="74"/>
                    <a:pt x="724" y="74"/>
                  </a:cubicBezTo>
                  <a:cubicBezTo>
                    <a:pt x="724" y="75"/>
                    <a:pt x="725" y="74"/>
                    <a:pt x="726" y="75"/>
                  </a:cubicBezTo>
                  <a:cubicBezTo>
                    <a:pt x="727" y="76"/>
                    <a:pt x="724" y="76"/>
                    <a:pt x="724" y="76"/>
                  </a:cubicBezTo>
                  <a:cubicBezTo>
                    <a:pt x="723" y="76"/>
                    <a:pt x="723" y="77"/>
                    <a:pt x="723" y="77"/>
                  </a:cubicBezTo>
                  <a:cubicBezTo>
                    <a:pt x="722" y="78"/>
                    <a:pt x="719" y="77"/>
                    <a:pt x="718" y="78"/>
                  </a:cubicBezTo>
                  <a:cubicBezTo>
                    <a:pt x="717" y="78"/>
                    <a:pt x="718" y="79"/>
                    <a:pt x="718" y="80"/>
                  </a:cubicBezTo>
                  <a:cubicBezTo>
                    <a:pt x="717" y="80"/>
                    <a:pt x="717" y="79"/>
                    <a:pt x="717" y="79"/>
                  </a:cubicBezTo>
                  <a:cubicBezTo>
                    <a:pt x="716" y="79"/>
                    <a:pt x="714" y="79"/>
                    <a:pt x="716" y="81"/>
                  </a:cubicBezTo>
                  <a:cubicBezTo>
                    <a:pt x="714" y="81"/>
                    <a:pt x="714" y="82"/>
                    <a:pt x="714" y="82"/>
                  </a:cubicBezTo>
                  <a:cubicBezTo>
                    <a:pt x="713" y="82"/>
                    <a:pt x="712" y="82"/>
                    <a:pt x="712" y="82"/>
                  </a:cubicBezTo>
                  <a:cubicBezTo>
                    <a:pt x="711" y="82"/>
                    <a:pt x="712" y="84"/>
                    <a:pt x="710" y="83"/>
                  </a:cubicBezTo>
                  <a:cubicBezTo>
                    <a:pt x="710" y="84"/>
                    <a:pt x="709" y="84"/>
                    <a:pt x="709" y="85"/>
                  </a:cubicBezTo>
                  <a:cubicBezTo>
                    <a:pt x="707" y="85"/>
                    <a:pt x="705" y="85"/>
                    <a:pt x="705" y="86"/>
                  </a:cubicBezTo>
                  <a:cubicBezTo>
                    <a:pt x="704" y="85"/>
                    <a:pt x="705" y="85"/>
                    <a:pt x="705" y="84"/>
                  </a:cubicBezTo>
                  <a:cubicBezTo>
                    <a:pt x="705" y="84"/>
                    <a:pt x="704" y="84"/>
                    <a:pt x="704" y="84"/>
                  </a:cubicBezTo>
                  <a:cubicBezTo>
                    <a:pt x="704" y="83"/>
                    <a:pt x="704" y="83"/>
                    <a:pt x="704" y="83"/>
                  </a:cubicBezTo>
                  <a:cubicBezTo>
                    <a:pt x="703" y="82"/>
                    <a:pt x="703" y="82"/>
                    <a:pt x="702" y="82"/>
                  </a:cubicBezTo>
                  <a:cubicBezTo>
                    <a:pt x="701" y="81"/>
                    <a:pt x="701" y="81"/>
                    <a:pt x="700" y="81"/>
                  </a:cubicBezTo>
                  <a:cubicBezTo>
                    <a:pt x="701" y="80"/>
                    <a:pt x="701" y="79"/>
                    <a:pt x="701" y="78"/>
                  </a:cubicBezTo>
                  <a:cubicBezTo>
                    <a:pt x="701" y="77"/>
                    <a:pt x="700" y="77"/>
                    <a:pt x="700" y="77"/>
                  </a:cubicBezTo>
                  <a:cubicBezTo>
                    <a:pt x="700" y="75"/>
                    <a:pt x="701" y="73"/>
                    <a:pt x="700" y="71"/>
                  </a:cubicBezTo>
                  <a:cubicBezTo>
                    <a:pt x="704" y="73"/>
                    <a:pt x="700" y="71"/>
                    <a:pt x="702" y="70"/>
                  </a:cubicBezTo>
                  <a:cubicBezTo>
                    <a:pt x="702" y="69"/>
                    <a:pt x="703" y="71"/>
                    <a:pt x="704" y="70"/>
                  </a:cubicBezTo>
                  <a:cubicBezTo>
                    <a:pt x="704" y="70"/>
                    <a:pt x="704" y="69"/>
                    <a:pt x="704" y="69"/>
                  </a:cubicBezTo>
                  <a:cubicBezTo>
                    <a:pt x="705" y="68"/>
                    <a:pt x="709" y="67"/>
                    <a:pt x="710" y="67"/>
                  </a:cubicBezTo>
                  <a:cubicBezTo>
                    <a:pt x="710" y="67"/>
                    <a:pt x="712" y="66"/>
                    <a:pt x="711" y="66"/>
                  </a:cubicBezTo>
                  <a:cubicBezTo>
                    <a:pt x="709" y="66"/>
                    <a:pt x="711" y="66"/>
                    <a:pt x="713" y="66"/>
                  </a:cubicBezTo>
                  <a:cubicBezTo>
                    <a:pt x="714" y="65"/>
                    <a:pt x="715" y="64"/>
                    <a:pt x="715" y="63"/>
                  </a:cubicBezTo>
                  <a:cubicBezTo>
                    <a:pt x="715" y="63"/>
                    <a:pt x="718" y="63"/>
                    <a:pt x="718" y="62"/>
                  </a:cubicBezTo>
                  <a:cubicBezTo>
                    <a:pt x="718" y="62"/>
                    <a:pt x="717" y="62"/>
                    <a:pt x="717" y="62"/>
                  </a:cubicBezTo>
                  <a:cubicBezTo>
                    <a:pt x="717" y="62"/>
                    <a:pt x="718" y="61"/>
                    <a:pt x="718" y="61"/>
                  </a:cubicBezTo>
                  <a:cubicBezTo>
                    <a:pt x="719" y="61"/>
                    <a:pt x="720" y="63"/>
                    <a:pt x="720" y="60"/>
                  </a:cubicBezTo>
                  <a:cubicBezTo>
                    <a:pt x="721" y="60"/>
                    <a:pt x="723" y="60"/>
                    <a:pt x="725" y="60"/>
                  </a:cubicBezTo>
                  <a:cubicBezTo>
                    <a:pt x="725" y="60"/>
                    <a:pt x="725" y="59"/>
                    <a:pt x="726" y="59"/>
                  </a:cubicBezTo>
                  <a:cubicBezTo>
                    <a:pt x="726" y="59"/>
                    <a:pt x="727" y="59"/>
                    <a:pt x="728" y="59"/>
                  </a:cubicBezTo>
                  <a:cubicBezTo>
                    <a:pt x="728" y="59"/>
                    <a:pt x="729" y="58"/>
                    <a:pt x="730" y="58"/>
                  </a:cubicBezTo>
                  <a:cubicBezTo>
                    <a:pt x="730" y="58"/>
                    <a:pt x="731" y="58"/>
                    <a:pt x="731" y="57"/>
                  </a:cubicBezTo>
                  <a:cubicBezTo>
                    <a:pt x="731" y="57"/>
                    <a:pt x="732" y="55"/>
                    <a:pt x="734" y="56"/>
                  </a:cubicBezTo>
                  <a:cubicBezTo>
                    <a:pt x="734" y="56"/>
                    <a:pt x="734" y="55"/>
                    <a:pt x="734" y="54"/>
                  </a:cubicBezTo>
                  <a:cubicBezTo>
                    <a:pt x="731" y="54"/>
                    <a:pt x="730" y="54"/>
                    <a:pt x="729" y="54"/>
                  </a:cubicBezTo>
                  <a:cubicBezTo>
                    <a:pt x="728" y="55"/>
                    <a:pt x="727" y="55"/>
                    <a:pt x="727" y="55"/>
                  </a:cubicBezTo>
                  <a:cubicBezTo>
                    <a:pt x="726" y="56"/>
                    <a:pt x="726" y="55"/>
                    <a:pt x="726" y="56"/>
                  </a:cubicBezTo>
                  <a:cubicBezTo>
                    <a:pt x="726" y="57"/>
                    <a:pt x="722" y="57"/>
                    <a:pt x="722" y="58"/>
                  </a:cubicBezTo>
                  <a:cubicBezTo>
                    <a:pt x="720" y="58"/>
                    <a:pt x="719" y="58"/>
                    <a:pt x="719" y="59"/>
                  </a:cubicBezTo>
                  <a:cubicBezTo>
                    <a:pt x="718" y="59"/>
                    <a:pt x="718" y="58"/>
                    <a:pt x="718" y="58"/>
                  </a:cubicBezTo>
                  <a:cubicBezTo>
                    <a:pt x="718" y="58"/>
                    <a:pt x="716" y="58"/>
                    <a:pt x="716" y="58"/>
                  </a:cubicBezTo>
                  <a:cubicBezTo>
                    <a:pt x="715" y="57"/>
                    <a:pt x="716" y="57"/>
                    <a:pt x="716" y="56"/>
                  </a:cubicBezTo>
                  <a:cubicBezTo>
                    <a:pt x="712" y="57"/>
                    <a:pt x="709" y="56"/>
                    <a:pt x="706" y="56"/>
                  </a:cubicBezTo>
                  <a:cubicBezTo>
                    <a:pt x="705" y="57"/>
                    <a:pt x="706" y="57"/>
                    <a:pt x="705" y="57"/>
                  </a:cubicBezTo>
                  <a:cubicBezTo>
                    <a:pt x="704" y="58"/>
                    <a:pt x="702" y="58"/>
                    <a:pt x="701" y="58"/>
                  </a:cubicBezTo>
                  <a:cubicBezTo>
                    <a:pt x="699" y="58"/>
                    <a:pt x="699" y="59"/>
                    <a:pt x="698" y="59"/>
                  </a:cubicBezTo>
                  <a:cubicBezTo>
                    <a:pt x="697" y="60"/>
                    <a:pt x="697" y="60"/>
                    <a:pt x="695" y="60"/>
                  </a:cubicBezTo>
                  <a:cubicBezTo>
                    <a:pt x="694" y="62"/>
                    <a:pt x="696" y="62"/>
                    <a:pt x="696" y="63"/>
                  </a:cubicBezTo>
                  <a:cubicBezTo>
                    <a:pt x="695" y="63"/>
                    <a:pt x="694" y="63"/>
                    <a:pt x="694" y="64"/>
                  </a:cubicBezTo>
                  <a:cubicBezTo>
                    <a:pt x="690" y="64"/>
                    <a:pt x="689" y="65"/>
                    <a:pt x="685" y="65"/>
                  </a:cubicBezTo>
                  <a:cubicBezTo>
                    <a:pt x="684" y="64"/>
                    <a:pt x="685" y="64"/>
                    <a:pt x="685" y="63"/>
                  </a:cubicBezTo>
                  <a:cubicBezTo>
                    <a:pt x="683" y="63"/>
                    <a:pt x="683" y="63"/>
                    <a:pt x="683" y="62"/>
                  </a:cubicBezTo>
                  <a:cubicBezTo>
                    <a:pt x="682" y="62"/>
                    <a:pt x="679" y="62"/>
                    <a:pt x="679" y="62"/>
                  </a:cubicBezTo>
                  <a:cubicBezTo>
                    <a:pt x="674" y="63"/>
                    <a:pt x="669" y="64"/>
                    <a:pt x="662" y="64"/>
                  </a:cubicBezTo>
                  <a:cubicBezTo>
                    <a:pt x="662" y="63"/>
                    <a:pt x="659" y="64"/>
                    <a:pt x="660" y="62"/>
                  </a:cubicBezTo>
                  <a:cubicBezTo>
                    <a:pt x="659" y="62"/>
                    <a:pt x="658" y="62"/>
                    <a:pt x="656" y="62"/>
                  </a:cubicBezTo>
                  <a:cubicBezTo>
                    <a:pt x="652" y="63"/>
                    <a:pt x="649" y="63"/>
                    <a:pt x="646" y="64"/>
                  </a:cubicBezTo>
                  <a:cubicBezTo>
                    <a:pt x="643" y="65"/>
                    <a:pt x="641" y="66"/>
                    <a:pt x="638" y="67"/>
                  </a:cubicBezTo>
                  <a:cubicBezTo>
                    <a:pt x="638" y="68"/>
                    <a:pt x="637" y="68"/>
                    <a:pt x="636" y="68"/>
                  </a:cubicBezTo>
                  <a:cubicBezTo>
                    <a:pt x="636" y="69"/>
                    <a:pt x="634" y="69"/>
                    <a:pt x="635" y="70"/>
                  </a:cubicBezTo>
                  <a:cubicBezTo>
                    <a:pt x="633" y="70"/>
                    <a:pt x="631" y="72"/>
                    <a:pt x="630" y="72"/>
                  </a:cubicBezTo>
                  <a:cubicBezTo>
                    <a:pt x="628" y="71"/>
                    <a:pt x="629" y="72"/>
                    <a:pt x="627" y="72"/>
                  </a:cubicBezTo>
                  <a:cubicBezTo>
                    <a:pt x="625" y="72"/>
                    <a:pt x="625" y="73"/>
                    <a:pt x="625" y="73"/>
                  </a:cubicBezTo>
                  <a:cubicBezTo>
                    <a:pt x="620" y="73"/>
                    <a:pt x="622" y="75"/>
                    <a:pt x="618" y="75"/>
                  </a:cubicBezTo>
                  <a:cubicBezTo>
                    <a:pt x="618" y="75"/>
                    <a:pt x="621" y="77"/>
                    <a:pt x="622" y="76"/>
                  </a:cubicBezTo>
                  <a:cubicBezTo>
                    <a:pt x="623" y="76"/>
                    <a:pt x="623" y="78"/>
                    <a:pt x="623" y="78"/>
                  </a:cubicBezTo>
                  <a:cubicBezTo>
                    <a:pt x="624" y="78"/>
                    <a:pt x="625" y="79"/>
                    <a:pt x="626" y="79"/>
                  </a:cubicBezTo>
                  <a:cubicBezTo>
                    <a:pt x="627" y="79"/>
                    <a:pt x="628" y="78"/>
                    <a:pt x="630" y="78"/>
                  </a:cubicBezTo>
                  <a:cubicBezTo>
                    <a:pt x="630" y="78"/>
                    <a:pt x="631" y="79"/>
                    <a:pt x="631" y="79"/>
                  </a:cubicBezTo>
                  <a:cubicBezTo>
                    <a:pt x="632" y="79"/>
                    <a:pt x="633" y="77"/>
                    <a:pt x="634" y="78"/>
                  </a:cubicBezTo>
                  <a:cubicBezTo>
                    <a:pt x="635" y="78"/>
                    <a:pt x="634" y="78"/>
                    <a:pt x="635" y="77"/>
                  </a:cubicBezTo>
                  <a:cubicBezTo>
                    <a:pt x="636" y="78"/>
                    <a:pt x="636" y="81"/>
                    <a:pt x="639" y="79"/>
                  </a:cubicBezTo>
                  <a:cubicBezTo>
                    <a:pt x="641" y="79"/>
                    <a:pt x="638" y="81"/>
                    <a:pt x="642" y="81"/>
                  </a:cubicBezTo>
                  <a:cubicBezTo>
                    <a:pt x="642" y="81"/>
                    <a:pt x="640" y="81"/>
                    <a:pt x="640" y="81"/>
                  </a:cubicBezTo>
                  <a:cubicBezTo>
                    <a:pt x="639" y="81"/>
                    <a:pt x="641" y="82"/>
                    <a:pt x="641" y="83"/>
                  </a:cubicBezTo>
                  <a:cubicBezTo>
                    <a:pt x="640" y="83"/>
                    <a:pt x="640" y="83"/>
                    <a:pt x="640" y="84"/>
                  </a:cubicBezTo>
                  <a:cubicBezTo>
                    <a:pt x="640" y="84"/>
                    <a:pt x="639" y="84"/>
                    <a:pt x="639" y="85"/>
                  </a:cubicBezTo>
                  <a:cubicBezTo>
                    <a:pt x="638" y="86"/>
                    <a:pt x="640" y="89"/>
                    <a:pt x="637" y="87"/>
                  </a:cubicBezTo>
                  <a:cubicBezTo>
                    <a:pt x="637" y="92"/>
                    <a:pt x="633" y="94"/>
                    <a:pt x="632" y="97"/>
                  </a:cubicBezTo>
                  <a:cubicBezTo>
                    <a:pt x="630" y="97"/>
                    <a:pt x="630" y="97"/>
                    <a:pt x="629" y="97"/>
                  </a:cubicBezTo>
                  <a:cubicBezTo>
                    <a:pt x="628" y="97"/>
                    <a:pt x="629" y="98"/>
                    <a:pt x="629" y="98"/>
                  </a:cubicBezTo>
                  <a:cubicBezTo>
                    <a:pt x="628" y="99"/>
                    <a:pt x="627" y="98"/>
                    <a:pt x="626" y="99"/>
                  </a:cubicBezTo>
                  <a:cubicBezTo>
                    <a:pt x="625" y="99"/>
                    <a:pt x="626" y="99"/>
                    <a:pt x="626" y="100"/>
                  </a:cubicBezTo>
                  <a:cubicBezTo>
                    <a:pt x="625" y="100"/>
                    <a:pt x="624" y="99"/>
                    <a:pt x="624" y="100"/>
                  </a:cubicBezTo>
                  <a:cubicBezTo>
                    <a:pt x="623" y="100"/>
                    <a:pt x="625" y="100"/>
                    <a:pt x="625" y="100"/>
                  </a:cubicBezTo>
                  <a:cubicBezTo>
                    <a:pt x="624" y="101"/>
                    <a:pt x="623" y="101"/>
                    <a:pt x="622" y="101"/>
                  </a:cubicBezTo>
                  <a:cubicBezTo>
                    <a:pt x="621" y="101"/>
                    <a:pt x="621" y="102"/>
                    <a:pt x="621" y="103"/>
                  </a:cubicBezTo>
                  <a:cubicBezTo>
                    <a:pt x="620" y="103"/>
                    <a:pt x="619" y="103"/>
                    <a:pt x="618" y="103"/>
                  </a:cubicBezTo>
                  <a:cubicBezTo>
                    <a:pt x="617" y="103"/>
                    <a:pt x="618" y="104"/>
                    <a:pt x="617" y="105"/>
                  </a:cubicBezTo>
                  <a:cubicBezTo>
                    <a:pt x="617" y="105"/>
                    <a:pt x="615" y="104"/>
                    <a:pt x="615" y="105"/>
                  </a:cubicBezTo>
                  <a:cubicBezTo>
                    <a:pt x="615" y="105"/>
                    <a:pt x="615" y="106"/>
                    <a:pt x="614" y="105"/>
                  </a:cubicBezTo>
                  <a:cubicBezTo>
                    <a:pt x="613" y="105"/>
                    <a:pt x="612" y="105"/>
                    <a:pt x="612" y="106"/>
                  </a:cubicBezTo>
                  <a:cubicBezTo>
                    <a:pt x="607" y="107"/>
                    <a:pt x="607" y="107"/>
                    <a:pt x="602" y="106"/>
                  </a:cubicBezTo>
                  <a:cubicBezTo>
                    <a:pt x="602" y="107"/>
                    <a:pt x="598" y="108"/>
                    <a:pt x="600" y="108"/>
                  </a:cubicBezTo>
                  <a:cubicBezTo>
                    <a:pt x="601" y="109"/>
                    <a:pt x="593" y="108"/>
                    <a:pt x="597" y="109"/>
                  </a:cubicBezTo>
                  <a:cubicBezTo>
                    <a:pt x="597" y="109"/>
                    <a:pt x="595" y="109"/>
                    <a:pt x="595" y="109"/>
                  </a:cubicBezTo>
                  <a:cubicBezTo>
                    <a:pt x="592" y="110"/>
                    <a:pt x="594" y="111"/>
                    <a:pt x="594" y="113"/>
                  </a:cubicBezTo>
                  <a:cubicBezTo>
                    <a:pt x="591" y="113"/>
                    <a:pt x="592" y="113"/>
                    <a:pt x="589" y="113"/>
                  </a:cubicBezTo>
                  <a:cubicBezTo>
                    <a:pt x="590" y="113"/>
                    <a:pt x="590" y="114"/>
                    <a:pt x="588" y="114"/>
                  </a:cubicBezTo>
                  <a:cubicBezTo>
                    <a:pt x="588" y="115"/>
                    <a:pt x="589" y="119"/>
                    <a:pt x="590" y="118"/>
                  </a:cubicBezTo>
                  <a:cubicBezTo>
                    <a:pt x="592" y="118"/>
                    <a:pt x="590" y="121"/>
                    <a:pt x="593" y="122"/>
                  </a:cubicBezTo>
                  <a:cubicBezTo>
                    <a:pt x="595" y="122"/>
                    <a:pt x="592" y="123"/>
                    <a:pt x="595" y="123"/>
                  </a:cubicBezTo>
                  <a:cubicBezTo>
                    <a:pt x="595" y="124"/>
                    <a:pt x="594" y="124"/>
                    <a:pt x="594" y="124"/>
                  </a:cubicBezTo>
                  <a:cubicBezTo>
                    <a:pt x="593" y="125"/>
                    <a:pt x="592" y="124"/>
                    <a:pt x="592" y="124"/>
                  </a:cubicBezTo>
                  <a:cubicBezTo>
                    <a:pt x="591" y="124"/>
                    <a:pt x="592" y="125"/>
                    <a:pt x="591" y="125"/>
                  </a:cubicBezTo>
                  <a:cubicBezTo>
                    <a:pt x="590" y="125"/>
                    <a:pt x="589" y="125"/>
                    <a:pt x="588" y="125"/>
                  </a:cubicBezTo>
                  <a:cubicBezTo>
                    <a:pt x="586" y="125"/>
                    <a:pt x="583" y="126"/>
                    <a:pt x="581" y="125"/>
                  </a:cubicBezTo>
                  <a:cubicBezTo>
                    <a:pt x="581" y="124"/>
                    <a:pt x="582" y="124"/>
                    <a:pt x="582" y="123"/>
                  </a:cubicBezTo>
                  <a:cubicBezTo>
                    <a:pt x="582" y="122"/>
                    <a:pt x="581" y="121"/>
                    <a:pt x="583" y="121"/>
                  </a:cubicBezTo>
                  <a:cubicBezTo>
                    <a:pt x="583" y="120"/>
                    <a:pt x="580" y="120"/>
                    <a:pt x="581" y="119"/>
                  </a:cubicBezTo>
                  <a:cubicBezTo>
                    <a:pt x="579" y="118"/>
                    <a:pt x="577" y="119"/>
                    <a:pt x="575" y="118"/>
                  </a:cubicBezTo>
                  <a:cubicBezTo>
                    <a:pt x="574" y="116"/>
                    <a:pt x="579" y="117"/>
                    <a:pt x="577" y="115"/>
                  </a:cubicBezTo>
                  <a:cubicBezTo>
                    <a:pt x="577" y="115"/>
                    <a:pt x="576" y="115"/>
                    <a:pt x="576" y="115"/>
                  </a:cubicBezTo>
                  <a:cubicBezTo>
                    <a:pt x="575" y="115"/>
                    <a:pt x="575" y="115"/>
                    <a:pt x="574" y="114"/>
                  </a:cubicBezTo>
                  <a:cubicBezTo>
                    <a:pt x="574" y="114"/>
                    <a:pt x="573" y="114"/>
                    <a:pt x="572" y="113"/>
                  </a:cubicBezTo>
                  <a:cubicBezTo>
                    <a:pt x="571" y="113"/>
                    <a:pt x="571" y="114"/>
                    <a:pt x="569" y="114"/>
                  </a:cubicBezTo>
                  <a:cubicBezTo>
                    <a:pt x="568" y="114"/>
                    <a:pt x="569" y="114"/>
                    <a:pt x="569" y="114"/>
                  </a:cubicBezTo>
                  <a:cubicBezTo>
                    <a:pt x="569" y="116"/>
                    <a:pt x="567" y="113"/>
                    <a:pt x="567" y="115"/>
                  </a:cubicBezTo>
                  <a:cubicBezTo>
                    <a:pt x="565" y="114"/>
                    <a:pt x="565" y="116"/>
                    <a:pt x="561" y="115"/>
                  </a:cubicBezTo>
                  <a:cubicBezTo>
                    <a:pt x="564" y="114"/>
                    <a:pt x="561" y="113"/>
                    <a:pt x="564" y="112"/>
                  </a:cubicBezTo>
                  <a:cubicBezTo>
                    <a:pt x="566" y="112"/>
                    <a:pt x="559" y="112"/>
                    <a:pt x="559" y="113"/>
                  </a:cubicBezTo>
                  <a:cubicBezTo>
                    <a:pt x="559" y="114"/>
                    <a:pt x="558" y="112"/>
                    <a:pt x="558" y="112"/>
                  </a:cubicBezTo>
                  <a:cubicBezTo>
                    <a:pt x="556" y="112"/>
                    <a:pt x="557" y="114"/>
                    <a:pt x="555" y="114"/>
                  </a:cubicBezTo>
                  <a:cubicBezTo>
                    <a:pt x="555" y="114"/>
                    <a:pt x="553" y="114"/>
                    <a:pt x="552" y="115"/>
                  </a:cubicBezTo>
                  <a:cubicBezTo>
                    <a:pt x="552" y="115"/>
                    <a:pt x="551" y="115"/>
                    <a:pt x="551" y="116"/>
                  </a:cubicBezTo>
                  <a:cubicBezTo>
                    <a:pt x="547" y="115"/>
                    <a:pt x="548" y="115"/>
                    <a:pt x="544" y="116"/>
                  </a:cubicBezTo>
                  <a:cubicBezTo>
                    <a:pt x="545" y="116"/>
                    <a:pt x="545" y="117"/>
                    <a:pt x="545" y="117"/>
                  </a:cubicBezTo>
                  <a:cubicBezTo>
                    <a:pt x="546" y="117"/>
                    <a:pt x="548" y="117"/>
                    <a:pt x="548" y="117"/>
                  </a:cubicBezTo>
                  <a:cubicBezTo>
                    <a:pt x="549" y="117"/>
                    <a:pt x="548" y="118"/>
                    <a:pt x="548" y="118"/>
                  </a:cubicBezTo>
                  <a:cubicBezTo>
                    <a:pt x="549" y="118"/>
                    <a:pt x="551" y="118"/>
                    <a:pt x="551" y="118"/>
                  </a:cubicBezTo>
                  <a:cubicBezTo>
                    <a:pt x="552" y="118"/>
                    <a:pt x="551" y="119"/>
                    <a:pt x="551" y="119"/>
                  </a:cubicBezTo>
                  <a:cubicBezTo>
                    <a:pt x="552" y="119"/>
                    <a:pt x="554" y="119"/>
                    <a:pt x="554" y="120"/>
                  </a:cubicBezTo>
                  <a:cubicBezTo>
                    <a:pt x="555" y="119"/>
                    <a:pt x="555" y="119"/>
                    <a:pt x="556" y="119"/>
                  </a:cubicBezTo>
                  <a:cubicBezTo>
                    <a:pt x="560" y="118"/>
                    <a:pt x="563" y="119"/>
                    <a:pt x="563" y="121"/>
                  </a:cubicBezTo>
                  <a:cubicBezTo>
                    <a:pt x="562" y="121"/>
                    <a:pt x="560" y="121"/>
                    <a:pt x="558" y="121"/>
                  </a:cubicBezTo>
                  <a:cubicBezTo>
                    <a:pt x="558" y="121"/>
                    <a:pt x="557" y="122"/>
                    <a:pt x="557" y="123"/>
                  </a:cubicBezTo>
                  <a:cubicBezTo>
                    <a:pt x="556" y="123"/>
                    <a:pt x="555" y="123"/>
                    <a:pt x="556" y="123"/>
                  </a:cubicBezTo>
                  <a:cubicBezTo>
                    <a:pt x="556" y="124"/>
                    <a:pt x="554" y="124"/>
                    <a:pt x="552" y="124"/>
                  </a:cubicBezTo>
                  <a:cubicBezTo>
                    <a:pt x="554" y="126"/>
                    <a:pt x="557" y="126"/>
                    <a:pt x="557" y="129"/>
                  </a:cubicBezTo>
                  <a:cubicBezTo>
                    <a:pt x="560" y="127"/>
                    <a:pt x="558" y="128"/>
                    <a:pt x="560" y="129"/>
                  </a:cubicBezTo>
                  <a:cubicBezTo>
                    <a:pt x="560" y="131"/>
                    <a:pt x="561" y="134"/>
                    <a:pt x="559" y="135"/>
                  </a:cubicBezTo>
                  <a:cubicBezTo>
                    <a:pt x="561" y="136"/>
                    <a:pt x="562" y="137"/>
                    <a:pt x="561" y="139"/>
                  </a:cubicBezTo>
                  <a:cubicBezTo>
                    <a:pt x="558" y="138"/>
                    <a:pt x="560" y="142"/>
                    <a:pt x="558" y="141"/>
                  </a:cubicBezTo>
                  <a:cubicBezTo>
                    <a:pt x="557" y="140"/>
                    <a:pt x="558" y="141"/>
                    <a:pt x="557" y="141"/>
                  </a:cubicBezTo>
                  <a:cubicBezTo>
                    <a:pt x="557" y="142"/>
                    <a:pt x="555" y="142"/>
                    <a:pt x="555" y="143"/>
                  </a:cubicBezTo>
                  <a:cubicBezTo>
                    <a:pt x="552" y="143"/>
                    <a:pt x="555" y="145"/>
                    <a:pt x="551" y="144"/>
                  </a:cubicBezTo>
                  <a:cubicBezTo>
                    <a:pt x="554" y="146"/>
                    <a:pt x="547" y="146"/>
                    <a:pt x="548" y="147"/>
                  </a:cubicBezTo>
                  <a:cubicBezTo>
                    <a:pt x="550" y="148"/>
                    <a:pt x="548" y="147"/>
                    <a:pt x="546" y="148"/>
                  </a:cubicBezTo>
                  <a:cubicBezTo>
                    <a:pt x="546" y="148"/>
                    <a:pt x="546" y="149"/>
                    <a:pt x="545" y="149"/>
                  </a:cubicBezTo>
                  <a:cubicBezTo>
                    <a:pt x="545" y="149"/>
                    <a:pt x="544" y="149"/>
                    <a:pt x="543" y="149"/>
                  </a:cubicBezTo>
                  <a:cubicBezTo>
                    <a:pt x="543" y="149"/>
                    <a:pt x="544" y="150"/>
                    <a:pt x="543" y="150"/>
                  </a:cubicBezTo>
                  <a:cubicBezTo>
                    <a:pt x="543" y="151"/>
                    <a:pt x="540" y="150"/>
                    <a:pt x="541" y="151"/>
                  </a:cubicBezTo>
                  <a:cubicBezTo>
                    <a:pt x="534" y="151"/>
                    <a:pt x="535" y="152"/>
                    <a:pt x="529" y="151"/>
                  </a:cubicBezTo>
                  <a:cubicBezTo>
                    <a:pt x="527" y="151"/>
                    <a:pt x="528" y="152"/>
                    <a:pt x="528" y="153"/>
                  </a:cubicBezTo>
                  <a:cubicBezTo>
                    <a:pt x="525" y="152"/>
                    <a:pt x="522" y="154"/>
                    <a:pt x="522" y="154"/>
                  </a:cubicBezTo>
                  <a:cubicBezTo>
                    <a:pt x="520" y="153"/>
                    <a:pt x="521" y="154"/>
                    <a:pt x="518" y="154"/>
                  </a:cubicBezTo>
                  <a:cubicBezTo>
                    <a:pt x="516" y="154"/>
                    <a:pt x="519" y="155"/>
                    <a:pt x="517" y="155"/>
                  </a:cubicBezTo>
                  <a:cubicBezTo>
                    <a:pt x="515" y="156"/>
                    <a:pt x="513" y="154"/>
                    <a:pt x="511" y="154"/>
                  </a:cubicBezTo>
                  <a:cubicBezTo>
                    <a:pt x="508" y="154"/>
                    <a:pt x="507" y="155"/>
                    <a:pt x="505" y="155"/>
                  </a:cubicBezTo>
                  <a:cubicBezTo>
                    <a:pt x="504" y="155"/>
                    <a:pt x="503" y="156"/>
                    <a:pt x="503" y="156"/>
                  </a:cubicBezTo>
                  <a:cubicBezTo>
                    <a:pt x="500" y="156"/>
                    <a:pt x="500" y="157"/>
                    <a:pt x="498" y="157"/>
                  </a:cubicBezTo>
                  <a:cubicBezTo>
                    <a:pt x="497" y="159"/>
                    <a:pt x="500" y="158"/>
                    <a:pt x="500" y="159"/>
                  </a:cubicBezTo>
                  <a:cubicBezTo>
                    <a:pt x="500" y="160"/>
                    <a:pt x="500" y="160"/>
                    <a:pt x="501" y="160"/>
                  </a:cubicBezTo>
                  <a:cubicBezTo>
                    <a:pt x="502" y="160"/>
                    <a:pt x="501" y="161"/>
                    <a:pt x="502" y="161"/>
                  </a:cubicBezTo>
                  <a:cubicBezTo>
                    <a:pt x="503" y="162"/>
                    <a:pt x="504" y="161"/>
                    <a:pt x="505" y="162"/>
                  </a:cubicBezTo>
                  <a:cubicBezTo>
                    <a:pt x="505" y="162"/>
                    <a:pt x="505" y="163"/>
                    <a:pt x="505" y="163"/>
                  </a:cubicBezTo>
                  <a:cubicBezTo>
                    <a:pt x="505" y="163"/>
                    <a:pt x="507" y="163"/>
                    <a:pt x="507" y="163"/>
                  </a:cubicBezTo>
                  <a:cubicBezTo>
                    <a:pt x="508" y="163"/>
                    <a:pt x="508" y="164"/>
                    <a:pt x="509" y="165"/>
                  </a:cubicBezTo>
                  <a:cubicBezTo>
                    <a:pt x="510" y="166"/>
                    <a:pt x="512" y="167"/>
                    <a:pt x="512" y="167"/>
                  </a:cubicBezTo>
                  <a:cubicBezTo>
                    <a:pt x="512" y="167"/>
                    <a:pt x="512" y="168"/>
                    <a:pt x="512" y="169"/>
                  </a:cubicBezTo>
                  <a:cubicBezTo>
                    <a:pt x="512" y="169"/>
                    <a:pt x="513" y="170"/>
                    <a:pt x="513" y="171"/>
                  </a:cubicBezTo>
                  <a:cubicBezTo>
                    <a:pt x="513" y="171"/>
                    <a:pt x="512" y="171"/>
                    <a:pt x="512" y="172"/>
                  </a:cubicBezTo>
                  <a:cubicBezTo>
                    <a:pt x="511" y="173"/>
                    <a:pt x="512" y="174"/>
                    <a:pt x="510" y="173"/>
                  </a:cubicBezTo>
                  <a:cubicBezTo>
                    <a:pt x="511" y="175"/>
                    <a:pt x="507" y="174"/>
                    <a:pt x="508" y="175"/>
                  </a:cubicBezTo>
                  <a:cubicBezTo>
                    <a:pt x="504" y="175"/>
                    <a:pt x="505" y="176"/>
                    <a:pt x="502" y="176"/>
                  </a:cubicBezTo>
                  <a:cubicBezTo>
                    <a:pt x="501" y="176"/>
                    <a:pt x="501" y="177"/>
                    <a:pt x="501" y="177"/>
                  </a:cubicBezTo>
                  <a:cubicBezTo>
                    <a:pt x="501" y="177"/>
                    <a:pt x="498" y="177"/>
                    <a:pt x="499" y="178"/>
                  </a:cubicBezTo>
                  <a:cubicBezTo>
                    <a:pt x="500" y="178"/>
                    <a:pt x="500" y="178"/>
                    <a:pt x="499" y="178"/>
                  </a:cubicBezTo>
                  <a:cubicBezTo>
                    <a:pt x="498" y="179"/>
                    <a:pt x="498" y="179"/>
                    <a:pt x="496" y="179"/>
                  </a:cubicBezTo>
                  <a:cubicBezTo>
                    <a:pt x="497" y="177"/>
                    <a:pt x="494" y="179"/>
                    <a:pt x="494" y="178"/>
                  </a:cubicBezTo>
                  <a:cubicBezTo>
                    <a:pt x="494" y="177"/>
                    <a:pt x="493" y="176"/>
                    <a:pt x="492" y="176"/>
                  </a:cubicBezTo>
                  <a:cubicBezTo>
                    <a:pt x="492" y="176"/>
                    <a:pt x="490" y="176"/>
                    <a:pt x="490" y="176"/>
                  </a:cubicBezTo>
                  <a:cubicBezTo>
                    <a:pt x="490" y="176"/>
                    <a:pt x="490" y="175"/>
                    <a:pt x="490" y="175"/>
                  </a:cubicBezTo>
                  <a:cubicBezTo>
                    <a:pt x="489" y="175"/>
                    <a:pt x="487" y="175"/>
                    <a:pt x="486" y="174"/>
                  </a:cubicBezTo>
                  <a:cubicBezTo>
                    <a:pt x="486" y="174"/>
                    <a:pt x="486" y="174"/>
                    <a:pt x="486" y="173"/>
                  </a:cubicBezTo>
                  <a:cubicBezTo>
                    <a:pt x="485" y="173"/>
                    <a:pt x="484" y="174"/>
                    <a:pt x="483" y="173"/>
                  </a:cubicBezTo>
                  <a:cubicBezTo>
                    <a:pt x="482" y="173"/>
                    <a:pt x="483" y="172"/>
                    <a:pt x="482" y="172"/>
                  </a:cubicBezTo>
                  <a:cubicBezTo>
                    <a:pt x="481" y="172"/>
                    <a:pt x="481" y="172"/>
                    <a:pt x="481" y="173"/>
                  </a:cubicBezTo>
                  <a:cubicBezTo>
                    <a:pt x="479" y="172"/>
                    <a:pt x="480" y="172"/>
                    <a:pt x="478" y="171"/>
                  </a:cubicBezTo>
                  <a:cubicBezTo>
                    <a:pt x="475" y="170"/>
                    <a:pt x="476" y="172"/>
                    <a:pt x="475" y="173"/>
                  </a:cubicBezTo>
                  <a:cubicBezTo>
                    <a:pt x="475" y="173"/>
                    <a:pt x="473" y="173"/>
                    <a:pt x="473" y="173"/>
                  </a:cubicBezTo>
                  <a:cubicBezTo>
                    <a:pt x="473" y="174"/>
                    <a:pt x="474" y="176"/>
                    <a:pt x="472" y="176"/>
                  </a:cubicBezTo>
                  <a:cubicBezTo>
                    <a:pt x="473" y="177"/>
                    <a:pt x="473" y="177"/>
                    <a:pt x="473" y="178"/>
                  </a:cubicBezTo>
                  <a:cubicBezTo>
                    <a:pt x="474" y="178"/>
                    <a:pt x="475" y="179"/>
                    <a:pt x="475" y="178"/>
                  </a:cubicBezTo>
                  <a:cubicBezTo>
                    <a:pt x="478" y="179"/>
                    <a:pt x="476" y="180"/>
                    <a:pt x="476" y="182"/>
                  </a:cubicBezTo>
                  <a:cubicBezTo>
                    <a:pt x="476" y="182"/>
                    <a:pt x="477" y="182"/>
                    <a:pt x="477" y="183"/>
                  </a:cubicBezTo>
                  <a:cubicBezTo>
                    <a:pt x="478" y="183"/>
                    <a:pt x="479" y="184"/>
                    <a:pt x="479" y="184"/>
                  </a:cubicBezTo>
                  <a:cubicBezTo>
                    <a:pt x="481" y="184"/>
                    <a:pt x="482" y="185"/>
                    <a:pt x="484" y="185"/>
                  </a:cubicBezTo>
                  <a:cubicBezTo>
                    <a:pt x="485" y="185"/>
                    <a:pt x="484" y="186"/>
                    <a:pt x="485" y="186"/>
                  </a:cubicBezTo>
                  <a:cubicBezTo>
                    <a:pt x="486" y="186"/>
                    <a:pt x="486" y="186"/>
                    <a:pt x="486" y="187"/>
                  </a:cubicBezTo>
                  <a:cubicBezTo>
                    <a:pt x="486" y="187"/>
                    <a:pt x="488" y="187"/>
                    <a:pt x="488" y="187"/>
                  </a:cubicBezTo>
                  <a:cubicBezTo>
                    <a:pt x="489" y="188"/>
                    <a:pt x="488" y="189"/>
                    <a:pt x="488" y="189"/>
                  </a:cubicBezTo>
                  <a:cubicBezTo>
                    <a:pt x="488" y="189"/>
                    <a:pt x="490" y="190"/>
                    <a:pt x="490" y="190"/>
                  </a:cubicBezTo>
                  <a:cubicBezTo>
                    <a:pt x="490" y="190"/>
                    <a:pt x="488" y="192"/>
                    <a:pt x="491" y="192"/>
                  </a:cubicBezTo>
                  <a:cubicBezTo>
                    <a:pt x="491" y="193"/>
                    <a:pt x="489" y="193"/>
                    <a:pt x="487" y="192"/>
                  </a:cubicBezTo>
                  <a:cubicBezTo>
                    <a:pt x="486" y="192"/>
                    <a:pt x="483" y="192"/>
                    <a:pt x="482" y="192"/>
                  </a:cubicBezTo>
                  <a:cubicBezTo>
                    <a:pt x="482" y="192"/>
                    <a:pt x="483" y="190"/>
                    <a:pt x="481" y="191"/>
                  </a:cubicBezTo>
                  <a:cubicBezTo>
                    <a:pt x="479" y="191"/>
                    <a:pt x="480" y="190"/>
                    <a:pt x="479" y="189"/>
                  </a:cubicBezTo>
                  <a:cubicBezTo>
                    <a:pt x="479" y="188"/>
                    <a:pt x="477" y="188"/>
                    <a:pt x="476" y="188"/>
                  </a:cubicBezTo>
                  <a:cubicBezTo>
                    <a:pt x="476" y="187"/>
                    <a:pt x="476" y="186"/>
                    <a:pt x="477" y="186"/>
                  </a:cubicBezTo>
                  <a:cubicBezTo>
                    <a:pt x="475" y="185"/>
                    <a:pt x="475" y="184"/>
                    <a:pt x="472" y="183"/>
                  </a:cubicBezTo>
                  <a:cubicBezTo>
                    <a:pt x="472" y="182"/>
                    <a:pt x="471" y="182"/>
                    <a:pt x="472" y="182"/>
                  </a:cubicBezTo>
                  <a:cubicBezTo>
                    <a:pt x="471" y="181"/>
                    <a:pt x="470" y="181"/>
                    <a:pt x="469" y="181"/>
                  </a:cubicBezTo>
                  <a:cubicBezTo>
                    <a:pt x="469" y="180"/>
                    <a:pt x="469" y="179"/>
                    <a:pt x="468" y="179"/>
                  </a:cubicBezTo>
                  <a:cubicBezTo>
                    <a:pt x="468" y="178"/>
                    <a:pt x="469" y="178"/>
                    <a:pt x="469" y="177"/>
                  </a:cubicBezTo>
                  <a:cubicBezTo>
                    <a:pt x="469" y="177"/>
                    <a:pt x="468" y="176"/>
                    <a:pt x="467" y="176"/>
                  </a:cubicBezTo>
                  <a:cubicBezTo>
                    <a:pt x="468" y="175"/>
                    <a:pt x="468" y="175"/>
                    <a:pt x="467" y="175"/>
                  </a:cubicBezTo>
                  <a:cubicBezTo>
                    <a:pt x="468" y="174"/>
                    <a:pt x="470" y="175"/>
                    <a:pt x="471" y="174"/>
                  </a:cubicBezTo>
                  <a:cubicBezTo>
                    <a:pt x="471" y="174"/>
                    <a:pt x="470" y="174"/>
                    <a:pt x="470" y="173"/>
                  </a:cubicBezTo>
                  <a:cubicBezTo>
                    <a:pt x="470" y="173"/>
                    <a:pt x="471" y="173"/>
                    <a:pt x="471" y="173"/>
                  </a:cubicBezTo>
                  <a:cubicBezTo>
                    <a:pt x="471" y="172"/>
                    <a:pt x="470" y="171"/>
                    <a:pt x="469" y="170"/>
                  </a:cubicBezTo>
                  <a:cubicBezTo>
                    <a:pt x="469" y="169"/>
                    <a:pt x="470" y="168"/>
                    <a:pt x="469" y="167"/>
                  </a:cubicBezTo>
                  <a:cubicBezTo>
                    <a:pt x="469" y="167"/>
                    <a:pt x="468" y="167"/>
                    <a:pt x="467" y="166"/>
                  </a:cubicBezTo>
                  <a:cubicBezTo>
                    <a:pt x="467" y="166"/>
                    <a:pt x="467" y="165"/>
                    <a:pt x="466" y="165"/>
                  </a:cubicBezTo>
                  <a:cubicBezTo>
                    <a:pt x="465" y="164"/>
                    <a:pt x="464" y="163"/>
                    <a:pt x="463" y="163"/>
                  </a:cubicBezTo>
                  <a:cubicBezTo>
                    <a:pt x="460" y="162"/>
                    <a:pt x="462" y="165"/>
                    <a:pt x="459" y="163"/>
                  </a:cubicBezTo>
                  <a:cubicBezTo>
                    <a:pt x="458" y="163"/>
                    <a:pt x="459" y="164"/>
                    <a:pt x="458" y="165"/>
                  </a:cubicBezTo>
                  <a:cubicBezTo>
                    <a:pt x="458" y="165"/>
                    <a:pt x="457" y="165"/>
                    <a:pt x="456" y="165"/>
                  </a:cubicBezTo>
                  <a:cubicBezTo>
                    <a:pt x="456" y="165"/>
                    <a:pt x="457" y="166"/>
                    <a:pt x="455" y="166"/>
                  </a:cubicBezTo>
                  <a:cubicBezTo>
                    <a:pt x="453" y="166"/>
                    <a:pt x="453" y="165"/>
                    <a:pt x="452" y="164"/>
                  </a:cubicBezTo>
                  <a:cubicBezTo>
                    <a:pt x="452" y="164"/>
                    <a:pt x="451" y="164"/>
                    <a:pt x="451" y="164"/>
                  </a:cubicBezTo>
                  <a:cubicBezTo>
                    <a:pt x="451" y="163"/>
                    <a:pt x="452" y="163"/>
                    <a:pt x="452" y="163"/>
                  </a:cubicBezTo>
                  <a:cubicBezTo>
                    <a:pt x="452" y="162"/>
                    <a:pt x="450" y="160"/>
                    <a:pt x="452" y="159"/>
                  </a:cubicBezTo>
                  <a:cubicBezTo>
                    <a:pt x="451" y="159"/>
                    <a:pt x="450" y="158"/>
                    <a:pt x="450" y="156"/>
                  </a:cubicBezTo>
                  <a:cubicBezTo>
                    <a:pt x="449" y="156"/>
                    <a:pt x="450" y="157"/>
                    <a:pt x="449" y="157"/>
                  </a:cubicBezTo>
                  <a:cubicBezTo>
                    <a:pt x="448" y="157"/>
                    <a:pt x="449" y="155"/>
                    <a:pt x="447" y="155"/>
                  </a:cubicBezTo>
                  <a:cubicBezTo>
                    <a:pt x="447" y="154"/>
                    <a:pt x="446" y="154"/>
                    <a:pt x="445" y="154"/>
                  </a:cubicBezTo>
                  <a:cubicBezTo>
                    <a:pt x="445" y="153"/>
                    <a:pt x="445" y="153"/>
                    <a:pt x="444" y="153"/>
                  </a:cubicBezTo>
                  <a:cubicBezTo>
                    <a:pt x="444" y="152"/>
                    <a:pt x="441" y="152"/>
                    <a:pt x="441" y="151"/>
                  </a:cubicBezTo>
                  <a:cubicBezTo>
                    <a:pt x="438" y="151"/>
                    <a:pt x="437" y="152"/>
                    <a:pt x="436" y="153"/>
                  </a:cubicBezTo>
                  <a:cubicBezTo>
                    <a:pt x="434" y="153"/>
                    <a:pt x="433" y="153"/>
                    <a:pt x="433" y="153"/>
                  </a:cubicBezTo>
                  <a:cubicBezTo>
                    <a:pt x="430" y="153"/>
                    <a:pt x="428" y="153"/>
                    <a:pt x="426" y="153"/>
                  </a:cubicBezTo>
                  <a:cubicBezTo>
                    <a:pt x="425" y="153"/>
                    <a:pt x="424" y="154"/>
                    <a:pt x="424" y="154"/>
                  </a:cubicBezTo>
                  <a:cubicBezTo>
                    <a:pt x="423" y="154"/>
                    <a:pt x="423" y="154"/>
                    <a:pt x="423" y="155"/>
                  </a:cubicBezTo>
                  <a:cubicBezTo>
                    <a:pt x="423" y="155"/>
                    <a:pt x="420" y="155"/>
                    <a:pt x="420" y="156"/>
                  </a:cubicBezTo>
                  <a:cubicBezTo>
                    <a:pt x="418" y="156"/>
                    <a:pt x="416" y="158"/>
                    <a:pt x="412" y="159"/>
                  </a:cubicBezTo>
                  <a:cubicBezTo>
                    <a:pt x="409" y="160"/>
                    <a:pt x="409" y="162"/>
                    <a:pt x="405" y="162"/>
                  </a:cubicBezTo>
                  <a:cubicBezTo>
                    <a:pt x="406" y="163"/>
                    <a:pt x="406" y="163"/>
                    <a:pt x="403" y="163"/>
                  </a:cubicBezTo>
                  <a:cubicBezTo>
                    <a:pt x="403" y="163"/>
                    <a:pt x="403" y="164"/>
                    <a:pt x="404" y="164"/>
                  </a:cubicBezTo>
                  <a:cubicBezTo>
                    <a:pt x="404" y="164"/>
                    <a:pt x="402" y="164"/>
                    <a:pt x="402" y="164"/>
                  </a:cubicBezTo>
                  <a:cubicBezTo>
                    <a:pt x="400" y="164"/>
                    <a:pt x="401" y="165"/>
                    <a:pt x="398" y="165"/>
                  </a:cubicBezTo>
                  <a:cubicBezTo>
                    <a:pt x="397" y="165"/>
                    <a:pt x="397" y="166"/>
                    <a:pt x="395" y="166"/>
                  </a:cubicBezTo>
                  <a:cubicBezTo>
                    <a:pt x="395" y="166"/>
                    <a:pt x="396" y="167"/>
                    <a:pt x="396" y="167"/>
                  </a:cubicBezTo>
                  <a:cubicBezTo>
                    <a:pt x="396" y="168"/>
                    <a:pt x="394" y="169"/>
                    <a:pt x="394" y="171"/>
                  </a:cubicBezTo>
                  <a:cubicBezTo>
                    <a:pt x="393" y="173"/>
                    <a:pt x="394" y="176"/>
                    <a:pt x="393" y="176"/>
                  </a:cubicBezTo>
                  <a:cubicBezTo>
                    <a:pt x="393" y="177"/>
                    <a:pt x="391" y="176"/>
                    <a:pt x="391" y="176"/>
                  </a:cubicBezTo>
                  <a:cubicBezTo>
                    <a:pt x="390" y="177"/>
                    <a:pt x="391" y="178"/>
                    <a:pt x="390" y="178"/>
                  </a:cubicBezTo>
                  <a:cubicBezTo>
                    <a:pt x="389" y="179"/>
                    <a:pt x="387" y="179"/>
                    <a:pt x="386" y="179"/>
                  </a:cubicBezTo>
                  <a:cubicBezTo>
                    <a:pt x="385" y="179"/>
                    <a:pt x="385" y="180"/>
                    <a:pt x="383" y="180"/>
                  </a:cubicBezTo>
                  <a:cubicBezTo>
                    <a:pt x="381" y="178"/>
                    <a:pt x="379" y="177"/>
                    <a:pt x="378" y="175"/>
                  </a:cubicBezTo>
                  <a:cubicBezTo>
                    <a:pt x="377" y="175"/>
                    <a:pt x="377" y="174"/>
                    <a:pt x="376" y="174"/>
                  </a:cubicBezTo>
                  <a:cubicBezTo>
                    <a:pt x="376" y="174"/>
                    <a:pt x="375" y="173"/>
                    <a:pt x="374" y="173"/>
                  </a:cubicBezTo>
                  <a:cubicBezTo>
                    <a:pt x="373" y="172"/>
                    <a:pt x="376" y="172"/>
                    <a:pt x="376" y="171"/>
                  </a:cubicBezTo>
                  <a:cubicBezTo>
                    <a:pt x="376" y="170"/>
                    <a:pt x="374" y="170"/>
                    <a:pt x="373" y="169"/>
                  </a:cubicBezTo>
                  <a:cubicBezTo>
                    <a:pt x="372" y="169"/>
                    <a:pt x="372" y="168"/>
                    <a:pt x="370" y="168"/>
                  </a:cubicBezTo>
                  <a:cubicBezTo>
                    <a:pt x="370" y="167"/>
                    <a:pt x="369" y="166"/>
                    <a:pt x="368" y="165"/>
                  </a:cubicBezTo>
                  <a:cubicBezTo>
                    <a:pt x="367" y="164"/>
                    <a:pt x="367" y="160"/>
                    <a:pt x="366" y="158"/>
                  </a:cubicBezTo>
                  <a:cubicBezTo>
                    <a:pt x="366" y="157"/>
                    <a:pt x="365" y="154"/>
                    <a:pt x="364" y="152"/>
                  </a:cubicBezTo>
                  <a:cubicBezTo>
                    <a:pt x="363" y="152"/>
                    <a:pt x="360" y="154"/>
                    <a:pt x="362" y="155"/>
                  </a:cubicBezTo>
                  <a:cubicBezTo>
                    <a:pt x="362" y="156"/>
                    <a:pt x="358" y="155"/>
                    <a:pt x="357" y="155"/>
                  </a:cubicBezTo>
                  <a:cubicBezTo>
                    <a:pt x="357" y="154"/>
                    <a:pt x="356" y="155"/>
                    <a:pt x="355" y="155"/>
                  </a:cubicBezTo>
                  <a:cubicBezTo>
                    <a:pt x="354" y="154"/>
                    <a:pt x="353" y="152"/>
                    <a:pt x="351" y="153"/>
                  </a:cubicBezTo>
                  <a:cubicBezTo>
                    <a:pt x="351" y="152"/>
                    <a:pt x="352" y="152"/>
                    <a:pt x="353" y="152"/>
                  </a:cubicBezTo>
                  <a:cubicBezTo>
                    <a:pt x="352" y="151"/>
                    <a:pt x="353" y="151"/>
                    <a:pt x="353" y="151"/>
                  </a:cubicBezTo>
                  <a:cubicBezTo>
                    <a:pt x="353" y="150"/>
                    <a:pt x="351" y="150"/>
                    <a:pt x="349" y="150"/>
                  </a:cubicBezTo>
                  <a:cubicBezTo>
                    <a:pt x="348" y="150"/>
                    <a:pt x="347" y="148"/>
                    <a:pt x="346" y="149"/>
                  </a:cubicBezTo>
                  <a:cubicBezTo>
                    <a:pt x="344" y="149"/>
                    <a:pt x="345" y="147"/>
                    <a:pt x="345" y="148"/>
                  </a:cubicBezTo>
                  <a:cubicBezTo>
                    <a:pt x="345" y="147"/>
                    <a:pt x="343" y="147"/>
                    <a:pt x="343" y="146"/>
                  </a:cubicBezTo>
                  <a:cubicBezTo>
                    <a:pt x="343" y="146"/>
                    <a:pt x="340" y="147"/>
                    <a:pt x="339" y="146"/>
                  </a:cubicBezTo>
                  <a:cubicBezTo>
                    <a:pt x="339" y="146"/>
                    <a:pt x="340" y="145"/>
                    <a:pt x="339" y="145"/>
                  </a:cubicBezTo>
                  <a:cubicBezTo>
                    <a:pt x="337" y="145"/>
                    <a:pt x="335" y="146"/>
                    <a:pt x="334" y="146"/>
                  </a:cubicBezTo>
                  <a:cubicBezTo>
                    <a:pt x="333" y="146"/>
                    <a:pt x="332" y="146"/>
                    <a:pt x="332" y="146"/>
                  </a:cubicBezTo>
                  <a:cubicBezTo>
                    <a:pt x="330" y="146"/>
                    <a:pt x="330" y="145"/>
                    <a:pt x="330" y="146"/>
                  </a:cubicBezTo>
                  <a:cubicBezTo>
                    <a:pt x="320" y="147"/>
                    <a:pt x="313" y="146"/>
                    <a:pt x="306" y="145"/>
                  </a:cubicBezTo>
                  <a:cubicBezTo>
                    <a:pt x="306" y="144"/>
                    <a:pt x="304" y="145"/>
                    <a:pt x="304" y="144"/>
                  </a:cubicBezTo>
                  <a:cubicBezTo>
                    <a:pt x="304" y="143"/>
                    <a:pt x="299" y="145"/>
                    <a:pt x="302" y="143"/>
                  </a:cubicBezTo>
                  <a:cubicBezTo>
                    <a:pt x="301" y="143"/>
                    <a:pt x="300" y="143"/>
                    <a:pt x="300" y="142"/>
                  </a:cubicBezTo>
                  <a:cubicBezTo>
                    <a:pt x="297" y="143"/>
                    <a:pt x="290" y="142"/>
                    <a:pt x="287" y="142"/>
                  </a:cubicBezTo>
                  <a:cubicBezTo>
                    <a:pt x="285" y="142"/>
                    <a:pt x="285" y="142"/>
                    <a:pt x="285" y="141"/>
                  </a:cubicBezTo>
                  <a:cubicBezTo>
                    <a:pt x="281" y="141"/>
                    <a:pt x="282" y="139"/>
                    <a:pt x="278" y="139"/>
                  </a:cubicBezTo>
                  <a:cubicBezTo>
                    <a:pt x="277" y="138"/>
                    <a:pt x="275" y="137"/>
                    <a:pt x="274" y="135"/>
                  </a:cubicBezTo>
                  <a:cubicBezTo>
                    <a:pt x="265" y="134"/>
                    <a:pt x="266" y="137"/>
                    <a:pt x="266" y="139"/>
                  </a:cubicBezTo>
                  <a:cubicBezTo>
                    <a:pt x="266" y="140"/>
                    <a:pt x="270" y="141"/>
                    <a:pt x="273" y="142"/>
                  </a:cubicBezTo>
                  <a:cubicBezTo>
                    <a:pt x="274" y="143"/>
                    <a:pt x="276" y="145"/>
                    <a:pt x="278" y="145"/>
                  </a:cubicBezTo>
                  <a:cubicBezTo>
                    <a:pt x="278" y="146"/>
                    <a:pt x="280" y="146"/>
                    <a:pt x="279" y="147"/>
                  </a:cubicBezTo>
                  <a:cubicBezTo>
                    <a:pt x="282" y="147"/>
                    <a:pt x="287" y="147"/>
                    <a:pt x="284" y="148"/>
                  </a:cubicBezTo>
                  <a:cubicBezTo>
                    <a:pt x="286" y="149"/>
                    <a:pt x="285" y="147"/>
                    <a:pt x="286" y="147"/>
                  </a:cubicBezTo>
                  <a:cubicBezTo>
                    <a:pt x="287" y="147"/>
                    <a:pt x="290" y="147"/>
                    <a:pt x="290" y="146"/>
                  </a:cubicBezTo>
                  <a:cubicBezTo>
                    <a:pt x="290" y="146"/>
                    <a:pt x="291" y="146"/>
                    <a:pt x="292" y="146"/>
                  </a:cubicBezTo>
                  <a:cubicBezTo>
                    <a:pt x="293" y="146"/>
                    <a:pt x="292" y="145"/>
                    <a:pt x="293" y="145"/>
                  </a:cubicBezTo>
                  <a:cubicBezTo>
                    <a:pt x="294" y="144"/>
                    <a:pt x="297" y="145"/>
                    <a:pt x="299" y="144"/>
                  </a:cubicBezTo>
                  <a:cubicBezTo>
                    <a:pt x="299" y="144"/>
                    <a:pt x="297" y="145"/>
                    <a:pt x="298" y="145"/>
                  </a:cubicBezTo>
                  <a:cubicBezTo>
                    <a:pt x="298" y="145"/>
                    <a:pt x="300" y="145"/>
                    <a:pt x="300" y="145"/>
                  </a:cubicBezTo>
                  <a:cubicBezTo>
                    <a:pt x="301" y="146"/>
                    <a:pt x="300" y="147"/>
                    <a:pt x="301" y="147"/>
                  </a:cubicBezTo>
                  <a:cubicBezTo>
                    <a:pt x="300" y="148"/>
                    <a:pt x="304" y="148"/>
                    <a:pt x="304" y="149"/>
                  </a:cubicBezTo>
                  <a:cubicBezTo>
                    <a:pt x="304" y="150"/>
                    <a:pt x="306" y="149"/>
                    <a:pt x="308" y="150"/>
                  </a:cubicBezTo>
                  <a:cubicBezTo>
                    <a:pt x="309" y="150"/>
                    <a:pt x="309" y="151"/>
                    <a:pt x="311" y="151"/>
                  </a:cubicBezTo>
                  <a:cubicBezTo>
                    <a:pt x="308" y="152"/>
                    <a:pt x="311" y="154"/>
                    <a:pt x="311" y="155"/>
                  </a:cubicBezTo>
                  <a:cubicBezTo>
                    <a:pt x="310" y="155"/>
                    <a:pt x="309" y="155"/>
                    <a:pt x="308" y="155"/>
                  </a:cubicBezTo>
                  <a:cubicBezTo>
                    <a:pt x="309" y="157"/>
                    <a:pt x="305" y="156"/>
                    <a:pt x="306" y="158"/>
                  </a:cubicBezTo>
                  <a:cubicBezTo>
                    <a:pt x="304" y="158"/>
                    <a:pt x="303" y="158"/>
                    <a:pt x="303" y="159"/>
                  </a:cubicBezTo>
                  <a:cubicBezTo>
                    <a:pt x="302" y="159"/>
                    <a:pt x="300" y="159"/>
                    <a:pt x="299" y="159"/>
                  </a:cubicBezTo>
                  <a:cubicBezTo>
                    <a:pt x="297" y="159"/>
                    <a:pt x="298" y="160"/>
                    <a:pt x="298" y="160"/>
                  </a:cubicBezTo>
                  <a:cubicBezTo>
                    <a:pt x="298" y="161"/>
                    <a:pt x="296" y="160"/>
                    <a:pt x="296" y="160"/>
                  </a:cubicBezTo>
                  <a:cubicBezTo>
                    <a:pt x="295" y="161"/>
                    <a:pt x="296" y="162"/>
                    <a:pt x="296" y="162"/>
                  </a:cubicBezTo>
                  <a:cubicBezTo>
                    <a:pt x="294" y="162"/>
                    <a:pt x="293" y="162"/>
                    <a:pt x="293" y="163"/>
                  </a:cubicBezTo>
                  <a:cubicBezTo>
                    <a:pt x="291" y="163"/>
                    <a:pt x="290" y="163"/>
                    <a:pt x="289" y="163"/>
                  </a:cubicBezTo>
                  <a:cubicBezTo>
                    <a:pt x="287" y="164"/>
                    <a:pt x="288" y="164"/>
                    <a:pt x="285" y="164"/>
                  </a:cubicBezTo>
                  <a:cubicBezTo>
                    <a:pt x="284" y="164"/>
                    <a:pt x="279" y="165"/>
                    <a:pt x="279" y="167"/>
                  </a:cubicBezTo>
                  <a:cubicBezTo>
                    <a:pt x="278" y="167"/>
                    <a:pt x="276" y="166"/>
                    <a:pt x="275" y="167"/>
                  </a:cubicBezTo>
                  <a:cubicBezTo>
                    <a:pt x="274" y="167"/>
                    <a:pt x="275" y="167"/>
                    <a:pt x="274" y="168"/>
                  </a:cubicBezTo>
                  <a:cubicBezTo>
                    <a:pt x="274" y="168"/>
                    <a:pt x="273" y="168"/>
                    <a:pt x="272" y="168"/>
                  </a:cubicBezTo>
                  <a:cubicBezTo>
                    <a:pt x="272" y="168"/>
                    <a:pt x="269" y="168"/>
                    <a:pt x="269" y="168"/>
                  </a:cubicBezTo>
                  <a:cubicBezTo>
                    <a:pt x="268" y="169"/>
                    <a:pt x="260" y="169"/>
                    <a:pt x="256" y="170"/>
                  </a:cubicBezTo>
                  <a:cubicBezTo>
                    <a:pt x="253" y="170"/>
                    <a:pt x="259" y="170"/>
                    <a:pt x="254" y="171"/>
                  </a:cubicBezTo>
                  <a:cubicBezTo>
                    <a:pt x="254" y="171"/>
                    <a:pt x="253" y="170"/>
                    <a:pt x="252" y="171"/>
                  </a:cubicBezTo>
                  <a:cubicBezTo>
                    <a:pt x="251" y="171"/>
                    <a:pt x="251" y="172"/>
                    <a:pt x="249" y="172"/>
                  </a:cubicBezTo>
                  <a:cubicBezTo>
                    <a:pt x="250" y="171"/>
                    <a:pt x="248" y="171"/>
                    <a:pt x="247" y="171"/>
                  </a:cubicBezTo>
                  <a:cubicBezTo>
                    <a:pt x="247" y="170"/>
                    <a:pt x="248" y="169"/>
                    <a:pt x="245" y="169"/>
                  </a:cubicBezTo>
                  <a:cubicBezTo>
                    <a:pt x="245" y="168"/>
                    <a:pt x="246" y="168"/>
                    <a:pt x="246" y="167"/>
                  </a:cubicBezTo>
                  <a:cubicBezTo>
                    <a:pt x="246" y="167"/>
                    <a:pt x="244" y="166"/>
                    <a:pt x="245" y="166"/>
                  </a:cubicBezTo>
                  <a:cubicBezTo>
                    <a:pt x="245" y="166"/>
                    <a:pt x="244" y="165"/>
                    <a:pt x="242" y="165"/>
                  </a:cubicBezTo>
                  <a:cubicBezTo>
                    <a:pt x="244" y="164"/>
                    <a:pt x="241" y="162"/>
                    <a:pt x="242" y="162"/>
                  </a:cubicBezTo>
                  <a:cubicBezTo>
                    <a:pt x="243" y="162"/>
                    <a:pt x="241" y="162"/>
                    <a:pt x="240" y="162"/>
                  </a:cubicBezTo>
                  <a:cubicBezTo>
                    <a:pt x="240" y="161"/>
                    <a:pt x="240" y="160"/>
                    <a:pt x="240" y="160"/>
                  </a:cubicBezTo>
                  <a:cubicBezTo>
                    <a:pt x="240" y="160"/>
                    <a:pt x="239" y="160"/>
                    <a:pt x="238" y="159"/>
                  </a:cubicBezTo>
                  <a:cubicBezTo>
                    <a:pt x="238" y="159"/>
                    <a:pt x="239" y="159"/>
                    <a:pt x="237" y="159"/>
                  </a:cubicBezTo>
                  <a:cubicBezTo>
                    <a:pt x="237" y="159"/>
                    <a:pt x="236" y="157"/>
                    <a:pt x="236" y="157"/>
                  </a:cubicBezTo>
                  <a:cubicBezTo>
                    <a:pt x="235" y="157"/>
                    <a:pt x="235" y="158"/>
                    <a:pt x="236" y="158"/>
                  </a:cubicBezTo>
                  <a:cubicBezTo>
                    <a:pt x="233" y="157"/>
                    <a:pt x="234" y="156"/>
                    <a:pt x="231" y="156"/>
                  </a:cubicBezTo>
                  <a:cubicBezTo>
                    <a:pt x="233" y="154"/>
                    <a:pt x="228" y="153"/>
                    <a:pt x="229" y="151"/>
                  </a:cubicBezTo>
                  <a:cubicBezTo>
                    <a:pt x="228" y="150"/>
                    <a:pt x="227" y="150"/>
                    <a:pt x="227" y="150"/>
                  </a:cubicBezTo>
                  <a:cubicBezTo>
                    <a:pt x="226" y="149"/>
                    <a:pt x="223" y="149"/>
                    <a:pt x="223" y="149"/>
                  </a:cubicBezTo>
                  <a:cubicBezTo>
                    <a:pt x="224" y="148"/>
                    <a:pt x="224" y="148"/>
                    <a:pt x="222" y="148"/>
                  </a:cubicBezTo>
                  <a:cubicBezTo>
                    <a:pt x="223" y="147"/>
                    <a:pt x="222" y="147"/>
                    <a:pt x="222" y="145"/>
                  </a:cubicBezTo>
                  <a:cubicBezTo>
                    <a:pt x="222" y="145"/>
                    <a:pt x="222" y="144"/>
                    <a:pt x="222" y="144"/>
                  </a:cubicBezTo>
                  <a:cubicBezTo>
                    <a:pt x="222" y="144"/>
                    <a:pt x="221" y="144"/>
                    <a:pt x="221" y="144"/>
                  </a:cubicBezTo>
                  <a:cubicBezTo>
                    <a:pt x="220" y="143"/>
                    <a:pt x="222" y="144"/>
                    <a:pt x="221" y="142"/>
                  </a:cubicBezTo>
                  <a:cubicBezTo>
                    <a:pt x="220" y="142"/>
                    <a:pt x="219" y="145"/>
                    <a:pt x="219" y="142"/>
                  </a:cubicBezTo>
                  <a:cubicBezTo>
                    <a:pt x="218" y="141"/>
                    <a:pt x="215" y="139"/>
                    <a:pt x="212" y="138"/>
                  </a:cubicBezTo>
                  <a:cubicBezTo>
                    <a:pt x="209" y="139"/>
                    <a:pt x="211" y="139"/>
                    <a:pt x="210" y="140"/>
                  </a:cubicBezTo>
                  <a:cubicBezTo>
                    <a:pt x="208" y="141"/>
                    <a:pt x="208" y="140"/>
                    <a:pt x="207" y="139"/>
                  </a:cubicBezTo>
                  <a:cubicBezTo>
                    <a:pt x="205" y="140"/>
                    <a:pt x="205" y="139"/>
                    <a:pt x="204" y="139"/>
                  </a:cubicBezTo>
                  <a:cubicBezTo>
                    <a:pt x="206" y="140"/>
                    <a:pt x="204" y="142"/>
                    <a:pt x="208" y="142"/>
                  </a:cubicBezTo>
                  <a:cubicBezTo>
                    <a:pt x="206" y="143"/>
                    <a:pt x="208" y="144"/>
                    <a:pt x="210" y="146"/>
                  </a:cubicBezTo>
                  <a:cubicBezTo>
                    <a:pt x="210" y="146"/>
                    <a:pt x="209" y="147"/>
                    <a:pt x="210" y="147"/>
                  </a:cubicBezTo>
                  <a:cubicBezTo>
                    <a:pt x="211" y="148"/>
                    <a:pt x="212" y="150"/>
                    <a:pt x="213" y="151"/>
                  </a:cubicBezTo>
                  <a:cubicBezTo>
                    <a:pt x="214" y="151"/>
                    <a:pt x="215" y="151"/>
                    <a:pt x="217" y="151"/>
                  </a:cubicBezTo>
                  <a:cubicBezTo>
                    <a:pt x="216" y="152"/>
                    <a:pt x="216" y="152"/>
                    <a:pt x="216" y="153"/>
                  </a:cubicBezTo>
                  <a:cubicBezTo>
                    <a:pt x="217" y="153"/>
                    <a:pt x="217" y="152"/>
                    <a:pt x="218" y="152"/>
                  </a:cubicBezTo>
                  <a:cubicBezTo>
                    <a:pt x="220" y="153"/>
                    <a:pt x="219" y="154"/>
                    <a:pt x="220" y="155"/>
                  </a:cubicBezTo>
                  <a:cubicBezTo>
                    <a:pt x="220" y="155"/>
                    <a:pt x="221" y="155"/>
                    <a:pt x="222" y="155"/>
                  </a:cubicBezTo>
                  <a:cubicBezTo>
                    <a:pt x="222" y="155"/>
                    <a:pt x="221" y="156"/>
                    <a:pt x="222" y="156"/>
                  </a:cubicBezTo>
                  <a:cubicBezTo>
                    <a:pt x="222" y="156"/>
                    <a:pt x="223" y="156"/>
                    <a:pt x="223" y="156"/>
                  </a:cubicBezTo>
                  <a:cubicBezTo>
                    <a:pt x="223" y="157"/>
                    <a:pt x="222" y="157"/>
                    <a:pt x="222" y="157"/>
                  </a:cubicBezTo>
                  <a:cubicBezTo>
                    <a:pt x="222" y="158"/>
                    <a:pt x="223" y="158"/>
                    <a:pt x="224" y="158"/>
                  </a:cubicBezTo>
                  <a:cubicBezTo>
                    <a:pt x="224" y="158"/>
                    <a:pt x="223" y="159"/>
                    <a:pt x="224" y="159"/>
                  </a:cubicBezTo>
                  <a:cubicBezTo>
                    <a:pt x="224" y="159"/>
                    <a:pt x="225" y="159"/>
                    <a:pt x="225" y="159"/>
                  </a:cubicBezTo>
                  <a:cubicBezTo>
                    <a:pt x="225" y="160"/>
                    <a:pt x="223" y="161"/>
                    <a:pt x="227" y="161"/>
                  </a:cubicBezTo>
                  <a:cubicBezTo>
                    <a:pt x="227" y="162"/>
                    <a:pt x="226" y="163"/>
                    <a:pt x="228" y="164"/>
                  </a:cubicBezTo>
                  <a:cubicBezTo>
                    <a:pt x="228" y="164"/>
                    <a:pt x="229" y="164"/>
                    <a:pt x="230" y="165"/>
                  </a:cubicBezTo>
                  <a:cubicBezTo>
                    <a:pt x="230" y="165"/>
                    <a:pt x="230" y="166"/>
                    <a:pt x="231" y="166"/>
                  </a:cubicBezTo>
                  <a:cubicBezTo>
                    <a:pt x="231" y="166"/>
                    <a:pt x="232" y="166"/>
                    <a:pt x="233" y="167"/>
                  </a:cubicBezTo>
                  <a:cubicBezTo>
                    <a:pt x="233" y="167"/>
                    <a:pt x="232" y="168"/>
                    <a:pt x="234" y="168"/>
                  </a:cubicBezTo>
                  <a:cubicBezTo>
                    <a:pt x="235" y="168"/>
                    <a:pt x="234" y="169"/>
                    <a:pt x="235" y="170"/>
                  </a:cubicBezTo>
                  <a:cubicBezTo>
                    <a:pt x="238" y="169"/>
                    <a:pt x="238" y="171"/>
                    <a:pt x="242" y="171"/>
                  </a:cubicBezTo>
                  <a:cubicBezTo>
                    <a:pt x="243" y="172"/>
                    <a:pt x="244" y="173"/>
                    <a:pt x="244" y="174"/>
                  </a:cubicBezTo>
                  <a:cubicBezTo>
                    <a:pt x="248" y="177"/>
                    <a:pt x="260" y="176"/>
                    <a:pt x="267" y="175"/>
                  </a:cubicBezTo>
                  <a:cubicBezTo>
                    <a:pt x="268" y="176"/>
                    <a:pt x="268" y="175"/>
                    <a:pt x="268" y="174"/>
                  </a:cubicBezTo>
                  <a:cubicBezTo>
                    <a:pt x="270" y="174"/>
                    <a:pt x="275" y="175"/>
                    <a:pt x="274" y="173"/>
                  </a:cubicBezTo>
                  <a:cubicBezTo>
                    <a:pt x="276" y="174"/>
                    <a:pt x="276" y="175"/>
                    <a:pt x="275" y="176"/>
                  </a:cubicBezTo>
                  <a:cubicBezTo>
                    <a:pt x="275" y="176"/>
                    <a:pt x="274" y="176"/>
                    <a:pt x="274" y="176"/>
                  </a:cubicBezTo>
                  <a:cubicBezTo>
                    <a:pt x="274" y="177"/>
                    <a:pt x="275" y="178"/>
                    <a:pt x="274" y="179"/>
                  </a:cubicBezTo>
                  <a:cubicBezTo>
                    <a:pt x="274" y="179"/>
                    <a:pt x="272" y="179"/>
                    <a:pt x="272" y="179"/>
                  </a:cubicBezTo>
                  <a:cubicBezTo>
                    <a:pt x="272" y="179"/>
                    <a:pt x="272" y="182"/>
                    <a:pt x="271" y="182"/>
                  </a:cubicBezTo>
                  <a:cubicBezTo>
                    <a:pt x="271" y="183"/>
                    <a:pt x="268" y="183"/>
                    <a:pt x="269" y="185"/>
                  </a:cubicBezTo>
                  <a:cubicBezTo>
                    <a:pt x="266" y="185"/>
                    <a:pt x="268" y="187"/>
                    <a:pt x="264" y="187"/>
                  </a:cubicBezTo>
                  <a:cubicBezTo>
                    <a:pt x="265" y="189"/>
                    <a:pt x="263" y="189"/>
                    <a:pt x="263" y="190"/>
                  </a:cubicBezTo>
                  <a:cubicBezTo>
                    <a:pt x="260" y="189"/>
                    <a:pt x="262" y="192"/>
                    <a:pt x="258" y="191"/>
                  </a:cubicBezTo>
                  <a:cubicBezTo>
                    <a:pt x="258" y="192"/>
                    <a:pt x="258" y="192"/>
                    <a:pt x="258" y="193"/>
                  </a:cubicBezTo>
                  <a:cubicBezTo>
                    <a:pt x="258" y="193"/>
                    <a:pt x="257" y="192"/>
                    <a:pt x="256" y="192"/>
                  </a:cubicBezTo>
                  <a:cubicBezTo>
                    <a:pt x="254" y="193"/>
                    <a:pt x="256" y="193"/>
                    <a:pt x="252" y="194"/>
                  </a:cubicBezTo>
                  <a:cubicBezTo>
                    <a:pt x="252" y="194"/>
                    <a:pt x="249" y="194"/>
                    <a:pt x="249" y="194"/>
                  </a:cubicBezTo>
                  <a:cubicBezTo>
                    <a:pt x="249" y="194"/>
                    <a:pt x="249" y="195"/>
                    <a:pt x="249" y="195"/>
                  </a:cubicBezTo>
                  <a:cubicBezTo>
                    <a:pt x="248" y="195"/>
                    <a:pt x="246" y="195"/>
                    <a:pt x="245" y="196"/>
                  </a:cubicBezTo>
                  <a:cubicBezTo>
                    <a:pt x="243" y="197"/>
                    <a:pt x="242" y="198"/>
                    <a:pt x="238" y="198"/>
                  </a:cubicBezTo>
                  <a:cubicBezTo>
                    <a:pt x="239" y="200"/>
                    <a:pt x="237" y="200"/>
                    <a:pt x="237" y="201"/>
                  </a:cubicBezTo>
                  <a:cubicBezTo>
                    <a:pt x="236" y="201"/>
                    <a:pt x="236" y="201"/>
                    <a:pt x="235" y="201"/>
                  </a:cubicBezTo>
                  <a:cubicBezTo>
                    <a:pt x="235" y="201"/>
                    <a:pt x="233" y="202"/>
                    <a:pt x="234" y="202"/>
                  </a:cubicBezTo>
                  <a:cubicBezTo>
                    <a:pt x="235" y="203"/>
                    <a:pt x="233" y="202"/>
                    <a:pt x="233" y="204"/>
                  </a:cubicBezTo>
                  <a:cubicBezTo>
                    <a:pt x="232" y="204"/>
                    <a:pt x="231" y="204"/>
                    <a:pt x="231" y="204"/>
                  </a:cubicBezTo>
                  <a:cubicBezTo>
                    <a:pt x="230" y="204"/>
                    <a:pt x="231" y="205"/>
                    <a:pt x="231" y="205"/>
                  </a:cubicBezTo>
                  <a:cubicBezTo>
                    <a:pt x="230" y="206"/>
                    <a:pt x="228" y="209"/>
                    <a:pt x="229" y="210"/>
                  </a:cubicBezTo>
                  <a:cubicBezTo>
                    <a:pt x="229" y="211"/>
                    <a:pt x="230" y="212"/>
                    <a:pt x="231" y="212"/>
                  </a:cubicBezTo>
                  <a:cubicBezTo>
                    <a:pt x="231" y="214"/>
                    <a:pt x="230" y="214"/>
                    <a:pt x="231" y="215"/>
                  </a:cubicBezTo>
                  <a:cubicBezTo>
                    <a:pt x="231" y="215"/>
                    <a:pt x="232" y="217"/>
                    <a:pt x="233" y="217"/>
                  </a:cubicBezTo>
                  <a:cubicBezTo>
                    <a:pt x="235" y="217"/>
                    <a:pt x="229" y="219"/>
                    <a:pt x="235" y="220"/>
                  </a:cubicBezTo>
                  <a:cubicBezTo>
                    <a:pt x="234" y="222"/>
                    <a:pt x="235" y="224"/>
                    <a:pt x="235" y="226"/>
                  </a:cubicBezTo>
                  <a:cubicBezTo>
                    <a:pt x="234" y="227"/>
                    <a:pt x="231" y="229"/>
                    <a:pt x="232" y="230"/>
                  </a:cubicBezTo>
                  <a:cubicBezTo>
                    <a:pt x="229" y="230"/>
                    <a:pt x="226" y="231"/>
                    <a:pt x="225" y="232"/>
                  </a:cubicBezTo>
                  <a:cubicBezTo>
                    <a:pt x="224" y="232"/>
                    <a:pt x="224" y="232"/>
                    <a:pt x="225" y="232"/>
                  </a:cubicBezTo>
                  <a:cubicBezTo>
                    <a:pt x="225" y="233"/>
                    <a:pt x="223" y="233"/>
                    <a:pt x="222" y="233"/>
                  </a:cubicBezTo>
                  <a:cubicBezTo>
                    <a:pt x="221" y="233"/>
                    <a:pt x="221" y="234"/>
                    <a:pt x="221" y="234"/>
                  </a:cubicBezTo>
                  <a:cubicBezTo>
                    <a:pt x="220" y="234"/>
                    <a:pt x="219" y="233"/>
                    <a:pt x="219" y="234"/>
                  </a:cubicBezTo>
                  <a:cubicBezTo>
                    <a:pt x="219" y="234"/>
                    <a:pt x="217" y="234"/>
                    <a:pt x="217" y="234"/>
                  </a:cubicBezTo>
                  <a:cubicBezTo>
                    <a:pt x="216" y="235"/>
                    <a:pt x="215" y="236"/>
                    <a:pt x="213" y="236"/>
                  </a:cubicBezTo>
                  <a:cubicBezTo>
                    <a:pt x="211" y="238"/>
                    <a:pt x="213" y="242"/>
                    <a:pt x="214" y="246"/>
                  </a:cubicBezTo>
                  <a:cubicBezTo>
                    <a:pt x="213" y="247"/>
                    <a:pt x="212" y="247"/>
                    <a:pt x="212" y="246"/>
                  </a:cubicBezTo>
                  <a:cubicBezTo>
                    <a:pt x="211" y="246"/>
                    <a:pt x="211" y="247"/>
                    <a:pt x="211" y="247"/>
                  </a:cubicBezTo>
                  <a:cubicBezTo>
                    <a:pt x="210" y="248"/>
                    <a:pt x="208" y="247"/>
                    <a:pt x="208" y="248"/>
                  </a:cubicBezTo>
                  <a:cubicBezTo>
                    <a:pt x="208" y="249"/>
                    <a:pt x="204" y="248"/>
                    <a:pt x="203" y="249"/>
                  </a:cubicBezTo>
                  <a:cubicBezTo>
                    <a:pt x="203" y="250"/>
                    <a:pt x="203" y="251"/>
                    <a:pt x="203" y="252"/>
                  </a:cubicBezTo>
                  <a:cubicBezTo>
                    <a:pt x="201" y="252"/>
                    <a:pt x="202" y="254"/>
                    <a:pt x="201" y="255"/>
                  </a:cubicBezTo>
                  <a:cubicBezTo>
                    <a:pt x="201" y="255"/>
                    <a:pt x="199" y="255"/>
                    <a:pt x="199" y="255"/>
                  </a:cubicBezTo>
                  <a:cubicBezTo>
                    <a:pt x="198" y="256"/>
                    <a:pt x="199" y="257"/>
                    <a:pt x="197" y="258"/>
                  </a:cubicBezTo>
                  <a:cubicBezTo>
                    <a:pt x="197" y="258"/>
                    <a:pt x="197" y="258"/>
                    <a:pt x="197" y="258"/>
                  </a:cubicBezTo>
                  <a:cubicBezTo>
                    <a:pt x="197" y="259"/>
                    <a:pt x="195" y="258"/>
                    <a:pt x="195" y="258"/>
                  </a:cubicBezTo>
                  <a:cubicBezTo>
                    <a:pt x="195" y="259"/>
                    <a:pt x="195" y="260"/>
                    <a:pt x="195" y="260"/>
                  </a:cubicBezTo>
                  <a:cubicBezTo>
                    <a:pt x="195" y="260"/>
                    <a:pt x="193" y="260"/>
                    <a:pt x="193" y="260"/>
                  </a:cubicBezTo>
                  <a:cubicBezTo>
                    <a:pt x="193" y="260"/>
                    <a:pt x="193" y="261"/>
                    <a:pt x="193" y="261"/>
                  </a:cubicBezTo>
                  <a:cubicBezTo>
                    <a:pt x="193" y="261"/>
                    <a:pt x="191" y="261"/>
                    <a:pt x="191" y="261"/>
                  </a:cubicBezTo>
                  <a:cubicBezTo>
                    <a:pt x="190" y="261"/>
                    <a:pt x="189" y="262"/>
                    <a:pt x="189" y="262"/>
                  </a:cubicBezTo>
                  <a:cubicBezTo>
                    <a:pt x="189" y="263"/>
                    <a:pt x="188" y="263"/>
                    <a:pt x="187" y="263"/>
                  </a:cubicBezTo>
                  <a:cubicBezTo>
                    <a:pt x="187" y="263"/>
                    <a:pt x="187" y="264"/>
                    <a:pt x="187" y="264"/>
                  </a:cubicBezTo>
                  <a:cubicBezTo>
                    <a:pt x="187" y="264"/>
                    <a:pt x="185" y="264"/>
                    <a:pt x="185" y="264"/>
                  </a:cubicBezTo>
                  <a:cubicBezTo>
                    <a:pt x="184" y="264"/>
                    <a:pt x="184" y="265"/>
                    <a:pt x="183" y="265"/>
                  </a:cubicBezTo>
                  <a:cubicBezTo>
                    <a:pt x="183" y="265"/>
                    <a:pt x="181" y="266"/>
                    <a:pt x="181" y="266"/>
                  </a:cubicBezTo>
                  <a:cubicBezTo>
                    <a:pt x="181" y="266"/>
                    <a:pt x="178" y="266"/>
                    <a:pt x="178" y="266"/>
                  </a:cubicBezTo>
                  <a:cubicBezTo>
                    <a:pt x="177" y="266"/>
                    <a:pt x="177" y="266"/>
                    <a:pt x="176" y="266"/>
                  </a:cubicBezTo>
                  <a:cubicBezTo>
                    <a:pt x="175" y="267"/>
                    <a:pt x="174" y="267"/>
                    <a:pt x="172" y="267"/>
                  </a:cubicBezTo>
                  <a:cubicBezTo>
                    <a:pt x="171" y="267"/>
                    <a:pt x="165" y="268"/>
                    <a:pt x="163" y="267"/>
                  </a:cubicBezTo>
                  <a:cubicBezTo>
                    <a:pt x="162" y="267"/>
                    <a:pt x="163" y="267"/>
                    <a:pt x="163" y="267"/>
                  </a:cubicBezTo>
                  <a:cubicBezTo>
                    <a:pt x="162" y="268"/>
                    <a:pt x="160" y="267"/>
                    <a:pt x="156" y="268"/>
                  </a:cubicBezTo>
                  <a:cubicBezTo>
                    <a:pt x="155" y="268"/>
                    <a:pt x="156" y="268"/>
                    <a:pt x="156" y="268"/>
                  </a:cubicBezTo>
                  <a:cubicBezTo>
                    <a:pt x="155" y="269"/>
                    <a:pt x="150" y="268"/>
                    <a:pt x="147" y="268"/>
                  </a:cubicBezTo>
                  <a:cubicBezTo>
                    <a:pt x="147" y="265"/>
                    <a:pt x="143" y="264"/>
                    <a:pt x="145" y="262"/>
                  </a:cubicBezTo>
                  <a:cubicBezTo>
                    <a:pt x="143" y="261"/>
                    <a:pt x="141" y="260"/>
                    <a:pt x="141" y="258"/>
                  </a:cubicBezTo>
                  <a:cubicBezTo>
                    <a:pt x="138" y="260"/>
                    <a:pt x="141" y="259"/>
                    <a:pt x="139" y="257"/>
                  </a:cubicBezTo>
                  <a:cubicBezTo>
                    <a:pt x="138" y="254"/>
                    <a:pt x="132" y="253"/>
                    <a:pt x="134" y="250"/>
                  </a:cubicBezTo>
                  <a:cubicBezTo>
                    <a:pt x="133" y="249"/>
                    <a:pt x="133" y="251"/>
                    <a:pt x="133" y="251"/>
                  </a:cubicBezTo>
                  <a:cubicBezTo>
                    <a:pt x="130" y="250"/>
                    <a:pt x="133" y="247"/>
                    <a:pt x="131" y="249"/>
                  </a:cubicBezTo>
                  <a:cubicBezTo>
                    <a:pt x="129" y="248"/>
                    <a:pt x="129" y="246"/>
                    <a:pt x="130" y="245"/>
                  </a:cubicBezTo>
                  <a:cubicBezTo>
                    <a:pt x="130" y="244"/>
                    <a:pt x="130" y="243"/>
                    <a:pt x="129" y="241"/>
                  </a:cubicBezTo>
                  <a:cubicBezTo>
                    <a:pt x="129" y="240"/>
                    <a:pt x="126" y="241"/>
                    <a:pt x="126" y="241"/>
                  </a:cubicBezTo>
                  <a:cubicBezTo>
                    <a:pt x="125" y="240"/>
                    <a:pt x="128" y="239"/>
                    <a:pt x="124" y="240"/>
                  </a:cubicBezTo>
                  <a:cubicBezTo>
                    <a:pt x="123" y="239"/>
                    <a:pt x="124" y="238"/>
                    <a:pt x="124" y="238"/>
                  </a:cubicBezTo>
                  <a:cubicBezTo>
                    <a:pt x="123" y="238"/>
                    <a:pt x="122" y="238"/>
                    <a:pt x="122" y="238"/>
                  </a:cubicBezTo>
                  <a:cubicBezTo>
                    <a:pt x="122" y="238"/>
                    <a:pt x="124" y="236"/>
                    <a:pt x="121" y="237"/>
                  </a:cubicBezTo>
                  <a:cubicBezTo>
                    <a:pt x="120" y="236"/>
                    <a:pt x="122" y="236"/>
                    <a:pt x="122" y="235"/>
                  </a:cubicBezTo>
                  <a:cubicBezTo>
                    <a:pt x="120" y="234"/>
                    <a:pt x="122" y="232"/>
                    <a:pt x="119" y="233"/>
                  </a:cubicBezTo>
                  <a:cubicBezTo>
                    <a:pt x="118" y="228"/>
                    <a:pt x="119" y="227"/>
                    <a:pt x="124" y="224"/>
                  </a:cubicBezTo>
                  <a:cubicBezTo>
                    <a:pt x="123" y="223"/>
                    <a:pt x="125" y="221"/>
                    <a:pt x="123" y="222"/>
                  </a:cubicBezTo>
                  <a:cubicBezTo>
                    <a:pt x="122" y="221"/>
                    <a:pt x="125" y="221"/>
                    <a:pt x="126" y="221"/>
                  </a:cubicBezTo>
                  <a:cubicBezTo>
                    <a:pt x="126" y="221"/>
                    <a:pt x="125" y="220"/>
                    <a:pt x="127" y="220"/>
                  </a:cubicBezTo>
                  <a:cubicBezTo>
                    <a:pt x="126" y="219"/>
                    <a:pt x="126" y="215"/>
                    <a:pt x="125" y="216"/>
                  </a:cubicBezTo>
                  <a:cubicBezTo>
                    <a:pt x="123" y="215"/>
                    <a:pt x="124" y="214"/>
                    <a:pt x="124" y="213"/>
                  </a:cubicBezTo>
                  <a:cubicBezTo>
                    <a:pt x="124" y="212"/>
                    <a:pt x="124" y="211"/>
                    <a:pt x="124" y="210"/>
                  </a:cubicBezTo>
                  <a:cubicBezTo>
                    <a:pt x="123" y="209"/>
                    <a:pt x="122" y="210"/>
                    <a:pt x="122" y="209"/>
                  </a:cubicBezTo>
                  <a:cubicBezTo>
                    <a:pt x="121" y="209"/>
                    <a:pt x="123" y="209"/>
                    <a:pt x="123" y="208"/>
                  </a:cubicBezTo>
                  <a:cubicBezTo>
                    <a:pt x="123" y="209"/>
                    <a:pt x="122" y="208"/>
                    <a:pt x="122" y="208"/>
                  </a:cubicBezTo>
                  <a:cubicBezTo>
                    <a:pt x="122" y="207"/>
                    <a:pt x="121" y="207"/>
                    <a:pt x="120" y="207"/>
                  </a:cubicBezTo>
                  <a:cubicBezTo>
                    <a:pt x="119" y="206"/>
                    <a:pt x="120" y="206"/>
                    <a:pt x="120" y="206"/>
                  </a:cubicBezTo>
                  <a:cubicBezTo>
                    <a:pt x="120" y="205"/>
                    <a:pt x="117" y="205"/>
                    <a:pt x="118" y="205"/>
                  </a:cubicBezTo>
                  <a:cubicBezTo>
                    <a:pt x="118" y="205"/>
                    <a:pt x="119" y="205"/>
                    <a:pt x="119" y="205"/>
                  </a:cubicBezTo>
                  <a:cubicBezTo>
                    <a:pt x="117" y="204"/>
                    <a:pt x="116" y="204"/>
                    <a:pt x="114" y="203"/>
                  </a:cubicBezTo>
                  <a:cubicBezTo>
                    <a:pt x="113" y="203"/>
                    <a:pt x="114" y="203"/>
                    <a:pt x="113" y="203"/>
                  </a:cubicBezTo>
                  <a:cubicBezTo>
                    <a:pt x="112" y="203"/>
                    <a:pt x="112" y="201"/>
                    <a:pt x="110" y="202"/>
                  </a:cubicBezTo>
                  <a:cubicBezTo>
                    <a:pt x="108" y="198"/>
                    <a:pt x="110" y="194"/>
                    <a:pt x="110" y="190"/>
                  </a:cubicBezTo>
                  <a:cubicBezTo>
                    <a:pt x="109" y="189"/>
                    <a:pt x="107" y="190"/>
                    <a:pt x="108" y="188"/>
                  </a:cubicBezTo>
                  <a:cubicBezTo>
                    <a:pt x="102" y="188"/>
                    <a:pt x="97" y="188"/>
                    <a:pt x="94" y="187"/>
                  </a:cubicBezTo>
                  <a:cubicBezTo>
                    <a:pt x="95" y="184"/>
                    <a:pt x="91" y="187"/>
                    <a:pt x="92" y="185"/>
                  </a:cubicBezTo>
                  <a:cubicBezTo>
                    <a:pt x="88" y="184"/>
                    <a:pt x="86" y="184"/>
                    <a:pt x="81" y="184"/>
                  </a:cubicBezTo>
                  <a:cubicBezTo>
                    <a:pt x="80" y="184"/>
                    <a:pt x="79" y="184"/>
                    <a:pt x="77" y="185"/>
                  </a:cubicBezTo>
                  <a:cubicBezTo>
                    <a:pt x="77" y="185"/>
                    <a:pt x="74" y="185"/>
                    <a:pt x="71" y="185"/>
                  </a:cubicBezTo>
                  <a:cubicBezTo>
                    <a:pt x="73" y="186"/>
                    <a:pt x="74" y="186"/>
                    <a:pt x="69" y="186"/>
                  </a:cubicBezTo>
                  <a:cubicBezTo>
                    <a:pt x="66" y="186"/>
                    <a:pt x="64" y="187"/>
                    <a:pt x="58" y="187"/>
                  </a:cubicBezTo>
                  <a:cubicBezTo>
                    <a:pt x="57" y="187"/>
                    <a:pt x="57" y="187"/>
                    <a:pt x="55" y="187"/>
                  </a:cubicBezTo>
                  <a:cubicBezTo>
                    <a:pt x="49" y="186"/>
                    <a:pt x="42" y="188"/>
                    <a:pt x="36" y="188"/>
                  </a:cubicBezTo>
                  <a:cubicBezTo>
                    <a:pt x="37" y="186"/>
                    <a:pt x="33" y="186"/>
                    <a:pt x="31" y="186"/>
                  </a:cubicBezTo>
                  <a:cubicBezTo>
                    <a:pt x="31" y="186"/>
                    <a:pt x="32" y="185"/>
                    <a:pt x="31" y="185"/>
                  </a:cubicBezTo>
                  <a:cubicBezTo>
                    <a:pt x="31" y="185"/>
                    <a:pt x="29" y="185"/>
                    <a:pt x="29" y="185"/>
                  </a:cubicBezTo>
                  <a:cubicBezTo>
                    <a:pt x="28" y="185"/>
                    <a:pt x="29" y="184"/>
                    <a:pt x="29" y="184"/>
                  </a:cubicBezTo>
                  <a:cubicBezTo>
                    <a:pt x="28" y="184"/>
                    <a:pt x="27" y="184"/>
                    <a:pt x="27" y="184"/>
                  </a:cubicBezTo>
                  <a:cubicBezTo>
                    <a:pt x="27" y="184"/>
                    <a:pt x="25" y="183"/>
                    <a:pt x="25" y="183"/>
                  </a:cubicBezTo>
                  <a:cubicBezTo>
                    <a:pt x="24" y="182"/>
                    <a:pt x="25" y="182"/>
                    <a:pt x="24" y="182"/>
                  </a:cubicBezTo>
                  <a:cubicBezTo>
                    <a:pt x="23" y="182"/>
                    <a:pt x="23" y="182"/>
                    <a:pt x="23" y="181"/>
                  </a:cubicBezTo>
                  <a:cubicBezTo>
                    <a:pt x="22" y="181"/>
                    <a:pt x="21" y="181"/>
                    <a:pt x="21" y="181"/>
                  </a:cubicBezTo>
                  <a:cubicBezTo>
                    <a:pt x="20" y="181"/>
                    <a:pt x="21" y="180"/>
                    <a:pt x="21" y="180"/>
                  </a:cubicBezTo>
                  <a:cubicBezTo>
                    <a:pt x="20" y="179"/>
                    <a:pt x="19" y="180"/>
                    <a:pt x="19" y="179"/>
                  </a:cubicBezTo>
                  <a:cubicBezTo>
                    <a:pt x="19" y="179"/>
                    <a:pt x="19" y="179"/>
                    <a:pt x="20" y="179"/>
                  </a:cubicBezTo>
                  <a:cubicBezTo>
                    <a:pt x="18" y="177"/>
                    <a:pt x="14" y="178"/>
                    <a:pt x="15" y="176"/>
                  </a:cubicBezTo>
                  <a:cubicBezTo>
                    <a:pt x="10" y="177"/>
                    <a:pt x="12" y="174"/>
                    <a:pt x="8" y="174"/>
                  </a:cubicBezTo>
                  <a:cubicBezTo>
                    <a:pt x="8" y="174"/>
                    <a:pt x="9" y="174"/>
                    <a:pt x="9" y="173"/>
                  </a:cubicBezTo>
                  <a:cubicBezTo>
                    <a:pt x="8" y="172"/>
                    <a:pt x="6" y="173"/>
                    <a:pt x="5" y="173"/>
                  </a:cubicBezTo>
                  <a:cubicBezTo>
                    <a:pt x="6" y="172"/>
                    <a:pt x="3" y="171"/>
                    <a:pt x="3" y="171"/>
                  </a:cubicBezTo>
                  <a:cubicBezTo>
                    <a:pt x="3" y="170"/>
                    <a:pt x="4" y="170"/>
                    <a:pt x="3" y="169"/>
                  </a:cubicBezTo>
                  <a:cubicBezTo>
                    <a:pt x="2" y="169"/>
                    <a:pt x="2" y="169"/>
                    <a:pt x="2" y="169"/>
                  </a:cubicBezTo>
                  <a:cubicBezTo>
                    <a:pt x="2" y="168"/>
                    <a:pt x="1" y="167"/>
                    <a:pt x="0" y="167"/>
                  </a:cubicBezTo>
                  <a:cubicBezTo>
                    <a:pt x="0" y="166"/>
                    <a:pt x="2" y="166"/>
                    <a:pt x="3" y="166"/>
                  </a:cubicBezTo>
                  <a:cubicBezTo>
                    <a:pt x="4" y="166"/>
                    <a:pt x="3" y="165"/>
                    <a:pt x="5" y="165"/>
                  </a:cubicBezTo>
                  <a:cubicBezTo>
                    <a:pt x="5" y="162"/>
                    <a:pt x="5" y="159"/>
                    <a:pt x="5" y="156"/>
                  </a:cubicBezTo>
                  <a:cubicBezTo>
                    <a:pt x="5" y="156"/>
                    <a:pt x="3" y="156"/>
                    <a:pt x="3" y="156"/>
                  </a:cubicBezTo>
                  <a:cubicBezTo>
                    <a:pt x="3" y="156"/>
                    <a:pt x="4" y="155"/>
                    <a:pt x="4" y="155"/>
                  </a:cubicBezTo>
                  <a:cubicBezTo>
                    <a:pt x="4" y="154"/>
                    <a:pt x="2" y="154"/>
                    <a:pt x="3" y="153"/>
                  </a:cubicBezTo>
                  <a:cubicBezTo>
                    <a:pt x="6" y="155"/>
                    <a:pt x="3" y="150"/>
                    <a:pt x="7" y="152"/>
                  </a:cubicBezTo>
                  <a:cubicBezTo>
                    <a:pt x="7" y="151"/>
                    <a:pt x="6" y="149"/>
                    <a:pt x="8" y="149"/>
                  </a:cubicBezTo>
                  <a:cubicBezTo>
                    <a:pt x="8" y="149"/>
                    <a:pt x="10" y="149"/>
                    <a:pt x="10" y="149"/>
                  </a:cubicBezTo>
                  <a:cubicBezTo>
                    <a:pt x="10" y="148"/>
                    <a:pt x="8" y="148"/>
                    <a:pt x="9" y="147"/>
                  </a:cubicBezTo>
                  <a:cubicBezTo>
                    <a:pt x="12" y="147"/>
                    <a:pt x="12" y="144"/>
                    <a:pt x="16" y="144"/>
                  </a:cubicBezTo>
                  <a:cubicBezTo>
                    <a:pt x="16" y="142"/>
                    <a:pt x="19" y="142"/>
                    <a:pt x="19" y="140"/>
                  </a:cubicBezTo>
                  <a:cubicBezTo>
                    <a:pt x="20" y="141"/>
                    <a:pt x="21" y="140"/>
                    <a:pt x="21" y="139"/>
                  </a:cubicBezTo>
                  <a:cubicBezTo>
                    <a:pt x="27" y="139"/>
                    <a:pt x="31" y="138"/>
                    <a:pt x="31" y="135"/>
                  </a:cubicBezTo>
                  <a:cubicBezTo>
                    <a:pt x="34" y="135"/>
                    <a:pt x="31" y="132"/>
                    <a:pt x="34" y="132"/>
                  </a:cubicBezTo>
                  <a:cubicBezTo>
                    <a:pt x="34" y="131"/>
                    <a:pt x="34" y="130"/>
                    <a:pt x="34" y="129"/>
                  </a:cubicBezTo>
                  <a:cubicBezTo>
                    <a:pt x="36" y="129"/>
                    <a:pt x="37" y="129"/>
                    <a:pt x="38" y="129"/>
                  </a:cubicBezTo>
                  <a:cubicBezTo>
                    <a:pt x="40" y="128"/>
                    <a:pt x="42" y="127"/>
                    <a:pt x="43" y="126"/>
                  </a:cubicBezTo>
                  <a:cubicBezTo>
                    <a:pt x="44" y="126"/>
                    <a:pt x="44" y="126"/>
                    <a:pt x="44" y="125"/>
                  </a:cubicBezTo>
                  <a:cubicBezTo>
                    <a:pt x="44" y="125"/>
                    <a:pt x="47" y="125"/>
                    <a:pt x="46" y="124"/>
                  </a:cubicBezTo>
                  <a:cubicBezTo>
                    <a:pt x="51" y="124"/>
                    <a:pt x="51" y="123"/>
                    <a:pt x="55" y="123"/>
                  </a:cubicBezTo>
                  <a:cubicBezTo>
                    <a:pt x="54" y="125"/>
                    <a:pt x="60" y="123"/>
                    <a:pt x="58" y="125"/>
                  </a:cubicBezTo>
                  <a:cubicBezTo>
                    <a:pt x="60" y="124"/>
                    <a:pt x="68" y="125"/>
                    <a:pt x="68" y="123"/>
                  </a:cubicBezTo>
                  <a:cubicBezTo>
                    <a:pt x="73" y="123"/>
                    <a:pt x="77" y="123"/>
                    <a:pt x="79" y="121"/>
                  </a:cubicBezTo>
                  <a:cubicBezTo>
                    <a:pt x="80" y="121"/>
                    <a:pt x="82" y="121"/>
                    <a:pt x="82" y="121"/>
                  </a:cubicBezTo>
                  <a:cubicBezTo>
                    <a:pt x="84" y="121"/>
                    <a:pt x="84" y="121"/>
                    <a:pt x="86" y="121"/>
                  </a:cubicBezTo>
                  <a:cubicBezTo>
                    <a:pt x="88" y="121"/>
                    <a:pt x="90" y="120"/>
                    <a:pt x="92" y="121"/>
                  </a:cubicBezTo>
                  <a:cubicBezTo>
                    <a:pt x="92" y="121"/>
                    <a:pt x="92" y="121"/>
                    <a:pt x="93" y="121"/>
                  </a:cubicBezTo>
                  <a:cubicBezTo>
                    <a:pt x="95" y="121"/>
                    <a:pt x="99" y="122"/>
                    <a:pt x="104" y="122"/>
                  </a:cubicBezTo>
                  <a:cubicBezTo>
                    <a:pt x="106" y="121"/>
                    <a:pt x="109" y="120"/>
                    <a:pt x="111" y="121"/>
                  </a:cubicBezTo>
                  <a:cubicBezTo>
                    <a:pt x="112" y="122"/>
                    <a:pt x="112" y="121"/>
                    <a:pt x="115" y="121"/>
                  </a:cubicBezTo>
                  <a:cubicBezTo>
                    <a:pt x="115" y="121"/>
                    <a:pt x="116" y="122"/>
                    <a:pt x="116" y="122"/>
                  </a:cubicBezTo>
                  <a:cubicBezTo>
                    <a:pt x="116" y="122"/>
                    <a:pt x="114" y="122"/>
                    <a:pt x="114" y="122"/>
                  </a:cubicBezTo>
                  <a:cubicBezTo>
                    <a:pt x="114" y="123"/>
                    <a:pt x="115" y="123"/>
                    <a:pt x="115" y="123"/>
                  </a:cubicBezTo>
                  <a:cubicBezTo>
                    <a:pt x="115" y="123"/>
                    <a:pt x="114" y="123"/>
                    <a:pt x="114" y="123"/>
                  </a:cubicBezTo>
                  <a:cubicBezTo>
                    <a:pt x="114" y="124"/>
                    <a:pt x="115" y="124"/>
                    <a:pt x="115" y="124"/>
                  </a:cubicBezTo>
                  <a:cubicBezTo>
                    <a:pt x="115" y="126"/>
                    <a:pt x="113" y="127"/>
                    <a:pt x="116" y="128"/>
                  </a:cubicBezTo>
                  <a:cubicBezTo>
                    <a:pt x="116" y="129"/>
                    <a:pt x="117" y="128"/>
                    <a:pt x="119" y="129"/>
                  </a:cubicBezTo>
                  <a:cubicBezTo>
                    <a:pt x="118" y="129"/>
                    <a:pt x="120" y="129"/>
                    <a:pt x="121" y="129"/>
                  </a:cubicBezTo>
                  <a:cubicBezTo>
                    <a:pt x="121" y="129"/>
                    <a:pt x="120" y="130"/>
                    <a:pt x="121" y="130"/>
                  </a:cubicBezTo>
                  <a:cubicBezTo>
                    <a:pt x="122" y="131"/>
                    <a:pt x="124" y="130"/>
                    <a:pt x="124" y="131"/>
                  </a:cubicBezTo>
                  <a:cubicBezTo>
                    <a:pt x="127" y="130"/>
                    <a:pt x="129" y="132"/>
                    <a:pt x="131" y="131"/>
                  </a:cubicBezTo>
                  <a:cubicBezTo>
                    <a:pt x="132" y="131"/>
                    <a:pt x="131" y="132"/>
                    <a:pt x="132" y="132"/>
                  </a:cubicBezTo>
                  <a:cubicBezTo>
                    <a:pt x="133" y="132"/>
                    <a:pt x="134" y="132"/>
                    <a:pt x="136" y="132"/>
                  </a:cubicBezTo>
                  <a:cubicBezTo>
                    <a:pt x="137" y="132"/>
                    <a:pt x="137" y="133"/>
                    <a:pt x="137" y="133"/>
                  </a:cubicBezTo>
                  <a:cubicBezTo>
                    <a:pt x="138" y="133"/>
                    <a:pt x="139" y="133"/>
                    <a:pt x="139" y="133"/>
                  </a:cubicBezTo>
                  <a:cubicBezTo>
                    <a:pt x="140" y="134"/>
                    <a:pt x="141" y="133"/>
                    <a:pt x="142" y="134"/>
                  </a:cubicBezTo>
                  <a:cubicBezTo>
                    <a:pt x="143" y="134"/>
                    <a:pt x="143" y="135"/>
                    <a:pt x="143" y="135"/>
                  </a:cubicBezTo>
                  <a:cubicBezTo>
                    <a:pt x="144" y="135"/>
                    <a:pt x="145" y="134"/>
                    <a:pt x="146" y="134"/>
                  </a:cubicBezTo>
                  <a:cubicBezTo>
                    <a:pt x="146" y="134"/>
                    <a:pt x="147" y="135"/>
                    <a:pt x="147" y="135"/>
                  </a:cubicBezTo>
                  <a:cubicBezTo>
                    <a:pt x="148" y="135"/>
                    <a:pt x="149" y="135"/>
                    <a:pt x="149" y="135"/>
                  </a:cubicBezTo>
                  <a:cubicBezTo>
                    <a:pt x="150" y="134"/>
                    <a:pt x="151" y="134"/>
                    <a:pt x="151" y="134"/>
                  </a:cubicBezTo>
                  <a:cubicBezTo>
                    <a:pt x="151" y="134"/>
                    <a:pt x="153" y="133"/>
                    <a:pt x="152" y="133"/>
                  </a:cubicBezTo>
                  <a:cubicBezTo>
                    <a:pt x="150" y="132"/>
                    <a:pt x="155" y="132"/>
                    <a:pt x="155" y="131"/>
                  </a:cubicBezTo>
                  <a:cubicBezTo>
                    <a:pt x="158" y="131"/>
                    <a:pt x="158" y="130"/>
                    <a:pt x="161" y="130"/>
                  </a:cubicBezTo>
                  <a:cubicBezTo>
                    <a:pt x="162" y="130"/>
                    <a:pt x="162" y="131"/>
                    <a:pt x="162" y="131"/>
                  </a:cubicBezTo>
                  <a:cubicBezTo>
                    <a:pt x="163" y="131"/>
                    <a:pt x="165" y="131"/>
                    <a:pt x="166" y="131"/>
                  </a:cubicBezTo>
                  <a:cubicBezTo>
                    <a:pt x="167" y="131"/>
                    <a:pt x="168" y="132"/>
                    <a:pt x="168" y="132"/>
                  </a:cubicBezTo>
                  <a:cubicBezTo>
                    <a:pt x="169" y="132"/>
                    <a:pt x="170" y="131"/>
                    <a:pt x="171" y="131"/>
                  </a:cubicBezTo>
                  <a:cubicBezTo>
                    <a:pt x="171" y="131"/>
                    <a:pt x="171" y="132"/>
                    <a:pt x="171" y="132"/>
                  </a:cubicBezTo>
                  <a:cubicBezTo>
                    <a:pt x="172" y="132"/>
                    <a:pt x="173" y="131"/>
                    <a:pt x="175" y="132"/>
                  </a:cubicBezTo>
                  <a:cubicBezTo>
                    <a:pt x="176" y="132"/>
                    <a:pt x="173" y="132"/>
                    <a:pt x="173" y="132"/>
                  </a:cubicBezTo>
                  <a:cubicBezTo>
                    <a:pt x="174" y="133"/>
                    <a:pt x="180" y="133"/>
                    <a:pt x="183" y="133"/>
                  </a:cubicBezTo>
                  <a:cubicBezTo>
                    <a:pt x="183" y="135"/>
                    <a:pt x="191" y="134"/>
                    <a:pt x="193" y="133"/>
                  </a:cubicBezTo>
                  <a:cubicBezTo>
                    <a:pt x="194" y="134"/>
                    <a:pt x="198" y="133"/>
                    <a:pt x="199" y="133"/>
                  </a:cubicBezTo>
                  <a:cubicBezTo>
                    <a:pt x="200" y="134"/>
                    <a:pt x="199" y="133"/>
                    <a:pt x="201" y="133"/>
                  </a:cubicBezTo>
                  <a:cubicBezTo>
                    <a:pt x="203" y="133"/>
                    <a:pt x="204" y="134"/>
                    <a:pt x="206" y="134"/>
                  </a:cubicBezTo>
                  <a:cubicBezTo>
                    <a:pt x="208" y="134"/>
                    <a:pt x="208" y="133"/>
                    <a:pt x="211" y="133"/>
                  </a:cubicBezTo>
                  <a:cubicBezTo>
                    <a:pt x="212" y="132"/>
                    <a:pt x="211" y="130"/>
                    <a:pt x="214" y="130"/>
                  </a:cubicBezTo>
                  <a:cubicBezTo>
                    <a:pt x="214" y="129"/>
                    <a:pt x="213" y="129"/>
                    <a:pt x="213" y="128"/>
                  </a:cubicBezTo>
                  <a:cubicBezTo>
                    <a:pt x="216" y="128"/>
                    <a:pt x="216" y="125"/>
                    <a:pt x="219" y="126"/>
                  </a:cubicBezTo>
                  <a:cubicBezTo>
                    <a:pt x="219" y="125"/>
                    <a:pt x="218" y="124"/>
                    <a:pt x="215" y="124"/>
                  </a:cubicBezTo>
                  <a:cubicBezTo>
                    <a:pt x="215" y="124"/>
                    <a:pt x="216" y="123"/>
                    <a:pt x="216" y="122"/>
                  </a:cubicBezTo>
                  <a:cubicBezTo>
                    <a:pt x="215" y="121"/>
                    <a:pt x="209" y="121"/>
                    <a:pt x="208" y="120"/>
                  </a:cubicBezTo>
                  <a:cubicBezTo>
                    <a:pt x="206" y="121"/>
                    <a:pt x="203" y="120"/>
                    <a:pt x="202" y="122"/>
                  </a:cubicBezTo>
                  <a:cubicBezTo>
                    <a:pt x="201" y="122"/>
                    <a:pt x="201" y="121"/>
                    <a:pt x="201" y="121"/>
                  </a:cubicBezTo>
                  <a:cubicBezTo>
                    <a:pt x="199" y="120"/>
                    <a:pt x="196" y="121"/>
                    <a:pt x="194" y="121"/>
                  </a:cubicBezTo>
                  <a:cubicBezTo>
                    <a:pt x="193" y="121"/>
                    <a:pt x="193" y="122"/>
                    <a:pt x="191" y="122"/>
                  </a:cubicBezTo>
                  <a:cubicBezTo>
                    <a:pt x="188" y="122"/>
                    <a:pt x="189" y="120"/>
                    <a:pt x="184" y="120"/>
                  </a:cubicBezTo>
                  <a:cubicBezTo>
                    <a:pt x="184" y="119"/>
                    <a:pt x="183" y="119"/>
                    <a:pt x="183" y="118"/>
                  </a:cubicBezTo>
                  <a:cubicBezTo>
                    <a:pt x="182" y="118"/>
                    <a:pt x="181" y="118"/>
                    <a:pt x="181" y="118"/>
                  </a:cubicBezTo>
                  <a:cubicBezTo>
                    <a:pt x="180" y="117"/>
                    <a:pt x="179" y="117"/>
                    <a:pt x="177" y="117"/>
                  </a:cubicBezTo>
                  <a:cubicBezTo>
                    <a:pt x="179" y="115"/>
                    <a:pt x="178" y="113"/>
                    <a:pt x="177" y="111"/>
                  </a:cubicBezTo>
                  <a:cubicBezTo>
                    <a:pt x="174" y="112"/>
                    <a:pt x="171" y="110"/>
                    <a:pt x="171" y="113"/>
                  </a:cubicBezTo>
                  <a:cubicBezTo>
                    <a:pt x="168" y="112"/>
                    <a:pt x="168" y="113"/>
                    <a:pt x="165" y="112"/>
                  </a:cubicBezTo>
                  <a:cubicBezTo>
                    <a:pt x="165" y="113"/>
                    <a:pt x="165" y="113"/>
                    <a:pt x="164" y="113"/>
                  </a:cubicBezTo>
                  <a:cubicBezTo>
                    <a:pt x="165" y="114"/>
                    <a:pt x="166" y="114"/>
                    <a:pt x="166" y="114"/>
                  </a:cubicBezTo>
                  <a:cubicBezTo>
                    <a:pt x="167" y="115"/>
                    <a:pt x="166" y="115"/>
                    <a:pt x="168" y="115"/>
                  </a:cubicBezTo>
                  <a:cubicBezTo>
                    <a:pt x="167" y="117"/>
                    <a:pt x="167" y="116"/>
                    <a:pt x="169" y="117"/>
                  </a:cubicBezTo>
                  <a:cubicBezTo>
                    <a:pt x="170" y="118"/>
                    <a:pt x="168" y="118"/>
                    <a:pt x="167" y="118"/>
                  </a:cubicBezTo>
                  <a:cubicBezTo>
                    <a:pt x="167" y="118"/>
                    <a:pt x="166" y="120"/>
                    <a:pt x="165" y="120"/>
                  </a:cubicBezTo>
                  <a:cubicBezTo>
                    <a:pt x="163" y="119"/>
                    <a:pt x="165" y="121"/>
                    <a:pt x="161" y="121"/>
                  </a:cubicBezTo>
                  <a:cubicBezTo>
                    <a:pt x="161" y="120"/>
                    <a:pt x="160" y="120"/>
                    <a:pt x="159" y="120"/>
                  </a:cubicBezTo>
                  <a:cubicBezTo>
                    <a:pt x="159" y="119"/>
                    <a:pt x="160" y="119"/>
                    <a:pt x="161" y="119"/>
                  </a:cubicBezTo>
                  <a:cubicBezTo>
                    <a:pt x="160" y="118"/>
                    <a:pt x="157" y="117"/>
                    <a:pt x="159" y="116"/>
                  </a:cubicBezTo>
                  <a:cubicBezTo>
                    <a:pt x="158" y="116"/>
                    <a:pt x="156" y="116"/>
                    <a:pt x="155" y="116"/>
                  </a:cubicBezTo>
                  <a:cubicBezTo>
                    <a:pt x="155" y="116"/>
                    <a:pt x="157" y="116"/>
                    <a:pt x="157" y="116"/>
                  </a:cubicBezTo>
                  <a:cubicBezTo>
                    <a:pt x="157" y="116"/>
                    <a:pt x="155" y="114"/>
                    <a:pt x="152" y="114"/>
                  </a:cubicBezTo>
                  <a:cubicBezTo>
                    <a:pt x="153" y="111"/>
                    <a:pt x="150" y="111"/>
                    <a:pt x="150" y="109"/>
                  </a:cubicBezTo>
                  <a:cubicBezTo>
                    <a:pt x="151" y="108"/>
                    <a:pt x="148" y="109"/>
                    <a:pt x="147" y="108"/>
                  </a:cubicBezTo>
                  <a:cubicBezTo>
                    <a:pt x="147" y="108"/>
                    <a:pt x="149" y="108"/>
                    <a:pt x="148" y="107"/>
                  </a:cubicBezTo>
                  <a:cubicBezTo>
                    <a:pt x="146" y="107"/>
                    <a:pt x="146" y="108"/>
                    <a:pt x="144" y="107"/>
                  </a:cubicBezTo>
                  <a:cubicBezTo>
                    <a:pt x="144" y="107"/>
                    <a:pt x="146" y="106"/>
                    <a:pt x="145" y="106"/>
                  </a:cubicBezTo>
                  <a:cubicBezTo>
                    <a:pt x="145" y="106"/>
                    <a:pt x="144" y="106"/>
                    <a:pt x="144" y="106"/>
                  </a:cubicBezTo>
                  <a:cubicBezTo>
                    <a:pt x="143" y="107"/>
                    <a:pt x="144" y="106"/>
                    <a:pt x="143" y="105"/>
                  </a:cubicBezTo>
                  <a:cubicBezTo>
                    <a:pt x="139" y="106"/>
                    <a:pt x="139" y="104"/>
                    <a:pt x="135" y="105"/>
                  </a:cubicBezTo>
                  <a:cubicBezTo>
                    <a:pt x="135" y="104"/>
                    <a:pt x="134" y="104"/>
                    <a:pt x="134" y="104"/>
                  </a:cubicBezTo>
                  <a:cubicBezTo>
                    <a:pt x="133" y="103"/>
                    <a:pt x="134" y="103"/>
                    <a:pt x="134" y="103"/>
                  </a:cubicBezTo>
                  <a:cubicBezTo>
                    <a:pt x="133" y="102"/>
                    <a:pt x="132" y="103"/>
                    <a:pt x="132" y="103"/>
                  </a:cubicBezTo>
                  <a:cubicBezTo>
                    <a:pt x="131" y="102"/>
                    <a:pt x="131" y="101"/>
                    <a:pt x="131" y="101"/>
                  </a:cubicBezTo>
                  <a:cubicBezTo>
                    <a:pt x="130" y="102"/>
                    <a:pt x="129" y="101"/>
                    <a:pt x="129" y="101"/>
                  </a:cubicBezTo>
                  <a:cubicBezTo>
                    <a:pt x="128" y="100"/>
                    <a:pt x="127" y="100"/>
                    <a:pt x="128" y="100"/>
                  </a:cubicBezTo>
                  <a:cubicBezTo>
                    <a:pt x="124" y="100"/>
                    <a:pt x="125" y="100"/>
                    <a:pt x="122" y="100"/>
                  </a:cubicBezTo>
                  <a:cubicBezTo>
                    <a:pt x="121" y="100"/>
                    <a:pt x="121" y="101"/>
                    <a:pt x="120" y="101"/>
                  </a:cubicBezTo>
                  <a:cubicBezTo>
                    <a:pt x="119" y="102"/>
                    <a:pt x="122" y="101"/>
                    <a:pt x="122" y="103"/>
                  </a:cubicBezTo>
                  <a:cubicBezTo>
                    <a:pt x="122" y="103"/>
                    <a:pt x="123" y="104"/>
                    <a:pt x="124" y="104"/>
                  </a:cubicBezTo>
                  <a:cubicBezTo>
                    <a:pt x="124" y="104"/>
                    <a:pt x="124" y="105"/>
                    <a:pt x="126" y="105"/>
                  </a:cubicBezTo>
                  <a:cubicBezTo>
                    <a:pt x="124" y="106"/>
                    <a:pt x="128" y="106"/>
                    <a:pt x="129" y="106"/>
                  </a:cubicBezTo>
                  <a:cubicBezTo>
                    <a:pt x="129" y="107"/>
                    <a:pt x="129" y="108"/>
                    <a:pt x="131" y="108"/>
                  </a:cubicBezTo>
                  <a:cubicBezTo>
                    <a:pt x="132" y="107"/>
                    <a:pt x="131" y="108"/>
                    <a:pt x="132" y="108"/>
                  </a:cubicBezTo>
                  <a:cubicBezTo>
                    <a:pt x="133" y="109"/>
                    <a:pt x="135" y="109"/>
                    <a:pt x="135" y="110"/>
                  </a:cubicBezTo>
                  <a:cubicBezTo>
                    <a:pt x="137" y="109"/>
                    <a:pt x="137" y="110"/>
                    <a:pt x="137" y="110"/>
                  </a:cubicBezTo>
                  <a:cubicBezTo>
                    <a:pt x="138" y="110"/>
                    <a:pt x="139" y="110"/>
                    <a:pt x="138" y="110"/>
                  </a:cubicBezTo>
                  <a:cubicBezTo>
                    <a:pt x="139" y="110"/>
                    <a:pt x="140" y="111"/>
                    <a:pt x="140" y="110"/>
                  </a:cubicBezTo>
                  <a:cubicBezTo>
                    <a:pt x="143" y="110"/>
                    <a:pt x="140" y="113"/>
                    <a:pt x="143" y="112"/>
                  </a:cubicBezTo>
                  <a:cubicBezTo>
                    <a:pt x="143" y="113"/>
                    <a:pt x="139" y="112"/>
                    <a:pt x="137" y="112"/>
                  </a:cubicBezTo>
                  <a:cubicBezTo>
                    <a:pt x="138" y="113"/>
                    <a:pt x="139" y="113"/>
                    <a:pt x="139" y="113"/>
                  </a:cubicBezTo>
                  <a:cubicBezTo>
                    <a:pt x="140" y="114"/>
                    <a:pt x="138" y="116"/>
                    <a:pt x="139" y="116"/>
                  </a:cubicBezTo>
                  <a:cubicBezTo>
                    <a:pt x="139" y="116"/>
                    <a:pt x="136" y="116"/>
                    <a:pt x="134" y="117"/>
                  </a:cubicBezTo>
                  <a:cubicBezTo>
                    <a:pt x="136" y="116"/>
                    <a:pt x="135" y="115"/>
                    <a:pt x="136" y="115"/>
                  </a:cubicBezTo>
                  <a:cubicBezTo>
                    <a:pt x="136" y="114"/>
                    <a:pt x="136" y="113"/>
                    <a:pt x="134" y="113"/>
                  </a:cubicBezTo>
                  <a:cubicBezTo>
                    <a:pt x="133" y="113"/>
                    <a:pt x="135" y="113"/>
                    <a:pt x="133" y="112"/>
                  </a:cubicBezTo>
                  <a:cubicBezTo>
                    <a:pt x="131" y="111"/>
                    <a:pt x="129" y="112"/>
                    <a:pt x="130" y="110"/>
                  </a:cubicBezTo>
                  <a:cubicBezTo>
                    <a:pt x="125" y="111"/>
                    <a:pt x="125" y="109"/>
                    <a:pt x="122" y="109"/>
                  </a:cubicBezTo>
                  <a:cubicBezTo>
                    <a:pt x="121" y="108"/>
                    <a:pt x="119" y="108"/>
                    <a:pt x="118" y="106"/>
                  </a:cubicBezTo>
                  <a:cubicBezTo>
                    <a:pt x="117" y="106"/>
                    <a:pt x="117" y="107"/>
                    <a:pt x="117" y="106"/>
                  </a:cubicBezTo>
                  <a:cubicBezTo>
                    <a:pt x="117" y="105"/>
                    <a:pt x="115" y="106"/>
                    <a:pt x="115" y="105"/>
                  </a:cubicBezTo>
                  <a:cubicBezTo>
                    <a:pt x="114" y="105"/>
                    <a:pt x="115" y="105"/>
                    <a:pt x="115" y="105"/>
                  </a:cubicBezTo>
                  <a:cubicBezTo>
                    <a:pt x="114" y="104"/>
                    <a:pt x="112" y="105"/>
                    <a:pt x="111" y="105"/>
                  </a:cubicBezTo>
                  <a:cubicBezTo>
                    <a:pt x="110" y="104"/>
                    <a:pt x="112" y="104"/>
                    <a:pt x="113" y="104"/>
                  </a:cubicBezTo>
                  <a:cubicBezTo>
                    <a:pt x="111" y="103"/>
                    <a:pt x="106" y="103"/>
                    <a:pt x="103" y="104"/>
                  </a:cubicBezTo>
                  <a:cubicBezTo>
                    <a:pt x="102" y="104"/>
                    <a:pt x="105" y="104"/>
                    <a:pt x="105" y="104"/>
                  </a:cubicBezTo>
                  <a:cubicBezTo>
                    <a:pt x="104" y="105"/>
                    <a:pt x="103" y="104"/>
                    <a:pt x="102" y="105"/>
                  </a:cubicBezTo>
                  <a:cubicBezTo>
                    <a:pt x="100" y="105"/>
                    <a:pt x="100" y="107"/>
                    <a:pt x="98" y="106"/>
                  </a:cubicBezTo>
                  <a:cubicBezTo>
                    <a:pt x="94" y="106"/>
                    <a:pt x="93" y="105"/>
                    <a:pt x="88" y="105"/>
                  </a:cubicBezTo>
                  <a:cubicBezTo>
                    <a:pt x="86" y="105"/>
                    <a:pt x="87" y="107"/>
                    <a:pt x="84" y="106"/>
                  </a:cubicBezTo>
                  <a:cubicBezTo>
                    <a:pt x="84" y="107"/>
                    <a:pt x="84" y="108"/>
                    <a:pt x="84" y="109"/>
                  </a:cubicBezTo>
                  <a:cubicBezTo>
                    <a:pt x="81" y="110"/>
                    <a:pt x="75" y="109"/>
                    <a:pt x="76" y="112"/>
                  </a:cubicBezTo>
                  <a:cubicBezTo>
                    <a:pt x="70" y="112"/>
                    <a:pt x="75" y="114"/>
                    <a:pt x="69" y="114"/>
                  </a:cubicBezTo>
                  <a:cubicBezTo>
                    <a:pt x="69" y="115"/>
                    <a:pt x="72" y="116"/>
                    <a:pt x="70" y="116"/>
                  </a:cubicBezTo>
                  <a:cubicBezTo>
                    <a:pt x="70" y="118"/>
                    <a:pt x="68" y="116"/>
                    <a:pt x="66" y="118"/>
                  </a:cubicBezTo>
                  <a:cubicBezTo>
                    <a:pt x="66" y="118"/>
                    <a:pt x="66" y="118"/>
                    <a:pt x="67" y="119"/>
                  </a:cubicBezTo>
                  <a:cubicBezTo>
                    <a:pt x="67" y="120"/>
                    <a:pt x="64" y="119"/>
                    <a:pt x="62" y="119"/>
                  </a:cubicBezTo>
                  <a:cubicBezTo>
                    <a:pt x="61" y="119"/>
                    <a:pt x="61" y="120"/>
                    <a:pt x="60" y="121"/>
                  </a:cubicBezTo>
                  <a:cubicBezTo>
                    <a:pt x="57" y="121"/>
                    <a:pt x="52" y="120"/>
                    <a:pt x="49" y="122"/>
                  </a:cubicBezTo>
                  <a:cubicBezTo>
                    <a:pt x="48" y="122"/>
                    <a:pt x="47" y="121"/>
                    <a:pt x="46" y="120"/>
                  </a:cubicBezTo>
                  <a:cubicBezTo>
                    <a:pt x="42" y="120"/>
                    <a:pt x="37" y="121"/>
                    <a:pt x="35" y="120"/>
                  </a:cubicBezTo>
                  <a:cubicBezTo>
                    <a:pt x="36" y="118"/>
                    <a:pt x="37" y="116"/>
                    <a:pt x="34" y="115"/>
                  </a:cubicBezTo>
                  <a:cubicBezTo>
                    <a:pt x="34" y="114"/>
                    <a:pt x="36" y="114"/>
                    <a:pt x="36" y="113"/>
                  </a:cubicBezTo>
                  <a:cubicBezTo>
                    <a:pt x="37" y="112"/>
                    <a:pt x="35" y="110"/>
                    <a:pt x="37" y="109"/>
                  </a:cubicBezTo>
                  <a:cubicBezTo>
                    <a:pt x="37" y="108"/>
                    <a:pt x="37" y="107"/>
                    <a:pt x="34" y="106"/>
                  </a:cubicBezTo>
                  <a:cubicBezTo>
                    <a:pt x="35" y="106"/>
                    <a:pt x="37" y="106"/>
                    <a:pt x="36" y="105"/>
                  </a:cubicBezTo>
                  <a:cubicBezTo>
                    <a:pt x="39" y="105"/>
                    <a:pt x="45" y="104"/>
                    <a:pt x="44" y="106"/>
                  </a:cubicBezTo>
                  <a:cubicBezTo>
                    <a:pt x="47" y="105"/>
                    <a:pt x="56" y="107"/>
                    <a:pt x="58" y="106"/>
                  </a:cubicBezTo>
                  <a:cubicBezTo>
                    <a:pt x="59" y="105"/>
                    <a:pt x="59" y="106"/>
                    <a:pt x="60" y="106"/>
                  </a:cubicBezTo>
                  <a:cubicBezTo>
                    <a:pt x="60" y="106"/>
                    <a:pt x="61" y="105"/>
                    <a:pt x="61" y="105"/>
                  </a:cubicBezTo>
                  <a:cubicBezTo>
                    <a:pt x="61" y="105"/>
                    <a:pt x="61" y="106"/>
                    <a:pt x="61" y="106"/>
                  </a:cubicBezTo>
                  <a:cubicBezTo>
                    <a:pt x="64" y="106"/>
                    <a:pt x="65" y="105"/>
                    <a:pt x="66" y="104"/>
                  </a:cubicBezTo>
                  <a:cubicBezTo>
                    <a:pt x="66" y="103"/>
                    <a:pt x="69" y="100"/>
                    <a:pt x="66" y="99"/>
                  </a:cubicBezTo>
                  <a:cubicBezTo>
                    <a:pt x="65" y="99"/>
                    <a:pt x="67" y="98"/>
                    <a:pt x="65" y="97"/>
                  </a:cubicBezTo>
                  <a:cubicBezTo>
                    <a:pt x="65" y="97"/>
                    <a:pt x="63" y="97"/>
                    <a:pt x="62" y="97"/>
                  </a:cubicBezTo>
                  <a:cubicBezTo>
                    <a:pt x="63" y="96"/>
                    <a:pt x="63" y="96"/>
                    <a:pt x="63" y="95"/>
                  </a:cubicBezTo>
                  <a:cubicBezTo>
                    <a:pt x="62" y="95"/>
                    <a:pt x="61" y="96"/>
                    <a:pt x="61" y="96"/>
                  </a:cubicBezTo>
                  <a:cubicBezTo>
                    <a:pt x="60" y="96"/>
                    <a:pt x="61" y="95"/>
                    <a:pt x="60" y="95"/>
                  </a:cubicBezTo>
                  <a:cubicBezTo>
                    <a:pt x="59" y="95"/>
                    <a:pt x="57" y="95"/>
                    <a:pt x="55" y="94"/>
                  </a:cubicBezTo>
                  <a:cubicBezTo>
                    <a:pt x="55" y="94"/>
                    <a:pt x="55" y="94"/>
                    <a:pt x="54" y="94"/>
                  </a:cubicBezTo>
                  <a:cubicBezTo>
                    <a:pt x="53" y="94"/>
                    <a:pt x="52" y="94"/>
                    <a:pt x="52" y="93"/>
                  </a:cubicBezTo>
                  <a:cubicBezTo>
                    <a:pt x="51" y="92"/>
                    <a:pt x="55" y="93"/>
                    <a:pt x="54" y="93"/>
                  </a:cubicBezTo>
                  <a:cubicBezTo>
                    <a:pt x="57" y="92"/>
                    <a:pt x="59" y="91"/>
                    <a:pt x="65" y="92"/>
                  </a:cubicBezTo>
                  <a:cubicBezTo>
                    <a:pt x="66" y="91"/>
                    <a:pt x="64" y="91"/>
                    <a:pt x="63" y="91"/>
                  </a:cubicBezTo>
                  <a:cubicBezTo>
                    <a:pt x="64" y="89"/>
                    <a:pt x="67" y="91"/>
                    <a:pt x="69" y="91"/>
                  </a:cubicBezTo>
                  <a:cubicBezTo>
                    <a:pt x="70" y="91"/>
                    <a:pt x="72" y="90"/>
                    <a:pt x="72" y="91"/>
                  </a:cubicBezTo>
                  <a:cubicBezTo>
                    <a:pt x="74" y="90"/>
                    <a:pt x="74" y="88"/>
                    <a:pt x="78" y="88"/>
                  </a:cubicBezTo>
                  <a:cubicBezTo>
                    <a:pt x="77" y="87"/>
                    <a:pt x="81" y="88"/>
                    <a:pt x="80" y="86"/>
                  </a:cubicBezTo>
                  <a:cubicBezTo>
                    <a:pt x="82" y="86"/>
                    <a:pt x="84" y="86"/>
                    <a:pt x="86" y="86"/>
                  </a:cubicBezTo>
                  <a:cubicBezTo>
                    <a:pt x="86" y="86"/>
                    <a:pt x="85" y="86"/>
                    <a:pt x="84" y="86"/>
                  </a:cubicBezTo>
                  <a:cubicBezTo>
                    <a:pt x="84" y="85"/>
                    <a:pt x="87" y="85"/>
                    <a:pt x="86" y="84"/>
                  </a:cubicBezTo>
                  <a:cubicBezTo>
                    <a:pt x="89" y="84"/>
                    <a:pt x="88" y="84"/>
                    <a:pt x="90" y="84"/>
                  </a:cubicBezTo>
                  <a:cubicBezTo>
                    <a:pt x="88" y="81"/>
                    <a:pt x="92" y="82"/>
                    <a:pt x="92" y="80"/>
                  </a:cubicBezTo>
                  <a:cubicBezTo>
                    <a:pt x="93" y="80"/>
                    <a:pt x="95" y="80"/>
                    <a:pt x="96" y="80"/>
                  </a:cubicBezTo>
                  <a:cubicBezTo>
                    <a:pt x="97" y="80"/>
                    <a:pt x="97" y="79"/>
                    <a:pt x="98" y="79"/>
                  </a:cubicBezTo>
                  <a:cubicBezTo>
                    <a:pt x="99" y="79"/>
                    <a:pt x="99" y="79"/>
                    <a:pt x="99" y="79"/>
                  </a:cubicBezTo>
                  <a:cubicBezTo>
                    <a:pt x="100" y="79"/>
                    <a:pt x="100" y="79"/>
                    <a:pt x="100" y="79"/>
                  </a:cubicBezTo>
                  <a:cubicBezTo>
                    <a:pt x="101" y="79"/>
                    <a:pt x="103" y="79"/>
                    <a:pt x="104" y="79"/>
                  </a:cubicBezTo>
                  <a:cubicBezTo>
                    <a:pt x="105" y="79"/>
                    <a:pt x="105" y="77"/>
                    <a:pt x="108" y="78"/>
                  </a:cubicBezTo>
                  <a:cubicBezTo>
                    <a:pt x="107" y="77"/>
                    <a:pt x="104" y="77"/>
                    <a:pt x="105" y="75"/>
                  </a:cubicBezTo>
                  <a:cubicBezTo>
                    <a:pt x="107" y="75"/>
                    <a:pt x="106" y="75"/>
                    <a:pt x="106" y="73"/>
                  </a:cubicBezTo>
                  <a:cubicBezTo>
                    <a:pt x="106" y="72"/>
                    <a:pt x="107" y="71"/>
                    <a:pt x="107" y="70"/>
                  </a:cubicBezTo>
                  <a:cubicBezTo>
                    <a:pt x="108" y="70"/>
                    <a:pt x="109" y="70"/>
                    <a:pt x="111" y="70"/>
                  </a:cubicBezTo>
                  <a:cubicBezTo>
                    <a:pt x="114" y="70"/>
                    <a:pt x="108" y="68"/>
                    <a:pt x="113" y="69"/>
                  </a:cubicBezTo>
                  <a:cubicBezTo>
                    <a:pt x="113" y="69"/>
                    <a:pt x="114" y="69"/>
                    <a:pt x="115" y="69"/>
                  </a:cubicBezTo>
                  <a:cubicBezTo>
                    <a:pt x="113" y="70"/>
                    <a:pt x="113" y="69"/>
                    <a:pt x="114" y="70"/>
                  </a:cubicBezTo>
                  <a:cubicBezTo>
                    <a:pt x="114" y="71"/>
                    <a:pt x="113" y="72"/>
                    <a:pt x="116" y="72"/>
                  </a:cubicBezTo>
                  <a:cubicBezTo>
                    <a:pt x="116" y="73"/>
                    <a:pt x="116" y="73"/>
                    <a:pt x="115" y="73"/>
                  </a:cubicBezTo>
                  <a:cubicBezTo>
                    <a:pt x="115" y="74"/>
                    <a:pt x="119" y="73"/>
                    <a:pt x="121" y="74"/>
                  </a:cubicBezTo>
                  <a:cubicBezTo>
                    <a:pt x="120" y="75"/>
                    <a:pt x="114" y="74"/>
                    <a:pt x="114" y="76"/>
                  </a:cubicBezTo>
                  <a:cubicBezTo>
                    <a:pt x="113" y="77"/>
                    <a:pt x="116" y="77"/>
                    <a:pt x="117" y="77"/>
                  </a:cubicBezTo>
                  <a:cubicBezTo>
                    <a:pt x="118" y="78"/>
                    <a:pt x="118" y="78"/>
                    <a:pt x="120" y="78"/>
                  </a:cubicBezTo>
                  <a:cubicBezTo>
                    <a:pt x="119" y="77"/>
                    <a:pt x="116" y="77"/>
                    <a:pt x="121" y="77"/>
                  </a:cubicBezTo>
                  <a:cubicBezTo>
                    <a:pt x="122" y="77"/>
                    <a:pt x="123" y="77"/>
                    <a:pt x="125" y="77"/>
                  </a:cubicBezTo>
                  <a:cubicBezTo>
                    <a:pt x="126" y="77"/>
                    <a:pt x="127" y="78"/>
                    <a:pt x="129" y="78"/>
                  </a:cubicBezTo>
                  <a:cubicBezTo>
                    <a:pt x="131" y="78"/>
                    <a:pt x="132" y="77"/>
                    <a:pt x="134" y="77"/>
                  </a:cubicBezTo>
                  <a:cubicBezTo>
                    <a:pt x="135" y="77"/>
                    <a:pt x="138" y="78"/>
                    <a:pt x="139" y="77"/>
                  </a:cubicBezTo>
                  <a:cubicBezTo>
                    <a:pt x="140" y="77"/>
                    <a:pt x="139" y="77"/>
                    <a:pt x="139" y="77"/>
                  </a:cubicBezTo>
                  <a:cubicBezTo>
                    <a:pt x="142" y="76"/>
                    <a:pt x="145" y="77"/>
                    <a:pt x="146" y="76"/>
                  </a:cubicBezTo>
                  <a:cubicBezTo>
                    <a:pt x="150" y="78"/>
                    <a:pt x="153" y="74"/>
                    <a:pt x="155" y="75"/>
                  </a:cubicBezTo>
                  <a:cubicBezTo>
                    <a:pt x="155" y="75"/>
                    <a:pt x="155" y="74"/>
                    <a:pt x="155" y="73"/>
                  </a:cubicBezTo>
                  <a:cubicBezTo>
                    <a:pt x="157" y="74"/>
                    <a:pt x="157" y="73"/>
                    <a:pt x="157" y="72"/>
                  </a:cubicBezTo>
                  <a:cubicBezTo>
                    <a:pt x="157" y="72"/>
                    <a:pt x="158" y="71"/>
                    <a:pt x="158" y="71"/>
                  </a:cubicBezTo>
                  <a:cubicBezTo>
                    <a:pt x="159" y="71"/>
                    <a:pt x="158" y="71"/>
                    <a:pt x="158" y="70"/>
                  </a:cubicBezTo>
                  <a:cubicBezTo>
                    <a:pt x="161" y="70"/>
                    <a:pt x="162" y="69"/>
                    <a:pt x="162" y="69"/>
                  </a:cubicBezTo>
                  <a:cubicBezTo>
                    <a:pt x="163" y="69"/>
                    <a:pt x="163" y="69"/>
                    <a:pt x="163" y="70"/>
                  </a:cubicBezTo>
                  <a:cubicBezTo>
                    <a:pt x="164" y="69"/>
                    <a:pt x="165" y="69"/>
                    <a:pt x="167" y="69"/>
                  </a:cubicBezTo>
                  <a:cubicBezTo>
                    <a:pt x="168" y="69"/>
                    <a:pt x="168" y="68"/>
                    <a:pt x="169" y="68"/>
                  </a:cubicBezTo>
                  <a:cubicBezTo>
                    <a:pt x="169" y="67"/>
                    <a:pt x="169" y="66"/>
                    <a:pt x="167" y="66"/>
                  </a:cubicBezTo>
                  <a:cubicBezTo>
                    <a:pt x="168" y="66"/>
                    <a:pt x="168" y="65"/>
                    <a:pt x="168" y="64"/>
                  </a:cubicBezTo>
                  <a:cubicBezTo>
                    <a:pt x="170" y="64"/>
                    <a:pt x="171" y="64"/>
                    <a:pt x="171" y="63"/>
                  </a:cubicBezTo>
                  <a:cubicBezTo>
                    <a:pt x="174" y="64"/>
                    <a:pt x="174" y="63"/>
                    <a:pt x="178" y="63"/>
                  </a:cubicBezTo>
                  <a:cubicBezTo>
                    <a:pt x="178" y="63"/>
                    <a:pt x="179" y="64"/>
                    <a:pt x="179" y="64"/>
                  </a:cubicBezTo>
                  <a:cubicBezTo>
                    <a:pt x="180" y="64"/>
                    <a:pt x="180" y="63"/>
                    <a:pt x="181" y="63"/>
                  </a:cubicBezTo>
                  <a:cubicBezTo>
                    <a:pt x="182" y="63"/>
                    <a:pt x="183" y="64"/>
                    <a:pt x="183" y="64"/>
                  </a:cubicBezTo>
                  <a:cubicBezTo>
                    <a:pt x="184" y="64"/>
                    <a:pt x="183" y="63"/>
                    <a:pt x="184" y="63"/>
                  </a:cubicBezTo>
                  <a:cubicBezTo>
                    <a:pt x="184" y="63"/>
                    <a:pt x="186" y="63"/>
                    <a:pt x="186" y="63"/>
                  </a:cubicBezTo>
                  <a:cubicBezTo>
                    <a:pt x="187" y="62"/>
                    <a:pt x="187" y="61"/>
                    <a:pt x="190" y="62"/>
                  </a:cubicBezTo>
                  <a:cubicBezTo>
                    <a:pt x="189" y="61"/>
                    <a:pt x="190" y="59"/>
                    <a:pt x="187" y="59"/>
                  </a:cubicBezTo>
                  <a:cubicBezTo>
                    <a:pt x="185" y="59"/>
                    <a:pt x="185" y="60"/>
                    <a:pt x="185" y="60"/>
                  </a:cubicBezTo>
                  <a:cubicBezTo>
                    <a:pt x="184" y="60"/>
                    <a:pt x="184" y="60"/>
                    <a:pt x="183" y="60"/>
                  </a:cubicBezTo>
                  <a:cubicBezTo>
                    <a:pt x="182" y="60"/>
                    <a:pt x="182" y="60"/>
                    <a:pt x="182" y="60"/>
                  </a:cubicBezTo>
                  <a:cubicBezTo>
                    <a:pt x="181" y="60"/>
                    <a:pt x="181" y="60"/>
                    <a:pt x="180" y="60"/>
                  </a:cubicBezTo>
                  <a:cubicBezTo>
                    <a:pt x="178" y="60"/>
                    <a:pt x="177" y="61"/>
                    <a:pt x="175" y="60"/>
                  </a:cubicBezTo>
                  <a:cubicBezTo>
                    <a:pt x="174" y="60"/>
                    <a:pt x="174" y="61"/>
                    <a:pt x="174" y="61"/>
                  </a:cubicBezTo>
                  <a:cubicBezTo>
                    <a:pt x="170" y="61"/>
                    <a:pt x="165" y="61"/>
                    <a:pt x="162" y="61"/>
                  </a:cubicBezTo>
                  <a:cubicBezTo>
                    <a:pt x="162" y="61"/>
                    <a:pt x="162" y="60"/>
                    <a:pt x="162" y="60"/>
                  </a:cubicBezTo>
                  <a:cubicBezTo>
                    <a:pt x="161" y="59"/>
                    <a:pt x="159" y="60"/>
                    <a:pt x="158" y="59"/>
                  </a:cubicBezTo>
                  <a:cubicBezTo>
                    <a:pt x="161" y="57"/>
                    <a:pt x="159" y="55"/>
                    <a:pt x="158" y="52"/>
                  </a:cubicBezTo>
                  <a:cubicBezTo>
                    <a:pt x="161" y="52"/>
                    <a:pt x="165" y="50"/>
                    <a:pt x="166" y="51"/>
                  </a:cubicBezTo>
                  <a:cubicBezTo>
                    <a:pt x="168" y="51"/>
                    <a:pt x="166" y="50"/>
                    <a:pt x="167" y="49"/>
                  </a:cubicBezTo>
                  <a:cubicBezTo>
                    <a:pt x="170" y="49"/>
                    <a:pt x="170" y="46"/>
                    <a:pt x="171" y="46"/>
                  </a:cubicBezTo>
                  <a:cubicBezTo>
                    <a:pt x="171" y="46"/>
                    <a:pt x="173" y="46"/>
                    <a:pt x="173" y="46"/>
                  </a:cubicBezTo>
                  <a:cubicBezTo>
                    <a:pt x="173" y="45"/>
                    <a:pt x="169" y="44"/>
                    <a:pt x="171" y="43"/>
                  </a:cubicBezTo>
                  <a:cubicBezTo>
                    <a:pt x="170" y="44"/>
                    <a:pt x="167" y="43"/>
                    <a:pt x="165" y="43"/>
                  </a:cubicBezTo>
                  <a:cubicBezTo>
                    <a:pt x="163" y="43"/>
                    <a:pt x="161" y="44"/>
                    <a:pt x="158" y="44"/>
                  </a:cubicBezTo>
                  <a:cubicBezTo>
                    <a:pt x="157" y="44"/>
                    <a:pt x="157" y="47"/>
                    <a:pt x="157" y="46"/>
                  </a:cubicBezTo>
                  <a:cubicBezTo>
                    <a:pt x="157" y="47"/>
                    <a:pt x="156" y="46"/>
                    <a:pt x="155" y="46"/>
                  </a:cubicBezTo>
                  <a:cubicBezTo>
                    <a:pt x="155" y="47"/>
                    <a:pt x="156" y="48"/>
                    <a:pt x="155" y="48"/>
                  </a:cubicBezTo>
                  <a:cubicBezTo>
                    <a:pt x="155" y="48"/>
                    <a:pt x="153" y="49"/>
                    <a:pt x="151" y="50"/>
                  </a:cubicBezTo>
                  <a:cubicBezTo>
                    <a:pt x="149" y="52"/>
                    <a:pt x="149" y="53"/>
                    <a:pt x="144" y="53"/>
                  </a:cubicBezTo>
                  <a:cubicBezTo>
                    <a:pt x="144" y="53"/>
                    <a:pt x="146" y="54"/>
                    <a:pt x="144" y="54"/>
                  </a:cubicBezTo>
                  <a:cubicBezTo>
                    <a:pt x="143" y="54"/>
                    <a:pt x="144" y="55"/>
                    <a:pt x="143" y="55"/>
                  </a:cubicBezTo>
                  <a:cubicBezTo>
                    <a:pt x="143" y="55"/>
                    <a:pt x="142" y="55"/>
                    <a:pt x="141" y="55"/>
                  </a:cubicBezTo>
                  <a:cubicBezTo>
                    <a:pt x="141" y="55"/>
                    <a:pt x="142" y="56"/>
                    <a:pt x="141" y="56"/>
                  </a:cubicBezTo>
                  <a:cubicBezTo>
                    <a:pt x="141" y="56"/>
                    <a:pt x="140" y="56"/>
                    <a:pt x="140" y="56"/>
                  </a:cubicBezTo>
                  <a:cubicBezTo>
                    <a:pt x="140" y="57"/>
                    <a:pt x="141" y="58"/>
                    <a:pt x="139" y="58"/>
                  </a:cubicBezTo>
                  <a:cubicBezTo>
                    <a:pt x="140" y="58"/>
                    <a:pt x="142" y="59"/>
                    <a:pt x="140" y="59"/>
                  </a:cubicBezTo>
                  <a:cubicBezTo>
                    <a:pt x="142" y="59"/>
                    <a:pt x="143" y="60"/>
                    <a:pt x="145" y="60"/>
                  </a:cubicBezTo>
                  <a:cubicBezTo>
                    <a:pt x="145" y="61"/>
                    <a:pt x="146" y="62"/>
                    <a:pt x="147" y="62"/>
                  </a:cubicBezTo>
                  <a:cubicBezTo>
                    <a:pt x="147" y="62"/>
                    <a:pt x="146" y="62"/>
                    <a:pt x="145" y="63"/>
                  </a:cubicBezTo>
                  <a:cubicBezTo>
                    <a:pt x="145" y="63"/>
                    <a:pt x="145" y="64"/>
                    <a:pt x="144" y="64"/>
                  </a:cubicBezTo>
                  <a:cubicBezTo>
                    <a:pt x="144" y="65"/>
                    <a:pt x="142" y="65"/>
                    <a:pt x="140" y="65"/>
                  </a:cubicBezTo>
                  <a:cubicBezTo>
                    <a:pt x="140" y="67"/>
                    <a:pt x="137" y="67"/>
                    <a:pt x="137" y="70"/>
                  </a:cubicBezTo>
                  <a:cubicBezTo>
                    <a:pt x="134" y="69"/>
                    <a:pt x="134" y="72"/>
                    <a:pt x="132" y="72"/>
                  </a:cubicBezTo>
                  <a:cubicBezTo>
                    <a:pt x="131" y="72"/>
                    <a:pt x="131" y="72"/>
                    <a:pt x="131" y="72"/>
                  </a:cubicBezTo>
                  <a:cubicBezTo>
                    <a:pt x="129" y="73"/>
                    <a:pt x="130" y="73"/>
                    <a:pt x="130" y="73"/>
                  </a:cubicBezTo>
                  <a:cubicBezTo>
                    <a:pt x="128" y="74"/>
                    <a:pt x="126" y="73"/>
                    <a:pt x="125" y="74"/>
                  </a:cubicBezTo>
                  <a:cubicBezTo>
                    <a:pt x="122" y="74"/>
                    <a:pt x="124" y="72"/>
                    <a:pt x="124" y="71"/>
                  </a:cubicBezTo>
                  <a:cubicBezTo>
                    <a:pt x="123" y="71"/>
                    <a:pt x="123" y="70"/>
                    <a:pt x="122" y="70"/>
                  </a:cubicBezTo>
                  <a:cubicBezTo>
                    <a:pt x="119" y="69"/>
                    <a:pt x="123" y="68"/>
                    <a:pt x="119" y="68"/>
                  </a:cubicBezTo>
                  <a:cubicBezTo>
                    <a:pt x="120" y="67"/>
                    <a:pt x="117" y="67"/>
                    <a:pt x="117" y="66"/>
                  </a:cubicBezTo>
                  <a:cubicBezTo>
                    <a:pt x="117" y="66"/>
                    <a:pt x="118" y="66"/>
                    <a:pt x="118" y="65"/>
                  </a:cubicBezTo>
                  <a:cubicBezTo>
                    <a:pt x="117" y="64"/>
                    <a:pt x="115" y="63"/>
                    <a:pt x="113" y="62"/>
                  </a:cubicBezTo>
                  <a:cubicBezTo>
                    <a:pt x="110" y="63"/>
                    <a:pt x="111" y="65"/>
                    <a:pt x="106" y="65"/>
                  </a:cubicBezTo>
                  <a:cubicBezTo>
                    <a:pt x="106" y="65"/>
                    <a:pt x="107" y="65"/>
                    <a:pt x="108" y="65"/>
                  </a:cubicBezTo>
                  <a:cubicBezTo>
                    <a:pt x="108" y="66"/>
                    <a:pt x="107" y="66"/>
                    <a:pt x="106" y="66"/>
                  </a:cubicBezTo>
                  <a:cubicBezTo>
                    <a:pt x="104" y="66"/>
                    <a:pt x="105" y="67"/>
                    <a:pt x="103" y="67"/>
                  </a:cubicBezTo>
                  <a:cubicBezTo>
                    <a:pt x="98" y="68"/>
                    <a:pt x="100" y="65"/>
                    <a:pt x="95" y="66"/>
                  </a:cubicBezTo>
                  <a:cubicBezTo>
                    <a:pt x="95" y="65"/>
                    <a:pt x="96" y="65"/>
                    <a:pt x="97" y="65"/>
                  </a:cubicBezTo>
                  <a:cubicBezTo>
                    <a:pt x="98" y="64"/>
                    <a:pt x="94" y="63"/>
                    <a:pt x="97" y="62"/>
                  </a:cubicBezTo>
                  <a:cubicBezTo>
                    <a:pt x="96" y="62"/>
                    <a:pt x="95" y="61"/>
                    <a:pt x="94" y="61"/>
                  </a:cubicBezTo>
                  <a:cubicBezTo>
                    <a:pt x="93" y="61"/>
                    <a:pt x="95" y="60"/>
                    <a:pt x="95" y="60"/>
                  </a:cubicBezTo>
                  <a:cubicBezTo>
                    <a:pt x="95" y="60"/>
                    <a:pt x="93" y="60"/>
                    <a:pt x="93" y="59"/>
                  </a:cubicBezTo>
                  <a:cubicBezTo>
                    <a:pt x="93" y="59"/>
                    <a:pt x="94" y="56"/>
                    <a:pt x="93" y="58"/>
                  </a:cubicBezTo>
                  <a:cubicBezTo>
                    <a:pt x="91" y="58"/>
                    <a:pt x="92" y="57"/>
                    <a:pt x="94" y="57"/>
                  </a:cubicBezTo>
                  <a:cubicBezTo>
                    <a:pt x="92" y="55"/>
                    <a:pt x="97" y="55"/>
                    <a:pt x="95" y="54"/>
                  </a:cubicBezTo>
                  <a:cubicBezTo>
                    <a:pt x="95" y="54"/>
                    <a:pt x="98" y="54"/>
                    <a:pt x="98" y="53"/>
                  </a:cubicBezTo>
                  <a:cubicBezTo>
                    <a:pt x="98" y="53"/>
                    <a:pt x="99" y="53"/>
                    <a:pt x="99" y="53"/>
                  </a:cubicBezTo>
                  <a:cubicBezTo>
                    <a:pt x="100" y="53"/>
                    <a:pt x="100" y="53"/>
                    <a:pt x="101" y="53"/>
                  </a:cubicBezTo>
                  <a:cubicBezTo>
                    <a:pt x="102" y="52"/>
                    <a:pt x="102" y="52"/>
                    <a:pt x="102" y="51"/>
                  </a:cubicBezTo>
                  <a:cubicBezTo>
                    <a:pt x="104" y="51"/>
                    <a:pt x="105" y="51"/>
                    <a:pt x="105" y="50"/>
                  </a:cubicBezTo>
                  <a:cubicBezTo>
                    <a:pt x="108" y="50"/>
                    <a:pt x="106" y="52"/>
                    <a:pt x="110" y="51"/>
                  </a:cubicBezTo>
                  <a:cubicBezTo>
                    <a:pt x="110" y="51"/>
                    <a:pt x="109" y="51"/>
                    <a:pt x="108" y="51"/>
                  </a:cubicBezTo>
                  <a:cubicBezTo>
                    <a:pt x="110" y="49"/>
                    <a:pt x="113" y="50"/>
                    <a:pt x="116" y="49"/>
                  </a:cubicBezTo>
                  <a:cubicBezTo>
                    <a:pt x="116" y="48"/>
                    <a:pt x="115" y="48"/>
                    <a:pt x="116" y="48"/>
                  </a:cubicBezTo>
                  <a:cubicBezTo>
                    <a:pt x="116" y="48"/>
                    <a:pt x="117" y="48"/>
                    <a:pt x="118" y="48"/>
                  </a:cubicBezTo>
                  <a:cubicBezTo>
                    <a:pt x="118" y="47"/>
                    <a:pt x="117" y="47"/>
                    <a:pt x="118" y="46"/>
                  </a:cubicBezTo>
                  <a:cubicBezTo>
                    <a:pt x="118" y="46"/>
                    <a:pt x="120" y="46"/>
                    <a:pt x="121" y="45"/>
                  </a:cubicBezTo>
                  <a:cubicBezTo>
                    <a:pt x="121" y="45"/>
                    <a:pt x="120" y="44"/>
                    <a:pt x="121" y="43"/>
                  </a:cubicBezTo>
                  <a:cubicBezTo>
                    <a:pt x="121" y="43"/>
                    <a:pt x="122" y="44"/>
                    <a:pt x="123" y="44"/>
                  </a:cubicBezTo>
                  <a:cubicBezTo>
                    <a:pt x="122" y="44"/>
                    <a:pt x="124" y="41"/>
                    <a:pt x="124" y="41"/>
                  </a:cubicBezTo>
                  <a:cubicBezTo>
                    <a:pt x="126" y="43"/>
                    <a:pt x="126" y="41"/>
                    <a:pt x="129" y="40"/>
                  </a:cubicBezTo>
                  <a:cubicBezTo>
                    <a:pt x="128" y="40"/>
                    <a:pt x="130" y="39"/>
                    <a:pt x="129" y="39"/>
                  </a:cubicBezTo>
                  <a:cubicBezTo>
                    <a:pt x="129" y="38"/>
                    <a:pt x="131" y="39"/>
                    <a:pt x="132" y="37"/>
                  </a:cubicBezTo>
                  <a:cubicBezTo>
                    <a:pt x="132" y="37"/>
                    <a:pt x="133" y="37"/>
                    <a:pt x="134" y="37"/>
                  </a:cubicBezTo>
                  <a:cubicBezTo>
                    <a:pt x="135" y="36"/>
                    <a:pt x="134" y="36"/>
                    <a:pt x="134" y="36"/>
                  </a:cubicBezTo>
                  <a:cubicBezTo>
                    <a:pt x="136" y="35"/>
                    <a:pt x="138" y="35"/>
                    <a:pt x="140" y="35"/>
                  </a:cubicBezTo>
                  <a:cubicBezTo>
                    <a:pt x="142" y="34"/>
                    <a:pt x="140" y="34"/>
                    <a:pt x="141" y="33"/>
                  </a:cubicBezTo>
                  <a:cubicBezTo>
                    <a:pt x="142" y="32"/>
                    <a:pt x="144" y="32"/>
                    <a:pt x="144" y="31"/>
                  </a:cubicBezTo>
                  <a:cubicBezTo>
                    <a:pt x="145" y="30"/>
                    <a:pt x="147" y="32"/>
                    <a:pt x="147" y="30"/>
                  </a:cubicBezTo>
                  <a:cubicBezTo>
                    <a:pt x="151" y="29"/>
                    <a:pt x="155" y="31"/>
                    <a:pt x="155" y="28"/>
                  </a:cubicBezTo>
                  <a:cubicBezTo>
                    <a:pt x="157" y="28"/>
                    <a:pt x="161" y="27"/>
                    <a:pt x="164" y="28"/>
                  </a:cubicBezTo>
                  <a:cubicBezTo>
                    <a:pt x="165" y="28"/>
                    <a:pt x="166" y="27"/>
                    <a:pt x="166" y="27"/>
                  </a:cubicBezTo>
                  <a:cubicBezTo>
                    <a:pt x="169" y="26"/>
                    <a:pt x="172" y="28"/>
                    <a:pt x="171" y="26"/>
                  </a:cubicBezTo>
                  <a:cubicBezTo>
                    <a:pt x="173" y="26"/>
                    <a:pt x="173" y="28"/>
                    <a:pt x="175" y="28"/>
                  </a:cubicBezTo>
                  <a:cubicBezTo>
                    <a:pt x="177" y="28"/>
                    <a:pt x="176" y="26"/>
                    <a:pt x="179" y="27"/>
                  </a:cubicBezTo>
                  <a:cubicBezTo>
                    <a:pt x="179" y="28"/>
                    <a:pt x="178" y="28"/>
                    <a:pt x="178" y="28"/>
                  </a:cubicBezTo>
                  <a:cubicBezTo>
                    <a:pt x="179" y="28"/>
                    <a:pt x="184" y="26"/>
                    <a:pt x="186" y="27"/>
                  </a:cubicBezTo>
                  <a:cubicBezTo>
                    <a:pt x="187" y="28"/>
                    <a:pt x="186" y="27"/>
                    <a:pt x="188" y="27"/>
                  </a:cubicBezTo>
                  <a:cubicBezTo>
                    <a:pt x="190" y="27"/>
                    <a:pt x="192" y="28"/>
                    <a:pt x="195" y="28"/>
                  </a:cubicBezTo>
                  <a:cubicBezTo>
                    <a:pt x="195" y="28"/>
                    <a:pt x="195" y="29"/>
                    <a:pt x="195" y="29"/>
                  </a:cubicBezTo>
                  <a:cubicBezTo>
                    <a:pt x="195" y="29"/>
                    <a:pt x="193" y="29"/>
                    <a:pt x="193" y="29"/>
                  </a:cubicBezTo>
                  <a:cubicBezTo>
                    <a:pt x="192" y="30"/>
                    <a:pt x="193" y="30"/>
                    <a:pt x="191" y="30"/>
                  </a:cubicBezTo>
                  <a:cubicBezTo>
                    <a:pt x="193" y="31"/>
                    <a:pt x="199" y="30"/>
                    <a:pt x="201" y="30"/>
                  </a:cubicBezTo>
                  <a:cubicBezTo>
                    <a:pt x="203" y="30"/>
                    <a:pt x="202" y="31"/>
                    <a:pt x="203" y="31"/>
                  </a:cubicBezTo>
                  <a:cubicBezTo>
                    <a:pt x="204" y="31"/>
                    <a:pt x="206" y="31"/>
                    <a:pt x="206" y="32"/>
                  </a:cubicBezTo>
                  <a:cubicBezTo>
                    <a:pt x="213" y="31"/>
                    <a:pt x="214" y="34"/>
                    <a:pt x="219" y="33"/>
                  </a:cubicBezTo>
                  <a:cubicBezTo>
                    <a:pt x="218" y="34"/>
                    <a:pt x="222" y="33"/>
                    <a:pt x="222" y="35"/>
                  </a:cubicBezTo>
                  <a:cubicBezTo>
                    <a:pt x="224" y="35"/>
                    <a:pt x="228" y="34"/>
                    <a:pt x="226" y="36"/>
                  </a:cubicBezTo>
                  <a:cubicBezTo>
                    <a:pt x="228" y="36"/>
                    <a:pt x="230" y="36"/>
                    <a:pt x="232" y="36"/>
                  </a:cubicBezTo>
                  <a:cubicBezTo>
                    <a:pt x="232" y="36"/>
                    <a:pt x="231" y="37"/>
                    <a:pt x="232" y="37"/>
                  </a:cubicBezTo>
                  <a:cubicBezTo>
                    <a:pt x="232" y="37"/>
                    <a:pt x="234" y="37"/>
                    <a:pt x="235" y="37"/>
                  </a:cubicBezTo>
                  <a:cubicBezTo>
                    <a:pt x="235" y="39"/>
                    <a:pt x="235" y="39"/>
                    <a:pt x="235" y="41"/>
                  </a:cubicBezTo>
                  <a:cubicBezTo>
                    <a:pt x="233" y="40"/>
                    <a:pt x="231" y="42"/>
                    <a:pt x="229" y="42"/>
                  </a:cubicBezTo>
                  <a:cubicBezTo>
                    <a:pt x="226" y="42"/>
                    <a:pt x="222" y="40"/>
                    <a:pt x="220" y="42"/>
                  </a:cubicBezTo>
                  <a:cubicBezTo>
                    <a:pt x="218" y="42"/>
                    <a:pt x="219" y="41"/>
                    <a:pt x="219" y="41"/>
                  </a:cubicBezTo>
                  <a:cubicBezTo>
                    <a:pt x="217" y="41"/>
                    <a:pt x="217" y="41"/>
                    <a:pt x="217" y="41"/>
                  </a:cubicBezTo>
                  <a:cubicBezTo>
                    <a:pt x="216" y="41"/>
                    <a:pt x="215" y="40"/>
                    <a:pt x="215" y="40"/>
                  </a:cubicBezTo>
                  <a:cubicBezTo>
                    <a:pt x="213" y="40"/>
                    <a:pt x="210" y="42"/>
                    <a:pt x="211" y="40"/>
                  </a:cubicBezTo>
                  <a:cubicBezTo>
                    <a:pt x="208" y="40"/>
                    <a:pt x="208" y="40"/>
                    <a:pt x="205" y="40"/>
                  </a:cubicBezTo>
                  <a:cubicBezTo>
                    <a:pt x="204" y="41"/>
                    <a:pt x="206" y="41"/>
                    <a:pt x="207" y="41"/>
                  </a:cubicBezTo>
                  <a:cubicBezTo>
                    <a:pt x="208" y="41"/>
                    <a:pt x="208" y="41"/>
                    <a:pt x="210" y="41"/>
                  </a:cubicBezTo>
                  <a:cubicBezTo>
                    <a:pt x="208" y="42"/>
                    <a:pt x="210" y="42"/>
                    <a:pt x="211" y="42"/>
                  </a:cubicBezTo>
                  <a:cubicBezTo>
                    <a:pt x="211" y="42"/>
                    <a:pt x="211" y="43"/>
                    <a:pt x="211" y="43"/>
                  </a:cubicBezTo>
                  <a:cubicBezTo>
                    <a:pt x="211" y="44"/>
                    <a:pt x="213" y="44"/>
                    <a:pt x="213" y="44"/>
                  </a:cubicBezTo>
                  <a:cubicBezTo>
                    <a:pt x="213" y="45"/>
                    <a:pt x="215" y="46"/>
                    <a:pt x="215" y="48"/>
                  </a:cubicBezTo>
                  <a:cubicBezTo>
                    <a:pt x="215" y="49"/>
                    <a:pt x="221" y="48"/>
                    <a:pt x="222" y="50"/>
                  </a:cubicBezTo>
                  <a:cubicBezTo>
                    <a:pt x="223" y="49"/>
                    <a:pt x="223" y="48"/>
                    <a:pt x="225" y="49"/>
                  </a:cubicBezTo>
                  <a:cubicBezTo>
                    <a:pt x="224" y="47"/>
                    <a:pt x="220" y="48"/>
                    <a:pt x="219" y="47"/>
                  </a:cubicBezTo>
                  <a:cubicBezTo>
                    <a:pt x="218" y="45"/>
                    <a:pt x="224" y="46"/>
                    <a:pt x="227" y="46"/>
                  </a:cubicBezTo>
                  <a:cubicBezTo>
                    <a:pt x="226" y="47"/>
                    <a:pt x="231" y="45"/>
                    <a:pt x="230" y="47"/>
                  </a:cubicBezTo>
                  <a:cubicBezTo>
                    <a:pt x="232" y="48"/>
                    <a:pt x="234" y="46"/>
                    <a:pt x="234" y="48"/>
                  </a:cubicBezTo>
                  <a:cubicBezTo>
                    <a:pt x="236" y="47"/>
                    <a:pt x="234" y="45"/>
                    <a:pt x="232" y="45"/>
                  </a:cubicBezTo>
                  <a:cubicBezTo>
                    <a:pt x="232" y="44"/>
                    <a:pt x="234" y="44"/>
                    <a:pt x="236" y="44"/>
                  </a:cubicBezTo>
                  <a:cubicBezTo>
                    <a:pt x="238" y="43"/>
                    <a:pt x="238" y="42"/>
                    <a:pt x="239" y="41"/>
                  </a:cubicBezTo>
                  <a:cubicBezTo>
                    <a:pt x="244" y="41"/>
                    <a:pt x="246" y="42"/>
                    <a:pt x="248" y="42"/>
                  </a:cubicBezTo>
                  <a:cubicBezTo>
                    <a:pt x="249" y="42"/>
                    <a:pt x="249" y="41"/>
                    <a:pt x="250" y="41"/>
                  </a:cubicBezTo>
                  <a:cubicBezTo>
                    <a:pt x="250" y="41"/>
                    <a:pt x="250" y="40"/>
                    <a:pt x="248" y="40"/>
                  </a:cubicBezTo>
                  <a:cubicBezTo>
                    <a:pt x="250" y="38"/>
                    <a:pt x="250" y="36"/>
                    <a:pt x="249" y="35"/>
                  </a:cubicBezTo>
                  <a:cubicBezTo>
                    <a:pt x="253" y="35"/>
                    <a:pt x="255" y="34"/>
                    <a:pt x="257" y="35"/>
                  </a:cubicBezTo>
                  <a:cubicBezTo>
                    <a:pt x="258" y="35"/>
                    <a:pt x="261" y="35"/>
                    <a:pt x="260" y="36"/>
                  </a:cubicBezTo>
                  <a:cubicBezTo>
                    <a:pt x="258" y="36"/>
                    <a:pt x="256" y="36"/>
                    <a:pt x="254" y="36"/>
                  </a:cubicBezTo>
                  <a:cubicBezTo>
                    <a:pt x="254" y="37"/>
                    <a:pt x="254" y="37"/>
                    <a:pt x="254" y="38"/>
                  </a:cubicBezTo>
                  <a:cubicBezTo>
                    <a:pt x="257" y="39"/>
                    <a:pt x="257" y="38"/>
                    <a:pt x="259" y="38"/>
                  </a:cubicBezTo>
                  <a:cubicBezTo>
                    <a:pt x="260" y="39"/>
                    <a:pt x="256" y="39"/>
                    <a:pt x="256" y="39"/>
                  </a:cubicBezTo>
                  <a:cubicBezTo>
                    <a:pt x="255" y="40"/>
                    <a:pt x="259" y="39"/>
                    <a:pt x="260" y="40"/>
                  </a:cubicBezTo>
                  <a:cubicBezTo>
                    <a:pt x="262" y="39"/>
                    <a:pt x="264" y="39"/>
                    <a:pt x="265" y="38"/>
                  </a:cubicBezTo>
                  <a:cubicBezTo>
                    <a:pt x="266" y="38"/>
                    <a:pt x="266" y="38"/>
                    <a:pt x="266" y="37"/>
                  </a:cubicBezTo>
                  <a:cubicBezTo>
                    <a:pt x="271" y="38"/>
                    <a:pt x="270" y="36"/>
                    <a:pt x="274" y="36"/>
                  </a:cubicBezTo>
                  <a:cubicBezTo>
                    <a:pt x="275" y="36"/>
                    <a:pt x="276" y="35"/>
                    <a:pt x="276" y="35"/>
                  </a:cubicBezTo>
                  <a:cubicBezTo>
                    <a:pt x="278" y="35"/>
                    <a:pt x="279" y="34"/>
                    <a:pt x="279" y="34"/>
                  </a:cubicBezTo>
                  <a:cubicBezTo>
                    <a:pt x="283" y="35"/>
                    <a:pt x="286" y="33"/>
                    <a:pt x="290" y="33"/>
                  </a:cubicBezTo>
                  <a:cubicBezTo>
                    <a:pt x="290" y="33"/>
                    <a:pt x="290" y="34"/>
                    <a:pt x="290" y="35"/>
                  </a:cubicBezTo>
                  <a:cubicBezTo>
                    <a:pt x="293" y="35"/>
                    <a:pt x="297" y="35"/>
                    <a:pt x="299" y="34"/>
                  </a:cubicBezTo>
                  <a:cubicBezTo>
                    <a:pt x="299" y="34"/>
                    <a:pt x="301" y="34"/>
                    <a:pt x="301" y="34"/>
                  </a:cubicBezTo>
                  <a:cubicBezTo>
                    <a:pt x="301" y="34"/>
                    <a:pt x="301" y="34"/>
                    <a:pt x="301" y="34"/>
                  </a:cubicBezTo>
                  <a:cubicBezTo>
                    <a:pt x="303" y="33"/>
                    <a:pt x="306" y="34"/>
                    <a:pt x="306" y="32"/>
                  </a:cubicBezTo>
                  <a:cubicBezTo>
                    <a:pt x="309" y="33"/>
                    <a:pt x="312" y="33"/>
                    <a:pt x="314" y="34"/>
                  </a:cubicBezTo>
                  <a:cubicBezTo>
                    <a:pt x="315" y="34"/>
                    <a:pt x="316" y="33"/>
                    <a:pt x="317" y="33"/>
                  </a:cubicBezTo>
                  <a:cubicBezTo>
                    <a:pt x="317" y="32"/>
                    <a:pt x="312" y="32"/>
                    <a:pt x="316" y="31"/>
                  </a:cubicBezTo>
                  <a:cubicBezTo>
                    <a:pt x="314" y="30"/>
                    <a:pt x="309" y="30"/>
                    <a:pt x="311" y="28"/>
                  </a:cubicBezTo>
                  <a:cubicBezTo>
                    <a:pt x="312" y="28"/>
                    <a:pt x="313" y="29"/>
                    <a:pt x="316" y="29"/>
                  </a:cubicBezTo>
                  <a:cubicBezTo>
                    <a:pt x="317" y="29"/>
                    <a:pt x="319" y="31"/>
                    <a:pt x="322" y="30"/>
                  </a:cubicBezTo>
                  <a:cubicBezTo>
                    <a:pt x="322" y="30"/>
                    <a:pt x="323" y="30"/>
                    <a:pt x="323" y="30"/>
                  </a:cubicBezTo>
                  <a:cubicBezTo>
                    <a:pt x="323" y="30"/>
                    <a:pt x="324" y="31"/>
                    <a:pt x="325" y="30"/>
                  </a:cubicBezTo>
                  <a:cubicBezTo>
                    <a:pt x="326" y="30"/>
                    <a:pt x="326" y="31"/>
                    <a:pt x="327" y="31"/>
                  </a:cubicBezTo>
                  <a:cubicBezTo>
                    <a:pt x="328" y="31"/>
                    <a:pt x="330" y="30"/>
                    <a:pt x="330" y="32"/>
                  </a:cubicBezTo>
                  <a:cubicBezTo>
                    <a:pt x="333" y="31"/>
                    <a:pt x="334" y="32"/>
                    <a:pt x="338" y="31"/>
                  </a:cubicBezTo>
                  <a:cubicBezTo>
                    <a:pt x="336" y="33"/>
                    <a:pt x="341" y="32"/>
                    <a:pt x="339" y="33"/>
                  </a:cubicBezTo>
                  <a:cubicBezTo>
                    <a:pt x="341" y="33"/>
                    <a:pt x="342" y="33"/>
                    <a:pt x="342" y="34"/>
                  </a:cubicBezTo>
                  <a:cubicBezTo>
                    <a:pt x="346" y="34"/>
                    <a:pt x="346" y="35"/>
                    <a:pt x="349" y="35"/>
                  </a:cubicBezTo>
                  <a:cubicBezTo>
                    <a:pt x="351" y="32"/>
                    <a:pt x="344" y="33"/>
                    <a:pt x="345" y="30"/>
                  </a:cubicBezTo>
                  <a:cubicBezTo>
                    <a:pt x="345" y="29"/>
                    <a:pt x="344" y="30"/>
                    <a:pt x="342" y="30"/>
                  </a:cubicBezTo>
                  <a:cubicBezTo>
                    <a:pt x="342" y="29"/>
                    <a:pt x="344" y="29"/>
                    <a:pt x="343" y="27"/>
                  </a:cubicBezTo>
                  <a:cubicBezTo>
                    <a:pt x="344" y="27"/>
                    <a:pt x="342" y="27"/>
                    <a:pt x="341" y="27"/>
                  </a:cubicBezTo>
                  <a:cubicBezTo>
                    <a:pt x="341" y="27"/>
                    <a:pt x="343" y="26"/>
                    <a:pt x="341" y="26"/>
                  </a:cubicBezTo>
                  <a:cubicBezTo>
                    <a:pt x="341" y="25"/>
                    <a:pt x="344" y="25"/>
                    <a:pt x="343" y="24"/>
                  </a:cubicBezTo>
                  <a:cubicBezTo>
                    <a:pt x="345" y="24"/>
                    <a:pt x="345" y="23"/>
                    <a:pt x="347" y="23"/>
                  </a:cubicBezTo>
                  <a:cubicBezTo>
                    <a:pt x="347" y="22"/>
                    <a:pt x="348" y="21"/>
                    <a:pt x="350" y="21"/>
                  </a:cubicBezTo>
                  <a:cubicBezTo>
                    <a:pt x="349" y="19"/>
                    <a:pt x="354" y="20"/>
                    <a:pt x="353" y="18"/>
                  </a:cubicBezTo>
                  <a:cubicBezTo>
                    <a:pt x="358" y="18"/>
                    <a:pt x="360" y="19"/>
                    <a:pt x="363" y="19"/>
                  </a:cubicBezTo>
                  <a:cubicBezTo>
                    <a:pt x="363" y="20"/>
                    <a:pt x="363" y="20"/>
                    <a:pt x="364" y="20"/>
                  </a:cubicBezTo>
                  <a:cubicBezTo>
                    <a:pt x="364" y="21"/>
                    <a:pt x="362" y="21"/>
                    <a:pt x="361" y="21"/>
                  </a:cubicBezTo>
                  <a:cubicBezTo>
                    <a:pt x="361" y="23"/>
                    <a:pt x="363" y="24"/>
                    <a:pt x="361" y="25"/>
                  </a:cubicBezTo>
                  <a:cubicBezTo>
                    <a:pt x="362" y="26"/>
                    <a:pt x="363" y="26"/>
                    <a:pt x="363" y="26"/>
                  </a:cubicBezTo>
                  <a:cubicBezTo>
                    <a:pt x="364" y="26"/>
                    <a:pt x="364" y="27"/>
                    <a:pt x="365" y="27"/>
                  </a:cubicBezTo>
                  <a:cubicBezTo>
                    <a:pt x="363" y="28"/>
                    <a:pt x="365" y="30"/>
                    <a:pt x="363" y="32"/>
                  </a:cubicBezTo>
                  <a:cubicBezTo>
                    <a:pt x="362" y="33"/>
                    <a:pt x="366" y="33"/>
                    <a:pt x="366" y="34"/>
                  </a:cubicBezTo>
                  <a:cubicBezTo>
                    <a:pt x="365" y="37"/>
                    <a:pt x="362" y="40"/>
                    <a:pt x="355" y="41"/>
                  </a:cubicBezTo>
                  <a:cubicBezTo>
                    <a:pt x="356" y="42"/>
                    <a:pt x="360" y="41"/>
                    <a:pt x="360" y="42"/>
                  </a:cubicBezTo>
                  <a:cubicBezTo>
                    <a:pt x="363" y="42"/>
                    <a:pt x="362" y="40"/>
                    <a:pt x="365" y="40"/>
                  </a:cubicBezTo>
                  <a:cubicBezTo>
                    <a:pt x="365" y="41"/>
                    <a:pt x="364" y="41"/>
                    <a:pt x="364" y="42"/>
                  </a:cubicBezTo>
                  <a:cubicBezTo>
                    <a:pt x="365" y="42"/>
                    <a:pt x="365" y="41"/>
                    <a:pt x="366" y="41"/>
                  </a:cubicBezTo>
                  <a:cubicBezTo>
                    <a:pt x="367" y="41"/>
                    <a:pt x="367" y="40"/>
                    <a:pt x="367" y="40"/>
                  </a:cubicBezTo>
                  <a:cubicBezTo>
                    <a:pt x="367" y="40"/>
                    <a:pt x="369" y="40"/>
                    <a:pt x="369" y="40"/>
                  </a:cubicBezTo>
                  <a:cubicBezTo>
                    <a:pt x="370" y="39"/>
                    <a:pt x="369" y="39"/>
                    <a:pt x="369" y="38"/>
                  </a:cubicBezTo>
                  <a:cubicBezTo>
                    <a:pt x="370" y="38"/>
                    <a:pt x="371" y="38"/>
                    <a:pt x="372" y="38"/>
                  </a:cubicBezTo>
                  <a:cubicBezTo>
                    <a:pt x="371" y="37"/>
                    <a:pt x="375" y="35"/>
                    <a:pt x="372" y="35"/>
                  </a:cubicBezTo>
                  <a:cubicBezTo>
                    <a:pt x="372" y="34"/>
                    <a:pt x="374" y="34"/>
                    <a:pt x="374" y="34"/>
                  </a:cubicBezTo>
                  <a:cubicBezTo>
                    <a:pt x="374" y="33"/>
                    <a:pt x="373" y="33"/>
                    <a:pt x="372" y="33"/>
                  </a:cubicBezTo>
                  <a:cubicBezTo>
                    <a:pt x="372" y="32"/>
                    <a:pt x="376" y="33"/>
                    <a:pt x="377" y="33"/>
                  </a:cubicBezTo>
                  <a:cubicBezTo>
                    <a:pt x="376" y="32"/>
                    <a:pt x="377" y="31"/>
                    <a:pt x="374" y="31"/>
                  </a:cubicBezTo>
                  <a:cubicBezTo>
                    <a:pt x="372" y="32"/>
                    <a:pt x="370" y="30"/>
                    <a:pt x="370" y="31"/>
                  </a:cubicBezTo>
                  <a:cubicBezTo>
                    <a:pt x="369" y="30"/>
                    <a:pt x="369" y="29"/>
                    <a:pt x="369" y="28"/>
                  </a:cubicBezTo>
                  <a:cubicBezTo>
                    <a:pt x="369" y="28"/>
                    <a:pt x="371" y="28"/>
                    <a:pt x="371" y="28"/>
                  </a:cubicBezTo>
                  <a:cubicBezTo>
                    <a:pt x="372" y="28"/>
                    <a:pt x="371" y="26"/>
                    <a:pt x="371" y="26"/>
                  </a:cubicBezTo>
                  <a:cubicBezTo>
                    <a:pt x="371" y="25"/>
                    <a:pt x="370" y="26"/>
                    <a:pt x="370" y="26"/>
                  </a:cubicBezTo>
                  <a:cubicBezTo>
                    <a:pt x="368" y="25"/>
                    <a:pt x="369" y="24"/>
                    <a:pt x="368" y="23"/>
                  </a:cubicBezTo>
                  <a:cubicBezTo>
                    <a:pt x="372" y="24"/>
                    <a:pt x="371" y="21"/>
                    <a:pt x="373" y="21"/>
                  </a:cubicBezTo>
                  <a:cubicBezTo>
                    <a:pt x="373" y="21"/>
                    <a:pt x="373" y="20"/>
                    <a:pt x="373" y="19"/>
                  </a:cubicBezTo>
                  <a:cubicBezTo>
                    <a:pt x="376" y="19"/>
                    <a:pt x="375" y="21"/>
                    <a:pt x="375" y="21"/>
                  </a:cubicBezTo>
                  <a:cubicBezTo>
                    <a:pt x="375" y="22"/>
                    <a:pt x="377" y="21"/>
                    <a:pt x="377" y="22"/>
                  </a:cubicBezTo>
                  <a:cubicBezTo>
                    <a:pt x="377" y="22"/>
                    <a:pt x="376" y="23"/>
                    <a:pt x="376" y="22"/>
                  </a:cubicBezTo>
                  <a:cubicBezTo>
                    <a:pt x="377" y="24"/>
                    <a:pt x="379" y="24"/>
                    <a:pt x="382" y="25"/>
                  </a:cubicBezTo>
                  <a:cubicBezTo>
                    <a:pt x="384" y="25"/>
                    <a:pt x="382" y="23"/>
                    <a:pt x="381" y="23"/>
                  </a:cubicBezTo>
                  <a:cubicBezTo>
                    <a:pt x="383" y="23"/>
                    <a:pt x="385" y="23"/>
                    <a:pt x="388" y="22"/>
                  </a:cubicBezTo>
                  <a:cubicBezTo>
                    <a:pt x="388" y="22"/>
                    <a:pt x="386" y="22"/>
                    <a:pt x="385" y="22"/>
                  </a:cubicBezTo>
                  <a:cubicBezTo>
                    <a:pt x="386" y="21"/>
                    <a:pt x="384" y="21"/>
                    <a:pt x="384" y="19"/>
                  </a:cubicBezTo>
                  <a:cubicBezTo>
                    <a:pt x="385" y="21"/>
                    <a:pt x="391" y="19"/>
                    <a:pt x="390" y="21"/>
                  </a:cubicBezTo>
                  <a:cubicBezTo>
                    <a:pt x="391" y="21"/>
                    <a:pt x="392" y="20"/>
                    <a:pt x="392" y="20"/>
                  </a:cubicBezTo>
                  <a:cubicBezTo>
                    <a:pt x="393" y="21"/>
                    <a:pt x="392" y="21"/>
                    <a:pt x="393" y="21"/>
                  </a:cubicBezTo>
                  <a:cubicBezTo>
                    <a:pt x="393" y="22"/>
                    <a:pt x="395" y="21"/>
                    <a:pt x="395" y="21"/>
                  </a:cubicBezTo>
                  <a:cubicBezTo>
                    <a:pt x="397" y="22"/>
                    <a:pt x="400" y="21"/>
                    <a:pt x="398" y="23"/>
                  </a:cubicBezTo>
                  <a:cubicBezTo>
                    <a:pt x="400" y="23"/>
                    <a:pt x="401" y="23"/>
                    <a:pt x="403" y="23"/>
                  </a:cubicBezTo>
                  <a:cubicBezTo>
                    <a:pt x="403" y="22"/>
                    <a:pt x="399" y="22"/>
                    <a:pt x="402" y="21"/>
                  </a:cubicBezTo>
                  <a:cubicBezTo>
                    <a:pt x="401" y="21"/>
                    <a:pt x="400" y="21"/>
                    <a:pt x="399" y="20"/>
                  </a:cubicBezTo>
                  <a:cubicBezTo>
                    <a:pt x="398" y="18"/>
                    <a:pt x="399" y="18"/>
                    <a:pt x="399" y="15"/>
                  </a:cubicBezTo>
                  <a:cubicBezTo>
                    <a:pt x="404" y="15"/>
                    <a:pt x="412" y="15"/>
                    <a:pt x="416" y="15"/>
                  </a:cubicBezTo>
                  <a:cubicBezTo>
                    <a:pt x="418" y="15"/>
                    <a:pt x="416" y="14"/>
                    <a:pt x="419" y="15"/>
                  </a:cubicBezTo>
                  <a:cubicBezTo>
                    <a:pt x="422" y="14"/>
                    <a:pt x="419" y="13"/>
                    <a:pt x="421" y="11"/>
                  </a:cubicBezTo>
                  <a:cubicBezTo>
                    <a:pt x="423" y="11"/>
                    <a:pt x="424" y="11"/>
                    <a:pt x="426" y="11"/>
                  </a:cubicBezTo>
                  <a:cubicBezTo>
                    <a:pt x="427" y="10"/>
                    <a:pt x="430" y="9"/>
                    <a:pt x="432" y="8"/>
                  </a:cubicBezTo>
                  <a:cubicBezTo>
                    <a:pt x="442" y="8"/>
                    <a:pt x="452" y="7"/>
                    <a:pt x="460" y="5"/>
                  </a:cubicBezTo>
                  <a:cubicBezTo>
                    <a:pt x="462" y="5"/>
                    <a:pt x="462" y="6"/>
                    <a:pt x="462" y="6"/>
                  </a:cubicBezTo>
                  <a:cubicBezTo>
                    <a:pt x="463" y="6"/>
                    <a:pt x="464" y="5"/>
                    <a:pt x="463" y="5"/>
                  </a:cubicBezTo>
                  <a:cubicBezTo>
                    <a:pt x="465" y="5"/>
                    <a:pt x="463" y="6"/>
                    <a:pt x="464" y="6"/>
                  </a:cubicBezTo>
                  <a:cubicBezTo>
                    <a:pt x="465" y="7"/>
                    <a:pt x="467" y="6"/>
                    <a:pt x="466" y="7"/>
                  </a:cubicBezTo>
                  <a:cubicBezTo>
                    <a:pt x="468" y="7"/>
                    <a:pt x="465" y="6"/>
                    <a:pt x="467" y="6"/>
                  </a:cubicBezTo>
                  <a:cubicBezTo>
                    <a:pt x="469" y="6"/>
                    <a:pt x="472" y="6"/>
                    <a:pt x="472" y="4"/>
                  </a:cubicBezTo>
                  <a:cubicBezTo>
                    <a:pt x="474" y="5"/>
                    <a:pt x="475" y="4"/>
                    <a:pt x="475" y="3"/>
                  </a:cubicBezTo>
                  <a:cubicBezTo>
                    <a:pt x="476" y="4"/>
                    <a:pt x="477" y="4"/>
                    <a:pt x="478" y="4"/>
                  </a:cubicBezTo>
                  <a:cubicBezTo>
                    <a:pt x="481" y="4"/>
                    <a:pt x="480" y="3"/>
                    <a:pt x="480" y="2"/>
                  </a:cubicBezTo>
                  <a:cubicBezTo>
                    <a:pt x="485" y="1"/>
                    <a:pt x="490" y="0"/>
                    <a:pt x="497" y="0"/>
                  </a:cubicBezTo>
                  <a:cubicBezTo>
                    <a:pt x="496" y="0"/>
                    <a:pt x="496" y="1"/>
                    <a:pt x="496" y="2"/>
                  </a:cubicBezTo>
                  <a:cubicBezTo>
                    <a:pt x="498" y="3"/>
                    <a:pt x="502" y="3"/>
                    <a:pt x="504" y="2"/>
                  </a:cubicBezTo>
                  <a:cubicBezTo>
                    <a:pt x="505" y="2"/>
                    <a:pt x="504" y="2"/>
                    <a:pt x="504" y="2"/>
                  </a:cubicBezTo>
                  <a:close/>
                  <a:moveTo>
                    <a:pt x="742" y="62"/>
                  </a:moveTo>
                  <a:cubicBezTo>
                    <a:pt x="742" y="61"/>
                    <a:pt x="740" y="61"/>
                    <a:pt x="740" y="61"/>
                  </a:cubicBezTo>
                  <a:cubicBezTo>
                    <a:pt x="736" y="60"/>
                    <a:pt x="736" y="62"/>
                    <a:pt x="740" y="61"/>
                  </a:cubicBezTo>
                  <a:cubicBezTo>
                    <a:pt x="740" y="62"/>
                    <a:pt x="740" y="62"/>
                    <a:pt x="742" y="62"/>
                  </a:cubicBezTo>
                  <a:close/>
                  <a:moveTo>
                    <a:pt x="214" y="98"/>
                  </a:moveTo>
                  <a:cubicBezTo>
                    <a:pt x="213" y="100"/>
                    <a:pt x="217" y="99"/>
                    <a:pt x="216" y="101"/>
                  </a:cubicBezTo>
                  <a:cubicBezTo>
                    <a:pt x="217" y="101"/>
                    <a:pt x="218" y="100"/>
                    <a:pt x="219" y="101"/>
                  </a:cubicBezTo>
                  <a:cubicBezTo>
                    <a:pt x="219" y="101"/>
                    <a:pt x="218" y="101"/>
                    <a:pt x="218" y="101"/>
                  </a:cubicBezTo>
                  <a:cubicBezTo>
                    <a:pt x="216" y="101"/>
                    <a:pt x="212" y="102"/>
                    <a:pt x="211" y="102"/>
                  </a:cubicBezTo>
                  <a:cubicBezTo>
                    <a:pt x="208" y="102"/>
                    <a:pt x="208" y="101"/>
                    <a:pt x="206" y="100"/>
                  </a:cubicBezTo>
                  <a:cubicBezTo>
                    <a:pt x="206" y="99"/>
                    <a:pt x="209" y="100"/>
                    <a:pt x="209" y="99"/>
                  </a:cubicBezTo>
                  <a:cubicBezTo>
                    <a:pt x="207" y="98"/>
                    <a:pt x="206" y="98"/>
                    <a:pt x="203" y="99"/>
                  </a:cubicBezTo>
                  <a:cubicBezTo>
                    <a:pt x="202" y="98"/>
                    <a:pt x="201" y="97"/>
                    <a:pt x="198" y="97"/>
                  </a:cubicBezTo>
                  <a:cubicBezTo>
                    <a:pt x="197" y="97"/>
                    <a:pt x="197" y="98"/>
                    <a:pt x="197" y="98"/>
                  </a:cubicBezTo>
                  <a:cubicBezTo>
                    <a:pt x="196" y="98"/>
                    <a:pt x="195" y="98"/>
                    <a:pt x="194" y="99"/>
                  </a:cubicBezTo>
                  <a:cubicBezTo>
                    <a:pt x="193" y="99"/>
                    <a:pt x="192" y="100"/>
                    <a:pt x="190" y="100"/>
                  </a:cubicBezTo>
                  <a:cubicBezTo>
                    <a:pt x="191" y="102"/>
                    <a:pt x="188" y="102"/>
                    <a:pt x="188" y="103"/>
                  </a:cubicBezTo>
                  <a:cubicBezTo>
                    <a:pt x="187" y="104"/>
                    <a:pt x="188" y="105"/>
                    <a:pt x="187" y="106"/>
                  </a:cubicBezTo>
                  <a:cubicBezTo>
                    <a:pt x="186" y="106"/>
                    <a:pt x="186" y="106"/>
                    <a:pt x="185" y="105"/>
                  </a:cubicBezTo>
                  <a:cubicBezTo>
                    <a:pt x="184" y="107"/>
                    <a:pt x="187" y="108"/>
                    <a:pt x="185" y="109"/>
                  </a:cubicBezTo>
                  <a:cubicBezTo>
                    <a:pt x="187" y="108"/>
                    <a:pt x="187" y="110"/>
                    <a:pt x="187" y="110"/>
                  </a:cubicBezTo>
                  <a:cubicBezTo>
                    <a:pt x="187" y="110"/>
                    <a:pt x="188" y="110"/>
                    <a:pt x="189" y="110"/>
                  </a:cubicBezTo>
                  <a:cubicBezTo>
                    <a:pt x="191" y="110"/>
                    <a:pt x="192" y="111"/>
                    <a:pt x="193" y="110"/>
                  </a:cubicBezTo>
                  <a:cubicBezTo>
                    <a:pt x="193" y="110"/>
                    <a:pt x="195" y="110"/>
                    <a:pt x="195" y="110"/>
                  </a:cubicBezTo>
                  <a:cubicBezTo>
                    <a:pt x="198" y="110"/>
                    <a:pt x="197" y="110"/>
                    <a:pt x="199" y="109"/>
                  </a:cubicBezTo>
                  <a:cubicBezTo>
                    <a:pt x="201" y="109"/>
                    <a:pt x="201" y="110"/>
                    <a:pt x="203" y="110"/>
                  </a:cubicBezTo>
                  <a:cubicBezTo>
                    <a:pt x="203" y="109"/>
                    <a:pt x="203" y="109"/>
                    <a:pt x="204" y="109"/>
                  </a:cubicBezTo>
                  <a:cubicBezTo>
                    <a:pt x="206" y="109"/>
                    <a:pt x="211" y="109"/>
                    <a:pt x="213" y="109"/>
                  </a:cubicBezTo>
                  <a:cubicBezTo>
                    <a:pt x="214" y="109"/>
                    <a:pt x="215" y="110"/>
                    <a:pt x="217" y="110"/>
                  </a:cubicBezTo>
                  <a:cubicBezTo>
                    <a:pt x="218" y="110"/>
                    <a:pt x="218" y="109"/>
                    <a:pt x="219" y="109"/>
                  </a:cubicBezTo>
                  <a:cubicBezTo>
                    <a:pt x="218" y="109"/>
                    <a:pt x="219" y="110"/>
                    <a:pt x="220" y="110"/>
                  </a:cubicBezTo>
                  <a:cubicBezTo>
                    <a:pt x="222" y="110"/>
                    <a:pt x="222" y="110"/>
                    <a:pt x="225" y="110"/>
                  </a:cubicBezTo>
                  <a:cubicBezTo>
                    <a:pt x="229" y="111"/>
                    <a:pt x="234" y="110"/>
                    <a:pt x="238" y="110"/>
                  </a:cubicBezTo>
                  <a:cubicBezTo>
                    <a:pt x="238" y="109"/>
                    <a:pt x="239" y="108"/>
                    <a:pt x="239" y="108"/>
                  </a:cubicBezTo>
                  <a:cubicBezTo>
                    <a:pt x="236" y="106"/>
                    <a:pt x="233" y="103"/>
                    <a:pt x="227" y="103"/>
                  </a:cubicBezTo>
                  <a:cubicBezTo>
                    <a:pt x="227" y="102"/>
                    <a:pt x="225" y="102"/>
                    <a:pt x="225" y="102"/>
                  </a:cubicBezTo>
                  <a:cubicBezTo>
                    <a:pt x="225" y="101"/>
                    <a:pt x="224" y="101"/>
                    <a:pt x="224" y="100"/>
                  </a:cubicBezTo>
                  <a:cubicBezTo>
                    <a:pt x="224" y="99"/>
                    <a:pt x="227" y="99"/>
                    <a:pt x="227" y="97"/>
                  </a:cubicBezTo>
                  <a:cubicBezTo>
                    <a:pt x="221" y="96"/>
                    <a:pt x="218" y="98"/>
                    <a:pt x="214" y="98"/>
                  </a:cubicBezTo>
                  <a:close/>
                  <a:moveTo>
                    <a:pt x="282" y="121"/>
                  </a:moveTo>
                  <a:cubicBezTo>
                    <a:pt x="281" y="121"/>
                    <a:pt x="280" y="121"/>
                    <a:pt x="281" y="121"/>
                  </a:cubicBezTo>
                  <a:cubicBezTo>
                    <a:pt x="283" y="120"/>
                    <a:pt x="286" y="120"/>
                    <a:pt x="288" y="120"/>
                  </a:cubicBezTo>
                  <a:cubicBezTo>
                    <a:pt x="288" y="120"/>
                    <a:pt x="288" y="119"/>
                    <a:pt x="288" y="119"/>
                  </a:cubicBezTo>
                  <a:cubicBezTo>
                    <a:pt x="288" y="119"/>
                    <a:pt x="290" y="120"/>
                    <a:pt x="290" y="120"/>
                  </a:cubicBezTo>
                  <a:cubicBezTo>
                    <a:pt x="290" y="118"/>
                    <a:pt x="290" y="117"/>
                    <a:pt x="290" y="116"/>
                  </a:cubicBezTo>
                  <a:cubicBezTo>
                    <a:pt x="289" y="115"/>
                    <a:pt x="288" y="115"/>
                    <a:pt x="287" y="115"/>
                  </a:cubicBezTo>
                  <a:cubicBezTo>
                    <a:pt x="287" y="114"/>
                    <a:pt x="287" y="114"/>
                    <a:pt x="287" y="114"/>
                  </a:cubicBezTo>
                  <a:cubicBezTo>
                    <a:pt x="287" y="113"/>
                    <a:pt x="284" y="112"/>
                    <a:pt x="286" y="112"/>
                  </a:cubicBezTo>
                  <a:cubicBezTo>
                    <a:pt x="288" y="112"/>
                    <a:pt x="290" y="112"/>
                    <a:pt x="292" y="112"/>
                  </a:cubicBezTo>
                  <a:cubicBezTo>
                    <a:pt x="293" y="111"/>
                    <a:pt x="290" y="111"/>
                    <a:pt x="290" y="110"/>
                  </a:cubicBezTo>
                  <a:cubicBezTo>
                    <a:pt x="290" y="109"/>
                    <a:pt x="288" y="109"/>
                    <a:pt x="287" y="108"/>
                  </a:cubicBezTo>
                  <a:cubicBezTo>
                    <a:pt x="287" y="108"/>
                    <a:pt x="289" y="108"/>
                    <a:pt x="288" y="107"/>
                  </a:cubicBezTo>
                  <a:cubicBezTo>
                    <a:pt x="285" y="108"/>
                    <a:pt x="284" y="107"/>
                    <a:pt x="282" y="107"/>
                  </a:cubicBezTo>
                  <a:cubicBezTo>
                    <a:pt x="283" y="104"/>
                    <a:pt x="276" y="105"/>
                    <a:pt x="276" y="103"/>
                  </a:cubicBezTo>
                  <a:cubicBezTo>
                    <a:pt x="279" y="102"/>
                    <a:pt x="280" y="100"/>
                    <a:pt x="286" y="101"/>
                  </a:cubicBezTo>
                  <a:cubicBezTo>
                    <a:pt x="286" y="100"/>
                    <a:pt x="286" y="100"/>
                    <a:pt x="287" y="100"/>
                  </a:cubicBezTo>
                  <a:cubicBezTo>
                    <a:pt x="287" y="98"/>
                    <a:pt x="284" y="99"/>
                    <a:pt x="284" y="97"/>
                  </a:cubicBezTo>
                  <a:cubicBezTo>
                    <a:pt x="279" y="97"/>
                    <a:pt x="277" y="98"/>
                    <a:pt x="274" y="97"/>
                  </a:cubicBezTo>
                  <a:cubicBezTo>
                    <a:pt x="274" y="98"/>
                    <a:pt x="274" y="98"/>
                    <a:pt x="273" y="98"/>
                  </a:cubicBezTo>
                  <a:cubicBezTo>
                    <a:pt x="273" y="97"/>
                    <a:pt x="272" y="98"/>
                    <a:pt x="272" y="98"/>
                  </a:cubicBezTo>
                  <a:cubicBezTo>
                    <a:pt x="270" y="99"/>
                    <a:pt x="266" y="100"/>
                    <a:pt x="265" y="100"/>
                  </a:cubicBezTo>
                  <a:cubicBezTo>
                    <a:pt x="262" y="100"/>
                    <a:pt x="263" y="100"/>
                    <a:pt x="262" y="101"/>
                  </a:cubicBezTo>
                  <a:cubicBezTo>
                    <a:pt x="262" y="101"/>
                    <a:pt x="261" y="101"/>
                    <a:pt x="260" y="101"/>
                  </a:cubicBezTo>
                  <a:cubicBezTo>
                    <a:pt x="260" y="101"/>
                    <a:pt x="261" y="102"/>
                    <a:pt x="260" y="103"/>
                  </a:cubicBezTo>
                  <a:cubicBezTo>
                    <a:pt x="261" y="104"/>
                    <a:pt x="263" y="102"/>
                    <a:pt x="263" y="104"/>
                  </a:cubicBezTo>
                  <a:cubicBezTo>
                    <a:pt x="263" y="104"/>
                    <a:pt x="264" y="104"/>
                    <a:pt x="264" y="105"/>
                  </a:cubicBezTo>
                  <a:cubicBezTo>
                    <a:pt x="264" y="106"/>
                    <a:pt x="265" y="107"/>
                    <a:pt x="265" y="107"/>
                  </a:cubicBezTo>
                  <a:cubicBezTo>
                    <a:pt x="266" y="108"/>
                    <a:pt x="265" y="108"/>
                    <a:pt x="266" y="108"/>
                  </a:cubicBezTo>
                  <a:cubicBezTo>
                    <a:pt x="266" y="108"/>
                    <a:pt x="267" y="110"/>
                    <a:pt x="267" y="110"/>
                  </a:cubicBezTo>
                  <a:cubicBezTo>
                    <a:pt x="268" y="111"/>
                    <a:pt x="268" y="111"/>
                    <a:pt x="269" y="112"/>
                  </a:cubicBezTo>
                  <a:cubicBezTo>
                    <a:pt x="270" y="112"/>
                    <a:pt x="269" y="113"/>
                    <a:pt x="269" y="113"/>
                  </a:cubicBezTo>
                  <a:cubicBezTo>
                    <a:pt x="269" y="114"/>
                    <a:pt x="272" y="114"/>
                    <a:pt x="271" y="115"/>
                  </a:cubicBezTo>
                  <a:cubicBezTo>
                    <a:pt x="268" y="114"/>
                    <a:pt x="270" y="117"/>
                    <a:pt x="268" y="117"/>
                  </a:cubicBezTo>
                  <a:cubicBezTo>
                    <a:pt x="272" y="117"/>
                    <a:pt x="272" y="120"/>
                    <a:pt x="277" y="119"/>
                  </a:cubicBezTo>
                  <a:cubicBezTo>
                    <a:pt x="273" y="121"/>
                    <a:pt x="282" y="119"/>
                    <a:pt x="282" y="121"/>
                  </a:cubicBezTo>
                  <a:close/>
                  <a:moveTo>
                    <a:pt x="312" y="98"/>
                  </a:moveTo>
                  <a:cubicBezTo>
                    <a:pt x="311" y="98"/>
                    <a:pt x="311" y="99"/>
                    <a:pt x="311" y="100"/>
                  </a:cubicBezTo>
                  <a:cubicBezTo>
                    <a:pt x="310" y="100"/>
                    <a:pt x="308" y="100"/>
                    <a:pt x="308" y="101"/>
                  </a:cubicBezTo>
                  <a:cubicBezTo>
                    <a:pt x="308" y="101"/>
                    <a:pt x="311" y="102"/>
                    <a:pt x="311" y="103"/>
                  </a:cubicBezTo>
                  <a:cubicBezTo>
                    <a:pt x="311" y="103"/>
                    <a:pt x="309" y="103"/>
                    <a:pt x="310" y="103"/>
                  </a:cubicBezTo>
                  <a:cubicBezTo>
                    <a:pt x="311" y="104"/>
                    <a:pt x="313" y="103"/>
                    <a:pt x="314" y="104"/>
                  </a:cubicBezTo>
                  <a:cubicBezTo>
                    <a:pt x="314" y="103"/>
                    <a:pt x="315" y="103"/>
                    <a:pt x="316" y="103"/>
                  </a:cubicBezTo>
                  <a:cubicBezTo>
                    <a:pt x="317" y="101"/>
                    <a:pt x="314" y="102"/>
                    <a:pt x="314" y="101"/>
                  </a:cubicBezTo>
                  <a:cubicBezTo>
                    <a:pt x="315" y="100"/>
                    <a:pt x="317" y="100"/>
                    <a:pt x="317" y="99"/>
                  </a:cubicBezTo>
                  <a:cubicBezTo>
                    <a:pt x="315" y="99"/>
                    <a:pt x="315" y="98"/>
                    <a:pt x="316" y="98"/>
                  </a:cubicBezTo>
                  <a:cubicBezTo>
                    <a:pt x="314" y="98"/>
                    <a:pt x="313" y="98"/>
                    <a:pt x="312" y="98"/>
                  </a:cubicBezTo>
                  <a:close/>
                  <a:moveTo>
                    <a:pt x="182" y="111"/>
                  </a:moveTo>
                  <a:cubicBezTo>
                    <a:pt x="182" y="113"/>
                    <a:pt x="189" y="112"/>
                    <a:pt x="189" y="111"/>
                  </a:cubicBezTo>
                  <a:cubicBezTo>
                    <a:pt x="186" y="111"/>
                    <a:pt x="185" y="111"/>
                    <a:pt x="182" y="111"/>
                  </a:cubicBezTo>
                  <a:close/>
                  <a:moveTo>
                    <a:pt x="205" y="202"/>
                  </a:moveTo>
                  <a:cubicBezTo>
                    <a:pt x="206" y="200"/>
                    <a:pt x="212" y="200"/>
                    <a:pt x="211" y="197"/>
                  </a:cubicBezTo>
                  <a:cubicBezTo>
                    <a:pt x="208" y="198"/>
                    <a:pt x="203" y="196"/>
                    <a:pt x="200" y="197"/>
                  </a:cubicBezTo>
                  <a:cubicBezTo>
                    <a:pt x="204" y="198"/>
                    <a:pt x="199" y="198"/>
                    <a:pt x="199" y="198"/>
                  </a:cubicBezTo>
                  <a:cubicBezTo>
                    <a:pt x="199" y="198"/>
                    <a:pt x="200" y="199"/>
                    <a:pt x="200" y="200"/>
                  </a:cubicBezTo>
                  <a:cubicBezTo>
                    <a:pt x="200" y="200"/>
                    <a:pt x="200" y="201"/>
                    <a:pt x="199" y="201"/>
                  </a:cubicBezTo>
                  <a:cubicBezTo>
                    <a:pt x="199" y="201"/>
                    <a:pt x="198" y="201"/>
                    <a:pt x="198" y="201"/>
                  </a:cubicBezTo>
                  <a:cubicBezTo>
                    <a:pt x="199" y="202"/>
                    <a:pt x="202" y="202"/>
                    <a:pt x="205" y="2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5" name="Freeform 87"/>
            <p:cNvSpPr/>
            <p:nvPr/>
          </p:nvSpPr>
          <p:spPr bwMode="auto">
            <a:xfrm>
              <a:off x="2692400" y="3511550"/>
              <a:ext cx="44450" cy="15875"/>
            </a:xfrm>
            <a:custGeom>
              <a:gdLst>
                <a:gd fmla="*/ 9 w 12" name="T0"/>
                <a:gd fmla="*/ 0 h 4" name="T1"/>
                <a:gd fmla="*/ 11 w 12" name="T2"/>
                <a:gd fmla="*/ 3 h 4" name="T3"/>
                <a:gd fmla="*/ 0 w 12" name="T4"/>
                <a:gd fmla="*/ 2 h 4" name="T5"/>
                <a:gd fmla="*/ 9 w 12" name="T6"/>
                <a:gd fmla="*/ 0 h 4" name="T7"/>
              </a:gdLst>
              <a:cxnLst>
                <a:cxn ang="0">
                  <a:pos x="T0" y="T1"/>
                </a:cxn>
                <a:cxn ang="0">
                  <a:pos x="T2" y="T3"/>
                </a:cxn>
                <a:cxn ang="0">
                  <a:pos x="T4" y="T5"/>
                </a:cxn>
                <a:cxn ang="0">
                  <a:pos x="T6" y="T7"/>
                </a:cxn>
              </a:cxnLst>
              <a:rect b="b" l="0" r="r" t="0"/>
              <a:pathLst>
                <a:path h="4" w="12">
                  <a:moveTo>
                    <a:pt x="9" y="0"/>
                  </a:moveTo>
                  <a:cubicBezTo>
                    <a:pt x="9" y="2"/>
                    <a:pt x="12" y="1"/>
                    <a:pt x="11" y="3"/>
                  </a:cubicBezTo>
                  <a:cubicBezTo>
                    <a:pt x="6" y="4"/>
                    <a:pt x="2" y="3"/>
                    <a:pt x="0" y="2"/>
                  </a:cubicBezTo>
                  <a:cubicBezTo>
                    <a:pt x="2" y="1"/>
                    <a:pt x="5" y="1"/>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6" name="Freeform 88"/>
            <p:cNvSpPr>
              <a:spLocks noEditPoints="1"/>
            </p:cNvSpPr>
            <p:nvPr/>
          </p:nvSpPr>
          <p:spPr bwMode="auto">
            <a:xfrm>
              <a:off x="2786063" y="3533775"/>
              <a:ext cx="446088" cy="153988"/>
            </a:xfrm>
            <a:custGeom>
              <a:gdLst>
                <a:gd fmla="*/ 12 w 119" name="T0"/>
                <a:gd fmla="*/ 3 h 41" name="T1"/>
                <a:gd fmla="*/ 16 w 119" name="T2"/>
                <a:gd fmla="*/ 2 h 41" name="T3"/>
                <a:gd fmla="*/ 16 w 119" name="T4"/>
                <a:gd fmla="*/ 3 h 41" name="T5"/>
                <a:gd fmla="*/ 16 w 119" name="T6"/>
                <a:gd fmla="*/ 5 h 41" name="T7"/>
                <a:gd fmla="*/ 19 w 119" name="T8"/>
                <a:gd fmla="*/ 9 h 41" name="T9"/>
                <a:gd fmla="*/ 25 w 119" name="T10"/>
                <a:gd fmla="*/ 3 h 41" name="T11"/>
                <a:gd fmla="*/ 34 w 119" name="T12"/>
                <a:gd fmla="*/ 2 h 41" name="T13"/>
                <a:gd fmla="*/ 40 w 119" name="T14"/>
                <a:gd fmla="*/ 7 h 41" name="T15"/>
                <a:gd fmla="*/ 47 w 119" name="T16"/>
                <a:gd fmla="*/ 6 h 41" name="T17"/>
                <a:gd fmla="*/ 57 w 119" name="T18"/>
                <a:gd fmla="*/ 5 h 41" name="T19"/>
                <a:gd fmla="*/ 61 w 119" name="T20"/>
                <a:gd fmla="*/ 7 h 41" name="T21"/>
                <a:gd fmla="*/ 65 w 119" name="T22"/>
                <a:gd fmla="*/ 8 h 41" name="T23"/>
                <a:gd fmla="*/ 67 w 119" name="T24"/>
                <a:gd fmla="*/ 9 h 41" name="T25"/>
                <a:gd fmla="*/ 76 w 119" name="T26"/>
                <a:gd fmla="*/ 10 h 41" name="T27"/>
                <a:gd fmla="*/ 84 w 119" name="T28"/>
                <a:gd fmla="*/ 12 h 41" name="T29"/>
                <a:gd fmla="*/ 87 w 119" name="T30"/>
                <a:gd fmla="*/ 13 h 41" name="T31"/>
                <a:gd fmla="*/ 93 w 119" name="T32"/>
                <a:gd fmla="*/ 16 h 41" name="T33"/>
                <a:gd fmla="*/ 89 w 119" name="T34"/>
                <a:gd fmla="*/ 20 h 41" name="T35"/>
                <a:gd fmla="*/ 98 w 119" name="T36"/>
                <a:gd fmla="*/ 20 h 41" name="T37"/>
                <a:gd fmla="*/ 100 w 119" name="T38"/>
                <a:gd fmla="*/ 22 h 41" name="T39"/>
                <a:gd fmla="*/ 108 w 119" name="T40"/>
                <a:gd fmla="*/ 23 h 41" name="T41"/>
                <a:gd fmla="*/ 113 w 119" name="T42"/>
                <a:gd fmla="*/ 25 h 41" name="T43"/>
                <a:gd fmla="*/ 115 w 119" name="T44"/>
                <a:gd fmla="*/ 27 h 41" name="T45"/>
                <a:gd fmla="*/ 110 w 119" name="T46"/>
                <a:gd fmla="*/ 31 h 41" name="T47"/>
                <a:gd fmla="*/ 103 w 119" name="T48"/>
                <a:gd fmla="*/ 30 h 41" name="T49"/>
                <a:gd fmla="*/ 97 w 119" name="T50"/>
                <a:gd fmla="*/ 27 h 41" name="T51"/>
                <a:gd fmla="*/ 92 w 119" name="T52"/>
                <a:gd fmla="*/ 30 h 41" name="T53"/>
                <a:gd fmla="*/ 99 w 119" name="T54"/>
                <a:gd fmla="*/ 32 h 41" name="T55"/>
                <a:gd fmla="*/ 103 w 119" name="T56"/>
                <a:gd fmla="*/ 35 h 41" name="T57"/>
                <a:gd fmla="*/ 100 w 119" name="T58"/>
                <a:gd fmla="*/ 39 h 41" name="T59"/>
                <a:gd fmla="*/ 87 w 119" name="T60"/>
                <a:gd fmla="*/ 36 h 41" name="T61"/>
                <a:gd fmla="*/ 91 w 119" name="T62"/>
                <a:gd fmla="*/ 39 h 41" name="T63"/>
                <a:gd fmla="*/ 96 w 119" name="T64"/>
                <a:gd fmla="*/ 40 h 41" name="T65"/>
                <a:gd fmla="*/ 91 w 119" name="T66"/>
                <a:gd fmla="*/ 40 h 41" name="T67"/>
                <a:gd fmla="*/ 80 w 119" name="T68"/>
                <a:gd fmla="*/ 38 h 41" name="T69"/>
                <a:gd fmla="*/ 74 w 119" name="T70"/>
                <a:gd fmla="*/ 37 h 41" name="T71"/>
                <a:gd fmla="*/ 71 w 119" name="T72"/>
                <a:gd fmla="*/ 34 h 41" name="T73"/>
                <a:gd fmla="*/ 65 w 119" name="T74"/>
                <a:gd fmla="*/ 29 h 41" name="T75"/>
                <a:gd fmla="*/ 66 w 119" name="T76"/>
                <a:gd fmla="*/ 27 h 41" name="T77"/>
                <a:gd fmla="*/ 68 w 119" name="T78"/>
                <a:gd fmla="*/ 25 h 41" name="T79"/>
                <a:gd fmla="*/ 71 w 119" name="T80"/>
                <a:gd fmla="*/ 23 h 41" name="T81"/>
                <a:gd fmla="*/ 68 w 119" name="T82"/>
                <a:gd fmla="*/ 20 h 41" name="T83"/>
                <a:gd fmla="*/ 64 w 119" name="T84"/>
                <a:gd fmla="*/ 19 h 41" name="T85"/>
                <a:gd fmla="*/ 61 w 119" name="T86"/>
                <a:gd fmla="*/ 19 h 41" name="T87"/>
                <a:gd fmla="*/ 57 w 119" name="T88"/>
                <a:gd fmla="*/ 18 h 41" name="T89"/>
                <a:gd fmla="*/ 49 w 119" name="T90"/>
                <a:gd fmla="*/ 14 h 41" name="T91"/>
                <a:gd fmla="*/ 41 w 119" name="T92"/>
                <a:gd fmla="*/ 15 h 41" name="T93"/>
                <a:gd fmla="*/ 34 w 119" name="T94"/>
                <a:gd fmla="*/ 15 h 41" name="T95"/>
                <a:gd fmla="*/ 26 w 119" name="T96"/>
                <a:gd fmla="*/ 15 h 41" name="T97"/>
                <a:gd fmla="*/ 12 w 119" name="T98"/>
                <a:gd fmla="*/ 13 h 41" name="T99"/>
                <a:gd fmla="*/ 5 w 119" name="T100"/>
                <a:gd fmla="*/ 11 h 41" name="T101"/>
                <a:gd fmla="*/ 3 w 119" name="T102"/>
                <a:gd fmla="*/ 9 h 41" name="T103"/>
                <a:gd fmla="*/ 4 w 119" name="T104"/>
                <a:gd fmla="*/ 7 h 41" name="T105"/>
                <a:gd fmla="*/ 77 w 119" name="T106"/>
                <a:gd fmla="*/ 28 h 41" name="T107"/>
                <a:gd fmla="*/ 82 w 119" name="T108"/>
                <a:gd fmla="*/ 26 h 41" name="T109"/>
                <a:gd fmla="*/ 77 w 119" name="T110"/>
                <a:gd fmla="*/ 28 h 4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1" w="119">
                  <a:moveTo>
                    <a:pt x="5" y="3"/>
                  </a:moveTo>
                  <a:cubicBezTo>
                    <a:pt x="6" y="4"/>
                    <a:pt x="10" y="1"/>
                    <a:pt x="12" y="3"/>
                  </a:cubicBezTo>
                  <a:cubicBezTo>
                    <a:pt x="13" y="3"/>
                    <a:pt x="12" y="2"/>
                    <a:pt x="13" y="2"/>
                  </a:cubicBezTo>
                  <a:cubicBezTo>
                    <a:pt x="14" y="1"/>
                    <a:pt x="14" y="2"/>
                    <a:pt x="16" y="2"/>
                  </a:cubicBezTo>
                  <a:cubicBezTo>
                    <a:pt x="17" y="2"/>
                    <a:pt x="17" y="0"/>
                    <a:pt x="19" y="2"/>
                  </a:cubicBezTo>
                  <a:cubicBezTo>
                    <a:pt x="19" y="4"/>
                    <a:pt x="17" y="2"/>
                    <a:pt x="16" y="3"/>
                  </a:cubicBezTo>
                  <a:cubicBezTo>
                    <a:pt x="15" y="3"/>
                    <a:pt x="18" y="4"/>
                    <a:pt x="18" y="4"/>
                  </a:cubicBezTo>
                  <a:cubicBezTo>
                    <a:pt x="17" y="4"/>
                    <a:pt x="16" y="4"/>
                    <a:pt x="16" y="5"/>
                  </a:cubicBezTo>
                  <a:cubicBezTo>
                    <a:pt x="15" y="6"/>
                    <a:pt x="16" y="6"/>
                    <a:pt x="17" y="6"/>
                  </a:cubicBezTo>
                  <a:cubicBezTo>
                    <a:pt x="17" y="7"/>
                    <a:pt x="16" y="9"/>
                    <a:pt x="19" y="9"/>
                  </a:cubicBezTo>
                  <a:cubicBezTo>
                    <a:pt x="21" y="9"/>
                    <a:pt x="19" y="6"/>
                    <a:pt x="19" y="5"/>
                  </a:cubicBezTo>
                  <a:cubicBezTo>
                    <a:pt x="24" y="6"/>
                    <a:pt x="24" y="4"/>
                    <a:pt x="25" y="3"/>
                  </a:cubicBezTo>
                  <a:cubicBezTo>
                    <a:pt x="27" y="4"/>
                    <a:pt x="29" y="2"/>
                    <a:pt x="30" y="3"/>
                  </a:cubicBezTo>
                  <a:cubicBezTo>
                    <a:pt x="32" y="3"/>
                    <a:pt x="32" y="2"/>
                    <a:pt x="34" y="2"/>
                  </a:cubicBezTo>
                  <a:cubicBezTo>
                    <a:pt x="34" y="4"/>
                    <a:pt x="37" y="4"/>
                    <a:pt x="39" y="5"/>
                  </a:cubicBezTo>
                  <a:cubicBezTo>
                    <a:pt x="38" y="6"/>
                    <a:pt x="39" y="6"/>
                    <a:pt x="40" y="7"/>
                  </a:cubicBezTo>
                  <a:cubicBezTo>
                    <a:pt x="42" y="6"/>
                    <a:pt x="43" y="6"/>
                    <a:pt x="44" y="7"/>
                  </a:cubicBezTo>
                  <a:cubicBezTo>
                    <a:pt x="46" y="7"/>
                    <a:pt x="46" y="6"/>
                    <a:pt x="47" y="6"/>
                  </a:cubicBezTo>
                  <a:cubicBezTo>
                    <a:pt x="48" y="6"/>
                    <a:pt x="50" y="6"/>
                    <a:pt x="50" y="5"/>
                  </a:cubicBezTo>
                  <a:cubicBezTo>
                    <a:pt x="53" y="6"/>
                    <a:pt x="54" y="6"/>
                    <a:pt x="57" y="5"/>
                  </a:cubicBezTo>
                  <a:cubicBezTo>
                    <a:pt x="57" y="6"/>
                    <a:pt x="60" y="6"/>
                    <a:pt x="59" y="6"/>
                  </a:cubicBezTo>
                  <a:cubicBezTo>
                    <a:pt x="60" y="6"/>
                    <a:pt x="60" y="7"/>
                    <a:pt x="61" y="7"/>
                  </a:cubicBezTo>
                  <a:cubicBezTo>
                    <a:pt x="62" y="8"/>
                    <a:pt x="63" y="8"/>
                    <a:pt x="64" y="8"/>
                  </a:cubicBezTo>
                  <a:cubicBezTo>
                    <a:pt x="65" y="8"/>
                    <a:pt x="64" y="8"/>
                    <a:pt x="65" y="8"/>
                  </a:cubicBezTo>
                  <a:cubicBezTo>
                    <a:pt x="67" y="8"/>
                    <a:pt x="64" y="9"/>
                    <a:pt x="66" y="10"/>
                  </a:cubicBezTo>
                  <a:cubicBezTo>
                    <a:pt x="67" y="10"/>
                    <a:pt x="67" y="9"/>
                    <a:pt x="67" y="9"/>
                  </a:cubicBezTo>
                  <a:cubicBezTo>
                    <a:pt x="68" y="9"/>
                    <a:pt x="69" y="10"/>
                    <a:pt x="71" y="10"/>
                  </a:cubicBezTo>
                  <a:cubicBezTo>
                    <a:pt x="73" y="10"/>
                    <a:pt x="74" y="10"/>
                    <a:pt x="76" y="10"/>
                  </a:cubicBezTo>
                  <a:cubicBezTo>
                    <a:pt x="75" y="12"/>
                    <a:pt x="82" y="11"/>
                    <a:pt x="82" y="12"/>
                  </a:cubicBezTo>
                  <a:cubicBezTo>
                    <a:pt x="83" y="12"/>
                    <a:pt x="84" y="12"/>
                    <a:pt x="84" y="12"/>
                  </a:cubicBezTo>
                  <a:cubicBezTo>
                    <a:pt x="85" y="12"/>
                    <a:pt x="86" y="13"/>
                    <a:pt x="86" y="14"/>
                  </a:cubicBezTo>
                  <a:cubicBezTo>
                    <a:pt x="87" y="14"/>
                    <a:pt x="87" y="14"/>
                    <a:pt x="87" y="13"/>
                  </a:cubicBezTo>
                  <a:cubicBezTo>
                    <a:pt x="88" y="14"/>
                    <a:pt x="89" y="15"/>
                    <a:pt x="93" y="15"/>
                  </a:cubicBezTo>
                  <a:cubicBezTo>
                    <a:pt x="92" y="15"/>
                    <a:pt x="92" y="16"/>
                    <a:pt x="93" y="16"/>
                  </a:cubicBezTo>
                  <a:cubicBezTo>
                    <a:pt x="94" y="17"/>
                    <a:pt x="90" y="17"/>
                    <a:pt x="93" y="18"/>
                  </a:cubicBezTo>
                  <a:cubicBezTo>
                    <a:pt x="92" y="18"/>
                    <a:pt x="89" y="18"/>
                    <a:pt x="89" y="20"/>
                  </a:cubicBezTo>
                  <a:cubicBezTo>
                    <a:pt x="91" y="21"/>
                    <a:pt x="96" y="19"/>
                    <a:pt x="97" y="21"/>
                  </a:cubicBezTo>
                  <a:cubicBezTo>
                    <a:pt x="98" y="21"/>
                    <a:pt x="97" y="20"/>
                    <a:pt x="98" y="20"/>
                  </a:cubicBezTo>
                  <a:cubicBezTo>
                    <a:pt x="99" y="20"/>
                    <a:pt x="98" y="21"/>
                    <a:pt x="99" y="22"/>
                  </a:cubicBezTo>
                  <a:cubicBezTo>
                    <a:pt x="99" y="22"/>
                    <a:pt x="100" y="22"/>
                    <a:pt x="100" y="22"/>
                  </a:cubicBezTo>
                  <a:cubicBezTo>
                    <a:pt x="101" y="23"/>
                    <a:pt x="102" y="21"/>
                    <a:pt x="102" y="23"/>
                  </a:cubicBezTo>
                  <a:cubicBezTo>
                    <a:pt x="104" y="23"/>
                    <a:pt x="105" y="23"/>
                    <a:pt x="108" y="23"/>
                  </a:cubicBezTo>
                  <a:cubicBezTo>
                    <a:pt x="108" y="23"/>
                    <a:pt x="109" y="24"/>
                    <a:pt x="109" y="24"/>
                  </a:cubicBezTo>
                  <a:cubicBezTo>
                    <a:pt x="110" y="25"/>
                    <a:pt x="114" y="24"/>
                    <a:pt x="113" y="25"/>
                  </a:cubicBezTo>
                  <a:cubicBezTo>
                    <a:pt x="116" y="25"/>
                    <a:pt x="114" y="26"/>
                    <a:pt x="118" y="26"/>
                  </a:cubicBezTo>
                  <a:cubicBezTo>
                    <a:pt x="119" y="27"/>
                    <a:pt x="114" y="27"/>
                    <a:pt x="115" y="27"/>
                  </a:cubicBezTo>
                  <a:cubicBezTo>
                    <a:pt x="114" y="28"/>
                    <a:pt x="115" y="28"/>
                    <a:pt x="116" y="28"/>
                  </a:cubicBezTo>
                  <a:cubicBezTo>
                    <a:pt x="113" y="29"/>
                    <a:pt x="111" y="29"/>
                    <a:pt x="110" y="31"/>
                  </a:cubicBezTo>
                  <a:cubicBezTo>
                    <a:pt x="108" y="31"/>
                    <a:pt x="108" y="31"/>
                    <a:pt x="108" y="31"/>
                  </a:cubicBezTo>
                  <a:cubicBezTo>
                    <a:pt x="107" y="31"/>
                    <a:pt x="103" y="31"/>
                    <a:pt x="103" y="30"/>
                  </a:cubicBezTo>
                  <a:cubicBezTo>
                    <a:pt x="103" y="29"/>
                    <a:pt x="98" y="30"/>
                    <a:pt x="99" y="28"/>
                  </a:cubicBezTo>
                  <a:cubicBezTo>
                    <a:pt x="97" y="28"/>
                    <a:pt x="97" y="28"/>
                    <a:pt x="97" y="27"/>
                  </a:cubicBezTo>
                  <a:cubicBezTo>
                    <a:pt x="95" y="27"/>
                    <a:pt x="94" y="27"/>
                    <a:pt x="93" y="27"/>
                  </a:cubicBezTo>
                  <a:cubicBezTo>
                    <a:pt x="91" y="27"/>
                    <a:pt x="92" y="29"/>
                    <a:pt x="92" y="30"/>
                  </a:cubicBezTo>
                  <a:cubicBezTo>
                    <a:pt x="92" y="31"/>
                    <a:pt x="94" y="31"/>
                    <a:pt x="95" y="32"/>
                  </a:cubicBezTo>
                  <a:cubicBezTo>
                    <a:pt x="97" y="31"/>
                    <a:pt x="98" y="33"/>
                    <a:pt x="99" y="32"/>
                  </a:cubicBezTo>
                  <a:cubicBezTo>
                    <a:pt x="100" y="32"/>
                    <a:pt x="101" y="33"/>
                    <a:pt x="101" y="35"/>
                  </a:cubicBezTo>
                  <a:cubicBezTo>
                    <a:pt x="100" y="35"/>
                    <a:pt x="102" y="35"/>
                    <a:pt x="103" y="35"/>
                  </a:cubicBezTo>
                  <a:cubicBezTo>
                    <a:pt x="104" y="36"/>
                    <a:pt x="102" y="38"/>
                    <a:pt x="102" y="39"/>
                  </a:cubicBezTo>
                  <a:cubicBezTo>
                    <a:pt x="100" y="40"/>
                    <a:pt x="100" y="39"/>
                    <a:pt x="100" y="39"/>
                  </a:cubicBezTo>
                  <a:cubicBezTo>
                    <a:pt x="98" y="38"/>
                    <a:pt x="95" y="38"/>
                    <a:pt x="95" y="37"/>
                  </a:cubicBezTo>
                  <a:cubicBezTo>
                    <a:pt x="91" y="37"/>
                    <a:pt x="91" y="35"/>
                    <a:pt x="87" y="36"/>
                  </a:cubicBezTo>
                  <a:cubicBezTo>
                    <a:pt x="87" y="37"/>
                    <a:pt x="90" y="36"/>
                    <a:pt x="91" y="37"/>
                  </a:cubicBezTo>
                  <a:cubicBezTo>
                    <a:pt x="87" y="39"/>
                    <a:pt x="94" y="38"/>
                    <a:pt x="91" y="39"/>
                  </a:cubicBezTo>
                  <a:cubicBezTo>
                    <a:pt x="91" y="39"/>
                    <a:pt x="93" y="39"/>
                    <a:pt x="95" y="39"/>
                  </a:cubicBezTo>
                  <a:cubicBezTo>
                    <a:pt x="95" y="40"/>
                    <a:pt x="95" y="40"/>
                    <a:pt x="96" y="40"/>
                  </a:cubicBezTo>
                  <a:cubicBezTo>
                    <a:pt x="97" y="40"/>
                    <a:pt x="98" y="40"/>
                    <a:pt x="98" y="41"/>
                  </a:cubicBezTo>
                  <a:cubicBezTo>
                    <a:pt x="95" y="41"/>
                    <a:pt x="93" y="41"/>
                    <a:pt x="91" y="40"/>
                  </a:cubicBezTo>
                  <a:cubicBezTo>
                    <a:pt x="89" y="40"/>
                    <a:pt x="87" y="40"/>
                    <a:pt x="85" y="39"/>
                  </a:cubicBezTo>
                  <a:cubicBezTo>
                    <a:pt x="84" y="39"/>
                    <a:pt x="81" y="38"/>
                    <a:pt x="80" y="38"/>
                  </a:cubicBezTo>
                  <a:cubicBezTo>
                    <a:pt x="79" y="38"/>
                    <a:pt x="79" y="37"/>
                    <a:pt x="78" y="37"/>
                  </a:cubicBezTo>
                  <a:cubicBezTo>
                    <a:pt x="77" y="37"/>
                    <a:pt x="75" y="37"/>
                    <a:pt x="74" y="37"/>
                  </a:cubicBezTo>
                  <a:cubicBezTo>
                    <a:pt x="73" y="36"/>
                    <a:pt x="74" y="36"/>
                    <a:pt x="73" y="35"/>
                  </a:cubicBezTo>
                  <a:cubicBezTo>
                    <a:pt x="73" y="35"/>
                    <a:pt x="70" y="35"/>
                    <a:pt x="71" y="34"/>
                  </a:cubicBezTo>
                  <a:cubicBezTo>
                    <a:pt x="67" y="34"/>
                    <a:pt x="66" y="32"/>
                    <a:pt x="64" y="31"/>
                  </a:cubicBezTo>
                  <a:cubicBezTo>
                    <a:pt x="65" y="31"/>
                    <a:pt x="64" y="29"/>
                    <a:pt x="65" y="29"/>
                  </a:cubicBezTo>
                  <a:cubicBezTo>
                    <a:pt x="65" y="29"/>
                    <a:pt x="67" y="29"/>
                    <a:pt x="67" y="29"/>
                  </a:cubicBezTo>
                  <a:cubicBezTo>
                    <a:pt x="67" y="29"/>
                    <a:pt x="66" y="28"/>
                    <a:pt x="66" y="27"/>
                  </a:cubicBezTo>
                  <a:cubicBezTo>
                    <a:pt x="66" y="27"/>
                    <a:pt x="68" y="27"/>
                    <a:pt x="68" y="27"/>
                  </a:cubicBezTo>
                  <a:cubicBezTo>
                    <a:pt x="69" y="27"/>
                    <a:pt x="68" y="26"/>
                    <a:pt x="68" y="25"/>
                  </a:cubicBezTo>
                  <a:cubicBezTo>
                    <a:pt x="68" y="25"/>
                    <a:pt x="70" y="26"/>
                    <a:pt x="70" y="25"/>
                  </a:cubicBezTo>
                  <a:cubicBezTo>
                    <a:pt x="71" y="25"/>
                    <a:pt x="70" y="23"/>
                    <a:pt x="71" y="23"/>
                  </a:cubicBezTo>
                  <a:cubicBezTo>
                    <a:pt x="71" y="22"/>
                    <a:pt x="69" y="23"/>
                    <a:pt x="68" y="22"/>
                  </a:cubicBezTo>
                  <a:cubicBezTo>
                    <a:pt x="68" y="22"/>
                    <a:pt x="68" y="21"/>
                    <a:pt x="68" y="20"/>
                  </a:cubicBezTo>
                  <a:cubicBezTo>
                    <a:pt x="67" y="20"/>
                    <a:pt x="66" y="20"/>
                    <a:pt x="66" y="21"/>
                  </a:cubicBezTo>
                  <a:cubicBezTo>
                    <a:pt x="64" y="20"/>
                    <a:pt x="65" y="19"/>
                    <a:pt x="64" y="19"/>
                  </a:cubicBezTo>
                  <a:cubicBezTo>
                    <a:pt x="64" y="18"/>
                    <a:pt x="63" y="19"/>
                    <a:pt x="62" y="19"/>
                  </a:cubicBezTo>
                  <a:cubicBezTo>
                    <a:pt x="62" y="19"/>
                    <a:pt x="61" y="19"/>
                    <a:pt x="61" y="19"/>
                  </a:cubicBezTo>
                  <a:cubicBezTo>
                    <a:pt x="60" y="18"/>
                    <a:pt x="59" y="18"/>
                    <a:pt x="59" y="18"/>
                  </a:cubicBezTo>
                  <a:cubicBezTo>
                    <a:pt x="58" y="18"/>
                    <a:pt x="58" y="18"/>
                    <a:pt x="57" y="18"/>
                  </a:cubicBezTo>
                  <a:cubicBezTo>
                    <a:pt x="57" y="18"/>
                    <a:pt x="55" y="17"/>
                    <a:pt x="53" y="17"/>
                  </a:cubicBezTo>
                  <a:cubicBezTo>
                    <a:pt x="57" y="15"/>
                    <a:pt x="48" y="16"/>
                    <a:pt x="49" y="14"/>
                  </a:cubicBezTo>
                  <a:cubicBezTo>
                    <a:pt x="47" y="14"/>
                    <a:pt x="44" y="14"/>
                    <a:pt x="44" y="15"/>
                  </a:cubicBezTo>
                  <a:cubicBezTo>
                    <a:pt x="43" y="16"/>
                    <a:pt x="41" y="15"/>
                    <a:pt x="41" y="15"/>
                  </a:cubicBezTo>
                  <a:cubicBezTo>
                    <a:pt x="40" y="15"/>
                    <a:pt x="40" y="15"/>
                    <a:pt x="38" y="15"/>
                  </a:cubicBezTo>
                  <a:cubicBezTo>
                    <a:pt x="37" y="15"/>
                    <a:pt x="36" y="15"/>
                    <a:pt x="34" y="15"/>
                  </a:cubicBezTo>
                  <a:cubicBezTo>
                    <a:pt x="33" y="15"/>
                    <a:pt x="32" y="15"/>
                    <a:pt x="30" y="15"/>
                  </a:cubicBezTo>
                  <a:cubicBezTo>
                    <a:pt x="28" y="15"/>
                    <a:pt x="28" y="15"/>
                    <a:pt x="26" y="15"/>
                  </a:cubicBezTo>
                  <a:cubicBezTo>
                    <a:pt x="22" y="15"/>
                    <a:pt x="18" y="15"/>
                    <a:pt x="14" y="14"/>
                  </a:cubicBezTo>
                  <a:cubicBezTo>
                    <a:pt x="13" y="14"/>
                    <a:pt x="12" y="13"/>
                    <a:pt x="12" y="13"/>
                  </a:cubicBezTo>
                  <a:cubicBezTo>
                    <a:pt x="10" y="13"/>
                    <a:pt x="8" y="13"/>
                    <a:pt x="9" y="12"/>
                  </a:cubicBezTo>
                  <a:cubicBezTo>
                    <a:pt x="7" y="12"/>
                    <a:pt x="4" y="13"/>
                    <a:pt x="5" y="11"/>
                  </a:cubicBezTo>
                  <a:cubicBezTo>
                    <a:pt x="8" y="12"/>
                    <a:pt x="9" y="11"/>
                    <a:pt x="11" y="10"/>
                  </a:cubicBezTo>
                  <a:cubicBezTo>
                    <a:pt x="9" y="9"/>
                    <a:pt x="4" y="10"/>
                    <a:pt x="3" y="9"/>
                  </a:cubicBezTo>
                  <a:cubicBezTo>
                    <a:pt x="2" y="9"/>
                    <a:pt x="2" y="9"/>
                    <a:pt x="2" y="9"/>
                  </a:cubicBezTo>
                  <a:cubicBezTo>
                    <a:pt x="0" y="9"/>
                    <a:pt x="3" y="7"/>
                    <a:pt x="4" y="7"/>
                  </a:cubicBezTo>
                  <a:cubicBezTo>
                    <a:pt x="3" y="5"/>
                    <a:pt x="5" y="5"/>
                    <a:pt x="5" y="3"/>
                  </a:cubicBezTo>
                  <a:close/>
                  <a:moveTo>
                    <a:pt x="77" y="28"/>
                  </a:moveTo>
                  <a:cubicBezTo>
                    <a:pt x="77" y="27"/>
                    <a:pt x="82" y="28"/>
                    <a:pt x="84" y="28"/>
                  </a:cubicBezTo>
                  <a:cubicBezTo>
                    <a:pt x="84" y="27"/>
                    <a:pt x="83" y="27"/>
                    <a:pt x="82" y="26"/>
                  </a:cubicBezTo>
                  <a:cubicBezTo>
                    <a:pt x="81" y="26"/>
                    <a:pt x="78" y="26"/>
                    <a:pt x="76" y="25"/>
                  </a:cubicBezTo>
                  <a:cubicBezTo>
                    <a:pt x="77" y="26"/>
                    <a:pt x="75" y="28"/>
                    <a:pt x="77"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7" name="Freeform 89"/>
            <p:cNvSpPr/>
            <p:nvPr/>
          </p:nvSpPr>
          <p:spPr bwMode="auto">
            <a:xfrm>
              <a:off x="2346325" y="3541713"/>
              <a:ext cx="277813" cy="71438"/>
            </a:xfrm>
            <a:custGeom>
              <a:gdLst>
                <a:gd fmla="*/ 9 w 74" name="T0"/>
                <a:gd fmla="*/ 14 h 19" name="T1"/>
                <a:gd fmla="*/ 10 w 74" name="T2"/>
                <a:gd fmla="*/ 13 h 19" name="T3"/>
                <a:gd fmla="*/ 14 w 74" name="T4"/>
                <a:gd fmla="*/ 12 h 19" name="T5"/>
                <a:gd fmla="*/ 16 w 74" name="T6"/>
                <a:gd fmla="*/ 12 h 19" name="T7"/>
                <a:gd fmla="*/ 27 w 74" name="T8"/>
                <a:gd fmla="*/ 11 h 19" name="T9"/>
                <a:gd fmla="*/ 16 w 74" name="T10"/>
                <a:gd fmla="*/ 11 h 19" name="T11"/>
                <a:gd fmla="*/ 15 w 74" name="T12"/>
                <a:gd fmla="*/ 10 h 19" name="T13"/>
                <a:gd fmla="*/ 12 w 74" name="T14"/>
                <a:gd fmla="*/ 11 h 19" name="T15"/>
                <a:gd fmla="*/ 6 w 74" name="T16"/>
                <a:gd fmla="*/ 10 h 19" name="T17"/>
                <a:gd fmla="*/ 11 w 74" name="T18"/>
                <a:gd fmla="*/ 8 h 19" name="T19"/>
                <a:gd fmla="*/ 14 w 74" name="T20"/>
                <a:gd fmla="*/ 8 h 19" name="T21"/>
                <a:gd fmla="*/ 3 w 74" name="T22"/>
                <a:gd fmla="*/ 7 h 19" name="T23"/>
                <a:gd fmla="*/ 1 w 74" name="T24"/>
                <a:gd fmla="*/ 6 h 19" name="T25"/>
                <a:gd fmla="*/ 6 w 74" name="T26"/>
                <a:gd fmla="*/ 4 h 19" name="T27"/>
                <a:gd fmla="*/ 6 w 74" name="T28"/>
                <a:gd fmla="*/ 3 h 19" name="T29"/>
                <a:gd fmla="*/ 16 w 74" name="T30"/>
                <a:gd fmla="*/ 2 h 19" name="T31"/>
                <a:gd fmla="*/ 19 w 74" name="T32"/>
                <a:gd fmla="*/ 1 h 19" name="T33"/>
                <a:gd fmla="*/ 21 w 74" name="T34"/>
                <a:gd fmla="*/ 1 h 19" name="T35"/>
                <a:gd fmla="*/ 23 w 74" name="T36"/>
                <a:gd fmla="*/ 3 h 19" name="T37"/>
                <a:gd fmla="*/ 21 w 74" name="T38"/>
                <a:gd fmla="*/ 3 h 19" name="T39"/>
                <a:gd fmla="*/ 23 w 74" name="T40"/>
                <a:gd fmla="*/ 4 h 19" name="T41"/>
                <a:gd fmla="*/ 24 w 74" name="T42"/>
                <a:gd fmla="*/ 3 h 19" name="T43"/>
                <a:gd fmla="*/ 30 w 74" name="T44"/>
                <a:gd fmla="*/ 3 h 19" name="T45"/>
                <a:gd fmla="*/ 33 w 74" name="T46"/>
                <a:gd fmla="*/ 5 h 19" name="T47"/>
                <a:gd fmla="*/ 36 w 74" name="T48"/>
                <a:gd fmla="*/ 4 h 19" name="T49"/>
                <a:gd fmla="*/ 39 w 74" name="T50"/>
                <a:gd fmla="*/ 3 h 19" name="T51"/>
                <a:gd fmla="*/ 42 w 74" name="T52"/>
                <a:gd fmla="*/ 3 h 19" name="T53"/>
                <a:gd fmla="*/ 43 w 74" name="T54"/>
                <a:gd fmla="*/ 5 h 19" name="T55"/>
                <a:gd fmla="*/ 45 w 74" name="T56"/>
                <a:gd fmla="*/ 7 h 19" name="T57"/>
                <a:gd fmla="*/ 49 w 74" name="T58"/>
                <a:gd fmla="*/ 5 h 19" name="T59"/>
                <a:gd fmla="*/ 46 w 74" name="T60"/>
                <a:gd fmla="*/ 4 h 19" name="T61"/>
                <a:gd fmla="*/ 46 w 74" name="T62"/>
                <a:gd fmla="*/ 2 h 19" name="T63"/>
                <a:gd fmla="*/ 50 w 74" name="T64"/>
                <a:gd fmla="*/ 1 h 19" name="T65"/>
                <a:gd fmla="*/ 54 w 74" name="T66"/>
                <a:gd fmla="*/ 4 h 19" name="T67"/>
                <a:gd fmla="*/ 57 w 74" name="T68"/>
                <a:gd fmla="*/ 5 h 19" name="T69"/>
                <a:gd fmla="*/ 59 w 74" name="T70"/>
                <a:gd fmla="*/ 7 h 19" name="T71"/>
                <a:gd fmla="*/ 58 w 74" name="T72"/>
                <a:gd fmla="*/ 8 h 19" name="T73"/>
                <a:gd fmla="*/ 61 w 74" name="T74"/>
                <a:gd fmla="*/ 10 h 19" name="T75"/>
                <a:gd fmla="*/ 70 w 74" name="T76"/>
                <a:gd fmla="*/ 11 h 19" name="T77"/>
                <a:gd fmla="*/ 73 w 74" name="T78"/>
                <a:gd fmla="*/ 12 h 19" name="T79"/>
                <a:gd fmla="*/ 74 w 74" name="T80"/>
                <a:gd fmla="*/ 13 h 19" name="T81"/>
                <a:gd fmla="*/ 66 w 74" name="T82"/>
                <a:gd fmla="*/ 13 h 19" name="T83"/>
                <a:gd fmla="*/ 68 w 74" name="T84"/>
                <a:gd fmla="*/ 17 h 19" name="T85"/>
                <a:gd fmla="*/ 57 w 74" name="T86"/>
                <a:gd fmla="*/ 17 h 19" name="T87"/>
                <a:gd fmla="*/ 43 w 74" name="T88"/>
                <a:gd fmla="*/ 17 h 19" name="T89"/>
                <a:gd fmla="*/ 38 w 74" name="T90"/>
                <a:gd fmla="*/ 17 h 19" name="T91"/>
                <a:gd fmla="*/ 37 w 74" name="T92"/>
                <a:gd fmla="*/ 18 h 19" name="T93"/>
                <a:gd fmla="*/ 25 w 74" name="T94"/>
                <a:gd fmla="*/ 18 h 19" name="T95"/>
                <a:gd fmla="*/ 21 w 74" name="T96"/>
                <a:gd fmla="*/ 15 h 19" name="T97"/>
                <a:gd fmla="*/ 13 w 74" name="T98"/>
                <a:gd fmla="*/ 14 h 19" name="T99"/>
                <a:gd fmla="*/ 12 w 74" name="T100"/>
                <a:gd fmla="*/ 15 h 19" name="T101"/>
                <a:gd fmla="*/ 12 w 74" name="T102"/>
                <a:gd fmla="*/ 14 h 19" name="T103"/>
                <a:gd fmla="*/ 9 w 74" name="T104"/>
                <a:gd fmla="*/ 14 h 1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 w="74">
                  <a:moveTo>
                    <a:pt x="9" y="14"/>
                  </a:moveTo>
                  <a:cubicBezTo>
                    <a:pt x="7" y="14"/>
                    <a:pt x="9" y="13"/>
                    <a:pt x="10" y="13"/>
                  </a:cubicBezTo>
                  <a:cubicBezTo>
                    <a:pt x="10" y="12"/>
                    <a:pt x="12" y="12"/>
                    <a:pt x="14" y="12"/>
                  </a:cubicBezTo>
                  <a:cubicBezTo>
                    <a:pt x="15" y="12"/>
                    <a:pt x="15" y="12"/>
                    <a:pt x="16" y="12"/>
                  </a:cubicBezTo>
                  <a:cubicBezTo>
                    <a:pt x="20" y="12"/>
                    <a:pt x="24" y="12"/>
                    <a:pt x="27" y="11"/>
                  </a:cubicBezTo>
                  <a:cubicBezTo>
                    <a:pt x="26" y="10"/>
                    <a:pt x="19" y="11"/>
                    <a:pt x="16" y="11"/>
                  </a:cubicBezTo>
                  <a:cubicBezTo>
                    <a:pt x="15" y="11"/>
                    <a:pt x="14" y="10"/>
                    <a:pt x="15" y="10"/>
                  </a:cubicBezTo>
                  <a:cubicBezTo>
                    <a:pt x="14" y="10"/>
                    <a:pt x="13" y="11"/>
                    <a:pt x="12" y="11"/>
                  </a:cubicBezTo>
                  <a:cubicBezTo>
                    <a:pt x="10" y="11"/>
                    <a:pt x="8" y="10"/>
                    <a:pt x="6" y="10"/>
                  </a:cubicBezTo>
                  <a:cubicBezTo>
                    <a:pt x="3" y="9"/>
                    <a:pt x="11" y="9"/>
                    <a:pt x="11" y="8"/>
                  </a:cubicBezTo>
                  <a:cubicBezTo>
                    <a:pt x="11" y="7"/>
                    <a:pt x="13" y="8"/>
                    <a:pt x="14" y="8"/>
                  </a:cubicBezTo>
                  <a:cubicBezTo>
                    <a:pt x="14" y="6"/>
                    <a:pt x="8" y="8"/>
                    <a:pt x="3" y="7"/>
                  </a:cubicBezTo>
                  <a:cubicBezTo>
                    <a:pt x="0" y="7"/>
                    <a:pt x="5" y="6"/>
                    <a:pt x="1" y="6"/>
                  </a:cubicBezTo>
                  <a:cubicBezTo>
                    <a:pt x="2" y="5"/>
                    <a:pt x="2" y="4"/>
                    <a:pt x="6" y="4"/>
                  </a:cubicBezTo>
                  <a:cubicBezTo>
                    <a:pt x="7" y="4"/>
                    <a:pt x="6" y="3"/>
                    <a:pt x="6" y="3"/>
                  </a:cubicBezTo>
                  <a:cubicBezTo>
                    <a:pt x="8" y="2"/>
                    <a:pt x="12" y="2"/>
                    <a:pt x="16" y="2"/>
                  </a:cubicBezTo>
                  <a:cubicBezTo>
                    <a:pt x="17" y="1"/>
                    <a:pt x="17" y="0"/>
                    <a:pt x="19" y="1"/>
                  </a:cubicBezTo>
                  <a:cubicBezTo>
                    <a:pt x="19" y="1"/>
                    <a:pt x="20" y="1"/>
                    <a:pt x="21" y="1"/>
                  </a:cubicBezTo>
                  <a:cubicBezTo>
                    <a:pt x="20" y="2"/>
                    <a:pt x="19" y="3"/>
                    <a:pt x="23" y="3"/>
                  </a:cubicBezTo>
                  <a:cubicBezTo>
                    <a:pt x="23" y="3"/>
                    <a:pt x="21" y="3"/>
                    <a:pt x="21" y="3"/>
                  </a:cubicBezTo>
                  <a:cubicBezTo>
                    <a:pt x="21" y="4"/>
                    <a:pt x="22" y="4"/>
                    <a:pt x="23" y="4"/>
                  </a:cubicBezTo>
                  <a:cubicBezTo>
                    <a:pt x="24" y="4"/>
                    <a:pt x="23" y="3"/>
                    <a:pt x="24" y="3"/>
                  </a:cubicBezTo>
                  <a:cubicBezTo>
                    <a:pt x="26" y="3"/>
                    <a:pt x="27" y="3"/>
                    <a:pt x="30" y="3"/>
                  </a:cubicBezTo>
                  <a:cubicBezTo>
                    <a:pt x="31" y="3"/>
                    <a:pt x="33" y="4"/>
                    <a:pt x="33" y="5"/>
                  </a:cubicBezTo>
                  <a:cubicBezTo>
                    <a:pt x="34" y="5"/>
                    <a:pt x="34" y="4"/>
                    <a:pt x="36" y="4"/>
                  </a:cubicBezTo>
                  <a:cubicBezTo>
                    <a:pt x="37" y="4"/>
                    <a:pt x="38" y="3"/>
                    <a:pt x="39" y="3"/>
                  </a:cubicBezTo>
                  <a:cubicBezTo>
                    <a:pt x="40" y="3"/>
                    <a:pt x="41" y="3"/>
                    <a:pt x="42" y="3"/>
                  </a:cubicBezTo>
                  <a:cubicBezTo>
                    <a:pt x="43" y="4"/>
                    <a:pt x="43" y="4"/>
                    <a:pt x="43" y="5"/>
                  </a:cubicBezTo>
                  <a:cubicBezTo>
                    <a:pt x="44" y="6"/>
                    <a:pt x="47" y="6"/>
                    <a:pt x="45" y="7"/>
                  </a:cubicBezTo>
                  <a:cubicBezTo>
                    <a:pt x="47" y="7"/>
                    <a:pt x="47" y="6"/>
                    <a:pt x="49" y="5"/>
                  </a:cubicBezTo>
                  <a:cubicBezTo>
                    <a:pt x="49" y="5"/>
                    <a:pt x="47" y="5"/>
                    <a:pt x="46" y="4"/>
                  </a:cubicBezTo>
                  <a:cubicBezTo>
                    <a:pt x="45" y="4"/>
                    <a:pt x="47" y="3"/>
                    <a:pt x="46" y="2"/>
                  </a:cubicBezTo>
                  <a:cubicBezTo>
                    <a:pt x="48" y="2"/>
                    <a:pt x="48" y="1"/>
                    <a:pt x="50" y="1"/>
                  </a:cubicBezTo>
                  <a:cubicBezTo>
                    <a:pt x="51" y="2"/>
                    <a:pt x="53" y="3"/>
                    <a:pt x="54" y="4"/>
                  </a:cubicBezTo>
                  <a:cubicBezTo>
                    <a:pt x="54" y="5"/>
                    <a:pt x="57" y="7"/>
                    <a:pt x="57" y="5"/>
                  </a:cubicBezTo>
                  <a:cubicBezTo>
                    <a:pt x="59" y="6"/>
                    <a:pt x="58" y="7"/>
                    <a:pt x="59" y="7"/>
                  </a:cubicBezTo>
                  <a:cubicBezTo>
                    <a:pt x="59" y="8"/>
                    <a:pt x="59" y="8"/>
                    <a:pt x="58" y="8"/>
                  </a:cubicBezTo>
                  <a:cubicBezTo>
                    <a:pt x="59" y="9"/>
                    <a:pt x="62" y="9"/>
                    <a:pt x="61" y="10"/>
                  </a:cubicBezTo>
                  <a:cubicBezTo>
                    <a:pt x="65" y="9"/>
                    <a:pt x="65" y="11"/>
                    <a:pt x="70" y="11"/>
                  </a:cubicBezTo>
                  <a:cubicBezTo>
                    <a:pt x="68" y="13"/>
                    <a:pt x="73" y="12"/>
                    <a:pt x="73" y="12"/>
                  </a:cubicBezTo>
                  <a:cubicBezTo>
                    <a:pt x="73" y="12"/>
                    <a:pt x="71" y="14"/>
                    <a:pt x="74" y="13"/>
                  </a:cubicBezTo>
                  <a:cubicBezTo>
                    <a:pt x="72" y="16"/>
                    <a:pt x="70" y="13"/>
                    <a:pt x="66" y="13"/>
                  </a:cubicBezTo>
                  <a:cubicBezTo>
                    <a:pt x="65" y="15"/>
                    <a:pt x="70" y="14"/>
                    <a:pt x="68" y="17"/>
                  </a:cubicBezTo>
                  <a:cubicBezTo>
                    <a:pt x="65" y="17"/>
                    <a:pt x="60" y="18"/>
                    <a:pt x="57" y="17"/>
                  </a:cubicBezTo>
                  <a:cubicBezTo>
                    <a:pt x="54" y="16"/>
                    <a:pt x="48" y="15"/>
                    <a:pt x="43" y="17"/>
                  </a:cubicBezTo>
                  <a:cubicBezTo>
                    <a:pt x="42" y="17"/>
                    <a:pt x="41" y="17"/>
                    <a:pt x="38" y="17"/>
                  </a:cubicBezTo>
                  <a:cubicBezTo>
                    <a:pt x="38" y="17"/>
                    <a:pt x="38" y="18"/>
                    <a:pt x="37" y="18"/>
                  </a:cubicBezTo>
                  <a:cubicBezTo>
                    <a:pt x="35" y="17"/>
                    <a:pt x="30" y="19"/>
                    <a:pt x="25" y="18"/>
                  </a:cubicBezTo>
                  <a:cubicBezTo>
                    <a:pt x="23" y="17"/>
                    <a:pt x="22" y="16"/>
                    <a:pt x="21" y="15"/>
                  </a:cubicBezTo>
                  <a:cubicBezTo>
                    <a:pt x="18" y="15"/>
                    <a:pt x="13" y="16"/>
                    <a:pt x="13" y="14"/>
                  </a:cubicBezTo>
                  <a:cubicBezTo>
                    <a:pt x="12" y="14"/>
                    <a:pt x="12" y="14"/>
                    <a:pt x="12" y="15"/>
                  </a:cubicBezTo>
                  <a:cubicBezTo>
                    <a:pt x="10" y="15"/>
                    <a:pt x="11" y="14"/>
                    <a:pt x="12" y="14"/>
                  </a:cubicBezTo>
                  <a:cubicBezTo>
                    <a:pt x="12" y="13"/>
                    <a:pt x="9" y="14"/>
                    <a:pt x="9"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8" name="Freeform 90"/>
            <p:cNvSpPr>
              <a:spLocks noEditPoints="1"/>
            </p:cNvSpPr>
            <p:nvPr/>
          </p:nvSpPr>
          <p:spPr bwMode="auto">
            <a:xfrm>
              <a:off x="1616075" y="3560763"/>
              <a:ext cx="1968500" cy="1120775"/>
            </a:xfrm>
            <a:custGeom>
              <a:gdLst>
                <a:gd fmla="*/ 343 w 525" name="T0"/>
                <a:gd fmla="*/ 19 h 299" name="T1"/>
                <a:gd fmla="*/ 309 w 525" name="T2"/>
                <a:gd fmla="*/ 31 h 299" name="T3"/>
                <a:gd fmla="*/ 305 w 525" name="T4"/>
                <a:gd fmla="*/ 49 h 299" name="T5"/>
                <a:gd fmla="*/ 347 w 525" name="T6"/>
                <a:gd fmla="*/ 63 h 299" name="T7"/>
                <a:gd fmla="*/ 361 w 525" name="T8"/>
                <a:gd fmla="*/ 44 h 299" name="T9"/>
                <a:gd fmla="*/ 397 w 525" name="T10"/>
                <a:gd fmla="*/ 43 h 299" name="T11"/>
                <a:gd fmla="*/ 430 w 525" name="T12"/>
                <a:gd fmla="*/ 48 h 299" name="T13"/>
                <a:gd fmla="*/ 442 w 525" name="T14"/>
                <a:gd fmla="*/ 64 h 299" name="T15"/>
                <a:gd fmla="*/ 402 w 525" name="T16"/>
                <a:gd fmla="*/ 71 h 299" name="T17"/>
                <a:gd fmla="*/ 427 w 525" name="T18"/>
                <a:gd fmla="*/ 79 h 299" name="T19"/>
                <a:gd fmla="*/ 417 w 525" name="T20"/>
                <a:gd fmla="*/ 81 h 299" name="T21"/>
                <a:gd fmla="*/ 372 w 525" name="T22"/>
                <a:gd fmla="*/ 97 h 299" name="T23"/>
                <a:gd fmla="*/ 353 w 525" name="T24"/>
                <a:gd fmla="*/ 124 h 299" name="T25"/>
                <a:gd fmla="*/ 315 w 525" name="T26"/>
                <a:gd fmla="*/ 114 h 299" name="T27"/>
                <a:gd fmla="*/ 284 w 525" name="T28"/>
                <a:gd fmla="*/ 134 h 299" name="T29"/>
                <a:gd fmla="*/ 319 w 525" name="T30"/>
                <a:gd fmla="*/ 142 h 299" name="T31"/>
                <a:gd fmla="*/ 367 w 525" name="T32"/>
                <a:gd fmla="*/ 158 h 299" name="T33"/>
                <a:gd fmla="*/ 407 w 525" name="T34"/>
                <a:gd fmla="*/ 155 h 299" name="T35"/>
                <a:gd fmla="*/ 469 w 525" name="T36"/>
                <a:gd fmla="*/ 169 h 299" name="T37"/>
                <a:gd fmla="*/ 525 w 525" name="T38"/>
                <a:gd fmla="*/ 185 h 299" name="T39"/>
                <a:gd fmla="*/ 501 w 525" name="T40"/>
                <a:gd fmla="*/ 222 h 299" name="T41"/>
                <a:gd fmla="*/ 470 w 525" name="T42"/>
                <a:gd fmla="*/ 239 h 299" name="T43"/>
                <a:gd fmla="*/ 440 w 525" name="T44"/>
                <a:gd fmla="*/ 255 h 299" name="T45"/>
                <a:gd fmla="*/ 414 w 525" name="T46"/>
                <a:gd fmla="*/ 270 h 299" name="T47"/>
                <a:gd fmla="*/ 402 w 525" name="T48"/>
                <a:gd fmla="*/ 282 h 299" name="T49"/>
                <a:gd fmla="*/ 380 w 525" name="T50"/>
                <a:gd fmla="*/ 293 h 299" name="T51"/>
                <a:gd fmla="*/ 373 w 525" name="T52"/>
                <a:gd fmla="*/ 277 h 299" name="T53"/>
                <a:gd fmla="*/ 390 w 525" name="T54"/>
                <a:gd fmla="*/ 244 h 299" name="T55"/>
                <a:gd fmla="*/ 388 w 525" name="T56"/>
                <a:gd fmla="*/ 212 h 299" name="T57"/>
                <a:gd fmla="*/ 353 w 525" name="T58"/>
                <a:gd fmla="*/ 190 h 299" name="T59"/>
                <a:gd fmla="*/ 360 w 525" name="T60"/>
                <a:gd fmla="*/ 172 h 299" name="T61"/>
                <a:gd fmla="*/ 330 w 525" name="T62"/>
                <a:gd fmla="*/ 153 h 299" name="T63"/>
                <a:gd fmla="*/ 297 w 525" name="T64"/>
                <a:gd fmla="*/ 143 h 299" name="T65"/>
                <a:gd fmla="*/ 246 w 525" name="T66"/>
                <a:gd fmla="*/ 129 h 299" name="T67"/>
                <a:gd fmla="*/ 218 w 525" name="T68"/>
                <a:gd fmla="*/ 115 h 299" name="T69"/>
                <a:gd fmla="*/ 218 w 525" name="T70"/>
                <a:gd fmla="*/ 120 h 299" name="T71"/>
                <a:gd fmla="*/ 188 w 525" name="T72"/>
                <a:gd fmla="*/ 102 h 299" name="T73"/>
                <a:gd fmla="*/ 169 w 525" name="T74"/>
                <a:gd fmla="*/ 69 h 299" name="T75"/>
                <a:gd fmla="*/ 158 w 525" name="T76"/>
                <a:gd fmla="*/ 61 h 299" name="T77"/>
                <a:gd fmla="*/ 129 w 525" name="T78"/>
                <a:gd fmla="*/ 45 h 299" name="T79"/>
                <a:gd fmla="*/ 80 w 525" name="T80"/>
                <a:gd fmla="*/ 37 h 299" name="T81"/>
                <a:gd fmla="*/ 55 w 525" name="T82"/>
                <a:gd fmla="*/ 44 h 299" name="T83"/>
                <a:gd fmla="*/ 30 w 525" name="T84"/>
                <a:gd fmla="*/ 51 h 299" name="T85"/>
                <a:gd fmla="*/ 13 w 525" name="T86"/>
                <a:gd fmla="*/ 40 h 299" name="T87"/>
                <a:gd fmla="*/ 5 w 525" name="T88"/>
                <a:gd fmla="*/ 25 h 299" name="T89"/>
                <a:gd fmla="*/ 15 w 525" name="T90"/>
                <a:gd fmla="*/ 16 h 299" name="T91"/>
                <a:gd fmla="*/ 50 w 525" name="T92"/>
                <a:gd fmla="*/ 5 h 299" name="T93"/>
                <a:gd fmla="*/ 135 w 525" name="T94"/>
                <a:gd fmla="*/ 10 h 299" name="T95"/>
                <a:gd fmla="*/ 176 w 525" name="T96"/>
                <a:gd fmla="*/ 11 h 299" name="T97"/>
                <a:gd fmla="*/ 239 w 525" name="T98"/>
                <a:gd fmla="*/ 19 h 299" name="T99"/>
                <a:gd fmla="*/ 285 w 525" name="T100"/>
                <a:gd fmla="*/ 14 h 299" name="T101"/>
                <a:gd fmla="*/ 298 w 525" name="T102"/>
                <a:gd fmla="*/ 3 h 299" name="T103"/>
                <a:gd fmla="*/ 322 w 525" name="T104"/>
                <a:gd fmla="*/ 13 h 299" name="T105"/>
                <a:gd fmla="*/ 172 w 525" name="T106"/>
                <a:gd fmla="*/ 22 h 299" name="T107"/>
                <a:gd fmla="*/ 222 w 525" name="T108"/>
                <a:gd fmla="*/ 35 h 299" name="T109"/>
                <a:gd fmla="*/ 214 w 525" name="T110"/>
                <a:gd fmla="*/ 34 h 299" name="T111"/>
                <a:gd fmla="*/ 283 w 525" name="T112"/>
                <a:gd fmla="*/ 65 h 299" name="T113"/>
                <a:gd fmla="*/ 306 w 525" name="T114"/>
                <a:gd fmla="*/ 77 h 299" name="T115"/>
                <a:gd fmla="*/ 326 w 525" name="T116"/>
                <a:gd fmla="*/ 70 h 299" name="T117"/>
                <a:gd fmla="*/ 322 w 525" name="T118"/>
                <a:gd fmla="*/ 88 h 299" name="T119"/>
                <a:gd fmla="*/ 356 w 525" name="T120"/>
                <a:gd fmla="*/ 83 h 299" name="T121"/>
                <a:gd fmla="*/ 346 w 525" name="T122"/>
                <a:gd fmla="*/ 88 h 2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9" w="525">
                  <a:moveTo>
                    <a:pt x="320" y="16"/>
                  </a:moveTo>
                  <a:cubicBezTo>
                    <a:pt x="320" y="17"/>
                    <a:pt x="322" y="15"/>
                    <a:pt x="322" y="17"/>
                  </a:cubicBezTo>
                  <a:cubicBezTo>
                    <a:pt x="323" y="17"/>
                    <a:pt x="324" y="17"/>
                    <a:pt x="325" y="17"/>
                  </a:cubicBezTo>
                  <a:cubicBezTo>
                    <a:pt x="326" y="17"/>
                    <a:pt x="327" y="16"/>
                    <a:pt x="327" y="15"/>
                  </a:cubicBezTo>
                  <a:cubicBezTo>
                    <a:pt x="328" y="15"/>
                    <a:pt x="329" y="14"/>
                    <a:pt x="329" y="14"/>
                  </a:cubicBezTo>
                  <a:cubicBezTo>
                    <a:pt x="332" y="14"/>
                    <a:pt x="329" y="12"/>
                    <a:pt x="332" y="13"/>
                  </a:cubicBezTo>
                  <a:cubicBezTo>
                    <a:pt x="332" y="11"/>
                    <a:pt x="332" y="10"/>
                    <a:pt x="332" y="9"/>
                  </a:cubicBezTo>
                  <a:cubicBezTo>
                    <a:pt x="336" y="9"/>
                    <a:pt x="338" y="9"/>
                    <a:pt x="340" y="9"/>
                  </a:cubicBezTo>
                  <a:cubicBezTo>
                    <a:pt x="341" y="9"/>
                    <a:pt x="341" y="10"/>
                    <a:pt x="341" y="11"/>
                  </a:cubicBezTo>
                  <a:cubicBezTo>
                    <a:pt x="342" y="11"/>
                    <a:pt x="343" y="11"/>
                    <a:pt x="343" y="11"/>
                  </a:cubicBezTo>
                  <a:cubicBezTo>
                    <a:pt x="345" y="11"/>
                    <a:pt x="345" y="11"/>
                    <a:pt x="346" y="12"/>
                  </a:cubicBezTo>
                  <a:cubicBezTo>
                    <a:pt x="347" y="13"/>
                    <a:pt x="345" y="14"/>
                    <a:pt x="343" y="14"/>
                  </a:cubicBezTo>
                  <a:cubicBezTo>
                    <a:pt x="345" y="15"/>
                    <a:pt x="345" y="17"/>
                    <a:pt x="347" y="17"/>
                  </a:cubicBezTo>
                  <a:cubicBezTo>
                    <a:pt x="347" y="18"/>
                    <a:pt x="344" y="18"/>
                    <a:pt x="343" y="19"/>
                  </a:cubicBezTo>
                  <a:cubicBezTo>
                    <a:pt x="342" y="19"/>
                    <a:pt x="341" y="20"/>
                    <a:pt x="340" y="19"/>
                  </a:cubicBezTo>
                  <a:cubicBezTo>
                    <a:pt x="339" y="20"/>
                    <a:pt x="339" y="21"/>
                    <a:pt x="337" y="22"/>
                  </a:cubicBezTo>
                  <a:cubicBezTo>
                    <a:pt x="336" y="21"/>
                    <a:pt x="338" y="20"/>
                    <a:pt x="333" y="21"/>
                  </a:cubicBezTo>
                  <a:cubicBezTo>
                    <a:pt x="333" y="20"/>
                    <a:pt x="335" y="20"/>
                    <a:pt x="335" y="20"/>
                  </a:cubicBezTo>
                  <a:cubicBezTo>
                    <a:pt x="333" y="19"/>
                    <a:pt x="330" y="21"/>
                    <a:pt x="327" y="20"/>
                  </a:cubicBezTo>
                  <a:cubicBezTo>
                    <a:pt x="328" y="22"/>
                    <a:pt x="327" y="21"/>
                    <a:pt x="327" y="23"/>
                  </a:cubicBezTo>
                  <a:cubicBezTo>
                    <a:pt x="326" y="23"/>
                    <a:pt x="326" y="23"/>
                    <a:pt x="326" y="22"/>
                  </a:cubicBezTo>
                  <a:cubicBezTo>
                    <a:pt x="323" y="22"/>
                    <a:pt x="324" y="24"/>
                    <a:pt x="321" y="24"/>
                  </a:cubicBezTo>
                  <a:cubicBezTo>
                    <a:pt x="321" y="24"/>
                    <a:pt x="323" y="24"/>
                    <a:pt x="323" y="25"/>
                  </a:cubicBezTo>
                  <a:cubicBezTo>
                    <a:pt x="323" y="26"/>
                    <a:pt x="321" y="26"/>
                    <a:pt x="322" y="27"/>
                  </a:cubicBezTo>
                  <a:cubicBezTo>
                    <a:pt x="319" y="26"/>
                    <a:pt x="317" y="29"/>
                    <a:pt x="316" y="28"/>
                  </a:cubicBezTo>
                  <a:cubicBezTo>
                    <a:pt x="315" y="28"/>
                    <a:pt x="314" y="27"/>
                    <a:pt x="314" y="29"/>
                  </a:cubicBezTo>
                  <a:cubicBezTo>
                    <a:pt x="312" y="29"/>
                    <a:pt x="311" y="29"/>
                    <a:pt x="310" y="29"/>
                  </a:cubicBezTo>
                  <a:cubicBezTo>
                    <a:pt x="308" y="29"/>
                    <a:pt x="309" y="30"/>
                    <a:pt x="309" y="31"/>
                  </a:cubicBezTo>
                  <a:cubicBezTo>
                    <a:pt x="307" y="30"/>
                    <a:pt x="307" y="31"/>
                    <a:pt x="307" y="32"/>
                  </a:cubicBezTo>
                  <a:cubicBezTo>
                    <a:pt x="305" y="31"/>
                    <a:pt x="304" y="31"/>
                    <a:pt x="302" y="32"/>
                  </a:cubicBezTo>
                  <a:cubicBezTo>
                    <a:pt x="303" y="32"/>
                    <a:pt x="303" y="33"/>
                    <a:pt x="303" y="33"/>
                  </a:cubicBezTo>
                  <a:cubicBezTo>
                    <a:pt x="301" y="32"/>
                    <a:pt x="301" y="34"/>
                    <a:pt x="300" y="35"/>
                  </a:cubicBezTo>
                  <a:cubicBezTo>
                    <a:pt x="299" y="36"/>
                    <a:pt x="296" y="37"/>
                    <a:pt x="296" y="39"/>
                  </a:cubicBezTo>
                  <a:cubicBezTo>
                    <a:pt x="294" y="40"/>
                    <a:pt x="293" y="41"/>
                    <a:pt x="291" y="42"/>
                  </a:cubicBezTo>
                  <a:cubicBezTo>
                    <a:pt x="291" y="43"/>
                    <a:pt x="292" y="42"/>
                    <a:pt x="292" y="42"/>
                  </a:cubicBezTo>
                  <a:cubicBezTo>
                    <a:pt x="293" y="42"/>
                    <a:pt x="292" y="42"/>
                    <a:pt x="293" y="43"/>
                  </a:cubicBezTo>
                  <a:cubicBezTo>
                    <a:pt x="293" y="43"/>
                    <a:pt x="295" y="44"/>
                    <a:pt x="295" y="44"/>
                  </a:cubicBezTo>
                  <a:cubicBezTo>
                    <a:pt x="296" y="44"/>
                    <a:pt x="297" y="43"/>
                    <a:pt x="299" y="44"/>
                  </a:cubicBezTo>
                  <a:cubicBezTo>
                    <a:pt x="299" y="44"/>
                    <a:pt x="300" y="44"/>
                    <a:pt x="301" y="44"/>
                  </a:cubicBezTo>
                  <a:cubicBezTo>
                    <a:pt x="301" y="45"/>
                    <a:pt x="301" y="45"/>
                    <a:pt x="301" y="46"/>
                  </a:cubicBezTo>
                  <a:cubicBezTo>
                    <a:pt x="301" y="47"/>
                    <a:pt x="303" y="46"/>
                    <a:pt x="303" y="47"/>
                  </a:cubicBezTo>
                  <a:cubicBezTo>
                    <a:pt x="303" y="48"/>
                    <a:pt x="305" y="48"/>
                    <a:pt x="305" y="49"/>
                  </a:cubicBezTo>
                  <a:cubicBezTo>
                    <a:pt x="310" y="48"/>
                    <a:pt x="314" y="49"/>
                    <a:pt x="317" y="49"/>
                  </a:cubicBezTo>
                  <a:cubicBezTo>
                    <a:pt x="317" y="50"/>
                    <a:pt x="321" y="50"/>
                    <a:pt x="324" y="51"/>
                  </a:cubicBezTo>
                  <a:cubicBezTo>
                    <a:pt x="324" y="51"/>
                    <a:pt x="324" y="51"/>
                    <a:pt x="325" y="51"/>
                  </a:cubicBezTo>
                  <a:cubicBezTo>
                    <a:pt x="325" y="52"/>
                    <a:pt x="326" y="51"/>
                    <a:pt x="326" y="51"/>
                  </a:cubicBezTo>
                  <a:cubicBezTo>
                    <a:pt x="327" y="51"/>
                    <a:pt x="327" y="52"/>
                    <a:pt x="328" y="52"/>
                  </a:cubicBezTo>
                  <a:cubicBezTo>
                    <a:pt x="329" y="53"/>
                    <a:pt x="331" y="52"/>
                    <a:pt x="331" y="53"/>
                  </a:cubicBezTo>
                  <a:cubicBezTo>
                    <a:pt x="336" y="53"/>
                    <a:pt x="339" y="54"/>
                    <a:pt x="343" y="54"/>
                  </a:cubicBezTo>
                  <a:cubicBezTo>
                    <a:pt x="344" y="56"/>
                    <a:pt x="343" y="57"/>
                    <a:pt x="344" y="58"/>
                  </a:cubicBezTo>
                  <a:cubicBezTo>
                    <a:pt x="344" y="58"/>
                    <a:pt x="345" y="59"/>
                    <a:pt x="345" y="59"/>
                  </a:cubicBezTo>
                  <a:cubicBezTo>
                    <a:pt x="346" y="59"/>
                    <a:pt x="344" y="60"/>
                    <a:pt x="344" y="60"/>
                  </a:cubicBezTo>
                  <a:cubicBezTo>
                    <a:pt x="345" y="60"/>
                    <a:pt x="346" y="60"/>
                    <a:pt x="346" y="60"/>
                  </a:cubicBezTo>
                  <a:cubicBezTo>
                    <a:pt x="347" y="60"/>
                    <a:pt x="344" y="62"/>
                    <a:pt x="347" y="61"/>
                  </a:cubicBezTo>
                  <a:cubicBezTo>
                    <a:pt x="347" y="62"/>
                    <a:pt x="346" y="62"/>
                    <a:pt x="346" y="63"/>
                  </a:cubicBezTo>
                  <a:cubicBezTo>
                    <a:pt x="347" y="63"/>
                    <a:pt x="347" y="63"/>
                    <a:pt x="347" y="63"/>
                  </a:cubicBezTo>
                  <a:cubicBezTo>
                    <a:pt x="349" y="63"/>
                    <a:pt x="348" y="63"/>
                    <a:pt x="348" y="64"/>
                  </a:cubicBezTo>
                  <a:cubicBezTo>
                    <a:pt x="349" y="64"/>
                    <a:pt x="350" y="63"/>
                    <a:pt x="350" y="64"/>
                  </a:cubicBezTo>
                  <a:cubicBezTo>
                    <a:pt x="351" y="64"/>
                    <a:pt x="355" y="64"/>
                    <a:pt x="358" y="64"/>
                  </a:cubicBezTo>
                  <a:cubicBezTo>
                    <a:pt x="359" y="62"/>
                    <a:pt x="359" y="61"/>
                    <a:pt x="358" y="59"/>
                  </a:cubicBezTo>
                  <a:cubicBezTo>
                    <a:pt x="359" y="58"/>
                    <a:pt x="357" y="58"/>
                    <a:pt x="356" y="58"/>
                  </a:cubicBezTo>
                  <a:cubicBezTo>
                    <a:pt x="355" y="58"/>
                    <a:pt x="358" y="56"/>
                    <a:pt x="354" y="56"/>
                  </a:cubicBezTo>
                  <a:cubicBezTo>
                    <a:pt x="355" y="56"/>
                    <a:pt x="357" y="56"/>
                    <a:pt x="356" y="55"/>
                  </a:cubicBezTo>
                  <a:cubicBezTo>
                    <a:pt x="360" y="55"/>
                    <a:pt x="360" y="54"/>
                    <a:pt x="363" y="54"/>
                  </a:cubicBezTo>
                  <a:cubicBezTo>
                    <a:pt x="365" y="54"/>
                    <a:pt x="364" y="53"/>
                    <a:pt x="364" y="52"/>
                  </a:cubicBezTo>
                  <a:cubicBezTo>
                    <a:pt x="364" y="52"/>
                    <a:pt x="367" y="53"/>
                    <a:pt x="367" y="52"/>
                  </a:cubicBezTo>
                  <a:cubicBezTo>
                    <a:pt x="365" y="50"/>
                    <a:pt x="368" y="48"/>
                    <a:pt x="366" y="47"/>
                  </a:cubicBezTo>
                  <a:cubicBezTo>
                    <a:pt x="366" y="46"/>
                    <a:pt x="365" y="47"/>
                    <a:pt x="365" y="47"/>
                  </a:cubicBezTo>
                  <a:cubicBezTo>
                    <a:pt x="363" y="47"/>
                    <a:pt x="365" y="45"/>
                    <a:pt x="362" y="46"/>
                  </a:cubicBezTo>
                  <a:cubicBezTo>
                    <a:pt x="362" y="45"/>
                    <a:pt x="361" y="45"/>
                    <a:pt x="361" y="44"/>
                  </a:cubicBezTo>
                  <a:cubicBezTo>
                    <a:pt x="361" y="43"/>
                    <a:pt x="362" y="42"/>
                    <a:pt x="364" y="42"/>
                  </a:cubicBezTo>
                  <a:cubicBezTo>
                    <a:pt x="362" y="42"/>
                    <a:pt x="365" y="39"/>
                    <a:pt x="361" y="39"/>
                  </a:cubicBezTo>
                  <a:cubicBezTo>
                    <a:pt x="362" y="38"/>
                    <a:pt x="362" y="38"/>
                    <a:pt x="362" y="37"/>
                  </a:cubicBezTo>
                  <a:cubicBezTo>
                    <a:pt x="362" y="37"/>
                    <a:pt x="361" y="37"/>
                    <a:pt x="361" y="37"/>
                  </a:cubicBezTo>
                  <a:cubicBezTo>
                    <a:pt x="361" y="37"/>
                    <a:pt x="362" y="37"/>
                    <a:pt x="362" y="36"/>
                  </a:cubicBezTo>
                  <a:cubicBezTo>
                    <a:pt x="362" y="36"/>
                    <a:pt x="361" y="36"/>
                    <a:pt x="361" y="35"/>
                  </a:cubicBezTo>
                  <a:cubicBezTo>
                    <a:pt x="361" y="35"/>
                    <a:pt x="363" y="34"/>
                    <a:pt x="361" y="33"/>
                  </a:cubicBezTo>
                  <a:cubicBezTo>
                    <a:pt x="361" y="33"/>
                    <a:pt x="369" y="32"/>
                    <a:pt x="368" y="34"/>
                  </a:cubicBezTo>
                  <a:cubicBezTo>
                    <a:pt x="372" y="34"/>
                    <a:pt x="378" y="34"/>
                    <a:pt x="379" y="33"/>
                  </a:cubicBezTo>
                  <a:cubicBezTo>
                    <a:pt x="381" y="34"/>
                    <a:pt x="386" y="34"/>
                    <a:pt x="386" y="37"/>
                  </a:cubicBezTo>
                  <a:cubicBezTo>
                    <a:pt x="389" y="37"/>
                    <a:pt x="391" y="37"/>
                    <a:pt x="394" y="37"/>
                  </a:cubicBezTo>
                  <a:cubicBezTo>
                    <a:pt x="394" y="38"/>
                    <a:pt x="395" y="38"/>
                    <a:pt x="396" y="38"/>
                  </a:cubicBezTo>
                  <a:cubicBezTo>
                    <a:pt x="396" y="39"/>
                    <a:pt x="396" y="40"/>
                    <a:pt x="396" y="41"/>
                  </a:cubicBezTo>
                  <a:cubicBezTo>
                    <a:pt x="396" y="42"/>
                    <a:pt x="398" y="43"/>
                    <a:pt x="397" y="43"/>
                  </a:cubicBezTo>
                  <a:cubicBezTo>
                    <a:pt x="397" y="44"/>
                    <a:pt x="399" y="44"/>
                    <a:pt x="400" y="44"/>
                  </a:cubicBezTo>
                  <a:cubicBezTo>
                    <a:pt x="399" y="45"/>
                    <a:pt x="403" y="44"/>
                    <a:pt x="401" y="46"/>
                  </a:cubicBezTo>
                  <a:cubicBezTo>
                    <a:pt x="405" y="46"/>
                    <a:pt x="406" y="45"/>
                    <a:pt x="410" y="45"/>
                  </a:cubicBezTo>
                  <a:cubicBezTo>
                    <a:pt x="410" y="45"/>
                    <a:pt x="409" y="44"/>
                    <a:pt x="409" y="44"/>
                  </a:cubicBezTo>
                  <a:cubicBezTo>
                    <a:pt x="409" y="43"/>
                    <a:pt x="410" y="43"/>
                    <a:pt x="412" y="44"/>
                  </a:cubicBezTo>
                  <a:cubicBezTo>
                    <a:pt x="410" y="42"/>
                    <a:pt x="414" y="42"/>
                    <a:pt x="415" y="42"/>
                  </a:cubicBezTo>
                  <a:cubicBezTo>
                    <a:pt x="415" y="41"/>
                    <a:pt x="414" y="41"/>
                    <a:pt x="414" y="41"/>
                  </a:cubicBezTo>
                  <a:cubicBezTo>
                    <a:pt x="413" y="41"/>
                    <a:pt x="416" y="40"/>
                    <a:pt x="418" y="40"/>
                  </a:cubicBezTo>
                  <a:cubicBezTo>
                    <a:pt x="416" y="41"/>
                    <a:pt x="417" y="41"/>
                    <a:pt x="420" y="43"/>
                  </a:cubicBezTo>
                  <a:cubicBezTo>
                    <a:pt x="421" y="43"/>
                    <a:pt x="422" y="45"/>
                    <a:pt x="426" y="45"/>
                  </a:cubicBezTo>
                  <a:cubicBezTo>
                    <a:pt x="425" y="45"/>
                    <a:pt x="424" y="45"/>
                    <a:pt x="424" y="46"/>
                  </a:cubicBezTo>
                  <a:cubicBezTo>
                    <a:pt x="424" y="46"/>
                    <a:pt x="426" y="46"/>
                    <a:pt x="426" y="47"/>
                  </a:cubicBezTo>
                  <a:cubicBezTo>
                    <a:pt x="427" y="47"/>
                    <a:pt x="426" y="46"/>
                    <a:pt x="427" y="46"/>
                  </a:cubicBezTo>
                  <a:cubicBezTo>
                    <a:pt x="429" y="46"/>
                    <a:pt x="426" y="48"/>
                    <a:pt x="430" y="48"/>
                  </a:cubicBezTo>
                  <a:cubicBezTo>
                    <a:pt x="428" y="49"/>
                    <a:pt x="430" y="49"/>
                    <a:pt x="428" y="50"/>
                  </a:cubicBezTo>
                  <a:cubicBezTo>
                    <a:pt x="428" y="51"/>
                    <a:pt x="430" y="51"/>
                    <a:pt x="432" y="51"/>
                  </a:cubicBezTo>
                  <a:cubicBezTo>
                    <a:pt x="432" y="52"/>
                    <a:pt x="430" y="52"/>
                    <a:pt x="431" y="52"/>
                  </a:cubicBezTo>
                  <a:cubicBezTo>
                    <a:pt x="431" y="53"/>
                    <a:pt x="433" y="53"/>
                    <a:pt x="433" y="53"/>
                  </a:cubicBezTo>
                  <a:cubicBezTo>
                    <a:pt x="434" y="53"/>
                    <a:pt x="435" y="54"/>
                    <a:pt x="435" y="54"/>
                  </a:cubicBezTo>
                  <a:cubicBezTo>
                    <a:pt x="437" y="54"/>
                    <a:pt x="439" y="54"/>
                    <a:pt x="440" y="55"/>
                  </a:cubicBezTo>
                  <a:cubicBezTo>
                    <a:pt x="442" y="56"/>
                    <a:pt x="443" y="53"/>
                    <a:pt x="443" y="55"/>
                  </a:cubicBezTo>
                  <a:cubicBezTo>
                    <a:pt x="444" y="56"/>
                    <a:pt x="441" y="56"/>
                    <a:pt x="438" y="56"/>
                  </a:cubicBezTo>
                  <a:cubicBezTo>
                    <a:pt x="440" y="57"/>
                    <a:pt x="443" y="58"/>
                    <a:pt x="446" y="58"/>
                  </a:cubicBezTo>
                  <a:cubicBezTo>
                    <a:pt x="446" y="59"/>
                    <a:pt x="447" y="59"/>
                    <a:pt x="448" y="59"/>
                  </a:cubicBezTo>
                  <a:cubicBezTo>
                    <a:pt x="448" y="60"/>
                    <a:pt x="449" y="60"/>
                    <a:pt x="450" y="60"/>
                  </a:cubicBezTo>
                  <a:cubicBezTo>
                    <a:pt x="449" y="61"/>
                    <a:pt x="449" y="61"/>
                    <a:pt x="449" y="63"/>
                  </a:cubicBezTo>
                  <a:cubicBezTo>
                    <a:pt x="447" y="63"/>
                    <a:pt x="445" y="63"/>
                    <a:pt x="443" y="64"/>
                  </a:cubicBezTo>
                  <a:cubicBezTo>
                    <a:pt x="443" y="64"/>
                    <a:pt x="444" y="64"/>
                    <a:pt x="442" y="64"/>
                  </a:cubicBezTo>
                  <a:cubicBezTo>
                    <a:pt x="441" y="64"/>
                    <a:pt x="440" y="64"/>
                    <a:pt x="440" y="65"/>
                  </a:cubicBezTo>
                  <a:cubicBezTo>
                    <a:pt x="440" y="65"/>
                    <a:pt x="438" y="65"/>
                    <a:pt x="438" y="65"/>
                  </a:cubicBezTo>
                  <a:cubicBezTo>
                    <a:pt x="438" y="65"/>
                    <a:pt x="437" y="65"/>
                    <a:pt x="436" y="66"/>
                  </a:cubicBezTo>
                  <a:cubicBezTo>
                    <a:pt x="436" y="66"/>
                    <a:pt x="436" y="67"/>
                    <a:pt x="435" y="67"/>
                  </a:cubicBezTo>
                  <a:cubicBezTo>
                    <a:pt x="435" y="67"/>
                    <a:pt x="431" y="67"/>
                    <a:pt x="433" y="67"/>
                  </a:cubicBezTo>
                  <a:cubicBezTo>
                    <a:pt x="432" y="68"/>
                    <a:pt x="429" y="68"/>
                    <a:pt x="428" y="68"/>
                  </a:cubicBezTo>
                  <a:cubicBezTo>
                    <a:pt x="425" y="68"/>
                    <a:pt x="423" y="68"/>
                    <a:pt x="422" y="68"/>
                  </a:cubicBezTo>
                  <a:cubicBezTo>
                    <a:pt x="420" y="68"/>
                    <a:pt x="420" y="68"/>
                    <a:pt x="419" y="67"/>
                  </a:cubicBezTo>
                  <a:cubicBezTo>
                    <a:pt x="414" y="67"/>
                    <a:pt x="410" y="68"/>
                    <a:pt x="406" y="68"/>
                  </a:cubicBezTo>
                  <a:cubicBezTo>
                    <a:pt x="402" y="69"/>
                    <a:pt x="401" y="71"/>
                    <a:pt x="397" y="71"/>
                  </a:cubicBezTo>
                  <a:cubicBezTo>
                    <a:pt x="399" y="72"/>
                    <a:pt x="395" y="72"/>
                    <a:pt x="394" y="73"/>
                  </a:cubicBezTo>
                  <a:cubicBezTo>
                    <a:pt x="394" y="73"/>
                    <a:pt x="395" y="74"/>
                    <a:pt x="395" y="74"/>
                  </a:cubicBezTo>
                  <a:cubicBezTo>
                    <a:pt x="396" y="74"/>
                    <a:pt x="396" y="73"/>
                    <a:pt x="398" y="72"/>
                  </a:cubicBezTo>
                  <a:cubicBezTo>
                    <a:pt x="399" y="72"/>
                    <a:pt x="402" y="72"/>
                    <a:pt x="402" y="71"/>
                  </a:cubicBezTo>
                  <a:cubicBezTo>
                    <a:pt x="402" y="70"/>
                    <a:pt x="404" y="73"/>
                    <a:pt x="404" y="70"/>
                  </a:cubicBezTo>
                  <a:cubicBezTo>
                    <a:pt x="405" y="70"/>
                    <a:pt x="406" y="71"/>
                    <a:pt x="406" y="71"/>
                  </a:cubicBezTo>
                  <a:cubicBezTo>
                    <a:pt x="407" y="71"/>
                    <a:pt x="406" y="70"/>
                    <a:pt x="407" y="70"/>
                  </a:cubicBezTo>
                  <a:cubicBezTo>
                    <a:pt x="409" y="70"/>
                    <a:pt x="411" y="70"/>
                    <a:pt x="414" y="70"/>
                  </a:cubicBezTo>
                  <a:cubicBezTo>
                    <a:pt x="414" y="70"/>
                    <a:pt x="415" y="70"/>
                    <a:pt x="415" y="70"/>
                  </a:cubicBezTo>
                  <a:cubicBezTo>
                    <a:pt x="416" y="70"/>
                    <a:pt x="416" y="73"/>
                    <a:pt x="414" y="72"/>
                  </a:cubicBezTo>
                  <a:cubicBezTo>
                    <a:pt x="416" y="73"/>
                    <a:pt x="412" y="73"/>
                    <a:pt x="413" y="75"/>
                  </a:cubicBezTo>
                  <a:cubicBezTo>
                    <a:pt x="413" y="76"/>
                    <a:pt x="414" y="76"/>
                    <a:pt x="414" y="77"/>
                  </a:cubicBezTo>
                  <a:cubicBezTo>
                    <a:pt x="414" y="76"/>
                    <a:pt x="416" y="76"/>
                    <a:pt x="416" y="77"/>
                  </a:cubicBezTo>
                  <a:cubicBezTo>
                    <a:pt x="416" y="77"/>
                    <a:pt x="417" y="77"/>
                    <a:pt x="418" y="77"/>
                  </a:cubicBezTo>
                  <a:cubicBezTo>
                    <a:pt x="418" y="77"/>
                    <a:pt x="419" y="78"/>
                    <a:pt x="420" y="78"/>
                  </a:cubicBezTo>
                  <a:cubicBezTo>
                    <a:pt x="420" y="78"/>
                    <a:pt x="421" y="78"/>
                    <a:pt x="422" y="78"/>
                  </a:cubicBezTo>
                  <a:cubicBezTo>
                    <a:pt x="422" y="78"/>
                    <a:pt x="423" y="79"/>
                    <a:pt x="423" y="79"/>
                  </a:cubicBezTo>
                  <a:cubicBezTo>
                    <a:pt x="424" y="79"/>
                    <a:pt x="425" y="78"/>
                    <a:pt x="427" y="79"/>
                  </a:cubicBezTo>
                  <a:cubicBezTo>
                    <a:pt x="428" y="79"/>
                    <a:pt x="427" y="78"/>
                    <a:pt x="428" y="78"/>
                  </a:cubicBezTo>
                  <a:cubicBezTo>
                    <a:pt x="428" y="78"/>
                    <a:pt x="429" y="78"/>
                    <a:pt x="430" y="78"/>
                  </a:cubicBezTo>
                  <a:cubicBezTo>
                    <a:pt x="430" y="77"/>
                    <a:pt x="429" y="77"/>
                    <a:pt x="430" y="76"/>
                  </a:cubicBezTo>
                  <a:cubicBezTo>
                    <a:pt x="431" y="76"/>
                    <a:pt x="431" y="77"/>
                    <a:pt x="432" y="77"/>
                  </a:cubicBezTo>
                  <a:cubicBezTo>
                    <a:pt x="432" y="78"/>
                    <a:pt x="435" y="78"/>
                    <a:pt x="433" y="79"/>
                  </a:cubicBezTo>
                  <a:cubicBezTo>
                    <a:pt x="432" y="79"/>
                    <a:pt x="432" y="78"/>
                    <a:pt x="431" y="79"/>
                  </a:cubicBezTo>
                  <a:cubicBezTo>
                    <a:pt x="429" y="79"/>
                    <a:pt x="429" y="80"/>
                    <a:pt x="428" y="80"/>
                  </a:cubicBezTo>
                  <a:cubicBezTo>
                    <a:pt x="427" y="80"/>
                    <a:pt x="425" y="80"/>
                    <a:pt x="425" y="80"/>
                  </a:cubicBezTo>
                  <a:cubicBezTo>
                    <a:pt x="423" y="80"/>
                    <a:pt x="423" y="81"/>
                    <a:pt x="420" y="81"/>
                  </a:cubicBezTo>
                  <a:cubicBezTo>
                    <a:pt x="418" y="81"/>
                    <a:pt x="418" y="82"/>
                    <a:pt x="418" y="83"/>
                  </a:cubicBezTo>
                  <a:cubicBezTo>
                    <a:pt x="417" y="83"/>
                    <a:pt x="416" y="82"/>
                    <a:pt x="417" y="82"/>
                  </a:cubicBezTo>
                  <a:cubicBezTo>
                    <a:pt x="415" y="83"/>
                    <a:pt x="415" y="84"/>
                    <a:pt x="412" y="84"/>
                  </a:cubicBezTo>
                  <a:cubicBezTo>
                    <a:pt x="413" y="83"/>
                    <a:pt x="412" y="83"/>
                    <a:pt x="412" y="82"/>
                  </a:cubicBezTo>
                  <a:cubicBezTo>
                    <a:pt x="413" y="81"/>
                    <a:pt x="415" y="80"/>
                    <a:pt x="417" y="81"/>
                  </a:cubicBezTo>
                  <a:cubicBezTo>
                    <a:pt x="418" y="80"/>
                    <a:pt x="415" y="80"/>
                    <a:pt x="414" y="79"/>
                  </a:cubicBezTo>
                  <a:cubicBezTo>
                    <a:pt x="411" y="79"/>
                    <a:pt x="410" y="81"/>
                    <a:pt x="408" y="81"/>
                  </a:cubicBezTo>
                  <a:cubicBezTo>
                    <a:pt x="408" y="81"/>
                    <a:pt x="405" y="81"/>
                    <a:pt x="405" y="81"/>
                  </a:cubicBezTo>
                  <a:cubicBezTo>
                    <a:pt x="404" y="81"/>
                    <a:pt x="404" y="81"/>
                    <a:pt x="404" y="82"/>
                  </a:cubicBezTo>
                  <a:cubicBezTo>
                    <a:pt x="398" y="82"/>
                    <a:pt x="399" y="83"/>
                    <a:pt x="394" y="83"/>
                  </a:cubicBezTo>
                  <a:cubicBezTo>
                    <a:pt x="396" y="83"/>
                    <a:pt x="397" y="84"/>
                    <a:pt x="392" y="84"/>
                  </a:cubicBezTo>
                  <a:cubicBezTo>
                    <a:pt x="390" y="84"/>
                    <a:pt x="389" y="87"/>
                    <a:pt x="392" y="87"/>
                  </a:cubicBezTo>
                  <a:cubicBezTo>
                    <a:pt x="392" y="88"/>
                    <a:pt x="389" y="88"/>
                    <a:pt x="390" y="89"/>
                  </a:cubicBezTo>
                  <a:cubicBezTo>
                    <a:pt x="389" y="89"/>
                    <a:pt x="388" y="89"/>
                    <a:pt x="387" y="89"/>
                  </a:cubicBezTo>
                  <a:cubicBezTo>
                    <a:pt x="386" y="90"/>
                    <a:pt x="386" y="90"/>
                    <a:pt x="385" y="90"/>
                  </a:cubicBezTo>
                  <a:cubicBezTo>
                    <a:pt x="383" y="91"/>
                    <a:pt x="380" y="90"/>
                    <a:pt x="379" y="91"/>
                  </a:cubicBezTo>
                  <a:cubicBezTo>
                    <a:pt x="379" y="92"/>
                    <a:pt x="378" y="92"/>
                    <a:pt x="377" y="92"/>
                  </a:cubicBezTo>
                  <a:cubicBezTo>
                    <a:pt x="376" y="93"/>
                    <a:pt x="376" y="94"/>
                    <a:pt x="374" y="95"/>
                  </a:cubicBezTo>
                  <a:cubicBezTo>
                    <a:pt x="373" y="95"/>
                    <a:pt x="371" y="95"/>
                    <a:pt x="372" y="97"/>
                  </a:cubicBezTo>
                  <a:cubicBezTo>
                    <a:pt x="370" y="97"/>
                    <a:pt x="370" y="96"/>
                    <a:pt x="368" y="96"/>
                  </a:cubicBezTo>
                  <a:cubicBezTo>
                    <a:pt x="367" y="96"/>
                    <a:pt x="367" y="97"/>
                    <a:pt x="366" y="97"/>
                  </a:cubicBezTo>
                  <a:cubicBezTo>
                    <a:pt x="370" y="99"/>
                    <a:pt x="370" y="100"/>
                    <a:pt x="370" y="103"/>
                  </a:cubicBezTo>
                  <a:cubicBezTo>
                    <a:pt x="368" y="103"/>
                    <a:pt x="369" y="104"/>
                    <a:pt x="368" y="104"/>
                  </a:cubicBezTo>
                  <a:cubicBezTo>
                    <a:pt x="368" y="104"/>
                    <a:pt x="366" y="104"/>
                    <a:pt x="366" y="104"/>
                  </a:cubicBezTo>
                  <a:cubicBezTo>
                    <a:pt x="365" y="104"/>
                    <a:pt x="365" y="105"/>
                    <a:pt x="364" y="105"/>
                  </a:cubicBezTo>
                  <a:cubicBezTo>
                    <a:pt x="363" y="105"/>
                    <a:pt x="362" y="106"/>
                    <a:pt x="361" y="106"/>
                  </a:cubicBezTo>
                  <a:cubicBezTo>
                    <a:pt x="360" y="107"/>
                    <a:pt x="358" y="106"/>
                    <a:pt x="357" y="107"/>
                  </a:cubicBezTo>
                  <a:cubicBezTo>
                    <a:pt x="355" y="107"/>
                    <a:pt x="354" y="108"/>
                    <a:pt x="353" y="109"/>
                  </a:cubicBezTo>
                  <a:cubicBezTo>
                    <a:pt x="351" y="109"/>
                    <a:pt x="351" y="111"/>
                    <a:pt x="348" y="111"/>
                  </a:cubicBezTo>
                  <a:cubicBezTo>
                    <a:pt x="349" y="112"/>
                    <a:pt x="346" y="116"/>
                    <a:pt x="350" y="116"/>
                  </a:cubicBezTo>
                  <a:cubicBezTo>
                    <a:pt x="348" y="118"/>
                    <a:pt x="352" y="118"/>
                    <a:pt x="351" y="120"/>
                  </a:cubicBezTo>
                  <a:cubicBezTo>
                    <a:pt x="351" y="121"/>
                    <a:pt x="352" y="121"/>
                    <a:pt x="353" y="121"/>
                  </a:cubicBezTo>
                  <a:cubicBezTo>
                    <a:pt x="352" y="122"/>
                    <a:pt x="354" y="122"/>
                    <a:pt x="353" y="124"/>
                  </a:cubicBezTo>
                  <a:cubicBezTo>
                    <a:pt x="351" y="124"/>
                    <a:pt x="350" y="125"/>
                    <a:pt x="349" y="125"/>
                  </a:cubicBezTo>
                  <a:cubicBezTo>
                    <a:pt x="348" y="125"/>
                    <a:pt x="349" y="124"/>
                    <a:pt x="348" y="124"/>
                  </a:cubicBezTo>
                  <a:cubicBezTo>
                    <a:pt x="348" y="123"/>
                    <a:pt x="346" y="124"/>
                    <a:pt x="345" y="123"/>
                  </a:cubicBezTo>
                  <a:cubicBezTo>
                    <a:pt x="345" y="123"/>
                    <a:pt x="345" y="122"/>
                    <a:pt x="343" y="122"/>
                  </a:cubicBezTo>
                  <a:cubicBezTo>
                    <a:pt x="344" y="121"/>
                    <a:pt x="345" y="120"/>
                    <a:pt x="341" y="120"/>
                  </a:cubicBezTo>
                  <a:cubicBezTo>
                    <a:pt x="343" y="118"/>
                    <a:pt x="341" y="118"/>
                    <a:pt x="340" y="116"/>
                  </a:cubicBezTo>
                  <a:cubicBezTo>
                    <a:pt x="340" y="116"/>
                    <a:pt x="339" y="116"/>
                    <a:pt x="338" y="116"/>
                  </a:cubicBezTo>
                  <a:cubicBezTo>
                    <a:pt x="338" y="116"/>
                    <a:pt x="338" y="115"/>
                    <a:pt x="338" y="115"/>
                  </a:cubicBezTo>
                  <a:cubicBezTo>
                    <a:pt x="337" y="115"/>
                    <a:pt x="332" y="116"/>
                    <a:pt x="331" y="115"/>
                  </a:cubicBezTo>
                  <a:cubicBezTo>
                    <a:pt x="330" y="115"/>
                    <a:pt x="330" y="114"/>
                    <a:pt x="329" y="114"/>
                  </a:cubicBezTo>
                  <a:cubicBezTo>
                    <a:pt x="328" y="114"/>
                    <a:pt x="326" y="115"/>
                    <a:pt x="325" y="115"/>
                  </a:cubicBezTo>
                  <a:cubicBezTo>
                    <a:pt x="325" y="115"/>
                    <a:pt x="328" y="113"/>
                    <a:pt x="325" y="114"/>
                  </a:cubicBezTo>
                  <a:cubicBezTo>
                    <a:pt x="324" y="114"/>
                    <a:pt x="325" y="114"/>
                    <a:pt x="324" y="114"/>
                  </a:cubicBezTo>
                  <a:cubicBezTo>
                    <a:pt x="321" y="114"/>
                    <a:pt x="317" y="114"/>
                    <a:pt x="315" y="114"/>
                  </a:cubicBezTo>
                  <a:cubicBezTo>
                    <a:pt x="312" y="114"/>
                    <a:pt x="314" y="115"/>
                    <a:pt x="314" y="116"/>
                  </a:cubicBezTo>
                  <a:cubicBezTo>
                    <a:pt x="308" y="116"/>
                    <a:pt x="302" y="115"/>
                    <a:pt x="296" y="115"/>
                  </a:cubicBezTo>
                  <a:cubicBezTo>
                    <a:pt x="295" y="115"/>
                    <a:pt x="295" y="116"/>
                    <a:pt x="294" y="116"/>
                  </a:cubicBezTo>
                  <a:cubicBezTo>
                    <a:pt x="293" y="116"/>
                    <a:pt x="293" y="117"/>
                    <a:pt x="292" y="117"/>
                  </a:cubicBezTo>
                  <a:cubicBezTo>
                    <a:pt x="291" y="117"/>
                    <a:pt x="291" y="117"/>
                    <a:pt x="291" y="118"/>
                  </a:cubicBezTo>
                  <a:cubicBezTo>
                    <a:pt x="290" y="118"/>
                    <a:pt x="288" y="117"/>
                    <a:pt x="287" y="118"/>
                  </a:cubicBezTo>
                  <a:cubicBezTo>
                    <a:pt x="286" y="118"/>
                    <a:pt x="286" y="119"/>
                    <a:pt x="284" y="118"/>
                  </a:cubicBezTo>
                  <a:cubicBezTo>
                    <a:pt x="285" y="119"/>
                    <a:pt x="283" y="122"/>
                    <a:pt x="285" y="122"/>
                  </a:cubicBezTo>
                  <a:cubicBezTo>
                    <a:pt x="284" y="123"/>
                    <a:pt x="283" y="123"/>
                    <a:pt x="282" y="124"/>
                  </a:cubicBezTo>
                  <a:cubicBezTo>
                    <a:pt x="282" y="125"/>
                    <a:pt x="282" y="127"/>
                    <a:pt x="282" y="128"/>
                  </a:cubicBezTo>
                  <a:cubicBezTo>
                    <a:pt x="282" y="128"/>
                    <a:pt x="283" y="129"/>
                    <a:pt x="283" y="129"/>
                  </a:cubicBezTo>
                  <a:cubicBezTo>
                    <a:pt x="283" y="130"/>
                    <a:pt x="284" y="132"/>
                    <a:pt x="282" y="133"/>
                  </a:cubicBezTo>
                  <a:cubicBezTo>
                    <a:pt x="282" y="133"/>
                    <a:pt x="284" y="133"/>
                    <a:pt x="285" y="133"/>
                  </a:cubicBezTo>
                  <a:cubicBezTo>
                    <a:pt x="285" y="133"/>
                    <a:pt x="284" y="134"/>
                    <a:pt x="284" y="134"/>
                  </a:cubicBezTo>
                  <a:cubicBezTo>
                    <a:pt x="284" y="134"/>
                    <a:pt x="285" y="134"/>
                    <a:pt x="285" y="135"/>
                  </a:cubicBezTo>
                  <a:cubicBezTo>
                    <a:pt x="285" y="135"/>
                    <a:pt x="286" y="135"/>
                    <a:pt x="287" y="135"/>
                  </a:cubicBezTo>
                  <a:cubicBezTo>
                    <a:pt x="287" y="135"/>
                    <a:pt x="287" y="136"/>
                    <a:pt x="287" y="136"/>
                  </a:cubicBezTo>
                  <a:cubicBezTo>
                    <a:pt x="287" y="136"/>
                    <a:pt x="288" y="136"/>
                    <a:pt x="288" y="136"/>
                  </a:cubicBezTo>
                  <a:cubicBezTo>
                    <a:pt x="288" y="136"/>
                    <a:pt x="288" y="137"/>
                    <a:pt x="288" y="137"/>
                  </a:cubicBezTo>
                  <a:cubicBezTo>
                    <a:pt x="289" y="137"/>
                    <a:pt x="291" y="138"/>
                    <a:pt x="291" y="139"/>
                  </a:cubicBezTo>
                  <a:cubicBezTo>
                    <a:pt x="299" y="139"/>
                    <a:pt x="303" y="138"/>
                    <a:pt x="307" y="139"/>
                  </a:cubicBezTo>
                  <a:cubicBezTo>
                    <a:pt x="308" y="139"/>
                    <a:pt x="308" y="138"/>
                    <a:pt x="309" y="138"/>
                  </a:cubicBezTo>
                  <a:cubicBezTo>
                    <a:pt x="310" y="137"/>
                    <a:pt x="311" y="137"/>
                    <a:pt x="312" y="135"/>
                  </a:cubicBezTo>
                  <a:cubicBezTo>
                    <a:pt x="312" y="135"/>
                    <a:pt x="313" y="135"/>
                    <a:pt x="312" y="135"/>
                  </a:cubicBezTo>
                  <a:cubicBezTo>
                    <a:pt x="314" y="133"/>
                    <a:pt x="321" y="132"/>
                    <a:pt x="327" y="133"/>
                  </a:cubicBezTo>
                  <a:cubicBezTo>
                    <a:pt x="324" y="134"/>
                    <a:pt x="324" y="136"/>
                    <a:pt x="322" y="137"/>
                  </a:cubicBezTo>
                  <a:cubicBezTo>
                    <a:pt x="321" y="139"/>
                    <a:pt x="323" y="139"/>
                    <a:pt x="323" y="140"/>
                  </a:cubicBezTo>
                  <a:cubicBezTo>
                    <a:pt x="321" y="140"/>
                    <a:pt x="320" y="141"/>
                    <a:pt x="319" y="142"/>
                  </a:cubicBezTo>
                  <a:cubicBezTo>
                    <a:pt x="318" y="143"/>
                    <a:pt x="319" y="143"/>
                    <a:pt x="318" y="143"/>
                  </a:cubicBezTo>
                  <a:cubicBezTo>
                    <a:pt x="317" y="144"/>
                    <a:pt x="322" y="142"/>
                    <a:pt x="321" y="144"/>
                  </a:cubicBezTo>
                  <a:cubicBezTo>
                    <a:pt x="323" y="144"/>
                    <a:pt x="324" y="143"/>
                    <a:pt x="327" y="144"/>
                  </a:cubicBezTo>
                  <a:cubicBezTo>
                    <a:pt x="326" y="145"/>
                    <a:pt x="328" y="144"/>
                    <a:pt x="329" y="145"/>
                  </a:cubicBezTo>
                  <a:cubicBezTo>
                    <a:pt x="334" y="144"/>
                    <a:pt x="334" y="146"/>
                    <a:pt x="340" y="146"/>
                  </a:cubicBezTo>
                  <a:cubicBezTo>
                    <a:pt x="338" y="147"/>
                    <a:pt x="342" y="148"/>
                    <a:pt x="338" y="149"/>
                  </a:cubicBezTo>
                  <a:cubicBezTo>
                    <a:pt x="340" y="150"/>
                    <a:pt x="339" y="153"/>
                    <a:pt x="338" y="154"/>
                  </a:cubicBezTo>
                  <a:cubicBezTo>
                    <a:pt x="339" y="155"/>
                    <a:pt x="340" y="156"/>
                    <a:pt x="342" y="155"/>
                  </a:cubicBezTo>
                  <a:cubicBezTo>
                    <a:pt x="342" y="156"/>
                    <a:pt x="344" y="156"/>
                    <a:pt x="344" y="157"/>
                  </a:cubicBezTo>
                  <a:cubicBezTo>
                    <a:pt x="344" y="158"/>
                    <a:pt x="347" y="157"/>
                    <a:pt x="347" y="158"/>
                  </a:cubicBezTo>
                  <a:cubicBezTo>
                    <a:pt x="351" y="157"/>
                    <a:pt x="357" y="158"/>
                    <a:pt x="359" y="157"/>
                  </a:cubicBezTo>
                  <a:cubicBezTo>
                    <a:pt x="359" y="158"/>
                    <a:pt x="359" y="158"/>
                    <a:pt x="359" y="158"/>
                  </a:cubicBezTo>
                  <a:cubicBezTo>
                    <a:pt x="361" y="158"/>
                    <a:pt x="364" y="157"/>
                    <a:pt x="364" y="159"/>
                  </a:cubicBezTo>
                  <a:cubicBezTo>
                    <a:pt x="365" y="159"/>
                    <a:pt x="366" y="158"/>
                    <a:pt x="367" y="158"/>
                  </a:cubicBezTo>
                  <a:cubicBezTo>
                    <a:pt x="368" y="158"/>
                    <a:pt x="369" y="158"/>
                    <a:pt x="369" y="157"/>
                  </a:cubicBezTo>
                  <a:cubicBezTo>
                    <a:pt x="370" y="157"/>
                    <a:pt x="370" y="157"/>
                    <a:pt x="370" y="157"/>
                  </a:cubicBezTo>
                  <a:cubicBezTo>
                    <a:pt x="370" y="156"/>
                    <a:pt x="372" y="157"/>
                    <a:pt x="372" y="156"/>
                  </a:cubicBezTo>
                  <a:cubicBezTo>
                    <a:pt x="372" y="156"/>
                    <a:pt x="372" y="155"/>
                    <a:pt x="372" y="155"/>
                  </a:cubicBezTo>
                  <a:cubicBezTo>
                    <a:pt x="373" y="155"/>
                    <a:pt x="373" y="156"/>
                    <a:pt x="373" y="156"/>
                  </a:cubicBezTo>
                  <a:cubicBezTo>
                    <a:pt x="374" y="156"/>
                    <a:pt x="374" y="155"/>
                    <a:pt x="375" y="155"/>
                  </a:cubicBezTo>
                  <a:cubicBezTo>
                    <a:pt x="376" y="155"/>
                    <a:pt x="378" y="154"/>
                    <a:pt x="379" y="153"/>
                  </a:cubicBezTo>
                  <a:cubicBezTo>
                    <a:pt x="379" y="153"/>
                    <a:pt x="380" y="153"/>
                    <a:pt x="380" y="152"/>
                  </a:cubicBezTo>
                  <a:cubicBezTo>
                    <a:pt x="381" y="153"/>
                    <a:pt x="391" y="153"/>
                    <a:pt x="386" y="154"/>
                  </a:cubicBezTo>
                  <a:cubicBezTo>
                    <a:pt x="386" y="155"/>
                    <a:pt x="388" y="154"/>
                    <a:pt x="390" y="154"/>
                  </a:cubicBezTo>
                  <a:cubicBezTo>
                    <a:pt x="391" y="154"/>
                    <a:pt x="391" y="154"/>
                    <a:pt x="391" y="153"/>
                  </a:cubicBezTo>
                  <a:cubicBezTo>
                    <a:pt x="394" y="153"/>
                    <a:pt x="396" y="153"/>
                    <a:pt x="399" y="153"/>
                  </a:cubicBezTo>
                  <a:cubicBezTo>
                    <a:pt x="397" y="155"/>
                    <a:pt x="403" y="154"/>
                    <a:pt x="406" y="155"/>
                  </a:cubicBezTo>
                  <a:cubicBezTo>
                    <a:pt x="406" y="155"/>
                    <a:pt x="406" y="155"/>
                    <a:pt x="407" y="155"/>
                  </a:cubicBezTo>
                  <a:cubicBezTo>
                    <a:pt x="408" y="155"/>
                    <a:pt x="408" y="156"/>
                    <a:pt x="409" y="156"/>
                  </a:cubicBezTo>
                  <a:cubicBezTo>
                    <a:pt x="411" y="156"/>
                    <a:pt x="411" y="155"/>
                    <a:pt x="413" y="155"/>
                  </a:cubicBezTo>
                  <a:cubicBezTo>
                    <a:pt x="418" y="155"/>
                    <a:pt x="423" y="156"/>
                    <a:pt x="428" y="156"/>
                  </a:cubicBezTo>
                  <a:cubicBezTo>
                    <a:pt x="427" y="157"/>
                    <a:pt x="428" y="158"/>
                    <a:pt x="429" y="157"/>
                  </a:cubicBezTo>
                  <a:cubicBezTo>
                    <a:pt x="430" y="157"/>
                    <a:pt x="429" y="157"/>
                    <a:pt x="429" y="157"/>
                  </a:cubicBezTo>
                  <a:cubicBezTo>
                    <a:pt x="428" y="158"/>
                    <a:pt x="431" y="158"/>
                    <a:pt x="432" y="158"/>
                  </a:cubicBezTo>
                  <a:cubicBezTo>
                    <a:pt x="433" y="158"/>
                    <a:pt x="432" y="159"/>
                    <a:pt x="432" y="159"/>
                  </a:cubicBezTo>
                  <a:cubicBezTo>
                    <a:pt x="434" y="160"/>
                    <a:pt x="435" y="159"/>
                    <a:pt x="436" y="159"/>
                  </a:cubicBezTo>
                  <a:cubicBezTo>
                    <a:pt x="436" y="160"/>
                    <a:pt x="437" y="161"/>
                    <a:pt x="438" y="161"/>
                  </a:cubicBezTo>
                  <a:cubicBezTo>
                    <a:pt x="440" y="162"/>
                    <a:pt x="442" y="162"/>
                    <a:pt x="442" y="164"/>
                  </a:cubicBezTo>
                  <a:cubicBezTo>
                    <a:pt x="449" y="163"/>
                    <a:pt x="451" y="165"/>
                    <a:pt x="456" y="164"/>
                  </a:cubicBezTo>
                  <a:cubicBezTo>
                    <a:pt x="455" y="166"/>
                    <a:pt x="462" y="164"/>
                    <a:pt x="460" y="166"/>
                  </a:cubicBezTo>
                  <a:cubicBezTo>
                    <a:pt x="464" y="165"/>
                    <a:pt x="464" y="167"/>
                    <a:pt x="466" y="168"/>
                  </a:cubicBezTo>
                  <a:cubicBezTo>
                    <a:pt x="467" y="168"/>
                    <a:pt x="467" y="169"/>
                    <a:pt x="469" y="169"/>
                  </a:cubicBezTo>
                  <a:cubicBezTo>
                    <a:pt x="466" y="170"/>
                    <a:pt x="470" y="170"/>
                    <a:pt x="470" y="171"/>
                  </a:cubicBezTo>
                  <a:cubicBezTo>
                    <a:pt x="470" y="172"/>
                    <a:pt x="472" y="172"/>
                    <a:pt x="473" y="172"/>
                  </a:cubicBezTo>
                  <a:cubicBezTo>
                    <a:pt x="474" y="172"/>
                    <a:pt x="473" y="173"/>
                    <a:pt x="475" y="173"/>
                  </a:cubicBezTo>
                  <a:cubicBezTo>
                    <a:pt x="471" y="175"/>
                    <a:pt x="480" y="175"/>
                    <a:pt x="477" y="177"/>
                  </a:cubicBezTo>
                  <a:cubicBezTo>
                    <a:pt x="479" y="177"/>
                    <a:pt x="480" y="177"/>
                    <a:pt x="480" y="178"/>
                  </a:cubicBezTo>
                  <a:cubicBezTo>
                    <a:pt x="485" y="177"/>
                    <a:pt x="492" y="178"/>
                    <a:pt x="494" y="180"/>
                  </a:cubicBezTo>
                  <a:cubicBezTo>
                    <a:pt x="499" y="180"/>
                    <a:pt x="501" y="181"/>
                    <a:pt x="507" y="181"/>
                  </a:cubicBezTo>
                  <a:cubicBezTo>
                    <a:pt x="507" y="181"/>
                    <a:pt x="505" y="181"/>
                    <a:pt x="505" y="181"/>
                  </a:cubicBezTo>
                  <a:cubicBezTo>
                    <a:pt x="506" y="182"/>
                    <a:pt x="512" y="182"/>
                    <a:pt x="516" y="182"/>
                  </a:cubicBezTo>
                  <a:cubicBezTo>
                    <a:pt x="516" y="182"/>
                    <a:pt x="517" y="182"/>
                    <a:pt x="518" y="182"/>
                  </a:cubicBezTo>
                  <a:cubicBezTo>
                    <a:pt x="517" y="183"/>
                    <a:pt x="520" y="183"/>
                    <a:pt x="521" y="183"/>
                  </a:cubicBezTo>
                  <a:cubicBezTo>
                    <a:pt x="521" y="183"/>
                    <a:pt x="520" y="184"/>
                    <a:pt x="521" y="184"/>
                  </a:cubicBezTo>
                  <a:cubicBezTo>
                    <a:pt x="521" y="184"/>
                    <a:pt x="522" y="184"/>
                    <a:pt x="523" y="184"/>
                  </a:cubicBezTo>
                  <a:cubicBezTo>
                    <a:pt x="523" y="184"/>
                    <a:pt x="523" y="185"/>
                    <a:pt x="525" y="185"/>
                  </a:cubicBezTo>
                  <a:cubicBezTo>
                    <a:pt x="525" y="190"/>
                    <a:pt x="525" y="195"/>
                    <a:pt x="525" y="200"/>
                  </a:cubicBezTo>
                  <a:cubicBezTo>
                    <a:pt x="520" y="199"/>
                    <a:pt x="525" y="203"/>
                    <a:pt x="521" y="202"/>
                  </a:cubicBezTo>
                  <a:cubicBezTo>
                    <a:pt x="520" y="204"/>
                    <a:pt x="520" y="205"/>
                    <a:pt x="520" y="207"/>
                  </a:cubicBezTo>
                  <a:cubicBezTo>
                    <a:pt x="520" y="208"/>
                    <a:pt x="521" y="210"/>
                    <a:pt x="521" y="212"/>
                  </a:cubicBezTo>
                  <a:cubicBezTo>
                    <a:pt x="521" y="212"/>
                    <a:pt x="520" y="212"/>
                    <a:pt x="520" y="212"/>
                  </a:cubicBezTo>
                  <a:cubicBezTo>
                    <a:pt x="520" y="212"/>
                    <a:pt x="520" y="213"/>
                    <a:pt x="520" y="213"/>
                  </a:cubicBezTo>
                  <a:cubicBezTo>
                    <a:pt x="519" y="214"/>
                    <a:pt x="516" y="214"/>
                    <a:pt x="518" y="216"/>
                  </a:cubicBezTo>
                  <a:cubicBezTo>
                    <a:pt x="516" y="216"/>
                    <a:pt x="514" y="217"/>
                    <a:pt x="513" y="217"/>
                  </a:cubicBezTo>
                  <a:cubicBezTo>
                    <a:pt x="512" y="217"/>
                    <a:pt x="513" y="218"/>
                    <a:pt x="513" y="219"/>
                  </a:cubicBezTo>
                  <a:cubicBezTo>
                    <a:pt x="512" y="219"/>
                    <a:pt x="511" y="218"/>
                    <a:pt x="511" y="219"/>
                  </a:cubicBezTo>
                  <a:cubicBezTo>
                    <a:pt x="510" y="219"/>
                    <a:pt x="511" y="219"/>
                    <a:pt x="511" y="220"/>
                  </a:cubicBezTo>
                  <a:cubicBezTo>
                    <a:pt x="510" y="220"/>
                    <a:pt x="507" y="220"/>
                    <a:pt x="507" y="220"/>
                  </a:cubicBezTo>
                  <a:cubicBezTo>
                    <a:pt x="507" y="221"/>
                    <a:pt x="505" y="221"/>
                    <a:pt x="503" y="221"/>
                  </a:cubicBezTo>
                  <a:cubicBezTo>
                    <a:pt x="502" y="222"/>
                    <a:pt x="501" y="222"/>
                    <a:pt x="501" y="222"/>
                  </a:cubicBezTo>
                  <a:cubicBezTo>
                    <a:pt x="500" y="223"/>
                    <a:pt x="500" y="222"/>
                    <a:pt x="499" y="222"/>
                  </a:cubicBezTo>
                  <a:cubicBezTo>
                    <a:pt x="499" y="222"/>
                    <a:pt x="498" y="222"/>
                    <a:pt x="498" y="222"/>
                  </a:cubicBezTo>
                  <a:cubicBezTo>
                    <a:pt x="496" y="222"/>
                    <a:pt x="496" y="223"/>
                    <a:pt x="496" y="223"/>
                  </a:cubicBezTo>
                  <a:cubicBezTo>
                    <a:pt x="492" y="223"/>
                    <a:pt x="490" y="225"/>
                    <a:pt x="488" y="225"/>
                  </a:cubicBezTo>
                  <a:cubicBezTo>
                    <a:pt x="488" y="225"/>
                    <a:pt x="486" y="225"/>
                    <a:pt x="486" y="225"/>
                  </a:cubicBezTo>
                  <a:cubicBezTo>
                    <a:pt x="485" y="226"/>
                    <a:pt x="484" y="226"/>
                    <a:pt x="484" y="226"/>
                  </a:cubicBezTo>
                  <a:cubicBezTo>
                    <a:pt x="484" y="227"/>
                    <a:pt x="482" y="227"/>
                    <a:pt x="482" y="227"/>
                  </a:cubicBezTo>
                  <a:cubicBezTo>
                    <a:pt x="482" y="227"/>
                    <a:pt x="484" y="229"/>
                    <a:pt x="481" y="228"/>
                  </a:cubicBezTo>
                  <a:cubicBezTo>
                    <a:pt x="482" y="231"/>
                    <a:pt x="479" y="231"/>
                    <a:pt x="480" y="234"/>
                  </a:cubicBezTo>
                  <a:cubicBezTo>
                    <a:pt x="477" y="233"/>
                    <a:pt x="479" y="235"/>
                    <a:pt x="478" y="235"/>
                  </a:cubicBezTo>
                  <a:cubicBezTo>
                    <a:pt x="478" y="235"/>
                    <a:pt x="476" y="235"/>
                    <a:pt x="476" y="235"/>
                  </a:cubicBezTo>
                  <a:cubicBezTo>
                    <a:pt x="476" y="235"/>
                    <a:pt x="478" y="236"/>
                    <a:pt x="476" y="236"/>
                  </a:cubicBezTo>
                  <a:cubicBezTo>
                    <a:pt x="475" y="236"/>
                    <a:pt x="475" y="238"/>
                    <a:pt x="472" y="238"/>
                  </a:cubicBezTo>
                  <a:cubicBezTo>
                    <a:pt x="472" y="238"/>
                    <a:pt x="470" y="239"/>
                    <a:pt x="470" y="239"/>
                  </a:cubicBezTo>
                  <a:cubicBezTo>
                    <a:pt x="469" y="240"/>
                    <a:pt x="468" y="241"/>
                    <a:pt x="465" y="242"/>
                  </a:cubicBezTo>
                  <a:cubicBezTo>
                    <a:pt x="465" y="243"/>
                    <a:pt x="465" y="243"/>
                    <a:pt x="465" y="244"/>
                  </a:cubicBezTo>
                  <a:cubicBezTo>
                    <a:pt x="464" y="244"/>
                    <a:pt x="462" y="245"/>
                    <a:pt x="462" y="246"/>
                  </a:cubicBezTo>
                  <a:cubicBezTo>
                    <a:pt x="461" y="246"/>
                    <a:pt x="459" y="246"/>
                    <a:pt x="457" y="246"/>
                  </a:cubicBezTo>
                  <a:cubicBezTo>
                    <a:pt x="457" y="246"/>
                    <a:pt x="458" y="246"/>
                    <a:pt x="459" y="246"/>
                  </a:cubicBezTo>
                  <a:cubicBezTo>
                    <a:pt x="459" y="247"/>
                    <a:pt x="457" y="247"/>
                    <a:pt x="456" y="247"/>
                  </a:cubicBezTo>
                  <a:cubicBezTo>
                    <a:pt x="455" y="247"/>
                    <a:pt x="454" y="248"/>
                    <a:pt x="454" y="249"/>
                  </a:cubicBezTo>
                  <a:cubicBezTo>
                    <a:pt x="453" y="248"/>
                    <a:pt x="452" y="248"/>
                    <a:pt x="452" y="249"/>
                  </a:cubicBezTo>
                  <a:cubicBezTo>
                    <a:pt x="451" y="249"/>
                    <a:pt x="452" y="249"/>
                    <a:pt x="451" y="248"/>
                  </a:cubicBezTo>
                  <a:cubicBezTo>
                    <a:pt x="450" y="248"/>
                    <a:pt x="449" y="248"/>
                    <a:pt x="448" y="248"/>
                  </a:cubicBezTo>
                  <a:cubicBezTo>
                    <a:pt x="447" y="248"/>
                    <a:pt x="447" y="249"/>
                    <a:pt x="445" y="249"/>
                  </a:cubicBezTo>
                  <a:cubicBezTo>
                    <a:pt x="445" y="250"/>
                    <a:pt x="447" y="250"/>
                    <a:pt x="447" y="251"/>
                  </a:cubicBezTo>
                  <a:cubicBezTo>
                    <a:pt x="448" y="252"/>
                    <a:pt x="444" y="253"/>
                    <a:pt x="446" y="254"/>
                  </a:cubicBezTo>
                  <a:cubicBezTo>
                    <a:pt x="446" y="255"/>
                    <a:pt x="441" y="254"/>
                    <a:pt x="440" y="255"/>
                  </a:cubicBezTo>
                  <a:cubicBezTo>
                    <a:pt x="439" y="255"/>
                    <a:pt x="440" y="256"/>
                    <a:pt x="439" y="256"/>
                  </a:cubicBezTo>
                  <a:cubicBezTo>
                    <a:pt x="438" y="256"/>
                    <a:pt x="435" y="256"/>
                    <a:pt x="435" y="257"/>
                  </a:cubicBezTo>
                  <a:cubicBezTo>
                    <a:pt x="433" y="257"/>
                    <a:pt x="427" y="257"/>
                    <a:pt x="426" y="258"/>
                  </a:cubicBezTo>
                  <a:cubicBezTo>
                    <a:pt x="426" y="258"/>
                    <a:pt x="427" y="258"/>
                    <a:pt x="427" y="258"/>
                  </a:cubicBezTo>
                  <a:cubicBezTo>
                    <a:pt x="429" y="258"/>
                    <a:pt x="426" y="259"/>
                    <a:pt x="425" y="259"/>
                  </a:cubicBezTo>
                  <a:cubicBezTo>
                    <a:pt x="425" y="260"/>
                    <a:pt x="422" y="262"/>
                    <a:pt x="424" y="262"/>
                  </a:cubicBezTo>
                  <a:cubicBezTo>
                    <a:pt x="424" y="262"/>
                    <a:pt x="422" y="262"/>
                    <a:pt x="422" y="262"/>
                  </a:cubicBezTo>
                  <a:cubicBezTo>
                    <a:pt x="421" y="262"/>
                    <a:pt x="420" y="262"/>
                    <a:pt x="421" y="262"/>
                  </a:cubicBezTo>
                  <a:cubicBezTo>
                    <a:pt x="420" y="262"/>
                    <a:pt x="417" y="263"/>
                    <a:pt x="418" y="261"/>
                  </a:cubicBezTo>
                  <a:cubicBezTo>
                    <a:pt x="417" y="262"/>
                    <a:pt x="416" y="263"/>
                    <a:pt x="416" y="262"/>
                  </a:cubicBezTo>
                  <a:cubicBezTo>
                    <a:pt x="414" y="262"/>
                    <a:pt x="416" y="265"/>
                    <a:pt x="417" y="266"/>
                  </a:cubicBezTo>
                  <a:cubicBezTo>
                    <a:pt x="417" y="267"/>
                    <a:pt x="415" y="267"/>
                    <a:pt x="415" y="268"/>
                  </a:cubicBezTo>
                  <a:cubicBezTo>
                    <a:pt x="414" y="268"/>
                    <a:pt x="415" y="269"/>
                    <a:pt x="412" y="269"/>
                  </a:cubicBezTo>
                  <a:cubicBezTo>
                    <a:pt x="411" y="270"/>
                    <a:pt x="414" y="270"/>
                    <a:pt x="414" y="270"/>
                  </a:cubicBezTo>
                  <a:cubicBezTo>
                    <a:pt x="414" y="271"/>
                    <a:pt x="412" y="270"/>
                    <a:pt x="412" y="270"/>
                  </a:cubicBezTo>
                  <a:cubicBezTo>
                    <a:pt x="411" y="270"/>
                    <a:pt x="411" y="272"/>
                    <a:pt x="412" y="272"/>
                  </a:cubicBezTo>
                  <a:cubicBezTo>
                    <a:pt x="411" y="272"/>
                    <a:pt x="411" y="272"/>
                    <a:pt x="410" y="272"/>
                  </a:cubicBezTo>
                  <a:cubicBezTo>
                    <a:pt x="410" y="272"/>
                    <a:pt x="409" y="272"/>
                    <a:pt x="409" y="272"/>
                  </a:cubicBezTo>
                  <a:cubicBezTo>
                    <a:pt x="407" y="271"/>
                    <a:pt x="409" y="272"/>
                    <a:pt x="408" y="273"/>
                  </a:cubicBezTo>
                  <a:cubicBezTo>
                    <a:pt x="406" y="274"/>
                    <a:pt x="406" y="273"/>
                    <a:pt x="404" y="273"/>
                  </a:cubicBezTo>
                  <a:cubicBezTo>
                    <a:pt x="402" y="275"/>
                    <a:pt x="408" y="275"/>
                    <a:pt x="405" y="275"/>
                  </a:cubicBezTo>
                  <a:cubicBezTo>
                    <a:pt x="405" y="276"/>
                    <a:pt x="407" y="276"/>
                    <a:pt x="408" y="276"/>
                  </a:cubicBezTo>
                  <a:cubicBezTo>
                    <a:pt x="407" y="277"/>
                    <a:pt x="408" y="277"/>
                    <a:pt x="410" y="277"/>
                  </a:cubicBezTo>
                  <a:cubicBezTo>
                    <a:pt x="411" y="279"/>
                    <a:pt x="408" y="279"/>
                    <a:pt x="408" y="279"/>
                  </a:cubicBezTo>
                  <a:cubicBezTo>
                    <a:pt x="408" y="280"/>
                    <a:pt x="408" y="280"/>
                    <a:pt x="409" y="280"/>
                  </a:cubicBezTo>
                  <a:cubicBezTo>
                    <a:pt x="408" y="280"/>
                    <a:pt x="408" y="280"/>
                    <a:pt x="408" y="280"/>
                  </a:cubicBezTo>
                  <a:cubicBezTo>
                    <a:pt x="406" y="280"/>
                    <a:pt x="407" y="281"/>
                    <a:pt x="404" y="281"/>
                  </a:cubicBezTo>
                  <a:cubicBezTo>
                    <a:pt x="405" y="282"/>
                    <a:pt x="405" y="282"/>
                    <a:pt x="402" y="282"/>
                  </a:cubicBezTo>
                  <a:cubicBezTo>
                    <a:pt x="403" y="283"/>
                    <a:pt x="400" y="283"/>
                    <a:pt x="401" y="284"/>
                  </a:cubicBezTo>
                  <a:cubicBezTo>
                    <a:pt x="397" y="284"/>
                    <a:pt x="402" y="286"/>
                    <a:pt x="398" y="285"/>
                  </a:cubicBezTo>
                  <a:cubicBezTo>
                    <a:pt x="398" y="286"/>
                    <a:pt x="397" y="287"/>
                    <a:pt x="398" y="288"/>
                  </a:cubicBezTo>
                  <a:cubicBezTo>
                    <a:pt x="398" y="289"/>
                    <a:pt x="399" y="289"/>
                    <a:pt x="399" y="289"/>
                  </a:cubicBezTo>
                  <a:cubicBezTo>
                    <a:pt x="399" y="290"/>
                    <a:pt x="397" y="290"/>
                    <a:pt x="399" y="291"/>
                  </a:cubicBezTo>
                  <a:cubicBezTo>
                    <a:pt x="400" y="292"/>
                    <a:pt x="399" y="292"/>
                    <a:pt x="400" y="293"/>
                  </a:cubicBezTo>
                  <a:cubicBezTo>
                    <a:pt x="401" y="294"/>
                    <a:pt x="403" y="295"/>
                    <a:pt x="404" y="296"/>
                  </a:cubicBezTo>
                  <a:cubicBezTo>
                    <a:pt x="406" y="297"/>
                    <a:pt x="408" y="295"/>
                    <a:pt x="410" y="296"/>
                  </a:cubicBezTo>
                  <a:cubicBezTo>
                    <a:pt x="411" y="298"/>
                    <a:pt x="407" y="297"/>
                    <a:pt x="405" y="297"/>
                  </a:cubicBezTo>
                  <a:cubicBezTo>
                    <a:pt x="401" y="298"/>
                    <a:pt x="396" y="299"/>
                    <a:pt x="393" y="298"/>
                  </a:cubicBezTo>
                  <a:cubicBezTo>
                    <a:pt x="393" y="298"/>
                    <a:pt x="393" y="297"/>
                    <a:pt x="393" y="297"/>
                  </a:cubicBezTo>
                  <a:cubicBezTo>
                    <a:pt x="388" y="298"/>
                    <a:pt x="387" y="296"/>
                    <a:pt x="384" y="296"/>
                  </a:cubicBezTo>
                  <a:cubicBezTo>
                    <a:pt x="384" y="296"/>
                    <a:pt x="384" y="295"/>
                    <a:pt x="384" y="295"/>
                  </a:cubicBezTo>
                  <a:cubicBezTo>
                    <a:pt x="383" y="294"/>
                    <a:pt x="380" y="295"/>
                    <a:pt x="380" y="293"/>
                  </a:cubicBezTo>
                  <a:cubicBezTo>
                    <a:pt x="380" y="293"/>
                    <a:pt x="379" y="293"/>
                    <a:pt x="379" y="292"/>
                  </a:cubicBezTo>
                  <a:cubicBezTo>
                    <a:pt x="379" y="292"/>
                    <a:pt x="378" y="292"/>
                    <a:pt x="378" y="292"/>
                  </a:cubicBezTo>
                  <a:cubicBezTo>
                    <a:pt x="378" y="292"/>
                    <a:pt x="380" y="290"/>
                    <a:pt x="378" y="290"/>
                  </a:cubicBezTo>
                  <a:cubicBezTo>
                    <a:pt x="377" y="290"/>
                    <a:pt x="378" y="290"/>
                    <a:pt x="378" y="289"/>
                  </a:cubicBezTo>
                  <a:cubicBezTo>
                    <a:pt x="378" y="289"/>
                    <a:pt x="376" y="289"/>
                    <a:pt x="376" y="288"/>
                  </a:cubicBezTo>
                  <a:cubicBezTo>
                    <a:pt x="376" y="288"/>
                    <a:pt x="377" y="288"/>
                    <a:pt x="377" y="288"/>
                  </a:cubicBezTo>
                  <a:cubicBezTo>
                    <a:pt x="377" y="288"/>
                    <a:pt x="376" y="287"/>
                    <a:pt x="376" y="287"/>
                  </a:cubicBezTo>
                  <a:cubicBezTo>
                    <a:pt x="376" y="287"/>
                    <a:pt x="375" y="286"/>
                    <a:pt x="374" y="286"/>
                  </a:cubicBezTo>
                  <a:cubicBezTo>
                    <a:pt x="373" y="285"/>
                    <a:pt x="375" y="285"/>
                    <a:pt x="375" y="284"/>
                  </a:cubicBezTo>
                  <a:cubicBezTo>
                    <a:pt x="375" y="284"/>
                    <a:pt x="373" y="283"/>
                    <a:pt x="373" y="284"/>
                  </a:cubicBezTo>
                  <a:cubicBezTo>
                    <a:pt x="373" y="283"/>
                    <a:pt x="377" y="283"/>
                    <a:pt x="374" y="282"/>
                  </a:cubicBezTo>
                  <a:cubicBezTo>
                    <a:pt x="374" y="282"/>
                    <a:pt x="375" y="282"/>
                    <a:pt x="376" y="282"/>
                  </a:cubicBezTo>
                  <a:cubicBezTo>
                    <a:pt x="376" y="281"/>
                    <a:pt x="376" y="279"/>
                    <a:pt x="376" y="278"/>
                  </a:cubicBezTo>
                  <a:cubicBezTo>
                    <a:pt x="375" y="278"/>
                    <a:pt x="374" y="278"/>
                    <a:pt x="373" y="277"/>
                  </a:cubicBezTo>
                  <a:cubicBezTo>
                    <a:pt x="374" y="276"/>
                    <a:pt x="377" y="275"/>
                    <a:pt x="375" y="273"/>
                  </a:cubicBezTo>
                  <a:cubicBezTo>
                    <a:pt x="378" y="273"/>
                    <a:pt x="378" y="272"/>
                    <a:pt x="380" y="272"/>
                  </a:cubicBezTo>
                  <a:cubicBezTo>
                    <a:pt x="380" y="271"/>
                    <a:pt x="380" y="270"/>
                    <a:pt x="380" y="268"/>
                  </a:cubicBezTo>
                  <a:cubicBezTo>
                    <a:pt x="385" y="268"/>
                    <a:pt x="383" y="265"/>
                    <a:pt x="385" y="264"/>
                  </a:cubicBezTo>
                  <a:cubicBezTo>
                    <a:pt x="384" y="264"/>
                    <a:pt x="383" y="264"/>
                    <a:pt x="383" y="264"/>
                  </a:cubicBezTo>
                  <a:cubicBezTo>
                    <a:pt x="381" y="264"/>
                    <a:pt x="380" y="265"/>
                    <a:pt x="380" y="267"/>
                  </a:cubicBezTo>
                  <a:cubicBezTo>
                    <a:pt x="379" y="266"/>
                    <a:pt x="377" y="266"/>
                    <a:pt x="377" y="265"/>
                  </a:cubicBezTo>
                  <a:cubicBezTo>
                    <a:pt x="375" y="264"/>
                    <a:pt x="380" y="263"/>
                    <a:pt x="379" y="263"/>
                  </a:cubicBezTo>
                  <a:cubicBezTo>
                    <a:pt x="377" y="262"/>
                    <a:pt x="379" y="263"/>
                    <a:pt x="381" y="262"/>
                  </a:cubicBezTo>
                  <a:cubicBezTo>
                    <a:pt x="382" y="260"/>
                    <a:pt x="379" y="257"/>
                    <a:pt x="380" y="255"/>
                  </a:cubicBezTo>
                  <a:cubicBezTo>
                    <a:pt x="380" y="255"/>
                    <a:pt x="382" y="256"/>
                    <a:pt x="382" y="255"/>
                  </a:cubicBezTo>
                  <a:cubicBezTo>
                    <a:pt x="381" y="253"/>
                    <a:pt x="382" y="253"/>
                    <a:pt x="382" y="250"/>
                  </a:cubicBezTo>
                  <a:cubicBezTo>
                    <a:pt x="384" y="249"/>
                    <a:pt x="388" y="247"/>
                    <a:pt x="386" y="245"/>
                  </a:cubicBezTo>
                  <a:cubicBezTo>
                    <a:pt x="390" y="247"/>
                    <a:pt x="386" y="242"/>
                    <a:pt x="390" y="244"/>
                  </a:cubicBezTo>
                  <a:cubicBezTo>
                    <a:pt x="390" y="243"/>
                    <a:pt x="390" y="242"/>
                    <a:pt x="389" y="240"/>
                  </a:cubicBezTo>
                  <a:cubicBezTo>
                    <a:pt x="389" y="240"/>
                    <a:pt x="387" y="239"/>
                    <a:pt x="387" y="238"/>
                  </a:cubicBezTo>
                  <a:cubicBezTo>
                    <a:pt x="387" y="238"/>
                    <a:pt x="388" y="238"/>
                    <a:pt x="388" y="237"/>
                  </a:cubicBezTo>
                  <a:cubicBezTo>
                    <a:pt x="388" y="236"/>
                    <a:pt x="387" y="234"/>
                    <a:pt x="390" y="236"/>
                  </a:cubicBezTo>
                  <a:cubicBezTo>
                    <a:pt x="390" y="234"/>
                    <a:pt x="390" y="233"/>
                    <a:pt x="391" y="232"/>
                  </a:cubicBezTo>
                  <a:cubicBezTo>
                    <a:pt x="392" y="231"/>
                    <a:pt x="391" y="231"/>
                    <a:pt x="391" y="230"/>
                  </a:cubicBezTo>
                  <a:cubicBezTo>
                    <a:pt x="391" y="230"/>
                    <a:pt x="393" y="228"/>
                    <a:pt x="392" y="228"/>
                  </a:cubicBezTo>
                  <a:cubicBezTo>
                    <a:pt x="391" y="227"/>
                    <a:pt x="392" y="227"/>
                    <a:pt x="392" y="226"/>
                  </a:cubicBezTo>
                  <a:cubicBezTo>
                    <a:pt x="392" y="226"/>
                    <a:pt x="392" y="225"/>
                    <a:pt x="392" y="224"/>
                  </a:cubicBezTo>
                  <a:cubicBezTo>
                    <a:pt x="392" y="224"/>
                    <a:pt x="393" y="224"/>
                    <a:pt x="393" y="223"/>
                  </a:cubicBezTo>
                  <a:cubicBezTo>
                    <a:pt x="393" y="221"/>
                    <a:pt x="392" y="219"/>
                    <a:pt x="393" y="218"/>
                  </a:cubicBezTo>
                  <a:cubicBezTo>
                    <a:pt x="393" y="217"/>
                    <a:pt x="394" y="217"/>
                    <a:pt x="394" y="216"/>
                  </a:cubicBezTo>
                  <a:cubicBezTo>
                    <a:pt x="394" y="215"/>
                    <a:pt x="391" y="213"/>
                    <a:pt x="391" y="212"/>
                  </a:cubicBezTo>
                  <a:cubicBezTo>
                    <a:pt x="390" y="211"/>
                    <a:pt x="390" y="212"/>
                    <a:pt x="388" y="212"/>
                  </a:cubicBezTo>
                  <a:cubicBezTo>
                    <a:pt x="387" y="211"/>
                    <a:pt x="384" y="209"/>
                    <a:pt x="381" y="209"/>
                  </a:cubicBezTo>
                  <a:cubicBezTo>
                    <a:pt x="381" y="209"/>
                    <a:pt x="379" y="208"/>
                    <a:pt x="379" y="208"/>
                  </a:cubicBezTo>
                  <a:cubicBezTo>
                    <a:pt x="377" y="209"/>
                    <a:pt x="379" y="208"/>
                    <a:pt x="378" y="208"/>
                  </a:cubicBezTo>
                  <a:cubicBezTo>
                    <a:pt x="377" y="207"/>
                    <a:pt x="374" y="208"/>
                    <a:pt x="376" y="207"/>
                  </a:cubicBezTo>
                  <a:cubicBezTo>
                    <a:pt x="376" y="206"/>
                    <a:pt x="373" y="207"/>
                    <a:pt x="372" y="206"/>
                  </a:cubicBezTo>
                  <a:cubicBezTo>
                    <a:pt x="372" y="206"/>
                    <a:pt x="372" y="206"/>
                    <a:pt x="372" y="205"/>
                  </a:cubicBezTo>
                  <a:cubicBezTo>
                    <a:pt x="372" y="205"/>
                    <a:pt x="371" y="205"/>
                    <a:pt x="370" y="205"/>
                  </a:cubicBezTo>
                  <a:cubicBezTo>
                    <a:pt x="369" y="204"/>
                    <a:pt x="367" y="203"/>
                    <a:pt x="367" y="202"/>
                  </a:cubicBezTo>
                  <a:cubicBezTo>
                    <a:pt x="367" y="201"/>
                    <a:pt x="366" y="201"/>
                    <a:pt x="365" y="201"/>
                  </a:cubicBezTo>
                  <a:cubicBezTo>
                    <a:pt x="364" y="201"/>
                    <a:pt x="365" y="199"/>
                    <a:pt x="363" y="199"/>
                  </a:cubicBezTo>
                  <a:cubicBezTo>
                    <a:pt x="361" y="199"/>
                    <a:pt x="361" y="196"/>
                    <a:pt x="359" y="195"/>
                  </a:cubicBezTo>
                  <a:cubicBezTo>
                    <a:pt x="358" y="194"/>
                    <a:pt x="357" y="193"/>
                    <a:pt x="355" y="192"/>
                  </a:cubicBezTo>
                  <a:cubicBezTo>
                    <a:pt x="355" y="191"/>
                    <a:pt x="354" y="191"/>
                    <a:pt x="353" y="191"/>
                  </a:cubicBezTo>
                  <a:cubicBezTo>
                    <a:pt x="353" y="191"/>
                    <a:pt x="354" y="190"/>
                    <a:pt x="353" y="190"/>
                  </a:cubicBezTo>
                  <a:cubicBezTo>
                    <a:pt x="353" y="189"/>
                    <a:pt x="352" y="190"/>
                    <a:pt x="351" y="189"/>
                  </a:cubicBezTo>
                  <a:cubicBezTo>
                    <a:pt x="351" y="189"/>
                    <a:pt x="350" y="186"/>
                    <a:pt x="349" y="188"/>
                  </a:cubicBezTo>
                  <a:cubicBezTo>
                    <a:pt x="347" y="188"/>
                    <a:pt x="349" y="185"/>
                    <a:pt x="348" y="184"/>
                  </a:cubicBezTo>
                  <a:cubicBezTo>
                    <a:pt x="351" y="184"/>
                    <a:pt x="351" y="183"/>
                    <a:pt x="352" y="182"/>
                  </a:cubicBezTo>
                  <a:cubicBezTo>
                    <a:pt x="353" y="181"/>
                    <a:pt x="350" y="181"/>
                    <a:pt x="349" y="181"/>
                  </a:cubicBezTo>
                  <a:cubicBezTo>
                    <a:pt x="349" y="179"/>
                    <a:pt x="351" y="179"/>
                    <a:pt x="350" y="177"/>
                  </a:cubicBezTo>
                  <a:cubicBezTo>
                    <a:pt x="351" y="177"/>
                    <a:pt x="352" y="176"/>
                    <a:pt x="353" y="176"/>
                  </a:cubicBezTo>
                  <a:cubicBezTo>
                    <a:pt x="354" y="176"/>
                    <a:pt x="353" y="175"/>
                    <a:pt x="353" y="175"/>
                  </a:cubicBezTo>
                  <a:cubicBezTo>
                    <a:pt x="353" y="175"/>
                    <a:pt x="355" y="175"/>
                    <a:pt x="355" y="175"/>
                  </a:cubicBezTo>
                  <a:cubicBezTo>
                    <a:pt x="355" y="175"/>
                    <a:pt x="355" y="174"/>
                    <a:pt x="355" y="174"/>
                  </a:cubicBezTo>
                  <a:cubicBezTo>
                    <a:pt x="355" y="174"/>
                    <a:pt x="358" y="174"/>
                    <a:pt x="357" y="173"/>
                  </a:cubicBezTo>
                  <a:cubicBezTo>
                    <a:pt x="357" y="173"/>
                    <a:pt x="356" y="173"/>
                    <a:pt x="356" y="173"/>
                  </a:cubicBezTo>
                  <a:cubicBezTo>
                    <a:pt x="356" y="173"/>
                    <a:pt x="357" y="173"/>
                    <a:pt x="357" y="173"/>
                  </a:cubicBezTo>
                  <a:cubicBezTo>
                    <a:pt x="359" y="174"/>
                    <a:pt x="358" y="172"/>
                    <a:pt x="360" y="172"/>
                  </a:cubicBezTo>
                  <a:cubicBezTo>
                    <a:pt x="362" y="172"/>
                    <a:pt x="361" y="171"/>
                    <a:pt x="362" y="170"/>
                  </a:cubicBezTo>
                  <a:cubicBezTo>
                    <a:pt x="362" y="170"/>
                    <a:pt x="367" y="168"/>
                    <a:pt x="364" y="167"/>
                  </a:cubicBezTo>
                  <a:cubicBezTo>
                    <a:pt x="363" y="166"/>
                    <a:pt x="364" y="167"/>
                    <a:pt x="364" y="166"/>
                  </a:cubicBezTo>
                  <a:cubicBezTo>
                    <a:pt x="364" y="165"/>
                    <a:pt x="362" y="161"/>
                    <a:pt x="363" y="160"/>
                  </a:cubicBezTo>
                  <a:cubicBezTo>
                    <a:pt x="358" y="161"/>
                    <a:pt x="359" y="159"/>
                    <a:pt x="353" y="159"/>
                  </a:cubicBezTo>
                  <a:cubicBezTo>
                    <a:pt x="352" y="160"/>
                    <a:pt x="354" y="160"/>
                    <a:pt x="352" y="161"/>
                  </a:cubicBezTo>
                  <a:cubicBezTo>
                    <a:pt x="347" y="161"/>
                    <a:pt x="345" y="160"/>
                    <a:pt x="340" y="160"/>
                  </a:cubicBezTo>
                  <a:cubicBezTo>
                    <a:pt x="340" y="159"/>
                    <a:pt x="338" y="159"/>
                    <a:pt x="338" y="158"/>
                  </a:cubicBezTo>
                  <a:cubicBezTo>
                    <a:pt x="337" y="157"/>
                    <a:pt x="336" y="158"/>
                    <a:pt x="334" y="157"/>
                  </a:cubicBezTo>
                  <a:cubicBezTo>
                    <a:pt x="334" y="157"/>
                    <a:pt x="335" y="157"/>
                    <a:pt x="334" y="156"/>
                  </a:cubicBezTo>
                  <a:cubicBezTo>
                    <a:pt x="334" y="156"/>
                    <a:pt x="333" y="157"/>
                    <a:pt x="332" y="156"/>
                  </a:cubicBezTo>
                  <a:cubicBezTo>
                    <a:pt x="332" y="156"/>
                    <a:pt x="332" y="155"/>
                    <a:pt x="331" y="155"/>
                  </a:cubicBezTo>
                  <a:cubicBezTo>
                    <a:pt x="330" y="154"/>
                    <a:pt x="332" y="154"/>
                    <a:pt x="331" y="153"/>
                  </a:cubicBezTo>
                  <a:cubicBezTo>
                    <a:pt x="330" y="152"/>
                    <a:pt x="329" y="153"/>
                    <a:pt x="330" y="153"/>
                  </a:cubicBezTo>
                  <a:cubicBezTo>
                    <a:pt x="328" y="152"/>
                    <a:pt x="327" y="151"/>
                    <a:pt x="325" y="152"/>
                  </a:cubicBezTo>
                  <a:cubicBezTo>
                    <a:pt x="326" y="150"/>
                    <a:pt x="321" y="151"/>
                    <a:pt x="323" y="150"/>
                  </a:cubicBezTo>
                  <a:cubicBezTo>
                    <a:pt x="322" y="150"/>
                    <a:pt x="316" y="149"/>
                    <a:pt x="318" y="150"/>
                  </a:cubicBezTo>
                  <a:cubicBezTo>
                    <a:pt x="316" y="149"/>
                    <a:pt x="317" y="149"/>
                    <a:pt x="317" y="149"/>
                  </a:cubicBezTo>
                  <a:cubicBezTo>
                    <a:pt x="316" y="148"/>
                    <a:pt x="315" y="149"/>
                    <a:pt x="315" y="149"/>
                  </a:cubicBezTo>
                  <a:cubicBezTo>
                    <a:pt x="314" y="149"/>
                    <a:pt x="312" y="148"/>
                    <a:pt x="309" y="148"/>
                  </a:cubicBezTo>
                  <a:cubicBezTo>
                    <a:pt x="310" y="146"/>
                    <a:pt x="306" y="147"/>
                    <a:pt x="305" y="147"/>
                  </a:cubicBezTo>
                  <a:cubicBezTo>
                    <a:pt x="304" y="147"/>
                    <a:pt x="305" y="146"/>
                    <a:pt x="305" y="146"/>
                  </a:cubicBezTo>
                  <a:cubicBezTo>
                    <a:pt x="304" y="146"/>
                    <a:pt x="303" y="146"/>
                    <a:pt x="303" y="146"/>
                  </a:cubicBezTo>
                  <a:cubicBezTo>
                    <a:pt x="302" y="145"/>
                    <a:pt x="303" y="145"/>
                    <a:pt x="303" y="145"/>
                  </a:cubicBezTo>
                  <a:cubicBezTo>
                    <a:pt x="302" y="145"/>
                    <a:pt x="301" y="145"/>
                    <a:pt x="301" y="145"/>
                  </a:cubicBezTo>
                  <a:cubicBezTo>
                    <a:pt x="301" y="145"/>
                    <a:pt x="301" y="144"/>
                    <a:pt x="301" y="144"/>
                  </a:cubicBezTo>
                  <a:cubicBezTo>
                    <a:pt x="300" y="143"/>
                    <a:pt x="300" y="144"/>
                    <a:pt x="300" y="144"/>
                  </a:cubicBezTo>
                  <a:cubicBezTo>
                    <a:pt x="299" y="144"/>
                    <a:pt x="297" y="144"/>
                    <a:pt x="297" y="143"/>
                  </a:cubicBezTo>
                  <a:cubicBezTo>
                    <a:pt x="296" y="144"/>
                    <a:pt x="295" y="143"/>
                    <a:pt x="294" y="143"/>
                  </a:cubicBezTo>
                  <a:cubicBezTo>
                    <a:pt x="292" y="143"/>
                    <a:pt x="291" y="144"/>
                    <a:pt x="289" y="144"/>
                  </a:cubicBezTo>
                  <a:cubicBezTo>
                    <a:pt x="287" y="144"/>
                    <a:pt x="286" y="144"/>
                    <a:pt x="285" y="144"/>
                  </a:cubicBezTo>
                  <a:cubicBezTo>
                    <a:pt x="282" y="144"/>
                    <a:pt x="283" y="144"/>
                    <a:pt x="281" y="144"/>
                  </a:cubicBezTo>
                  <a:cubicBezTo>
                    <a:pt x="280" y="143"/>
                    <a:pt x="279" y="144"/>
                    <a:pt x="276" y="143"/>
                  </a:cubicBezTo>
                  <a:cubicBezTo>
                    <a:pt x="275" y="143"/>
                    <a:pt x="275" y="142"/>
                    <a:pt x="275" y="142"/>
                  </a:cubicBezTo>
                  <a:cubicBezTo>
                    <a:pt x="275" y="142"/>
                    <a:pt x="274" y="142"/>
                    <a:pt x="273" y="142"/>
                  </a:cubicBezTo>
                  <a:cubicBezTo>
                    <a:pt x="272" y="142"/>
                    <a:pt x="267" y="142"/>
                    <a:pt x="270" y="141"/>
                  </a:cubicBezTo>
                  <a:cubicBezTo>
                    <a:pt x="267" y="141"/>
                    <a:pt x="267" y="140"/>
                    <a:pt x="264" y="140"/>
                  </a:cubicBezTo>
                  <a:cubicBezTo>
                    <a:pt x="264" y="139"/>
                    <a:pt x="263" y="139"/>
                    <a:pt x="263" y="138"/>
                  </a:cubicBezTo>
                  <a:cubicBezTo>
                    <a:pt x="259" y="138"/>
                    <a:pt x="258" y="137"/>
                    <a:pt x="253" y="136"/>
                  </a:cubicBezTo>
                  <a:cubicBezTo>
                    <a:pt x="253" y="135"/>
                    <a:pt x="250" y="134"/>
                    <a:pt x="251" y="132"/>
                  </a:cubicBezTo>
                  <a:cubicBezTo>
                    <a:pt x="251" y="130"/>
                    <a:pt x="246" y="131"/>
                    <a:pt x="248" y="129"/>
                  </a:cubicBezTo>
                  <a:cubicBezTo>
                    <a:pt x="247" y="129"/>
                    <a:pt x="247" y="129"/>
                    <a:pt x="246" y="129"/>
                  </a:cubicBezTo>
                  <a:cubicBezTo>
                    <a:pt x="245" y="129"/>
                    <a:pt x="246" y="129"/>
                    <a:pt x="245" y="128"/>
                  </a:cubicBezTo>
                  <a:cubicBezTo>
                    <a:pt x="245" y="128"/>
                    <a:pt x="242" y="128"/>
                    <a:pt x="242" y="127"/>
                  </a:cubicBezTo>
                  <a:cubicBezTo>
                    <a:pt x="242" y="126"/>
                    <a:pt x="240" y="126"/>
                    <a:pt x="239" y="126"/>
                  </a:cubicBezTo>
                  <a:cubicBezTo>
                    <a:pt x="239" y="126"/>
                    <a:pt x="241" y="126"/>
                    <a:pt x="240" y="125"/>
                  </a:cubicBezTo>
                  <a:cubicBezTo>
                    <a:pt x="240" y="125"/>
                    <a:pt x="239" y="124"/>
                    <a:pt x="239" y="124"/>
                  </a:cubicBezTo>
                  <a:cubicBezTo>
                    <a:pt x="239" y="124"/>
                    <a:pt x="238" y="124"/>
                    <a:pt x="237" y="124"/>
                  </a:cubicBezTo>
                  <a:cubicBezTo>
                    <a:pt x="237" y="124"/>
                    <a:pt x="237" y="123"/>
                    <a:pt x="236" y="123"/>
                  </a:cubicBezTo>
                  <a:cubicBezTo>
                    <a:pt x="234" y="122"/>
                    <a:pt x="231" y="121"/>
                    <a:pt x="230" y="119"/>
                  </a:cubicBezTo>
                  <a:cubicBezTo>
                    <a:pt x="228" y="119"/>
                    <a:pt x="229" y="120"/>
                    <a:pt x="227" y="119"/>
                  </a:cubicBezTo>
                  <a:cubicBezTo>
                    <a:pt x="227" y="118"/>
                    <a:pt x="225" y="118"/>
                    <a:pt x="225" y="118"/>
                  </a:cubicBezTo>
                  <a:cubicBezTo>
                    <a:pt x="224" y="117"/>
                    <a:pt x="225" y="115"/>
                    <a:pt x="222" y="115"/>
                  </a:cubicBezTo>
                  <a:cubicBezTo>
                    <a:pt x="222" y="113"/>
                    <a:pt x="220" y="112"/>
                    <a:pt x="217" y="111"/>
                  </a:cubicBezTo>
                  <a:cubicBezTo>
                    <a:pt x="216" y="112"/>
                    <a:pt x="215" y="112"/>
                    <a:pt x="215" y="113"/>
                  </a:cubicBezTo>
                  <a:cubicBezTo>
                    <a:pt x="214" y="114"/>
                    <a:pt x="217" y="114"/>
                    <a:pt x="218" y="115"/>
                  </a:cubicBezTo>
                  <a:cubicBezTo>
                    <a:pt x="218" y="115"/>
                    <a:pt x="217" y="115"/>
                    <a:pt x="218" y="116"/>
                  </a:cubicBezTo>
                  <a:cubicBezTo>
                    <a:pt x="218" y="116"/>
                    <a:pt x="219" y="116"/>
                    <a:pt x="219" y="116"/>
                  </a:cubicBezTo>
                  <a:cubicBezTo>
                    <a:pt x="219" y="116"/>
                    <a:pt x="218" y="117"/>
                    <a:pt x="220" y="118"/>
                  </a:cubicBezTo>
                  <a:cubicBezTo>
                    <a:pt x="221" y="118"/>
                    <a:pt x="220" y="119"/>
                    <a:pt x="222" y="120"/>
                  </a:cubicBezTo>
                  <a:cubicBezTo>
                    <a:pt x="222" y="120"/>
                    <a:pt x="223" y="120"/>
                    <a:pt x="223" y="120"/>
                  </a:cubicBezTo>
                  <a:cubicBezTo>
                    <a:pt x="223" y="121"/>
                    <a:pt x="225" y="121"/>
                    <a:pt x="225" y="123"/>
                  </a:cubicBezTo>
                  <a:cubicBezTo>
                    <a:pt x="225" y="123"/>
                    <a:pt x="226" y="123"/>
                    <a:pt x="228" y="123"/>
                  </a:cubicBezTo>
                  <a:cubicBezTo>
                    <a:pt x="227" y="124"/>
                    <a:pt x="228" y="124"/>
                    <a:pt x="228" y="124"/>
                  </a:cubicBezTo>
                  <a:cubicBezTo>
                    <a:pt x="229" y="125"/>
                    <a:pt x="228" y="125"/>
                    <a:pt x="228" y="125"/>
                  </a:cubicBezTo>
                  <a:cubicBezTo>
                    <a:pt x="228" y="126"/>
                    <a:pt x="231" y="126"/>
                    <a:pt x="229" y="127"/>
                  </a:cubicBezTo>
                  <a:cubicBezTo>
                    <a:pt x="228" y="127"/>
                    <a:pt x="228" y="126"/>
                    <a:pt x="225" y="126"/>
                  </a:cubicBezTo>
                  <a:cubicBezTo>
                    <a:pt x="226" y="124"/>
                    <a:pt x="222" y="125"/>
                    <a:pt x="223" y="123"/>
                  </a:cubicBezTo>
                  <a:cubicBezTo>
                    <a:pt x="222" y="123"/>
                    <a:pt x="221" y="122"/>
                    <a:pt x="220" y="122"/>
                  </a:cubicBezTo>
                  <a:cubicBezTo>
                    <a:pt x="219" y="121"/>
                    <a:pt x="218" y="121"/>
                    <a:pt x="218" y="120"/>
                  </a:cubicBezTo>
                  <a:cubicBezTo>
                    <a:pt x="216" y="120"/>
                    <a:pt x="214" y="120"/>
                    <a:pt x="214" y="119"/>
                  </a:cubicBezTo>
                  <a:cubicBezTo>
                    <a:pt x="214" y="118"/>
                    <a:pt x="214" y="119"/>
                    <a:pt x="216" y="119"/>
                  </a:cubicBezTo>
                  <a:cubicBezTo>
                    <a:pt x="217" y="117"/>
                    <a:pt x="212" y="117"/>
                    <a:pt x="213" y="116"/>
                  </a:cubicBezTo>
                  <a:cubicBezTo>
                    <a:pt x="211" y="115"/>
                    <a:pt x="210" y="115"/>
                    <a:pt x="208" y="115"/>
                  </a:cubicBezTo>
                  <a:cubicBezTo>
                    <a:pt x="208" y="113"/>
                    <a:pt x="209" y="113"/>
                    <a:pt x="208" y="112"/>
                  </a:cubicBezTo>
                  <a:cubicBezTo>
                    <a:pt x="207" y="112"/>
                    <a:pt x="207" y="112"/>
                    <a:pt x="207" y="112"/>
                  </a:cubicBezTo>
                  <a:cubicBezTo>
                    <a:pt x="206" y="111"/>
                    <a:pt x="206" y="109"/>
                    <a:pt x="202" y="109"/>
                  </a:cubicBezTo>
                  <a:cubicBezTo>
                    <a:pt x="203" y="109"/>
                    <a:pt x="202" y="108"/>
                    <a:pt x="202" y="108"/>
                  </a:cubicBezTo>
                  <a:cubicBezTo>
                    <a:pt x="202" y="108"/>
                    <a:pt x="201" y="107"/>
                    <a:pt x="201" y="107"/>
                  </a:cubicBezTo>
                  <a:cubicBezTo>
                    <a:pt x="200" y="107"/>
                    <a:pt x="198" y="107"/>
                    <a:pt x="198" y="107"/>
                  </a:cubicBezTo>
                  <a:cubicBezTo>
                    <a:pt x="197" y="106"/>
                    <a:pt x="200" y="106"/>
                    <a:pt x="200" y="106"/>
                  </a:cubicBezTo>
                  <a:cubicBezTo>
                    <a:pt x="199" y="105"/>
                    <a:pt x="194" y="105"/>
                    <a:pt x="191" y="104"/>
                  </a:cubicBezTo>
                  <a:cubicBezTo>
                    <a:pt x="190" y="104"/>
                    <a:pt x="190" y="104"/>
                    <a:pt x="190" y="103"/>
                  </a:cubicBezTo>
                  <a:cubicBezTo>
                    <a:pt x="189" y="103"/>
                    <a:pt x="189" y="102"/>
                    <a:pt x="188" y="102"/>
                  </a:cubicBezTo>
                  <a:cubicBezTo>
                    <a:pt x="187" y="102"/>
                    <a:pt x="187" y="100"/>
                    <a:pt x="186" y="99"/>
                  </a:cubicBezTo>
                  <a:cubicBezTo>
                    <a:pt x="186" y="99"/>
                    <a:pt x="184" y="99"/>
                    <a:pt x="184" y="99"/>
                  </a:cubicBezTo>
                  <a:cubicBezTo>
                    <a:pt x="183" y="98"/>
                    <a:pt x="185" y="97"/>
                    <a:pt x="182" y="97"/>
                  </a:cubicBezTo>
                  <a:cubicBezTo>
                    <a:pt x="182" y="95"/>
                    <a:pt x="180" y="94"/>
                    <a:pt x="178" y="93"/>
                  </a:cubicBezTo>
                  <a:cubicBezTo>
                    <a:pt x="177" y="92"/>
                    <a:pt x="177" y="91"/>
                    <a:pt x="175" y="91"/>
                  </a:cubicBezTo>
                  <a:cubicBezTo>
                    <a:pt x="176" y="86"/>
                    <a:pt x="175" y="82"/>
                    <a:pt x="175" y="75"/>
                  </a:cubicBezTo>
                  <a:cubicBezTo>
                    <a:pt x="175" y="75"/>
                    <a:pt x="174" y="75"/>
                    <a:pt x="174" y="74"/>
                  </a:cubicBezTo>
                  <a:cubicBezTo>
                    <a:pt x="173" y="74"/>
                    <a:pt x="173" y="74"/>
                    <a:pt x="172" y="73"/>
                  </a:cubicBezTo>
                  <a:cubicBezTo>
                    <a:pt x="172" y="73"/>
                    <a:pt x="171" y="73"/>
                    <a:pt x="170" y="73"/>
                  </a:cubicBezTo>
                  <a:cubicBezTo>
                    <a:pt x="169" y="70"/>
                    <a:pt x="165" y="69"/>
                    <a:pt x="162" y="67"/>
                  </a:cubicBezTo>
                  <a:cubicBezTo>
                    <a:pt x="162" y="67"/>
                    <a:pt x="161" y="67"/>
                    <a:pt x="161" y="66"/>
                  </a:cubicBezTo>
                  <a:cubicBezTo>
                    <a:pt x="162" y="67"/>
                    <a:pt x="164" y="67"/>
                    <a:pt x="164" y="66"/>
                  </a:cubicBezTo>
                  <a:cubicBezTo>
                    <a:pt x="166" y="66"/>
                    <a:pt x="165" y="68"/>
                    <a:pt x="168" y="67"/>
                  </a:cubicBezTo>
                  <a:cubicBezTo>
                    <a:pt x="169" y="68"/>
                    <a:pt x="169" y="69"/>
                    <a:pt x="169" y="69"/>
                  </a:cubicBezTo>
                  <a:cubicBezTo>
                    <a:pt x="174" y="69"/>
                    <a:pt x="175" y="71"/>
                    <a:pt x="178" y="71"/>
                  </a:cubicBezTo>
                  <a:cubicBezTo>
                    <a:pt x="177" y="73"/>
                    <a:pt x="180" y="73"/>
                    <a:pt x="181" y="74"/>
                  </a:cubicBezTo>
                  <a:cubicBezTo>
                    <a:pt x="182" y="74"/>
                    <a:pt x="182" y="73"/>
                    <a:pt x="182" y="73"/>
                  </a:cubicBezTo>
                  <a:cubicBezTo>
                    <a:pt x="182" y="72"/>
                    <a:pt x="180" y="72"/>
                    <a:pt x="180" y="72"/>
                  </a:cubicBezTo>
                  <a:cubicBezTo>
                    <a:pt x="179" y="71"/>
                    <a:pt x="179" y="71"/>
                    <a:pt x="179" y="70"/>
                  </a:cubicBezTo>
                  <a:cubicBezTo>
                    <a:pt x="179" y="70"/>
                    <a:pt x="178" y="69"/>
                    <a:pt x="178" y="69"/>
                  </a:cubicBezTo>
                  <a:cubicBezTo>
                    <a:pt x="178" y="69"/>
                    <a:pt x="179" y="69"/>
                    <a:pt x="179" y="69"/>
                  </a:cubicBezTo>
                  <a:cubicBezTo>
                    <a:pt x="178" y="68"/>
                    <a:pt x="175" y="68"/>
                    <a:pt x="176" y="67"/>
                  </a:cubicBezTo>
                  <a:cubicBezTo>
                    <a:pt x="171" y="67"/>
                    <a:pt x="171" y="65"/>
                    <a:pt x="166" y="66"/>
                  </a:cubicBezTo>
                  <a:cubicBezTo>
                    <a:pt x="167" y="64"/>
                    <a:pt x="163" y="65"/>
                    <a:pt x="164" y="64"/>
                  </a:cubicBezTo>
                  <a:cubicBezTo>
                    <a:pt x="163" y="63"/>
                    <a:pt x="162" y="64"/>
                    <a:pt x="160" y="63"/>
                  </a:cubicBezTo>
                  <a:cubicBezTo>
                    <a:pt x="160" y="62"/>
                    <a:pt x="161" y="62"/>
                    <a:pt x="162" y="62"/>
                  </a:cubicBezTo>
                  <a:cubicBezTo>
                    <a:pt x="163" y="61"/>
                    <a:pt x="159" y="62"/>
                    <a:pt x="159" y="62"/>
                  </a:cubicBezTo>
                  <a:cubicBezTo>
                    <a:pt x="158" y="61"/>
                    <a:pt x="159" y="61"/>
                    <a:pt x="158" y="61"/>
                  </a:cubicBezTo>
                  <a:cubicBezTo>
                    <a:pt x="158" y="61"/>
                    <a:pt x="156" y="61"/>
                    <a:pt x="156" y="61"/>
                  </a:cubicBezTo>
                  <a:cubicBezTo>
                    <a:pt x="156" y="60"/>
                    <a:pt x="158" y="60"/>
                    <a:pt x="157" y="60"/>
                  </a:cubicBezTo>
                  <a:cubicBezTo>
                    <a:pt x="157" y="59"/>
                    <a:pt x="156" y="60"/>
                    <a:pt x="154" y="60"/>
                  </a:cubicBezTo>
                  <a:cubicBezTo>
                    <a:pt x="152" y="59"/>
                    <a:pt x="153" y="58"/>
                    <a:pt x="152" y="57"/>
                  </a:cubicBezTo>
                  <a:cubicBezTo>
                    <a:pt x="152" y="57"/>
                    <a:pt x="151" y="57"/>
                    <a:pt x="149" y="57"/>
                  </a:cubicBezTo>
                  <a:cubicBezTo>
                    <a:pt x="153" y="54"/>
                    <a:pt x="141" y="56"/>
                    <a:pt x="142" y="53"/>
                  </a:cubicBezTo>
                  <a:cubicBezTo>
                    <a:pt x="143" y="53"/>
                    <a:pt x="144" y="53"/>
                    <a:pt x="145" y="53"/>
                  </a:cubicBezTo>
                  <a:cubicBezTo>
                    <a:pt x="146" y="52"/>
                    <a:pt x="141" y="53"/>
                    <a:pt x="142" y="51"/>
                  </a:cubicBezTo>
                  <a:cubicBezTo>
                    <a:pt x="140" y="51"/>
                    <a:pt x="138" y="51"/>
                    <a:pt x="136" y="51"/>
                  </a:cubicBezTo>
                  <a:cubicBezTo>
                    <a:pt x="139" y="51"/>
                    <a:pt x="135" y="50"/>
                    <a:pt x="137" y="50"/>
                  </a:cubicBezTo>
                  <a:cubicBezTo>
                    <a:pt x="138" y="49"/>
                    <a:pt x="135" y="49"/>
                    <a:pt x="135" y="49"/>
                  </a:cubicBezTo>
                  <a:cubicBezTo>
                    <a:pt x="133" y="49"/>
                    <a:pt x="135" y="48"/>
                    <a:pt x="133" y="47"/>
                  </a:cubicBezTo>
                  <a:cubicBezTo>
                    <a:pt x="131" y="47"/>
                    <a:pt x="129" y="47"/>
                    <a:pt x="127" y="47"/>
                  </a:cubicBezTo>
                  <a:cubicBezTo>
                    <a:pt x="128" y="46"/>
                    <a:pt x="129" y="46"/>
                    <a:pt x="129" y="45"/>
                  </a:cubicBezTo>
                  <a:cubicBezTo>
                    <a:pt x="129" y="44"/>
                    <a:pt x="126" y="45"/>
                    <a:pt x="128" y="44"/>
                  </a:cubicBezTo>
                  <a:cubicBezTo>
                    <a:pt x="125" y="44"/>
                    <a:pt x="123" y="44"/>
                    <a:pt x="119" y="44"/>
                  </a:cubicBezTo>
                  <a:cubicBezTo>
                    <a:pt x="119" y="43"/>
                    <a:pt x="116" y="42"/>
                    <a:pt x="114" y="42"/>
                  </a:cubicBezTo>
                  <a:cubicBezTo>
                    <a:pt x="113" y="42"/>
                    <a:pt x="111" y="41"/>
                    <a:pt x="111" y="41"/>
                  </a:cubicBezTo>
                  <a:cubicBezTo>
                    <a:pt x="110" y="41"/>
                    <a:pt x="111" y="40"/>
                    <a:pt x="111" y="40"/>
                  </a:cubicBezTo>
                  <a:cubicBezTo>
                    <a:pt x="110" y="40"/>
                    <a:pt x="108" y="40"/>
                    <a:pt x="109" y="40"/>
                  </a:cubicBezTo>
                  <a:cubicBezTo>
                    <a:pt x="105" y="39"/>
                    <a:pt x="98" y="41"/>
                    <a:pt x="97" y="40"/>
                  </a:cubicBezTo>
                  <a:cubicBezTo>
                    <a:pt x="97" y="40"/>
                    <a:pt x="97" y="39"/>
                    <a:pt x="97" y="39"/>
                  </a:cubicBezTo>
                  <a:cubicBezTo>
                    <a:pt x="96" y="39"/>
                    <a:pt x="95" y="40"/>
                    <a:pt x="95" y="40"/>
                  </a:cubicBezTo>
                  <a:cubicBezTo>
                    <a:pt x="93" y="40"/>
                    <a:pt x="94" y="38"/>
                    <a:pt x="90" y="39"/>
                  </a:cubicBezTo>
                  <a:cubicBezTo>
                    <a:pt x="90" y="38"/>
                    <a:pt x="85" y="38"/>
                    <a:pt x="88" y="37"/>
                  </a:cubicBezTo>
                  <a:cubicBezTo>
                    <a:pt x="87" y="37"/>
                    <a:pt x="87" y="37"/>
                    <a:pt x="86" y="37"/>
                  </a:cubicBezTo>
                  <a:cubicBezTo>
                    <a:pt x="85" y="37"/>
                    <a:pt x="85" y="37"/>
                    <a:pt x="85" y="37"/>
                  </a:cubicBezTo>
                  <a:cubicBezTo>
                    <a:pt x="83" y="37"/>
                    <a:pt x="82" y="38"/>
                    <a:pt x="80" y="37"/>
                  </a:cubicBezTo>
                  <a:cubicBezTo>
                    <a:pt x="78" y="37"/>
                    <a:pt x="79" y="39"/>
                    <a:pt x="79" y="40"/>
                  </a:cubicBezTo>
                  <a:cubicBezTo>
                    <a:pt x="78" y="40"/>
                    <a:pt x="77" y="39"/>
                    <a:pt x="76" y="39"/>
                  </a:cubicBezTo>
                  <a:cubicBezTo>
                    <a:pt x="75" y="39"/>
                    <a:pt x="76" y="40"/>
                    <a:pt x="75" y="40"/>
                  </a:cubicBezTo>
                  <a:cubicBezTo>
                    <a:pt x="74" y="41"/>
                    <a:pt x="70" y="40"/>
                    <a:pt x="69" y="41"/>
                  </a:cubicBezTo>
                  <a:cubicBezTo>
                    <a:pt x="68" y="41"/>
                    <a:pt x="68" y="42"/>
                    <a:pt x="67" y="42"/>
                  </a:cubicBezTo>
                  <a:cubicBezTo>
                    <a:pt x="65" y="42"/>
                    <a:pt x="65" y="41"/>
                    <a:pt x="63" y="41"/>
                  </a:cubicBezTo>
                  <a:cubicBezTo>
                    <a:pt x="65" y="40"/>
                    <a:pt x="67" y="40"/>
                    <a:pt x="66" y="38"/>
                  </a:cubicBezTo>
                  <a:cubicBezTo>
                    <a:pt x="68" y="39"/>
                    <a:pt x="68" y="38"/>
                    <a:pt x="68" y="37"/>
                  </a:cubicBezTo>
                  <a:cubicBezTo>
                    <a:pt x="68" y="37"/>
                    <a:pt x="66" y="37"/>
                    <a:pt x="65" y="37"/>
                  </a:cubicBezTo>
                  <a:cubicBezTo>
                    <a:pt x="64" y="37"/>
                    <a:pt x="64" y="38"/>
                    <a:pt x="62" y="39"/>
                  </a:cubicBezTo>
                  <a:cubicBezTo>
                    <a:pt x="61" y="39"/>
                    <a:pt x="61" y="40"/>
                    <a:pt x="60" y="40"/>
                  </a:cubicBezTo>
                  <a:cubicBezTo>
                    <a:pt x="59" y="40"/>
                    <a:pt x="59" y="41"/>
                    <a:pt x="57" y="41"/>
                  </a:cubicBezTo>
                  <a:cubicBezTo>
                    <a:pt x="58" y="42"/>
                    <a:pt x="56" y="42"/>
                    <a:pt x="55" y="42"/>
                  </a:cubicBezTo>
                  <a:cubicBezTo>
                    <a:pt x="55" y="42"/>
                    <a:pt x="55" y="43"/>
                    <a:pt x="55" y="44"/>
                  </a:cubicBezTo>
                  <a:cubicBezTo>
                    <a:pt x="52" y="44"/>
                    <a:pt x="51" y="46"/>
                    <a:pt x="49" y="47"/>
                  </a:cubicBezTo>
                  <a:cubicBezTo>
                    <a:pt x="49" y="47"/>
                    <a:pt x="48" y="46"/>
                    <a:pt x="47" y="47"/>
                  </a:cubicBezTo>
                  <a:cubicBezTo>
                    <a:pt x="47" y="47"/>
                    <a:pt x="48" y="47"/>
                    <a:pt x="47" y="48"/>
                  </a:cubicBezTo>
                  <a:cubicBezTo>
                    <a:pt x="47" y="48"/>
                    <a:pt x="43" y="48"/>
                    <a:pt x="44" y="48"/>
                  </a:cubicBezTo>
                  <a:cubicBezTo>
                    <a:pt x="46" y="49"/>
                    <a:pt x="42" y="49"/>
                    <a:pt x="40" y="49"/>
                  </a:cubicBezTo>
                  <a:cubicBezTo>
                    <a:pt x="40" y="50"/>
                    <a:pt x="39" y="51"/>
                    <a:pt x="38" y="51"/>
                  </a:cubicBezTo>
                  <a:cubicBezTo>
                    <a:pt x="37" y="50"/>
                    <a:pt x="38" y="51"/>
                    <a:pt x="37" y="51"/>
                  </a:cubicBezTo>
                  <a:cubicBezTo>
                    <a:pt x="36" y="51"/>
                    <a:pt x="35" y="51"/>
                    <a:pt x="33" y="51"/>
                  </a:cubicBezTo>
                  <a:cubicBezTo>
                    <a:pt x="31" y="52"/>
                    <a:pt x="35" y="52"/>
                    <a:pt x="30" y="52"/>
                  </a:cubicBezTo>
                  <a:cubicBezTo>
                    <a:pt x="28" y="52"/>
                    <a:pt x="27" y="52"/>
                    <a:pt x="24" y="53"/>
                  </a:cubicBezTo>
                  <a:cubicBezTo>
                    <a:pt x="23" y="53"/>
                    <a:pt x="23" y="54"/>
                    <a:pt x="21" y="54"/>
                  </a:cubicBezTo>
                  <a:cubicBezTo>
                    <a:pt x="21" y="53"/>
                    <a:pt x="23" y="53"/>
                    <a:pt x="25" y="52"/>
                  </a:cubicBezTo>
                  <a:cubicBezTo>
                    <a:pt x="26" y="52"/>
                    <a:pt x="26" y="52"/>
                    <a:pt x="26" y="52"/>
                  </a:cubicBezTo>
                  <a:cubicBezTo>
                    <a:pt x="27" y="51"/>
                    <a:pt x="29" y="52"/>
                    <a:pt x="30" y="51"/>
                  </a:cubicBezTo>
                  <a:cubicBezTo>
                    <a:pt x="32" y="52"/>
                    <a:pt x="31" y="50"/>
                    <a:pt x="31" y="50"/>
                  </a:cubicBezTo>
                  <a:cubicBezTo>
                    <a:pt x="32" y="50"/>
                    <a:pt x="33" y="51"/>
                    <a:pt x="34" y="49"/>
                  </a:cubicBezTo>
                  <a:cubicBezTo>
                    <a:pt x="35" y="49"/>
                    <a:pt x="35" y="50"/>
                    <a:pt x="35" y="49"/>
                  </a:cubicBezTo>
                  <a:cubicBezTo>
                    <a:pt x="35" y="48"/>
                    <a:pt x="38" y="49"/>
                    <a:pt x="39" y="48"/>
                  </a:cubicBezTo>
                  <a:cubicBezTo>
                    <a:pt x="39" y="47"/>
                    <a:pt x="39" y="46"/>
                    <a:pt x="39" y="46"/>
                  </a:cubicBezTo>
                  <a:cubicBezTo>
                    <a:pt x="42" y="47"/>
                    <a:pt x="40" y="44"/>
                    <a:pt x="43" y="45"/>
                  </a:cubicBezTo>
                  <a:cubicBezTo>
                    <a:pt x="44" y="43"/>
                    <a:pt x="39" y="45"/>
                    <a:pt x="40" y="43"/>
                  </a:cubicBezTo>
                  <a:cubicBezTo>
                    <a:pt x="39" y="44"/>
                    <a:pt x="33" y="43"/>
                    <a:pt x="32" y="44"/>
                  </a:cubicBezTo>
                  <a:cubicBezTo>
                    <a:pt x="31" y="44"/>
                    <a:pt x="32" y="43"/>
                    <a:pt x="31" y="43"/>
                  </a:cubicBezTo>
                  <a:cubicBezTo>
                    <a:pt x="30" y="43"/>
                    <a:pt x="27" y="43"/>
                    <a:pt x="25" y="43"/>
                  </a:cubicBezTo>
                  <a:cubicBezTo>
                    <a:pt x="26" y="42"/>
                    <a:pt x="24" y="43"/>
                    <a:pt x="23" y="42"/>
                  </a:cubicBezTo>
                  <a:cubicBezTo>
                    <a:pt x="23" y="42"/>
                    <a:pt x="24" y="42"/>
                    <a:pt x="24" y="42"/>
                  </a:cubicBezTo>
                  <a:cubicBezTo>
                    <a:pt x="23" y="40"/>
                    <a:pt x="21" y="41"/>
                    <a:pt x="20" y="39"/>
                  </a:cubicBezTo>
                  <a:cubicBezTo>
                    <a:pt x="18" y="40"/>
                    <a:pt x="15" y="40"/>
                    <a:pt x="13" y="40"/>
                  </a:cubicBezTo>
                  <a:cubicBezTo>
                    <a:pt x="12" y="39"/>
                    <a:pt x="13" y="39"/>
                    <a:pt x="14" y="39"/>
                  </a:cubicBezTo>
                  <a:cubicBezTo>
                    <a:pt x="13" y="38"/>
                    <a:pt x="10" y="38"/>
                    <a:pt x="11" y="36"/>
                  </a:cubicBezTo>
                  <a:cubicBezTo>
                    <a:pt x="10" y="36"/>
                    <a:pt x="9" y="35"/>
                    <a:pt x="9" y="36"/>
                  </a:cubicBezTo>
                  <a:cubicBezTo>
                    <a:pt x="6" y="36"/>
                    <a:pt x="8" y="34"/>
                    <a:pt x="9" y="34"/>
                  </a:cubicBezTo>
                  <a:cubicBezTo>
                    <a:pt x="9" y="34"/>
                    <a:pt x="8" y="33"/>
                    <a:pt x="9" y="33"/>
                  </a:cubicBezTo>
                  <a:cubicBezTo>
                    <a:pt x="9" y="33"/>
                    <a:pt x="10" y="33"/>
                    <a:pt x="11" y="33"/>
                  </a:cubicBezTo>
                  <a:cubicBezTo>
                    <a:pt x="11" y="33"/>
                    <a:pt x="11" y="32"/>
                    <a:pt x="12" y="32"/>
                  </a:cubicBezTo>
                  <a:cubicBezTo>
                    <a:pt x="14" y="31"/>
                    <a:pt x="17" y="31"/>
                    <a:pt x="20" y="31"/>
                  </a:cubicBezTo>
                  <a:cubicBezTo>
                    <a:pt x="21" y="30"/>
                    <a:pt x="22" y="30"/>
                    <a:pt x="23" y="30"/>
                  </a:cubicBezTo>
                  <a:cubicBezTo>
                    <a:pt x="25" y="30"/>
                    <a:pt x="22" y="29"/>
                    <a:pt x="27" y="29"/>
                  </a:cubicBezTo>
                  <a:cubicBezTo>
                    <a:pt x="27" y="28"/>
                    <a:pt x="27" y="27"/>
                    <a:pt x="25" y="25"/>
                  </a:cubicBezTo>
                  <a:cubicBezTo>
                    <a:pt x="23" y="24"/>
                    <a:pt x="18" y="27"/>
                    <a:pt x="16" y="26"/>
                  </a:cubicBezTo>
                  <a:cubicBezTo>
                    <a:pt x="14" y="25"/>
                    <a:pt x="15" y="26"/>
                    <a:pt x="12" y="26"/>
                  </a:cubicBezTo>
                  <a:cubicBezTo>
                    <a:pt x="11" y="25"/>
                    <a:pt x="7" y="26"/>
                    <a:pt x="5" y="25"/>
                  </a:cubicBezTo>
                  <a:cubicBezTo>
                    <a:pt x="4" y="25"/>
                    <a:pt x="6" y="24"/>
                    <a:pt x="5" y="24"/>
                  </a:cubicBezTo>
                  <a:cubicBezTo>
                    <a:pt x="3" y="24"/>
                    <a:pt x="1" y="24"/>
                    <a:pt x="1" y="22"/>
                  </a:cubicBezTo>
                  <a:cubicBezTo>
                    <a:pt x="7" y="23"/>
                    <a:pt x="0" y="21"/>
                    <a:pt x="7" y="21"/>
                  </a:cubicBezTo>
                  <a:cubicBezTo>
                    <a:pt x="8" y="21"/>
                    <a:pt x="7" y="21"/>
                    <a:pt x="7" y="21"/>
                  </a:cubicBezTo>
                  <a:cubicBezTo>
                    <a:pt x="7" y="20"/>
                    <a:pt x="9" y="21"/>
                    <a:pt x="9" y="21"/>
                  </a:cubicBezTo>
                  <a:cubicBezTo>
                    <a:pt x="10" y="21"/>
                    <a:pt x="11" y="20"/>
                    <a:pt x="13" y="20"/>
                  </a:cubicBezTo>
                  <a:cubicBezTo>
                    <a:pt x="13" y="20"/>
                    <a:pt x="14" y="21"/>
                    <a:pt x="15" y="21"/>
                  </a:cubicBezTo>
                  <a:cubicBezTo>
                    <a:pt x="17" y="22"/>
                    <a:pt x="19" y="21"/>
                    <a:pt x="22" y="21"/>
                  </a:cubicBezTo>
                  <a:cubicBezTo>
                    <a:pt x="23" y="21"/>
                    <a:pt x="23" y="22"/>
                    <a:pt x="24" y="21"/>
                  </a:cubicBezTo>
                  <a:cubicBezTo>
                    <a:pt x="26" y="21"/>
                    <a:pt x="24" y="21"/>
                    <a:pt x="24" y="20"/>
                  </a:cubicBezTo>
                  <a:cubicBezTo>
                    <a:pt x="26" y="20"/>
                    <a:pt x="26" y="20"/>
                    <a:pt x="26" y="20"/>
                  </a:cubicBezTo>
                  <a:cubicBezTo>
                    <a:pt x="27" y="19"/>
                    <a:pt x="22" y="20"/>
                    <a:pt x="23" y="18"/>
                  </a:cubicBezTo>
                  <a:cubicBezTo>
                    <a:pt x="21" y="18"/>
                    <a:pt x="18" y="18"/>
                    <a:pt x="16" y="17"/>
                  </a:cubicBezTo>
                  <a:cubicBezTo>
                    <a:pt x="17" y="17"/>
                    <a:pt x="17" y="17"/>
                    <a:pt x="15" y="16"/>
                  </a:cubicBezTo>
                  <a:cubicBezTo>
                    <a:pt x="14" y="16"/>
                    <a:pt x="14" y="16"/>
                    <a:pt x="14" y="15"/>
                  </a:cubicBezTo>
                  <a:cubicBezTo>
                    <a:pt x="13" y="15"/>
                    <a:pt x="11" y="15"/>
                    <a:pt x="10" y="15"/>
                  </a:cubicBezTo>
                  <a:cubicBezTo>
                    <a:pt x="10" y="15"/>
                    <a:pt x="12" y="13"/>
                    <a:pt x="10" y="14"/>
                  </a:cubicBezTo>
                  <a:cubicBezTo>
                    <a:pt x="9" y="14"/>
                    <a:pt x="10" y="14"/>
                    <a:pt x="9" y="14"/>
                  </a:cubicBezTo>
                  <a:cubicBezTo>
                    <a:pt x="8" y="14"/>
                    <a:pt x="7" y="13"/>
                    <a:pt x="6" y="14"/>
                  </a:cubicBezTo>
                  <a:cubicBezTo>
                    <a:pt x="8" y="12"/>
                    <a:pt x="12" y="12"/>
                    <a:pt x="16" y="11"/>
                  </a:cubicBezTo>
                  <a:cubicBezTo>
                    <a:pt x="14" y="9"/>
                    <a:pt x="19" y="9"/>
                    <a:pt x="20" y="9"/>
                  </a:cubicBezTo>
                  <a:cubicBezTo>
                    <a:pt x="20" y="8"/>
                    <a:pt x="19" y="7"/>
                    <a:pt x="21" y="7"/>
                  </a:cubicBezTo>
                  <a:cubicBezTo>
                    <a:pt x="23" y="8"/>
                    <a:pt x="23" y="7"/>
                    <a:pt x="27" y="7"/>
                  </a:cubicBezTo>
                  <a:cubicBezTo>
                    <a:pt x="30" y="6"/>
                    <a:pt x="33" y="5"/>
                    <a:pt x="38" y="5"/>
                  </a:cubicBezTo>
                  <a:cubicBezTo>
                    <a:pt x="40" y="5"/>
                    <a:pt x="39" y="4"/>
                    <a:pt x="39" y="4"/>
                  </a:cubicBezTo>
                  <a:cubicBezTo>
                    <a:pt x="41" y="4"/>
                    <a:pt x="45" y="5"/>
                    <a:pt x="45" y="3"/>
                  </a:cubicBezTo>
                  <a:cubicBezTo>
                    <a:pt x="46" y="3"/>
                    <a:pt x="47" y="4"/>
                    <a:pt x="47" y="4"/>
                  </a:cubicBezTo>
                  <a:cubicBezTo>
                    <a:pt x="49" y="5"/>
                    <a:pt x="51" y="4"/>
                    <a:pt x="50" y="5"/>
                  </a:cubicBezTo>
                  <a:cubicBezTo>
                    <a:pt x="55" y="5"/>
                    <a:pt x="59" y="5"/>
                    <a:pt x="63" y="5"/>
                  </a:cubicBezTo>
                  <a:cubicBezTo>
                    <a:pt x="59" y="7"/>
                    <a:pt x="70" y="4"/>
                    <a:pt x="66" y="7"/>
                  </a:cubicBezTo>
                  <a:cubicBezTo>
                    <a:pt x="68" y="7"/>
                    <a:pt x="70" y="7"/>
                    <a:pt x="70" y="6"/>
                  </a:cubicBezTo>
                  <a:cubicBezTo>
                    <a:pt x="72" y="7"/>
                    <a:pt x="76" y="6"/>
                    <a:pt x="79" y="7"/>
                  </a:cubicBezTo>
                  <a:cubicBezTo>
                    <a:pt x="79" y="7"/>
                    <a:pt x="79" y="7"/>
                    <a:pt x="80" y="7"/>
                  </a:cubicBezTo>
                  <a:cubicBezTo>
                    <a:pt x="81" y="7"/>
                    <a:pt x="81" y="8"/>
                    <a:pt x="82" y="8"/>
                  </a:cubicBezTo>
                  <a:cubicBezTo>
                    <a:pt x="84" y="8"/>
                    <a:pt x="85" y="7"/>
                    <a:pt x="87" y="8"/>
                  </a:cubicBezTo>
                  <a:cubicBezTo>
                    <a:pt x="87" y="8"/>
                    <a:pt x="98" y="8"/>
                    <a:pt x="100" y="8"/>
                  </a:cubicBezTo>
                  <a:cubicBezTo>
                    <a:pt x="101" y="9"/>
                    <a:pt x="107" y="9"/>
                    <a:pt x="111" y="9"/>
                  </a:cubicBezTo>
                  <a:cubicBezTo>
                    <a:pt x="112" y="10"/>
                    <a:pt x="113" y="10"/>
                    <a:pt x="114" y="11"/>
                  </a:cubicBezTo>
                  <a:cubicBezTo>
                    <a:pt x="117" y="11"/>
                    <a:pt x="118" y="12"/>
                    <a:pt x="122" y="12"/>
                  </a:cubicBezTo>
                  <a:cubicBezTo>
                    <a:pt x="122" y="13"/>
                    <a:pt x="126" y="12"/>
                    <a:pt x="129" y="13"/>
                  </a:cubicBezTo>
                  <a:cubicBezTo>
                    <a:pt x="129" y="12"/>
                    <a:pt x="128" y="12"/>
                    <a:pt x="127" y="12"/>
                  </a:cubicBezTo>
                  <a:cubicBezTo>
                    <a:pt x="129" y="11"/>
                    <a:pt x="132" y="10"/>
                    <a:pt x="135" y="10"/>
                  </a:cubicBezTo>
                  <a:cubicBezTo>
                    <a:pt x="135" y="11"/>
                    <a:pt x="136" y="11"/>
                    <a:pt x="136" y="10"/>
                  </a:cubicBezTo>
                  <a:cubicBezTo>
                    <a:pt x="137" y="10"/>
                    <a:pt x="137" y="11"/>
                    <a:pt x="138" y="11"/>
                  </a:cubicBezTo>
                  <a:cubicBezTo>
                    <a:pt x="140" y="11"/>
                    <a:pt x="140" y="10"/>
                    <a:pt x="140" y="10"/>
                  </a:cubicBezTo>
                  <a:cubicBezTo>
                    <a:pt x="142" y="9"/>
                    <a:pt x="143" y="10"/>
                    <a:pt x="144" y="10"/>
                  </a:cubicBezTo>
                  <a:cubicBezTo>
                    <a:pt x="145" y="10"/>
                    <a:pt x="144" y="9"/>
                    <a:pt x="146" y="8"/>
                  </a:cubicBezTo>
                  <a:cubicBezTo>
                    <a:pt x="148" y="8"/>
                    <a:pt x="149" y="9"/>
                    <a:pt x="149" y="8"/>
                  </a:cubicBezTo>
                  <a:cubicBezTo>
                    <a:pt x="151" y="9"/>
                    <a:pt x="150" y="9"/>
                    <a:pt x="148" y="9"/>
                  </a:cubicBezTo>
                  <a:cubicBezTo>
                    <a:pt x="150" y="11"/>
                    <a:pt x="156" y="8"/>
                    <a:pt x="158" y="10"/>
                  </a:cubicBezTo>
                  <a:cubicBezTo>
                    <a:pt x="161" y="10"/>
                    <a:pt x="156" y="8"/>
                    <a:pt x="159" y="8"/>
                  </a:cubicBezTo>
                  <a:cubicBezTo>
                    <a:pt x="160" y="8"/>
                    <a:pt x="160" y="7"/>
                    <a:pt x="162" y="7"/>
                  </a:cubicBezTo>
                  <a:cubicBezTo>
                    <a:pt x="162" y="8"/>
                    <a:pt x="162" y="8"/>
                    <a:pt x="162" y="9"/>
                  </a:cubicBezTo>
                  <a:cubicBezTo>
                    <a:pt x="164" y="8"/>
                    <a:pt x="165" y="9"/>
                    <a:pt x="167" y="10"/>
                  </a:cubicBezTo>
                  <a:cubicBezTo>
                    <a:pt x="170" y="10"/>
                    <a:pt x="172" y="10"/>
                    <a:pt x="173" y="9"/>
                  </a:cubicBezTo>
                  <a:cubicBezTo>
                    <a:pt x="174" y="9"/>
                    <a:pt x="177" y="9"/>
                    <a:pt x="176" y="11"/>
                  </a:cubicBezTo>
                  <a:cubicBezTo>
                    <a:pt x="178" y="10"/>
                    <a:pt x="181" y="10"/>
                    <a:pt x="181" y="9"/>
                  </a:cubicBezTo>
                  <a:cubicBezTo>
                    <a:pt x="184" y="10"/>
                    <a:pt x="185" y="8"/>
                    <a:pt x="187" y="10"/>
                  </a:cubicBezTo>
                  <a:cubicBezTo>
                    <a:pt x="189" y="10"/>
                    <a:pt x="192" y="10"/>
                    <a:pt x="194" y="10"/>
                  </a:cubicBezTo>
                  <a:cubicBezTo>
                    <a:pt x="194" y="10"/>
                    <a:pt x="192" y="10"/>
                    <a:pt x="193" y="11"/>
                  </a:cubicBezTo>
                  <a:cubicBezTo>
                    <a:pt x="193" y="11"/>
                    <a:pt x="196" y="11"/>
                    <a:pt x="195" y="11"/>
                  </a:cubicBezTo>
                  <a:cubicBezTo>
                    <a:pt x="196" y="11"/>
                    <a:pt x="196" y="10"/>
                    <a:pt x="198" y="11"/>
                  </a:cubicBezTo>
                  <a:cubicBezTo>
                    <a:pt x="198" y="11"/>
                    <a:pt x="198" y="12"/>
                    <a:pt x="198" y="12"/>
                  </a:cubicBezTo>
                  <a:cubicBezTo>
                    <a:pt x="201" y="12"/>
                    <a:pt x="205" y="11"/>
                    <a:pt x="208" y="12"/>
                  </a:cubicBezTo>
                  <a:cubicBezTo>
                    <a:pt x="208" y="12"/>
                    <a:pt x="209" y="12"/>
                    <a:pt x="211" y="12"/>
                  </a:cubicBezTo>
                  <a:cubicBezTo>
                    <a:pt x="209" y="14"/>
                    <a:pt x="214" y="12"/>
                    <a:pt x="214" y="14"/>
                  </a:cubicBezTo>
                  <a:cubicBezTo>
                    <a:pt x="214" y="15"/>
                    <a:pt x="212" y="14"/>
                    <a:pt x="212" y="15"/>
                  </a:cubicBezTo>
                  <a:cubicBezTo>
                    <a:pt x="211" y="16"/>
                    <a:pt x="213" y="16"/>
                    <a:pt x="213" y="16"/>
                  </a:cubicBezTo>
                  <a:cubicBezTo>
                    <a:pt x="223" y="16"/>
                    <a:pt x="232" y="16"/>
                    <a:pt x="240" y="17"/>
                  </a:cubicBezTo>
                  <a:cubicBezTo>
                    <a:pt x="240" y="18"/>
                    <a:pt x="239" y="18"/>
                    <a:pt x="239" y="19"/>
                  </a:cubicBezTo>
                  <a:cubicBezTo>
                    <a:pt x="241" y="19"/>
                    <a:pt x="241" y="18"/>
                    <a:pt x="243" y="18"/>
                  </a:cubicBezTo>
                  <a:cubicBezTo>
                    <a:pt x="242" y="17"/>
                    <a:pt x="243" y="17"/>
                    <a:pt x="242" y="15"/>
                  </a:cubicBezTo>
                  <a:cubicBezTo>
                    <a:pt x="243" y="15"/>
                    <a:pt x="250" y="15"/>
                    <a:pt x="248" y="14"/>
                  </a:cubicBezTo>
                  <a:cubicBezTo>
                    <a:pt x="249" y="13"/>
                    <a:pt x="250" y="14"/>
                    <a:pt x="251" y="14"/>
                  </a:cubicBezTo>
                  <a:cubicBezTo>
                    <a:pt x="252" y="15"/>
                    <a:pt x="253" y="14"/>
                    <a:pt x="253" y="15"/>
                  </a:cubicBezTo>
                  <a:cubicBezTo>
                    <a:pt x="257" y="15"/>
                    <a:pt x="260" y="15"/>
                    <a:pt x="263" y="15"/>
                  </a:cubicBezTo>
                  <a:cubicBezTo>
                    <a:pt x="263" y="15"/>
                    <a:pt x="263" y="15"/>
                    <a:pt x="264" y="15"/>
                  </a:cubicBezTo>
                  <a:cubicBezTo>
                    <a:pt x="265" y="16"/>
                    <a:pt x="265" y="16"/>
                    <a:pt x="266" y="16"/>
                  </a:cubicBezTo>
                  <a:cubicBezTo>
                    <a:pt x="270" y="16"/>
                    <a:pt x="273" y="15"/>
                    <a:pt x="278" y="15"/>
                  </a:cubicBezTo>
                  <a:cubicBezTo>
                    <a:pt x="281" y="14"/>
                    <a:pt x="280" y="14"/>
                    <a:pt x="281" y="13"/>
                  </a:cubicBezTo>
                  <a:cubicBezTo>
                    <a:pt x="280" y="11"/>
                    <a:pt x="278" y="12"/>
                    <a:pt x="277" y="11"/>
                  </a:cubicBezTo>
                  <a:cubicBezTo>
                    <a:pt x="278" y="9"/>
                    <a:pt x="286" y="10"/>
                    <a:pt x="289" y="11"/>
                  </a:cubicBezTo>
                  <a:cubicBezTo>
                    <a:pt x="288" y="11"/>
                    <a:pt x="288" y="12"/>
                    <a:pt x="286" y="12"/>
                  </a:cubicBezTo>
                  <a:cubicBezTo>
                    <a:pt x="288" y="13"/>
                    <a:pt x="286" y="13"/>
                    <a:pt x="285" y="14"/>
                  </a:cubicBezTo>
                  <a:cubicBezTo>
                    <a:pt x="284" y="15"/>
                    <a:pt x="286" y="14"/>
                    <a:pt x="288" y="15"/>
                  </a:cubicBezTo>
                  <a:cubicBezTo>
                    <a:pt x="286" y="16"/>
                    <a:pt x="289" y="16"/>
                    <a:pt x="287" y="17"/>
                  </a:cubicBezTo>
                  <a:cubicBezTo>
                    <a:pt x="290" y="18"/>
                    <a:pt x="292" y="15"/>
                    <a:pt x="291" y="15"/>
                  </a:cubicBezTo>
                  <a:cubicBezTo>
                    <a:pt x="291" y="15"/>
                    <a:pt x="294" y="17"/>
                    <a:pt x="293" y="15"/>
                  </a:cubicBezTo>
                  <a:cubicBezTo>
                    <a:pt x="297" y="15"/>
                    <a:pt x="296" y="13"/>
                    <a:pt x="299" y="12"/>
                  </a:cubicBezTo>
                  <a:cubicBezTo>
                    <a:pt x="298" y="11"/>
                    <a:pt x="296" y="10"/>
                    <a:pt x="292" y="10"/>
                  </a:cubicBezTo>
                  <a:cubicBezTo>
                    <a:pt x="294" y="9"/>
                    <a:pt x="290" y="8"/>
                    <a:pt x="287" y="7"/>
                  </a:cubicBezTo>
                  <a:cubicBezTo>
                    <a:pt x="287" y="7"/>
                    <a:pt x="287" y="6"/>
                    <a:pt x="286" y="6"/>
                  </a:cubicBezTo>
                  <a:cubicBezTo>
                    <a:pt x="286" y="5"/>
                    <a:pt x="289" y="4"/>
                    <a:pt x="289" y="3"/>
                  </a:cubicBezTo>
                  <a:cubicBezTo>
                    <a:pt x="289" y="3"/>
                    <a:pt x="291" y="3"/>
                    <a:pt x="291" y="2"/>
                  </a:cubicBezTo>
                  <a:cubicBezTo>
                    <a:pt x="288" y="1"/>
                    <a:pt x="295" y="3"/>
                    <a:pt x="292" y="1"/>
                  </a:cubicBezTo>
                  <a:cubicBezTo>
                    <a:pt x="292" y="0"/>
                    <a:pt x="294" y="2"/>
                    <a:pt x="295" y="2"/>
                  </a:cubicBezTo>
                  <a:cubicBezTo>
                    <a:pt x="296" y="2"/>
                    <a:pt x="298" y="2"/>
                    <a:pt x="299" y="2"/>
                  </a:cubicBezTo>
                  <a:cubicBezTo>
                    <a:pt x="299" y="2"/>
                    <a:pt x="297" y="3"/>
                    <a:pt x="298" y="3"/>
                  </a:cubicBezTo>
                  <a:cubicBezTo>
                    <a:pt x="298" y="3"/>
                    <a:pt x="300" y="3"/>
                    <a:pt x="301" y="3"/>
                  </a:cubicBezTo>
                  <a:cubicBezTo>
                    <a:pt x="301" y="3"/>
                    <a:pt x="300" y="4"/>
                    <a:pt x="301" y="4"/>
                  </a:cubicBezTo>
                  <a:cubicBezTo>
                    <a:pt x="301" y="4"/>
                    <a:pt x="303" y="4"/>
                    <a:pt x="303" y="4"/>
                  </a:cubicBezTo>
                  <a:cubicBezTo>
                    <a:pt x="304" y="6"/>
                    <a:pt x="301" y="5"/>
                    <a:pt x="303" y="6"/>
                  </a:cubicBezTo>
                  <a:cubicBezTo>
                    <a:pt x="303" y="7"/>
                    <a:pt x="304" y="7"/>
                    <a:pt x="304" y="7"/>
                  </a:cubicBezTo>
                  <a:cubicBezTo>
                    <a:pt x="304" y="7"/>
                    <a:pt x="303" y="7"/>
                    <a:pt x="303" y="8"/>
                  </a:cubicBezTo>
                  <a:cubicBezTo>
                    <a:pt x="303" y="8"/>
                    <a:pt x="302" y="9"/>
                    <a:pt x="302" y="9"/>
                  </a:cubicBezTo>
                  <a:cubicBezTo>
                    <a:pt x="302" y="10"/>
                    <a:pt x="308" y="10"/>
                    <a:pt x="307" y="9"/>
                  </a:cubicBezTo>
                  <a:cubicBezTo>
                    <a:pt x="309" y="9"/>
                    <a:pt x="308" y="10"/>
                    <a:pt x="311" y="10"/>
                  </a:cubicBezTo>
                  <a:cubicBezTo>
                    <a:pt x="309" y="11"/>
                    <a:pt x="311" y="11"/>
                    <a:pt x="311" y="12"/>
                  </a:cubicBezTo>
                  <a:cubicBezTo>
                    <a:pt x="315" y="12"/>
                    <a:pt x="314" y="11"/>
                    <a:pt x="318" y="12"/>
                  </a:cubicBezTo>
                  <a:cubicBezTo>
                    <a:pt x="318" y="12"/>
                    <a:pt x="319" y="11"/>
                    <a:pt x="319" y="11"/>
                  </a:cubicBezTo>
                  <a:cubicBezTo>
                    <a:pt x="321" y="11"/>
                    <a:pt x="318" y="12"/>
                    <a:pt x="320" y="13"/>
                  </a:cubicBezTo>
                  <a:cubicBezTo>
                    <a:pt x="320" y="13"/>
                    <a:pt x="322" y="13"/>
                    <a:pt x="322" y="13"/>
                  </a:cubicBezTo>
                  <a:cubicBezTo>
                    <a:pt x="322" y="14"/>
                    <a:pt x="318" y="14"/>
                    <a:pt x="320" y="16"/>
                  </a:cubicBezTo>
                  <a:close/>
                  <a:moveTo>
                    <a:pt x="202" y="21"/>
                  </a:moveTo>
                  <a:cubicBezTo>
                    <a:pt x="201" y="20"/>
                    <a:pt x="203" y="20"/>
                    <a:pt x="202" y="20"/>
                  </a:cubicBezTo>
                  <a:cubicBezTo>
                    <a:pt x="202" y="20"/>
                    <a:pt x="202" y="20"/>
                    <a:pt x="201" y="20"/>
                  </a:cubicBezTo>
                  <a:cubicBezTo>
                    <a:pt x="201" y="20"/>
                    <a:pt x="201" y="19"/>
                    <a:pt x="200" y="19"/>
                  </a:cubicBezTo>
                  <a:cubicBezTo>
                    <a:pt x="198" y="20"/>
                    <a:pt x="194" y="21"/>
                    <a:pt x="192" y="20"/>
                  </a:cubicBezTo>
                  <a:cubicBezTo>
                    <a:pt x="191" y="19"/>
                    <a:pt x="196" y="20"/>
                    <a:pt x="195" y="18"/>
                  </a:cubicBezTo>
                  <a:cubicBezTo>
                    <a:pt x="194" y="18"/>
                    <a:pt x="193" y="18"/>
                    <a:pt x="193" y="18"/>
                  </a:cubicBezTo>
                  <a:cubicBezTo>
                    <a:pt x="191" y="18"/>
                    <a:pt x="190" y="19"/>
                    <a:pt x="189" y="19"/>
                  </a:cubicBezTo>
                  <a:cubicBezTo>
                    <a:pt x="187" y="19"/>
                    <a:pt x="184" y="19"/>
                    <a:pt x="182" y="19"/>
                  </a:cubicBezTo>
                  <a:cubicBezTo>
                    <a:pt x="182" y="19"/>
                    <a:pt x="182" y="20"/>
                    <a:pt x="181" y="20"/>
                  </a:cubicBezTo>
                  <a:cubicBezTo>
                    <a:pt x="178" y="20"/>
                    <a:pt x="174" y="20"/>
                    <a:pt x="171" y="20"/>
                  </a:cubicBezTo>
                  <a:cubicBezTo>
                    <a:pt x="171" y="21"/>
                    <a:pt x="170" y="22"/>
                    <a:pt x="171" y="22"/>
                  </a:cubicBezTo>
                  <a:cubicBezTo>
                    <a:pt x="171" y="21"/>
                    <a:pt x="172" y="21"/>
                    <a:pt x="172" y="22"/>
                  </a:cubicBezTo>
                  <a:cubicBezTo>
                    <a:pt x="176" y="23"/>
                    <a:pt x="183" y="20"/>
                    <a:pt x="184" y="22"/>
                  </a:cubicBezTo>
                  <a:cubicBezTo>
                    <a:pt x="182" y="21"/>
                    <a:pt x="183" y="22"/>
                    <a:pt x="181" y="23"/>
                  </a:cubicBezTo>
                  <a:cubicBezTo>
                    <a:pt x="179" y="23"/>
                    <a:pt x="178" y="23"/>
                    <a:pt x="177" y="24"/>
                  </a:cubicBezTo>
                  <a:cubicBezTo>
                    <a:pt x="182" y="24"/>
                    <a:pt x="185" y="23"/>
                    <a:pt x="190" y="23"/>
                  </a:cubicBezTo>
                  <a:cubicBezTo>
                    <a:pt x="190" y="24"/>
                    <a:pt x="190" y="25"/>
                    <a:pt x="191" y="25"/>
                  </a:cubicBezTo>
                  <a:cubicBezTo>
                    <a:pt x="191" y="24"/>
                    <a:pt x="192" y="24"/>
                    <a:pt x="194" y="24"/>
                  </a:cubicBezTo>
                  <a:cubicBezTo>
                    <a:pt x="194" y="23"/>
                    <a:pt x="194" y="23"/>
                    <a:pt x="196" y="22"/>
                  </a:cubicBezTo>
                  <a:cubicBezTo>
                    <a:pt x="198" y="21"/>
                    <a:pt x="197" y="22"/>
                    <a:pt x="200" y="22"/>
                  </a:cubicBezTo>
                  <a:cubicBezTo>
                    <a:pt x="200" y="22"/>
                    <a:pt x="200" y="21"/>
                    <a:pt x="202" y="21"/>
                  </a:cubicBezTo>
                  <a:close/>
                  <a:moveTo>
                    <a:pt x="209" y="38"/>
                  </a:moveTo>
                  <a:cubicBezTo>
                    <a:pt x="209" y="37"/>
                    <a:pt x="213" y="37"/>
                    <a:pt x="214" y="36"/>
                  </a:cubicBezTo>
                  <a:cubicBezTo>
                    <a:pt x="214" y="36"/>
                    <a:pt x="215" y="36"/>
                    <a:pt x="216" y="36"/>
                  </a:cubicBezTo>
                  <a:cubicBezTo>
                    <a:pt x="217" y="36"/>
                    <a:pt x="219" y="36"/>
                    <a:pt x="221" y="36"/>
                  </a:cubicBezTo>
                  <a:cubicBezTo>
                    <a:pt x="221" y="36"/>
                    <a:pt x="221" y="35"/>
                    <a:pt x="222" y="35"/>
                  </a:cubicBezTo>
                  <a:cubicBezTo>
                    <a:pt x="224" y="34"/>
                    <a:pt x="226" y="35"/>
                    <a:pt x="227" y="34"/>
                  </a:cubicBezTo>
                  <a:cubicBezTo>
                    <a:pt x="226" y="34"/>
                    <a:pt x="225" y="34"/>
                    <a:pt x="227" y="34"/>
                  </a:cubicBezTo>
                  <a:cubicBezTo>
                    <a:pt x="229" y="34"/>
                    <a:pt x="229" y="33"/>
                    <a:pt x="229" y="34"/>
                  </a:cubicBezTo>
                  <a:cubicBezTo>
                    <a:pt x="230" y="34"/>
                    <a:pt x="231" y="33"/>
                    <a:pt x="230" y="33"/>
                  </a:cubicBezTo>
                  <a:cubicBezTo>
                    <a:pt x="229" y="34"/>
                    <a:pt x="231" y="32"/>
                    <a:pt x="232" y="33"/>
                  </a:cubicBezTo>
                  <a:cubicBezTo>
                    <a:pt x="233" y="33"/>
                    <a:pt x="235" y="32"/>
                    <a:pt x="234" y="31"/>
                  </a:cubicBezTo>
                  <a:cubicBezTo>
                    <a:pt x="231" y="31"/>
                    <a:pt x="230" y="32"/>
                    <a:pt x="227" y="32"/>
                  </a:cubicBezTo>
                  <a:cubicBezTo>
                    <a:pt x="227" y="32"/>
                    <a:pt x="226" y="33"/>
                    <a:pt x="225" y="33"/>
                  </a:cubicBezTo>
                  <a:cubicBezTo>
                    <a:pt x="221" y="34"/>
                    <a:pt x="222" y="33"/>
                    <a:pt x="220" y="33"/>
                  </a:cubicBezTo>
                  <a:cubicBezTo>
                    <a:pt x="219" y="33"/>
                    <a:pt x="219" y="34"/>
                    <a:pt x="218" y="33"/>
                  </a:cubicBezTo>
                  <a:cubicBezTo>
                    <a:pt x="216" y="33"/>
                    <a:pt x="216" y="33"/>
                    <a:pt x="214" y="33"/>
                  </a:cubicBezTo>
                  <a:cubicBezTo>
                    <a:pt x="213" y="33"/>
                    <a:pt x="214" y="32"/>
                    <a:pt x="213" y="32"/>
                  </a:cubicBezTo>
                  <a:cubicBezTo>
                    <a:pt x="213" y="33"/>
                    <a:pt x="212" y="33"/>
                    <a:pt x="212" y="33"/>
                  </a:cubicBezTo>
                  <a:cubicBezTo>
                    <a:pt x="212" y="34"/>
                    <a:pt x="213" y="34"/>
                    <a:pt x="214" y="34"/>
                  </a:cubicBezTo>
                  <a:cubicBezTo>
                    <a:pt x="210" y="34"/>
                    <a:pt x="211" y="35"/>
                    <a:pt x="210" y="35"/>
                  </a:cubicBezTo>
                  <a:cubicBezTo>
                    <a:pt x="208" y="36"/>
                    <a:pt x="206" y="36"/>
                    <a:pt x="206" y="36"/>
                  </a:cubicBezTo>
                  <a:cubicBezTo>
                    <a:pt x="206" y="38"/>
                    <a:pt x="201" y="36"/>
                    <a:pt x="203" y="38"/>
                  </a:cubicBezTo>
                  <a:cubicBezTo>
                    <a:pt x="205" y="38"/>
                    <a:pt x="207" y="38"/>
                    <a:pt x="209" y="38"/>
                  </a:cubicBezTo>
                  <a:close/>
                  <a:moveTo>
                    <a:pt x="281" y="57"/>
                  </a:moveTo>
                  <a:cubicBezTo>
                    <a:pt x="280" y="57"/>
                    <a:pt x="280" y="57"/>
                    <a:pt x="280" y="57"/>
                  </a:cubicBezTo>
                  <a:cubicBezTo>
                    <a:pt x="280" y="57"/>
                    <a:pt x="277" y="58"/>
                    <a:pt x="277" y="58"/>
                  </a:cubicBezTo>
                  <a:cubicBezTo>
                    <a:pt x="276" y="58"/>
                    <a:pt x="278" y="60"/>
                    <a:pt x="276" y="60"/>
                  </a:cubicBezTo>
                  <a:cubicBezTo>
                    <a:pt x="276" y="59"/>
                    <a:pt x="276" y="58"/>
                    <a:pt x="275" y="58"/>
                  </a:cubicBezTo>
                  <a:cubicBezTo>
                    <a:pt x="275" y="59"/>
                    <a:pt x="275" y="60"/>
                    <a:pt x="275" y="60"/>
                  </a:cubicBezTo>
                  <a:cubicBezTo>
                    <a:pt x="277" y="60"/>
                    <a:pt x="278" y="60"/>
                    <a:pt x="280" y="60"/>
                  </a:cubicBezTo>
                  <a:cubicBezTo>
                    <a:pt x="279" y="61"/>
                    <a:pt x="282" y="62"/>
                    <a:pt x="282" y="62"/>
                  </a:cubicBezTo>
                  <a:cubicBezTo>
                    <a:pt x="283" y="64"/>
                    <a:pt x="283" y="63"/>
                    <a:pt x="285" y="64"/>
                  </a:cubicBezTo>
                  <a:cubicBezTo>
                    <a:pt x="284" y="64"/>
                    <a:pt x="283" y="64"/>
                    <a:pt x="283" y="65"/>
                  </a:cubicBezTo>
                  <a:cubicBezTo>
                    <a:pt x="283" y="66"/>
                    <a:pt x="284" y="66"/>
                    <a:pt x="284" y="66"/>
                  </a:cubicBezTo>
                  <a:cubicBezTo>
                    <a:pt x="285" y="66"/>
                    <a:pt x="287" y="66"/>
                    <a:pt x="288" y="66"/>
                  </a:cubicBezTo>
                  <a:cubicBezTo>
                    <a:pt x="289" y="66"/>
                    <a:pt x="289" y="65"/>
                    <a:pt x="289" y="64"/>
                  </a:cubicBezTo>
                  <a:cubicBezTo>
                    <a:pt x="288" y="63"/>
                    <a:pt x="287" y="63"/>
                    <a:pt x="286" y="63"/>
                  </a:cubicBezTo>
                  <a:cubicBezTo>
                    <a:pt x="288" y="60"/>
                    <a:pt x="286" y="61"/>
                    <a:pt x="285" y="61"/>
                  </a:cubicBezTo>
                  <a:cubicBezTo>
                    <a:pt x="284" y="60"/>
                    <a:pt x="284" y="58"/>
                    <a:pt x="283" y="57"/>
                  </a:cubicBezTo>
                  <a:cubicBezTo>
                    <a:pt x="282" y="57"/>
                    <a:pt x="282" y="57"/>
                    <a:pt x="281" y="57"/>
                  </a:cubicBezTo>
                  <a:close/>
                  <a:moveTo>
                    <a:pt x="320" y="72"/>
                  </a:moveTo>
                  <a:cubicBezTo>
                    <a:pt x="316" y="71"/>
                    <a:pt x="317" y="73"/>
                    <a:pt x="316" y="73"/>
                  </a:cubicBezTo>
                  <a:cubicBezTo>
                    <a:pt x="315" y="72"/>
                    <a:pt x="315" y="72"/>
                    <a:pt x="314" y="72"/>
                  </a:cubicBezTo>
                  <a:cubicBezTo>
                    <a:pt x="314" y="74"/>
                    <a:pt x="310" y="73"/>
                    <a:pt x="309" y="74"/>
                  </a:cubicBezTo>
                  <a:cubicBezTo>
                    <a:pt x="308" y="74"/>
                    <a:pt x="309" y="74"/>
                    <a:pt x="308" y="75"/>
                  </a:cubicBezTo>
                  <a:cubicBezTo>
                    <a:pt x="307" y="75"/>
                    <a:pt x="306" y="75"/>
                    <a:pt x="306" y="75"/>
                  </a:cubicBezTo>
                  <a:cubicBezTo>
                    <a:pt x="307" y="75"/>
                    <a:pt x="306" y="76"/>
                    <a:pt x="306" y="77"/>
                  </a:cubicBezTo>
                  <a:cubicBezTo>
                    <a:pt x="308" y="78"/>
                    <a:pt x="308" y="76"/>
                    <a:pt x="310" y="76"/>
                  </a:cubicBezTo>
                  <a:cubicBezTo>
                    <a:pt x="312" y="75"/>
                    <a:pt x="313" y="76"/>
                    <a:pt x="316" y="76"/>
                  </a:cubicBezTo>
                  <a:cubicBezTo>
                    <a:pt x="317" y="76"/>
                    <a:pt x="317" y="75"/>
                    <a:pt x="319" y="75"/>
                  </a:cubicBezTo>
                  <a:cubicBezTo>
                    <a:pt x="321" y="75"/>
                    <a:pt x="324" y="76"/>
                    <a:pt x="325" y="76"/>
                  </a:cubicBezTo>
                  <a:cubicBezTo>
                    <a:pt x="324" y="76"/>
                    <a:pt x="323" y="76"/>
                    <a:pt x="323" y="77"/>
                  </a:cubicBezTo>
                  <a:cubicBezTo>
                    <a:pt x="323" y="76"/>
                    <a:pt x="324" y="77"/>
                    <a:pt x="324" y="77"/>
                  </a:cubicBezTo>
                  <a:cubicBezTo>
                    <a:pt x="324" y="77"/>
                    <a:pt x="325" y="77"/>
                    <a:pt x="325" y="77"/>
                  </a:cubicBezTo>
                  <a:cubicBezTo>
                    <a:pt x="328" y="77"/>
                    <a:pt x="327" y="77"/>
                    <a:pt x="330" y="76"/>
                  </a:cubicBezTo>
                  <a:cubicBezTo>
                    <a:pt x="333" y="75"/>
                    <a:pt x="334" y="77"/>
                    <a:pt x="336" y="76"/>
                  </a:cubicBezTo>
                  <a:cubicBezTo>
                    <a:pt x="334" y="76"/>
                    <a:pt x="337" y="74"/>
                    <a:pt x="334" y="75"/>
                  </a:cubicBezTo>
                  <a:cubicBezTo>
                    <a:pt x="333" y="76"/>
                    <a:pt x="332" y="73"/>
                    <a:pt x="332" y="73"/>
                  </a:cubicBezTo>
                  <a:cubicBezTo>
                    <a:pt x="332" y="73"/>
                    <a:pt x="330" y="73"/>
                    <a:pt x="331" y="72"/>
                  </a:cubicBezTo>
                  <a:cubicBezTo>
                    <a:pt x="329" y="72"/>
                    <a:pt x="327" y="72"/>
                    <a:pt x="326" y="72"/>
                  </a:cubicBezTo>
                  <a:cubicBezTo>
                    <a:pt x="326" y="71"/>
                    <a:pt x="327" y="71"/>
                    <a:pt x="326" y="70"/>
                  </a:cubicBezTo>
                  <a:cubicBezTo>
                    <a:pt x="322" y="71"/>
                    <a:pt x="323" y="70"/>
                    <a:pt x="320" y="70"/>
                  </a:cubicBezTo>
                  <a:cubicBezTo>
                    <a:pt x="319" y="71"/>
                    <a:pt x="318" y="71"/>
                    <a:pt x="320" y="72"/>
                  </a:cubicBezTo>
                  <a:close/>
                  <a:moveTo>
                    <a:pt x="346" y="84"/>
                  </a:moveTo>
                  <a:cubicBezTo>
                    <a:pt x="346" y="84"/>
                    <a:pt x="345" y="84"/>
                    <a:pt x="345" y="84"/>
                  </a:cubicBezTo>
                  <a:cubicBezTo>
                    <a:pt x="350" y="84"/>
                    <a:pt x="345" y="80"/>
                    <a:pt x="349" y="81"/>
                  </a:cubicBezTo>
                  <a:cubicBezTo>
                    <a:pt x="351" y="82"/>
                    <a:pt x="352" y="80"/>
                    <a:pt x="355" y="81"/>
                  </a:cubicBezTo>
                  <a:cubicBezTo>
                    <a:pt x="354" y="78"/>
                    <a:pt x="346" y="77"/>
                    <a:pt x="340" y="78"/>
                  </a:cubicBezTo>
                  <a:cubicBezTo>
                    <a:pt x="340" y="78"/>
                    <a:pt x="339" y="77"/>
                    <a:pt x="339" y="77"/>
                  </a:cubicBezTo>
                  <a:cubicBezTo>
                    <a:pt x="337" y="76"/>
                    <a:pt x="336" y="78"/>
                    <a:pt x="334" y="78"/>
                  </a:cubicBezTo>
                  <a:cubicBezTo>
                    <a:pt x="333" y="78"/>
                    <a:pt x="333" y="77"/>
                    <a:pt x="331" y="77"/>
                  </a:cubicBezTo>
                  <a:cubicBezTo>
                    <a:pt x="330" y="77"/>
                    <a:pt x="330" y="78"/>
                    <a:pt x="329" y="78"/>
                  </a:cubicBezTo>
                  <a:cubicBezTo>
                    <a:pt x="327" y="78"/>
                    <a:pt x="326" y="78"/>
                    <a:pt x="325" y="79"/>
                  </a:cubicBezTo>
                  <a:cubicBezTo>
                    <a:pt x="325" y="79"/>
                    <a:pt x="324" y="80"/>
                    <a:pt x="323" y="80"/>
                  </a:cubicBezTo>
                  <a:cubicBezTo>
                    <a:pt x="323" y="84"/>
                    <a:pt x="321" y="84"/>
                    <a:pt x="322" y="88"/>
                  </a:cubicBezTo>
                  <a:cubicBezTo>
                    <a:pt x="325" y="89"/>
                    <a:pt x="323" y="87"/>
                    <a:pt x="327" y="87"/>
                  </a:cubicBezTo>
                  <a:cubicBezTo>
                    <a:pt x="326" y="87"/>
                    <a:pt x="327" y="86"/>
                    <a:pt x="328" y="85"/>
                  </a:cubicBezTo>
                  <a:cubicBezTo>
                    <a:pt x="329" y="84"/>
                    <a:pt x="328" y="83"/>
                    <a:pt x="329" y="82"/>
                  </a:cubicBezTo>
                  <a:cubicBezTo>
                    <a:pt x="329" y="81"/>
                    <a:pt x="330" y="81"/>
                    <a:pt x="331" y="81"/>
                  </a:cubicBezTo>
                  <a:cubicBezTo>
                    <a:pt x="331" y="80"/>
                    <a:pt x="330" y="79"/>
                    <a:pt x="331" y="79"/>
                  </a:cubicBezTo>
                  <a:cubicBezTo>
                    <a:pt x="333" y="79"/>
                    <a:pt x="335" y="79"/>
                    <a:pt x="335" y="79"/>
                  </a:cubicBezTo>
                  <a:cubicBezTo>
                    <a:pt x="334" y="80"/>
                    <a:pt x="339" y="79"/>
                    <a:pt x="338" y="80"/>
                  </a:cubicBezTo>
                  <a:cubicBezTo>
                    <a:pt x="339" y="82"/>
                    <a:pt x="339" y="81"/>
                    <a:pt x="338" y="83"/>
                  </a:cubicBezTo>
                  <a:cubicBezTo>
                    <a:pt x="339" y="83"/>
                    <a:pt x="340" y="83"/>
                    <a:pt x="340" y="83"/>
                  </a:cubicBezTo>
                  <a:cubicBezTo>
                    <a:pt x="340" y="83"/>
                    <a:pt x="338" y="83"/>
                    <a:pt x="338" y="84"/>
                  </a:cubicBezTo>
                  <a:cubicBezTo>
                    <a:pt x="342" y="83"/>
                    <a:pt x="345" y="85"/>
                    <a:pt x="346" y="84"/>
                  </a:cubicBezTo>
                  <a:close/>
                  <a:moveTo>
                    <a:pt x="364" y="82"/>
                  </a:moveTo>
                  <a:cubicBezTo>
                    <a:pt x="364" y="82"/>
                    <a:pt x="364" y="83"/>
                    <a:pt x="364" y="83"/>
                  </a:cubicBezTo>
                  <a:cubicBezTo>
                    <a:pt x="363" y="84"/>
                    <a:pt x="358" y="82"/>
                    <a:pt x="356" y="83"/>
                  </a:cubicBezTo>
                  <a:cubicBezTo>
                    <a:pt x="357" y="83"/>
                    <a:pt x="355" y="83"/>
                    <a:pt x="354" y="84"/>
                  </a:cubicBezTo>
                  <a:cubicBezTo>
                    <a:pt x="357" y="85"/>
                    <a:pt x="357" y="85"/>
                    <a:pt x="360" y="84"/>
                  </a:cubicBezTo>
                  <a:cubicBezTo>
                    <a:pt x="362" y="84"/>
                    <a:pt x="366" y="85"/>
                    <a:pt x="367" y="84"/>
                  </a:cubicBezTo>
                  <a:cubicBezTo>
                    <a:pt x="367" y="84"/>
                    <a:pt x="366" y="84"/>
                    <a:pt x="367" y="84"/>
                  </a:cubicBezTo>
                  <a:cubicBezTo>
                    <a:pt x="368" y="83"/>
                    <a:pt x="369" y="83"/>
                    <a:pt x="369" y="83"/>
                  </a:cubicBezTo>
                  <a:cubicBezTo>
                    <a:pt x="367" y="83"/>
                    <a:pt x="366" y="82"/>
                    <a:pt x="364" y="82"/>
                  </a:cubicBezTo>
                  <a:close/>
                  <a:moveTo>
                    <a:pt x="350" y="86"/>
                  </a:moveTo>
                  <a:cubicBezTo>
                    <a:pt x="350" y="86"/>
                    <a:pt x="350" y="85"/>
                    <a:pt x="348" y="85"/>
                  </a:cubicBezTo>
                  <a:cubicBezTo>
                    <a:pt x="348" y="86"/>
                    <a:pt x="349" y="86"/>
                    <a:pt x="348" y="86"/>
                  </a:cubicBezTo>
                  <a:cubicBezTo>
                    <a:pt x="347" y="86"/>
                    <a:pt x="345" y="86"/>
                    <a:pt x="343" y="86"/>
                  </a:cubicBezTo>
                  <a:cubicBezTo>
                    <a:pt x="345" y="88"/>
                    <a:pt x="340" y="87"/>
                    <a:pt x="340" y="88"/>
                  </a:cubicBezTo>
                  <a:cubicBezTo>
                    <a:pt x="341" y="88"/>
                    <a:pt x="342" y="88"/>
                    <a:pt x="343" y="88"/>
                  </a:cubicBezTo>
                  <a:cubicBezTo>
                    <a:pt x="343" y="88"/>
                    <a:pt x="343" y="88"/>
                    <a:pt x="342" y="89"/>
                  </a:cubicBezTo>
                  <a:cubicBezTo>
                    <a:pt x="345" y="89"/>
                    <a:pt x="344" y="88"/>
                    <a:pt x="346" y="88"/>
                  </a:cubicBezTo>
                  <a:cubicBezTo>
                    <a:pt x="347" y="88"/>
                    <a:pt x="349" y="89"/>
                    <a:pt x="351" y="88"/>
                  </a:cubicBezTo>
                  <a:cubicBezTo>
                    <a:pt x="351" y="86"/>
                    <a:pt x="358" y="88"/>
                    <a:pt x="356" y="85"/>
                  </a:cubicBezTo>
                  <a:cubicBezTo>
                    <a:pt x="353" y="85"/>
                    <a:pt x="351" y="86"/>
                    <a:pt x="350" y="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9" name="Freeform 91"/>
            <p:cNvSpPr/>
            <p:nvPr/>
          </p:nvSpPr>
          <p:spPr bwMode="auto">
            <a:xfrm>
              <a:off x="4052888" y="3729038"/>
              <a:ext cx="120650" cy="90488"/>
            </a:xfrm>
            <a:custGeom>
              <a:gdLst>
                <a:gd fmla="*/ 9 w 32" name="T0"/>
                <a:gd fmla="*/ 2 h 24" name="T1"/>
                <a:gd fmla="*/ 16 w 32" name="T2"/>
                <a:gd fmla="*/ 2 h 24" name="T3"/>
                <a:gd fmla="*/ 17 w 32" name="T4"/>
                <a:gd fmla="*/ 4 h 24" name="T5"/>
                <a:gd fmla="*/ 12 w 32" name="T6"/>
                <a:gd fmla="*/ 6 h 24" name="T7"/>
                <a:gd fmla="*/ 18 w 32" name="T8"/>
                <a:gd fmla="*/ 7 h 24" name="T9"/>
                <a:gd fmla="*/ 21 w 32" name="T10"/>
                <a:gd fmla="*/ 11 h 24" name="T11"/>
                <a:gd fmla="*/ 23 w 32" name="T12"/>
                <a:gd fmla="*/ 12 h 24" name="T13"/>
                <a:gd fmla="*/ 27 w 32" name="T14"/>
                <a:gd fmla="*/ 13 h 24" name="T15"/>
                <a:gd fmla="*/ 25 w 32" name="T16"/>
                <a:gd fmla="*/ 15 h 24" name="T17"/>
                <a:gd fmla="*/ 31 w 32" name="T18"/>
                <a:gd fmla="*/ 15 h 24" name="T19"/>
                <a:gd fmla="*/ 31 w 32" name="T20"/>
                <a:gd fmla="*/ 18 h 24" name="T21"/>
                <a:gd fmla="*/ 29 w 32" name="T22"/>
                <a:gd fmla="*/ 18 h 24" name="T23"/>
                <a:gd fmla="*/ 31 w 32" name="T24"/>
                <a:gd fmla="*/ 19 h 24" name="T25"/>
                <a:gd fmla="*/ 29 w 32" name="T26"/>
                <a:gd fmla="*/ 20 h 24" name="T27"/>
                <a:gd fmla="*/ 26 w 32" name="T28"/>
                <a:gd fmla="*/ 21 h 24" name="T29"/>
                <a:gd fmla="*/ 16 w 32" name="T30"/>
                <a:gd fmla="*/ 21 h 24" name="T31"/>
                <a:gd fmla="*/ 12 w 32" name="T32"/>
                <a:gd fmla="*/ 21 h 24" name="T33"/>
                <a:gd fmla="*/ 5 w 32" name="T34"/>
                <a:gd fmla="*/ 21 h 24" name="T35"/>
                <a:gd fmla="*/ 7 w 32" name="T36"/>
                <a:gd fmla="*/ 21 h 24" name="T37"/>
                <a:gd fmla="*/ 8 w 32" name="T38"/>
                <a:gd fmla="*/ 21 h 24" name="T39"/>
                <a:gd fmla="*/ 9 w 32" name="T40"/>
                <a:gd fmla="*/ 20 h 24" name="T41"/>
                <a:gd fmla="*/ 15 w 32" name="T42"/>
                <a:gd fmla="*/ 20 h 24" name="T43"/>
                <a:gd fmla="*/ 7 w 32" name="T44"/>
                <a:gd fmla="*/ 18 h 24" name="T45"/>
                <a:gd fmla="*/ 7 w 32" name="T46"/>
                <a:gd fmla="*/ 15 h 24" name="T47"/>
                <a:gd fmla="*/ 9 w 32" name="T48"/>
                <a:gd fmla="*/ 15 h 24" name="T49"/>
                <a:gd fmla="*/ 13 w 32" name="T50"/>
                <a:gd fmla="*/ 15 h 24" name="T51"/>
                <a:gd fmla="*/ 14 w 32" name="T52"/>
                <a:gd fmla="*/ 12 h 24" name="T53"/>
                <a:gd fmla="*/ 11 w 32" name="T54"/>
                <a:gd fmla="*/ 10 h 24" name="T55"/>
                <a:gd fmla="*/ 7 w 32" name="T56"/>
                <a:gd fmla="*/ 10 h 24" name="T57"/>
                <a:gd fmla="*/ 7 w 32" name="T58"/>
                <a:gd fmla="*/ 8 h 24" name="T59"/>
                <a:gd fmla="*/ 3 w 32" name="T60"/>
                <a:gd fmla="*/ 7 h 24" name="T61"/>
                <a:gd fmla="*/ 0 w 32" name="T62"/>
                <a:gd fmla="*/ 2 h 24" name="T63"/>
                <a:gd fmla="*/ 5 w 32" name="T64"/>
                <a:gd fmla="*/ 0 h 24" name="T65"/>
                <a:gd fmla="*/ 14 w 32" name="T66"/>
                <a:gd fmla="*/ 0 h 24" name="T67"/>
                <a:gd fmla="*/ 9 w 32" name="T68"/>
                <a:gd fmla="*/ 2 h 2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 w="32">
                  <a:moveTo>
                    <a:pt x="9" y="2"/>
                  </a:moveTo>
                  <a:cubicBezTo>
                    <a:pt x="10" y="3"/>
                    <a:pt x="14" y="2"/>
                    <a:pt x="16" y="2"/>
                  </a:cubicBezTo>
                  <a:cubicBezTo>
                    <a:pt x="17" y="2"/>
                    <a:pt x="17" y="3"/>
                    <a:pt x="17" y="4"/>
                  </a:cubicBezTo>
                  <a:cubicBezTo>
                    <a:pt x="15" y="5"/>
                    <a:pt x="13" y="5"/>
                    <a:pt x="12" y="6"/>
                  </a:cubicBezTo>
                  <a:cubicBezTo>
                    <a:pt x="13" y="7"/>
                    <a:pt x="15" y="7"/>
                    <a:pt x="18" y="7"/>
                  </a:cubicBezTo>
                  <a:cubicBezTo>
                    <a:pt x="18" y="9"/>
                    <a:pt x="22" y="9"/>
                    <a:pt x="21" y="11"/>
                  </a:cubicBezTo>
                  <a:cubicBezTo>
                    <a:pt x="21" y="11"/>
                    <a:pt x="23" y="11"/>
                    <a:pt x="23" y="12"/>
                  </a:cubicBezTo>
                  <a:cubicBezTo>
                    <a:pt x="23" y="13"/>
                    <a:pt x="26" y="12"/>
                    <a:pt x="27" y="13"/>
                  </a:cubicBezTo>
                  <a:cubicBezTo>
                    <a:pt x="27" y="13"/>
                    <a:pt x="26" y="14"/>
                    <a:pt x="25" y="15"/>
                  </a:cubicBezTo>
                  <a:cubicBezTo>
                    <a:pt x="28" y="15"/>
                    <a:pt x="30" y="15"/>
                    <a:pt x="31" y="15"/>
                  </a:cubicBezTo>
                  <a:cubicBezTo>
                    <a:pt x="30" y="16"/>
                    <a:pt x="32" y="17"/>
                    <a:pt x="31" y="18"/>
                  </a:cubicBezTo>
                  <a:cubicBezTo>
                    <a:pt x="31" y="18"/>
                    <a:pt x="29" y="18"/>
                    <a:pt x="29" y="18"/>
                  </a:cubicBezTo>
                  <a:cubicBezTo>
                    <a:pt x="29" y="19"/>
                    <a:pt x="30" y="18"/>
                    <a:pt x="31" y="19"/>
                  </a:cubicBezTo>
                  <a:cubicBezTo>
                    <a:pt x="30" y="19"/>
                    <a:pt x="29" y="19"/>
                    <a:pt x="29" y="20"/>
                  </a:cubicBezTo>
                  <a:cubicBezTo>
                    <a:pt x="28" y="20"/>
                    <a:pt x="28" y="21"/>
                    <a:pt x="26" y="21"/>
                  </a:cubicBezTo>
                  <a:cubicBezTo>
                    <a:pt x="23" y="21"/>
                    <a:pt x="20" y="20"/>
                    <a:pt x="16" y="21"/>
                  </a:cubicBezTo>
                  <a:cubicBezTo>
                    <a:pt x="14" y="21"/>
                    <a:pt x="15" y="21"/>
                    <a:pt x="12" y="21"/>
                  </a:cubicBezTo>
                  <a:cubicBezTo>
                    <a:pt x="11" y="22"/>
                    <a:pt x="5" y="24"/>
                    <a:pt x="5" y="21"/>
                  </a:cubicBezTo>
                  <a:cubicBezTo>
                    <a:pt x="6" y="21"/>
                    <a:pt x="7" y="21"/>
                    <a:pt x="7" y="21"/>
                  </a:cubicBezTo>
                  <a:cubicBezTo>
                    <a:pt x="8" y="21"/>
                    <a:pt x="9" y="21"/>
                    <a:pt x="8" y="21"/>
                  </a:cubicBezTo>
                  <a:cubicBezTo>
                    <a:pt x="10" y="21"/>
                    <a:pt x="8" y="20"/>
                    <a:pt x="9" y="20"/>
                  </a:cubicBezTo>
                  <a:cubicBezTo>
                    <a:pt x="11" y="20"/>
                    <a:pt x="13" y="20"/>
                    <a:pt x="15" y="20"/>
                  </a:cubicBezTo>
                  <a:cubicBezTo>
                    <a:pt x="14" y="17"/>
                    <a:pt x="10" y="19"/>
                    <a:pt x="7" y="18"/>
                  </a:cubicBezTo>
                  <a:cubicBezTo>
                    <a:pt x="7" y="17"/>
                    <a:pt x="7" y="16"/>
                    <a:pt x="7" y="15"/>
                  </a:cubicBezTo>
                  <a:cubicBezTo>
                    <a:pt x="9" y="15"/>
                    <a:pt x="11" y="15"/>
                    <a:pt x="9" y="15"/>
                  </a:cubicBezTo>
                  <a:cubicBezTo>
                    <a:pt x="10" y="13"/>
                    <a:pt x="11" y="15"/>
                    <a:pt x="13" y="15"/>
                  </a:cubicBezTo>
                  <a:cubicBezTo>
                    <a:pt x="15" y="15"/>
                    <a:pt x="12" y="13"/>
                    <a:pt x="14" y="12"/>
                  </a:cubicBezTo>
                  <a:cubicBezTo>
                    <a:pt x="14" y="11"/>
                    <a:pt x="10" y="11"/>
                    <a:pt x="11" y="10"/>
                  </a:cubicBezTo>
                  <a:cubicBezTo>
                    <a:pt x="10" y="10"/>
                    <a:pt x="9" y="10"/>
                    <a:pt x="7" y="10"/>
                  </a:cubicBezTo>
                  <a:cubicBezTo>
                    <a:pt x="7" y="10"/>
                    <a:pt x="7" y="9"/>
                    <a:pt x="7" y="8"/>
                  </a:cubicBezTo>
                  <a:cubicBezTo>
                    <a:pt x="7" y="7"/>
                    <a:pt x="4" y="8"/>
                    <a:pt x="3" y="7"/>
                  </a:cubicBezTo>
                  <a:cubicBezTo>
                    <a:pt x="5" y="5"/>
                    <a:pt x="5" y="2"/>
                    <a:pt x="0" y="2"/>
                  </a:cubicBezTo>
                  <a:cubicBezTo>
                    <a:pt x="2" y="1"/>
                    <a:pt x="4" y="1"/>
                    <a:pt x="5" y="0"/>
                  </a:cubicBezTo>
                  <a:cubicBezTo>
                    <a:pt x="8" y="0"/>
                    <a:pt x="11" y="0"/>
                    <a:pt x="14" y="0"/>
                  </a:cubicBezTo>
                  <a:cubicBezTo>
                    <a:pt x="12" y="0"/>
                    <a:pt x="11" y="1"/>
                    <a:pt x="9"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Freeform 92"/>
            <p:cNvSpPr/>
            <p:nvPr/>
          </p:nvSpPr>
          <p:spPr bwMode="auto">
            <a:xfrm>
              <a:off x="1806575" y="3733800"/>
              <a:ext cx="33338" cy="11113"/>
            </a:xfrm>
            <a:custGeom>
              <a:gdLst>
                <a:gd fmla="*/ 8 w 9" name="T0"/>
                <a:gd fmla="*/ 0 h 3" name="T1"/>
                <a:gd fmla="*/ 9 w 9" name="T2"/>
                <a:gd fmla="*/ 2 h 3" name="T3"/>
                <a:gd fmla="*/ 4 w 9" name="T4"/>
                <a:gd fmla="*/ 3 h 3" name="T5"/>
                <a:gd fmla="*/ 4 w 9" name="T6"/>
                <a:gd fmla="*/ 2 h 3" name="T7"/>
                <a:gd fmla="*/ 2 w 9" name="T8"/>
                <a:gd fmla="*/ 3 h 3" name="T9"/>
                <a:gd fmla="*/ 3 w 9" name="T10"/>
                <a:gd fmla="*/ 2 h 3" name="T11"/>
                <a:gd fmla="*/ 8 w 9"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9">
                  <a:moveTo>
                    <a:pt x="8" y="0"/>
                  </a:moveTo>
                  <a:cubicBezTo>
                    <a:pt x="7" y="1"/>
                    <a:pt x="8" y="2"/>
                    <a:pt x="9" y="2"/>
                  </a:cubicBezTo>
                  <a:cubicBezTo>
                    <a:pt x="8" y="3"/>
                    <a:pt x="6" y="3"/>
                    <a:pt x="4" y="3"/>
                  </a:cubicBezTo>
                  <a:cubicBezTo>
                    <a:pt x="4" y="3"/>
                    <a:pt x="4" y="2"/>
                    <a:pt x="4" y="2"/>
                  </a:cubicBezTo>
                  <a:cubicBezTo>
                    <a:pt x="3" y="2"/>
                    <a:pt x="3" y="3"/>
                    <a:pt x="2" y="3"/>
                  </a:cubicBezTo>
                  <a:cubicBezTo>
                    <a:pt x="0" y="2"/>
                    <a:pt x="3" y="2"/>
                    <a:pt x="3" y="2"/>
                  </a:cubicBezTo>
                  <a:cubicBezTo>
                    <a:pt x="4" y="2"/>
                    <a:pt x="6" y="0"/>
                    <a:pt x="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Freeform 93"/>
            <p:cNvSpPr/>
            <p:nvPr/>
          </p:nvSpPr>
          <p:spPr bwMode="auto">
            <a:xfrm>
              <a:off x="6265863" y="3879850"/>
              <a:ext cx="22225" cy="11113"/>
            </a:xfrm>
            <a:custGeom>
              <a:gdLst>
                <a:gd fmla="*/ 2 w 6" name="T0"/>
                <a:gd fmla="*/ 0 h 3" name="T1"/>
                <a:gd fmla="*/ 6 w 6" name="T2"/>
                <a:gd fmla="*/ 0 h 3" name="T3"/>
                <a:gd fmla="*/ 1 w 6" name="T4"/>
                <a:gd fmla="*/ 2 h 3" name="T5"/>
                <a:gd fmla="*/ 2 w 6" name="T6"/>
                <a:gd fmla="*/ 0 h 3" name="T7"/>
              </a:gdLst>
              <a:cxnLst>
                <a:cxn ang="0">
                  <a:pos x="T0" y="T1"/>
                </a:cxn>
                <a:cxn ang="0">
                  <a:pos x="T2" y="T3"/>
                </a:cxn>
                <a:cxn ang="0">
                  <a:pos x="T4" y="T5"/>
                </a:cxn>
                <a:cxn ang="0">
                  <a:pos x="T6" y="T7"/>
                </a:cxn>
              </a:cxnLst>
              <a:rect b="b" l="0" r="r" t="0"/>
              <a:pathLst>
                <a:path h="3" w="6">
                  <a:moveTo>
                    <a:pt x="2" y="0"/>
                  </a:moveTo>
                  <a:cubicBezTo>
                    <a:pt x="2" y="0"/>
                    <a:pt x="3" y="1"/>
                    <a:pt x="6" y="0"/>
                  </a:cubicBezTo>
                  <a:cubicBezTo>
                    <a:pt x="5" y="1"/>
                    <a:pt x="4" y="3"/>
                    <a:pt x="1" y="2"/>
                  </a:cubicBezTo>
                  <a:cubicBezTo>
                    <a:pt x="0" y="2"/>
                    <a:pt x="5" y="1"/>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Freeform 94"/>
            <p:cNvSpPr/>
            <p:nvPr/>
          </p:nvSpPr>
          <p:spPr bwMode="auto">
            <a:xfrm>
              <a:off x="5800725" y="4164013"/>
              <a:ext cx="146050" cy="87313"/>
            </a:xfrm>
            <a:custGeom>
              <a:gdLst>
                <a:gd fmla="*/ 31 w 39" name="T0"/>
                <a:gd fmla="*/ 2 h 23" name="T1"/>
                <a:gd fmla="*/ 35 w 39" name="T2"/>
                <a:gd fmla="*/ 3 h 23" name="T3"/>
                <a:gd fmla="*/ 39 w 39" name="T4"/>
                <a:gd fmla="*/ 4 h 23" name="T5"/>
                <a:gd fmla="*/ 35 w 39" name="T6"/>
                <a:gd fmla="*/ 7 h 23" name="T7"/>
                <a:gd fmla="*/ 34 w 39" name="T8"/>
                <a:gd fmla="*/ 9 h 23" name="T9"/>
                <a:gd fmla="*/ 36 w 39" name="T10"/>
                <a:gd fmla="*/ 10 h 23" name="T11"/>
                <a:gd fmla="*/ 36 w 39" name="T12"/>
                <a:gd fmla="*/ 12 h 23" name="T13"/>
                <a:gd fmla="*/ 38 w 39" name="T14"/>
                <a:gd fmla="*/ 13 h 23" name="T15"/>
                <a:gd fmla="*/ 33 w 39" name="T16"/>
                <a:gd fmla="*/ 14 h 23" name="T17"/>
                <a:gd fmla="*/ 32 w 39" name="T18"/>
                <a:gd fmla="*/ 17 h 23" name="T19"/>
                <a:gd fmla="*/ 32 w 39" name="T20"/>
                <a:gd fmla="*/ 18 h 23" name="T21"/>
                <a:gd fmla="*/ 31 w 39" name="T22"/>
                <a:gd fmla="*/ 18 h 23" name="T23"/>
                <a:gd fmla="*/ 28 w 39" name="T24"/>
                <a:gd fmla="*/ 20 h 23" name="T25"/>
                <a:gd fmla="*/ 28 w 39" name="T26"/>
                <a:gd fmla="*/ 23 h 23" name="T27"/>
                <a:gd fmla="*/ 18 w 39" name="T28"/>
                <a:gd fmla="*/ 21 h 23" name="T29"/>
                <a:gd fmla="*/ 17 w 39" name="T30"/>
                <a:gd fmla="*/ 22 h 23" name="T31"/>
                <a:gd fmla="*/ 14 w 39" name="T32"/>
                <a:gd fmla="*/ 21 h 23" name="T33"/>
                <a:gd fmla="*/ 9 w 39" name="T34"/>
                <a:gd fmla="*/ 21 h 23" name="T35"/>
                <a:gd fmla="*/ 6 w 39" name="T36"/>
                <a:gd fmla="*/ 21 h 23" name="T37"/>
                <a:gd fmla="*/ 2 w 39" name="T38"/>
                <a:gd fmla="*/ 18 h 23" name="T39"/>
                <a:gd fmla="*/ 3 w 39" name="T40"/>
                <a:gd fmla="*/ 16 h 23" name="T41"/>
                <a:gd fmla="*/ 2 w 39" name="T42"/>
                <a:gd fmla="*/ 16 h 23" name="T43"/>
                <a:gd fmla="*/ 1 w 39" name="T44"/>
                <a:gd fmla="*/ 12 h 23" name="T45"/>
                <a:gd fmla="*/ 11 w 39" name="T46"/>
                <a:gd fmla="*/ 11 h 23" name="T47"/>
                <a:gd fmla="*/ 11 w 39" name="T48"/>
                <a:gd fmla="*/ 10 h 23" name="T49"/>
                <a:gd fmla="*/ 18 w 39" name="T50"/>
                <a:gd fmla="*/ 8 h 23" name="T51"/>
                <a:gd fmla="*/ 24 w 39" name="T52"/>
                <a:gd fmla="*/ 7 h 23" name="T53"/>
                <a:gd fmla="*/ 25 w 39" name="T54"/>
                <a:gd fmla="*/ 5 h 23" name="T55"/>
                <a:gd fmla="*/ 27 w 39" name="T56"/>
                <a:gd fmla="*/ 5 h 23" name="T57"/>
                <a:gd fmla="*/ 29 w 39" name="T58"/>
                <a:gd fmla="*/ 4 h 23" name="T59"/>
                <a:gd fmla="*/ 32 w 39" name="T60"/>
                <a:gd fmla="*/ 2 h 23" name="T61"/>
                <a:gd fmla="*/ 31 w 39" name="T62"/>
                <a:gd fmla="*/ 2 h 2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3" w="39">
                  <a:moveTo>
                    <a:pt x="31" y="2"/>
                  </a:moveTo>
                  <a:cubicBezTo>
                    <a:pt x="32" y="0"/>
                    <a:pt x="34" y="3"/>
                    <a:pt x="35" y="3"/>
                  </a:cubicBezTo>
                  <a:cubicBezTo>
                    <a:pt x="37" y="3"/>
                    <a:pt x="37" y="4"/>
                    <a:pt x="39" y="4"/>
                  </a:cubicBezTo>
                  <a:cubicBezTo>
                    <a:pt x="39" y="5"/>
                    <a:pt x="39" y="7"/>
                    <a:pt x="35" y="7"/>
                  </a:cubicBezTo>
                  <a:cubicBezTo>
                    <a:pt x="35" y="7"/>
                    <a:pt x="37" y="9"/>
                    <a:pt x="34" y="9"/>
                  </a:cubicBezTo>
                  <a:cubicBezTo>
                    <a:pt x="34" y="10"/>
                    <a:pt x="36" y="10"/>
                    <a:pt x="36" y="10"/>
                  </a:cubicBezTo>
                  <a:cubicBezTo>
                    <a:pt x="37" y="11"/>
                    <a:pt x="36" y="12"/>
                    <a:pt x="36" y="12"/>
                  </a:cubicBezTo>
                  <a:cubicBezTo>
                    <a:pt x="37" y="12"/>
                    <a:pt x="38" y="12"/>
                    <a:pt x="38" y="13"/>
                  </a:cubicBezTo>
                  <a:cubicBezTo>
                    <a:pt x="38" y="14"/>
                    <a:pt x="35" y="15"/>
                    <a:pt x="33" y="14"/>
                  </a:cubicBezTo>
                  <a:cubicBezTo>
                    <a:pt x="34" y="15"/>
                    <a:pt x="35" y="16"/>
                    <a:pt x="32" y="17"/>
                  </a:cubicBezTo>
                  <a:cubicBezTo>
                    <a:pt x="32" y="17"/>
                    <a:pt x="33" y="18"/>
                    <a:pt x="32" y="18"/>
                  </a:cubicBezTo>
                  <a:cubicBezTo>
                    <a:pt x="32" y="18"/>
                    <a:pt x="31" y="18"/>
                    <a:pt x="31" y="18"/>
                  </a:cubicBezTo>
                  <a:cubicBezTo>
                    <a:pt x="30" y="18"/>
                    <a:pt x="30" y="20"/>
                    <a:pt x="28" y="20"/>
                  </a:cubicBezTo>
                  <a:cubicBezTo>
                    <a:pt x="29" y="21"/>
                    <a:pt x="27" y="21"/>
                    <a:pt x="28" y="23"/>
                  </a:cubicBezTo>
                  <a:cubicBezTo>
                    <a:pt x="22" y="23"/>
                    <a:pt x="21" y="21"/>
                    <a:pt x="18" y="21"/>
                  </a:cubicBezTo>
                  <a:cubicBezTo>
                    <a:pt x="17" y="21"/>
                    <a:pt x="17" y="22"/>
                    <a:pt x="17" y="22"/>
                  </a:cubicBezTo>
                  <a:cubicBezTo>
                    <a:pt x="15" y="22"/>
                    <a:pt x="14" y="21"/>
                    <a:pt x="14" y="21"/>
                  </a:cubicBezTo>
                  <a:cubicBezTo>
                    <a:pt x="12" y="21"/>
                    <a:pt x="10" y="21"/>
                    <a:pt x="9" y="21"/>
                  </a:cubicBezTo>
                  <a:cubicBezTo>
                    <a:pt x="8" y="21"/>
                    <a:pt x="9" y="20"/>
                    <a:pt x="6" y="21"/>
                  </a:cubicBezTo>
                  <a:cubicBezTo>
                    <a:pt x="5" y="19"/>
                    <a:pt x="5" y="18"/>
                    <a:pt x="2" y="18"/>
                  </a:cubicBezTo>
                  <a:cubicBezTo>
                    <a:pt x="2" y="17"/>
                    <a:pt x="3" y="17"/>
                    <a:pt x="3" y="16"/>
                  </a:cubicBezTo>
                  <a:cubicBezTo>
                    <a:pt x="3" y="15"/>
                    <a:pt x="2" y="16"/>
                    <a:pt x="2" y="16"/>
                  </a:cubicBezTo>
                  <a:cubicBezTo>
                    <a:pt x="0" y="15"/>
                    <a:pt x="1" y="14"/>
                    <a:pt x="1" y="12"/>
                  </a:cubicBezTo>
                  <a:cubicBezTo>
                    <a:pt x="5" y="12"/>
                    <a:pt x="8" y="12"/>
                    <a:pt x="11" y="11"/>
                  </a:cubicBezTo>
                  <a:cubicBezTo>
                    <a:pt x="11" y="11"/>
                    <a:pt x="12" y="10"/>
                    <a:pt x="11" y="10"/>
                  </a:cubicBezTo>
                  <a:cubicBezTo>
                    <a:pt x="12" y="9"/>
                    <a:pt x="20" y="8"/>
                    <a:pt x="18" y="8"/>
                  </a:cubicBezTo>
                  <a:cubicBezTo>
                    <a:pt x="19" y="7"/>
                    <a:pt x="21" y="7"/>
                    <a:pt x="24" y="7"/>
                  </a:cubicBezTo>
                  <a:cubicBezTo>
                    <a:pt x="25" y="7"/>
                    <a:pt x="24" y="6"/>
                    <a:pt x="25" y="5"/>
                  </a:cubicBezTo>
                  <a:cubicBezTo>
                    <a:pt x="25" y="5"/>
                    <a:pt x="26" y="5"/>
                    <a:pt x="27" y="5"/>
                  </a:cubicBezTo>
                  <a:cubicBezTo>
                    <a:pt x="27" y="5"/>
                    <a:pt x="27" y="4"/>
                    <a:pt x="29" y="4"/>
                  </a:cubicBezTo>
                  <a:cubicBezTo>
                    <a:pt x="27" y="2"/>
                    <a:pt x="31" y="3"/>
                    <a:pt x="32" y="2"/>
                  </a:cubicBezTo>
                  <a:cubicBezTo>
                    <a:pt x="32" y="2"/>
                    <a:pt x="32" y="2"/>
                    <a:pt x="3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95"/>
            <p:cNvSpPr/>
            <p:nvPr/>
          </p:nvSpPr>
          <p:spPr bwMode="auto">
            <a:xfrm>
              <a:off x="5949950" y="4229100"/>
              <a:ext cx="71438" cy="36513"/>
            </a:xfrm>
            <a:custGeom>
              <a:gdLst>
                <a:gd fmla="*/ 16 w 19" name="T0"/>
                <a:gd fmla="*/ 0 h 10" name="T1"/>
                <a:gd fmla="*/ 13 w 19" name="T2"/>
                <a:gd fmla="*/ 2 h 10" name="T3"/>
                <a:gd fmla="*/ 12 w 19" name="T4"/>
                <a:gd fmla="*/ 2 h 10" name="T5"/>
                <a:gd fmla="*/ 13 w 19" name="T6"/>
                <a:gd fmla="*/ 3 h 10" name="T7"/>
                <a:gd fmla="*/ 15 w 19" name="T8"/>
                <a:gd fmla="*/ 4 h 10" name="T9"/>
                <a:gd fmla="*/ 16 w 19" name="T10"/>
                <a:gd fmla="*/ 8 h 10" name="T11"/>
                <a:gd fmla="*/ 12 w 19" name="T12"/>
                <a:gd fmla="*/ 8 h 10" name="T13"/>
                <a:gd fmla="*/ 9 w 19" name="T14"/>
                <a:gd fmla="*/ 4 h 10" name="T15"/>
                <a:gd fmla="*/ 5 w 19" name="T16"/>
                <a:gd fmla="*/ 5 h 10" name="T17"/>
                <a:gd fmla="*/ 5 w 19" name="T18"/>
                <a:gd fmla="*/ 8 h 10" name="T19"/>
                <a:gd fmla="*/ 2 w 19" name="T20"/>
                <a:gd fmla="*/ 9 h 10" name="T21"/>
                <a:gd fmla="*/ 1 w 19" name="T22"/>
                <a:gd fmla="*/ 7 h 10" name="T23"/>
                <a:gd fmla="*/ 2 w 19" name="T24"/>
                <a:gd fmla="*/ 7 h 10" name="T25"/>
                <a:gd fmla="*/ 1 w 19" name="T26"/>
                <a:gd fmla="*/ 6 h 10" name="T27"/>
                <a:gd fmla="*/ 2 w 19" name="T28"/>
                <a:gd fmla="*/ 4 h 10" name="T29"/>
                <a:gd fmla="*/ 0 w 19" name="T30"/>
                <a:gd fmla="*/ 3 h 10" name="T31"/>
                <a:gd fmla="*/ 8 w 19" name="T32"/>
                <a:gd fmla="*/ 0 h 10" name="T33"/>
                <a:gd fmla="*/ 16 w 19" name="T34"/>
                <a:gd fmla="*/ 0 h 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 w="19">
                  <a:moveTo>
                    <a:pt x="16" y="0"/>
                  </a:moveTo>
                  <a:cubicBezTo>
                    <a:pt x="19" y="2"/>
                    <a:pt x="12" y="1"/>
                    <a:pt x="13" y="2"/>
                  </a:cubicBezTo>
                  <a:cubicBezTo>
                    <a:pt x="15" y="2"/>
                    <a:pt x="13" y="2"/>
                    <a:pt x="12" y="2"/>
                  </a:cubicBezTo>
                  <a:cubicBezTo>
                    <a:pt x="12" y="2"/>
                    <a:pt x="13" y="3"/>
                    <a:pt x="13" y="3"/>
                  </a:cubicBezTo>
                  <a:cubicBezTo>
                    <a:pt x="14" y="3"/>
                    <a:pt x="15" y="4"/>
                    <a:pt x="15" y="4"/>
                  </a:cubicBezTo>
                  <a:cubicBezTo>
                    <a:pt x="16" y="5"/>
                    <a:pt x="15" y="7"/>
                    <a:pt x="16" y="8"/>
                  </a:cubicBezTo>
                  <a:cubicBezTo>
                    <a:pt x="15" y="8"/>
                    <a:pt x="14" y="8"/>
                    <a:pt x="12" y="8"/>
                  </a:cubicBezTo>
                  <a:cubicBezTo>
                    <a:pt x="11" y="7"/>
                    <a:pt x="10" y="6"/>
                    <a:pt x="9" y="4"/>
                  </a:cubicBezTo>
                  <a:cubicBezTo>
                    <a:pt x="7" y="4"/>
                    <a:pt x="9" y="6"/>
                    <a:pt x="5" y="5"/>
                  </a:cubicBezTo>
                  <a:cubicBezTo>
                    <a:pt x="5" y="6"/>
                    <a:pt x="5" y="7"/>
                    <a:pt x="5" y="8"/>
                  </a:cubicBezTo>
                  <a:cubicBezTo>
                    <a:pt x="6" y="9"/>
                    <a:pt x="3" y="9"/>
                    <a:pt x="2" y="9"/>
                  </a:cubicBezTo>
                  <a:cubicBezTo>
                    <a:pt x="1" y="10"/>
                    <a:pt x="1" y="8"/>
                    <a:pt x="1" y="7"/>
                  </a:cubicBezTo>
                  <a:cubicBezTo>
                    <a:pt x="2" y="7"/>
                    <a:pt x="2" y="6"/>
                    <a:pt x="2" y="7"/>
                  </a:cubicBezTo>
                  <a:cubicBezTo>
                    <a:pt x="3" y="6"/>
                    <a:pt x="1" y="6"/>
                    <a:pt x="1" y="6"/>
                  </a:cubicBezTo>
                  <a:cubicBezTo>
                    <a:pt x="1" y="6"/>
                    <a:pt x="3" y="5"/>
                    <a:pt x="2" y="4"/>
                  </a:cubicBezTo>
                  <a:cubicBezTo>
                    <a:pt x="3" y="3"/>
                    <a:pt x="2" y="3"/>
                    <a:pt x="0" y="3"/>
                  </a:cubicBezTo>
                  <a:cubicBezTo>
                    <a:pt x="2" y="1"/>
                    <a:pt x="3" y="0"/>
                    <a:pt x="8" y="0"/>
                  </a:cubicBezTo>
                  <a:cubicBezTo>
                    <a:pt x="5" y="1"/>
                    <a:pt x="14" y="0"/>
                    <a:pt x="1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96"/>
            <p:cNvSpPr/>
            <p:nvPr/>
          </p:nvSpPr>
          <p:spPr bwMode="auto">
            <a:xfrm>
              <a:off x="5748338" y="4265613"/>
              <a:ext cx="157163" cy="22225"/>
            </a:xfrm>
            <a:custGeom>
              <a:gdLst>
                <a:gd fmla="*/ 1 w 42" name="T0"/>
                <a:gd fmla="*/ 1 h 6" name="T1"/>
                <a:gd fmla="*/ 5 w 42" name="T2"/>
                <a:gd fmla="*/ 0 h 6" name="T3"/>
                <a:gd fmla="*/ 7 w 42" name="T4"/>
                <a:gd fmla="*/ 1 h 6" name="T5"/>
                <a:gd fmla="*/ 9 w 42" name="T6"/>
                <a:gd fmla="*/ 1 h 6" name="T7"/>
                <a:gd fmla="*/ 19 w 42" name="T8"/>
                <a:gd fmla="*/ 2 h 6" name="T9"/>
                <a:gd fmla="*/ 29 w 42" name="T10"/>
                <a:gd fmla="*/ 2 h 6" name="T11"/>
                <a:gd fmla="*/ 31 w 42" name="T12"/>
                <a:gd fmla="*/ 3 h 6" name="T13"/>
                <a:gd fmla="*/ 34 w 42" name="T14"/>
                <a:gd fmla="*/ 3 h 6" name="T15"/>
                <a:gd fmla="*/ 39 w 42" name="T16"/>
                <a:gd fmla="*/ 3 h 6" name="T17"/>
                <a:gd fmla="*/ 40 w 42" name="T18"/>
                <a:gd fmla="*/ 5 h 6" name="T19"/>
                <a:gd fmla="*/ 38 w 42" name="T20"/>
                <a:gd fmla="*/ 5 h 6" name="T21"/>
                <a:gd fmla="*/ 18 w 42" name="T22"/>
                <a:gd fmla="*/ 3 h 6" name="T23"/>
                <a:gd fmla="*/ 13 w 42" name="T24"/>
                <a:gd fmla="*/ 3 h 6" name="T25"/>
                <a:gd fmla="*/ 6 w 42" name="T26"/>
                <a:gd fmla="*/ 2 h 6" name="T27"/>
                <a:gd fmla="*/ 1 w 42" name="T28"/>
                <a:gd fmla="*/ 1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42">
                  <a:moveTo>
                    <a:pt x="1" y="1"/>
                  </a:moveTo>
                  <a:cubicBezTo>
                    <a:pt x="0" y="0"/>
                    <a:pt x="4" y="1"/>
                    <a:pt x="5" y="0"/>
                  </a:cubicBezTo>
                  <a:cubicBezTo>
                    <a:pt x="7" y="0"/>
                    <a:pt x="6" y="1"/>
                    <a:pt x="7" y="1"/>
                  </a:cubicBezTo>
                  <a:cubicBezTo>
                    <a:pt x="7" y="1"/>
                    <a:pt x="9" y="1"/>
                    <a:pt x="9" y="1"/>
                  </a:cubicBezTo>
                  <a:cubicBezTo>
                    <a:pt x="14" y="1"/>
                    <a:pt x="15" y="1"/>
                    <a:pt x="19" y="2"/>
                  </a:cubicBezTo>
                  <a:cubicBezTo>
                    <a:pt x="22" y="1"/>
                    <a:pt x="24" y="2"/>
                    <a:pt x="29" y="2"/>
                  </a:cubicBezTo>
                  <a:cubicBezTo>
                    <a:pt x="30" y="2"/>
                    <a:pt x="31" y="2"/>
                    <a:pt x="31" y="3"/>
                  </a:cubicBezTo>
                  <a:cubicBezTo>
                    <a:pt x="32" y="3"/>
                    <a:pt x="33" y="3"/>
                    <a:pt x="34" y="3"/>
                  </a:cubicBezTo>
                  <a:cubicBezTo>
                    <a:pt x="36" y="3"/>
                    <a:pt x="38" y="4"/>
                    <a:pt x="39" y="3"/>
                  </a:cubicBezTo>
                  <a:cubicBezTo>
                    <a:pt x="42" y="3"/>
                    <a:pt x="36" y="5"/>
                    <a:pt x="40" y="5"/>
                  </a:cubicBezTo>
                  <a:cubicBezTo>
                    <a:pt x="39" y="6"/>
                    <a:pt x="39" y="5"/>
                    <a:pt x="38" y="5"/>
                  </a:cubicBezTo>
                  <a:cubicBezTo>
                    <a:pt x="30" y="5"/>
                    <a:pt x="24" y="4"/>
                    <a:pt x="18" y="3"/>
                  </a:cubicBezTo>
                  <a:cubicBezTo>
                    <a:pt x="16" y="3"/>
                    <a:pt x="14" y="3"/>
                    <a:pt x="13" y="3"/>
                  </a:cubicBezTo>
                  <a:cubicBezTo>
                    <a:pt x="10" y="3"/>
                    <a:pt x="8" y="3"/>
                    <a:pt x="6" y="2"/>
                  </a:cubicBezTo>
                  <a:cubicBezTo>
                    <a:pt x="4" y="2"/>
                    <a:pt x="1" y="2"/>
                    <a:pt x="1"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97"/>
            <p:cNvSpPr/>
            <p:nvPr/>
          </p:nvSpPr>
          <p:spPr bwMode="auto">
            <a:xfrm>
              <a:off x="5957888" y="4292600"/>
              <a:ext cx="22225" cy="3175"/>
            </a:xfrm>
            <a:custGeom>
              <a:gdLst>
                <a:gd fmla="*/ 2 w 6" name="T0"/>
                <a:gd fmla="*/ 0 h 1" name="T1"/>
                <a:gd fmla="*/ 6 w 6" name="T2"/>
                <a:gd fmla="*/ 1 h 1" name="T3"/>
                <a:gd fmla="*/ 2 w 6" name="T4"/>
                <a:gd fmla="*/ 1 h 1" name="T5"/>
                <a:gd fmla="*/ 1 w 6" name="T6"/>
                <a:gd fmla="*/ 0 h 1" name="T7"/>
                <a:gd fmla="*/ 2 w 6" name="T8"/>
                <a:gd fmla="*/ 0 h 1" name="T9"/>
              </a:gdLst>
              <a:cxnLst>
                <a:cxn ang="0">
                  <a:pos x="T0" y="T1"/>
                </a:cxn>
                <a:cxn ang="0">
                  <a:pos x="T2" y="T3"/>
                </a:cxn>
                <a:cxn ang="0">
                  <a:pos x="T4" y="T5"/>
                </a:cxn>
                <a:cxn ang="0">
                  <a:pos x="T6" y="T7"/>
                </a:cxn>
                <a:cxn ang="0">
                  <a:pos x="T8" y="T9"/>
                </a:cxn>
              </a:cxnLst>
              <a:rect b="b" l="0" r="r" t="0"/>
              <a:pathLst>
                <a:path h="1" w="6">
                  <a:moveTo>
                    <a:pt x="2" y="0"/>
                  </a:moveTo>
                  <a:cubicBezTo>
                    <a:pt x="4" y="0"/>
                    <a:pt x="6" y="0"/>
                    <a:pt x="6" y="1"/>
                  </a:cubicBezTo>
                  <a:cubicBezTo>
                    <a:pt x="5" y="1"/>
                    <a:pt x="4" y="1"/>
                    <a:pt x="2" y="1"/>
                  </a:cubicBezTo>
                  <a:cubicBezTo>
                    <a:pt x="3" y="0"/>
                    <a:pt x="2" y="0"/>
                    <a:pt x="1" y="0"/>
                  </a:cubicBezTo>
                  <a:cubicBezTo>
                    <a:pt x="0" y="0"/>
                    <a:pt x="2" y="0"/>
                    <a:pt x="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98"/>
            <p:cNvSpPr/>
            <p:nvPr/>
          </p:nvSpPr>
          <p:spPr bwMode="auto">
            <a:xfrm>
              <a:off x="6667500" y="4540250"/>
              <a:ext cx="115888" cy="58738"/>
            </a:xfrm>
            <a:custGeom>
              <a:gdLst>
                <a:gd fmla="*/ 1 w 31" name="T0"/>
                <a:gd fmla="*/ 13 h 16" name="T1"/>
                <a:gd fmla="*/ 3 w 31" name="T2"/>
                <a:gd fmla="*/ 11 h 16" name="T3"/>
                <a:gd fmla="*/ 4 w 31" name="T4"/>
                <a:gd fmla="*/ 11 h 16" name="T5"/>
                <a:gd fmla="*/ 4 w 31" name="T6"/>
                <a:gd fmla="*/ 10 h 16" name="T7"/>
                <a:gd fmla="*/ 6 w 31" name="T8"/>
                <a:gd fmla="*/ 10 h 16" name="T9"/>
                <a:gd fmla="*/ 7 w 31" name="T10"/>
                <a:gd fmla="*/ 9 h 16" name="T11"/>
                <a:gd fmla="*/ 11 w 31" name="T12"/>
                <a:gd fmla="*/ 9 h 16" name="T13"/>
                <a:gd fmla="*/ 13 w 31" name="T14"/>
                <a:gd fmla="*/ 8 h 16" name="T15"/>
                <a:gd fmla="*/ 15 w 31" name="T16"/>
                <a:gd fmla="*/ 6 h 16" name="T17"/>
                <a:gd fmla="*/ 17 w 31" name="T18"/>
                <a:gd fmla="*/ 5 h 16" name="T19"/>
                <a:gd fmla="*/ 20 w 31" name="T20"/>
                <a:gd fmla="*/ 6 h 16" name="T21"/>
                <a:gd fmla="*/ 19 w 31" name="T22"/>
                <a:gd fmla="*/ 4 h 16" name="T23"/>
                <a:gd fmla="*/ 23 w 31" name="T24"/>
                <a:gd fmla="*/ 1 h 16" name="T25"/>
                <a:gd fmla="*/ 26 w 31" name="T26"/>
                <a:gd fmla="*/ 0 h 16" name="T27"/>
                <a:gd fmla="*/ 29 w 31" name="T28"/>
                <a:gd fmla="*/ 1 h 16" name="T29"/>
                <a:gd fmla="*/ 30 w 31" name="T30"/>
                <a:gd fmla="*/ 4 h 16" name="T31"/>
                <a:gd fmla="*/ 29 w 31" name="T32"/>
                <a:gd fmla="*/ 5 h 16" name="T33"/>
                <a:gd fmla="*/ 27 w 31" name="T34"/>
                <a:gd fmla="*/ 5 h 16" name="T35"/>
                <a:gd fmla="*/ 26 w 31" name="T36"/>
                <a:gd fmla="*/ 8 h 16" name="T37"/>
                <a:gd fmla="*/ 22 w 31" name="T38"/>
                <a:gd fmla="*/ 8 h 16" name="T39"/>
                <a:gd fmla="*/ 19 w 31" name="T40"/>
                <a:gd fmla="*/ 11 h 16" name="T41"/>
                <a:gd fmla="*/ 17 w 31" name="T42"/>
                <a:gd fmla="*/ 13 h 16" name="T43"/>
                <a:gd fmla="*/ 15 w 31" name="T44"/>
                <a:gd fmla="*/ 14 h 16" name="T45"/>
                <a:gd fmla="*/ 7 w 31" name="T46"/>
                <a:gd fmla="*/ 13 h 16" name="T47"/>
                <a:gd fmla="*/ 3 w 31" name="T48"/>
                <a:gd fmla="*/ 13 h 16" name="T49"/>
                <a:gd fmla="*/ 3 w 31" name="T50"/>
                <a:gd fmla="*/ 12 h 16" name="T51"/>
                <a:gd fmla="*/ 1 w 31" name="T52"/>
                <a:gd fmla="*/ 13 h 1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 w="31">
                  <a:moveTo>
                    <a:pt x="1" y="13"/>
                  </a:moveTo>
                  <a:cubicBezTo>
                    <a:pt x="0" y="13"/>
                    <a:pt x="2" y="12"/>
                    <a:pt x="3" y="11"/>
                  </a:cubicBezTo>
                  <a:cubicBezTo>
                    <a:pt x="3" y="11"/>
                    <a:pt x="4" y="11"/>
                    <a:pt x="4" y="11"/>
                  </a:cubicBezTo>
                  <a:cubicBezTo>
                    <a:pt x="5" y="11"/>
                    <a:pt x="4" y="10"/>
                    <a:pt x="4" y="10"/>
                  </a:cubicBezTo>
                  <a:cubicBezTo>
                    <a:pt x="5" y="10"/>
                    <a:pt x="6" y="10"/>
                    <a:pt x="6" y="10"/>
                  </a:cubicBezTo>
                  <a:cubicBezTo>
                    <a:pt x="7" y="10"/>
                    <a:pt x="7" y="9"/>
                    <a:pt x="7" y="9"/>
                  </a:cubicBezTo>
                  <a:cubicBezTo>
                    <a:pt x="9" y="9"/>
                    <a:pt x="11" y="9"/>
                    <a:pt x="11" y="9"/>
                  </a:cubicBezTo>
                  <a:cubicBezTo>
                    <a:pt x="12" y="8"/>
                    <a:pt x="11" y="8"/>
                    <a:pt x="13" y="8"/>
                  </a:cubicBezTo>
                  <a:cubicBezTo>
                    <a:pt x="15" y="7"/>
                    <a:pt x="14" y="7"/>
                    <a:pt x="15" y="6"/>
                  </a:cubicBezTo>
                  <a:cubicBezTo>
                    <a:pt x="16" y="6"/>
                    <a:pt x="18" y="7"/>
                    <a:pt x="17" y="5"/>
                  </a:cubicBezTo>
                  <a:cubicBezTo>
                    <a:pt x="19" y="5"/>
                    <a:pt x="19" y="6"/>
                    <a:pt x="20" y="6"/>
                  </a:cubicBezTo>
                  <a:cubicBezTo>
                    <a:pt x="20" y="5"/>
                    <a:pt x="19" y="5"/>
                    <a:pt x="19" y="4"/>
                  </a:cubicBezTo>
                  <a:cubicBezTo>
                    <a:pt x="23" y="4"/>
                    <a:pt x="22" y="2"/>
                    <a:pt x="23" y="1"/>
                  </a:cubicBezTo>
                  <a:cubicBezTo>
                    <a:pt x="24" y="1"/>
                    <a:pt x="27" y="1"/>
                    <a:pt x="26" y="0"/>
                  </a:cubicBezTo>
                  <a:cubicBezTo>
                    <a:pt x="27" y="1"/>
                    <a:pt x="27" y="1"/>
                    <a:pt x="29" y="1"/>
                  </a:cubicBezTo>
                  <a:cubicBezTo>
                    <a:pt x="28" y="3"/>
                    <a:pt x="31" y="3"/>
                    <a:pt x="30" y="4"/>
                  </a:cubicBezTo>
                  <a:cubicBezTo>
                    <a:pt x="29" y="4"/>
                    <a:pt x="30" y="5"/>
                    <a:pt x="29" y="5"/>
                  </a:cubicBezTo>
                  <a:cubicBezTo>
                    <a:pt x="29" y="5"/>
                    <a:pt x="28" y="5"/>
                    <a:pt x="27" y="5"/>
                  </a:cubicBezTo>
                  <a:cubicBezTo>
                    <a:pt x="27" y="5"/>
                    <a:pt x="26" y="7"/>
                    <a:pt x="26" y="8"/>
                  </a:cubicBezTo>
                  <a:cubicBezTo>
                    <a:pt x="24" y="8"/>
                    <a:pt x="24" y="7"/>
                    <a:pt x="22" y="8"/>
                  </a:cubicBezTo>
                  <a:cubicBezTo>
                    <a:pt x="20" y="9"/>
                    <a:pt x="20" y="10"/>
                    <a:pt x="19" y="11"/>
                  </a:cubicBezTo>
                  <a:cubicBezTo>
                    <a:pt x="19" y="12"/>
                    <a:pt x="16" y="12"/>
                    <a:pt x="17" y="13"/>
                  </a:cubicBezTo>
                  <a:cubicBezTo>
                    <a:pt x="16" y="13"/>
                    <a:pt x="16" y="14"/>
                    <a:pt x="15" y="14"/>
                  </a:cubicBezTo>
                  <a:cubicBezTo>
                    <a:pt x="13" y="13"/>
                    <a:pt x="8" y="16"/>
                    <a:pt x="7" y="13"/>
                  </a:cubicBezTo>
                  <a:cubicBezTo>
                    <a:pt x="7" y="13"/>
                    <a:pt x="5" y="14"/>
                    <a:pt x="3" y="13"/>
                  </a:cubicBezTo>
                  <a:cubicBezTo>
                    <a:pt x="3" y="13"/>
                    <a:pt x="2" y="12"/>
                    <a:pt x="3" y="12"/>
                  </a:cubicBezTo>
                  <a:cubicBezTo>
                    <a:pt x="0" y="13"/>
                    <a:pt x="5" y="14"/>
                    <a:pt x="1"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99"/>
            <p:cNvSpPr/>
            <p:nvPr/>
          </p:nvSpPr>
          <p:spPr bwMode="auto">
            <a:xfrm>
              <a:off x="2692400" y="3417888"/>
              <a:ext cx="165100" cy="60325"/>
            </a:xfrm>
            <a:custGeom>
              <a:gdLst>
                <a:gd fmla="*/ 12 w 44" name="T0"/>
                <a:gd fmla="*/ 0 h 16" name="T1"/>
                <a:gd fmla="*/ 17 w 44" name="T2"/>
                <a:gd fmla="*/ 2 h 16" name="T3"/>
                <a:gd fmla="*/ 20 w 44" name="T4"/>
                <a:gd fmla="*/ 2 h 16" name="T5"/>
                <a:gd fmla="*/ 22 w 44" name="T6"/>
                <a:gd fmla="*/ 2 h 16" name="T7"/>
                <a:gd fmla="*/ 23 w 44" name="T8"/>
                <a:gd fmla="*/ 3 h 16" name="T9"/>
                <a:gd fmla="*/ 26 w 44" name="T10"/>
                <a:gd fmla="*/ 4 h 16" name="T11"/>
                <a:gd fmla="*/ 29 w 44" name="T12"/>
                <a:gd fmla="*/ 4 h 16" name="T13"/>
                <a:gd fmla="*/ 35 w 44" name="T14"/>
                <a:gd fmla="*/ 5 h 16" name="T15"/>
                <a:gd fmla="*/ 35 w 44" name="T16"/>
                <a:gd fmla="*/ 6 h 16" name="T17"/>
                <a:gd fmla="*/ 38 w 44" name="T18"/>
                <a:gd fmla="*/ 6 h 16" name="T19"/>
                <a:gd fmla="*/ 38 w 44" name="T20"/>
                <a:gd fmla="*/ 7 h 16" name="T21"/>
                <a:gd fmla="*/ 44 w 44" name="T22"/>
                <a:gd fmla="*/ 9 h 16" name="T23"/>
                <a:gd fmla="*/ 43 w 44" name="T24"/>
                <a:gd fmla="*/ 11 h 16" name="T25"/>
                <a:gd fmla="*/ 41 w 44" name="T26"/>
                <a:gd fmla="*/ 10 h 16" name="T27"/>
                <a:gd fmla="*/ 36 w 44" name="T28"/>
                <a:gd fmla="*/ 12 h 16" name="T29"/>
                <a:gd fmla="*/ 35 w 44" name="T30"/>
                <a:gd fmla="*/ 13 h 16" name="T31"/>
                <a:gd fmla="*/ 33 w 44" name="T32"/>
                <a:gd fmla="*/ 14 h 16" name="T33"/>
                <a:gd fmla="*/ 27 w 44" name="T34"/>
                <a:gd fmla="*/ 14 h 16" name="T35"/>
                <a:gd fmla="*/ 27 w 44" name="T36"/>
                <a:gd fmla="*/ 14 h 16" name="T37"/>
                <a:gd fmla="*/ 23 w 44" name="T38"/>
                <a:gd fmla="*/ 15 h 16" name="T39"/>
                <a:gd fmla="*/ 22 w 44" name="T40"/>
                <a:gd fmla="*/ 14 h 16" name="T41"/>
                <a:gd fmla="*/ 16 w 44" name="T42"/>
                <a:gd fmla="*/ 14 h 16" name="T43"/>
                <a:gd fmla="*/ 14 w 44" name="T44"/>
                <a:gd fmla="*/ 13 h 16" name="T45"/>
                <a:gd fmla="*/ 17 w 44" name="T46"/>
                <a:gd fmla="*/ 12 h 16" name="T47"/>
                <a:gd fmla="*/ 12 w 44" name="T48"/>
                <a:gd fmla="*/ 11 h 16" name="T49"/>
                <a:gd fmla="*/ 15 w 44" name="T50"/>
                <a:gd fmla="*/ 10 h 16" name="T51"/>
                <a:gd fmla="*/ 17 w 44" name="T52"/>
                <a:gd fmla="*/ 9 h 16" name="T53"/>
                <a:gd fmla="*/ 20 w 44" name="T54"/>
                <a:gd fmla="*/ 10 h 16" name="T55"/>
                <a:gd fmla="*/ 19 w 44" name="T56"/>
                <a:gd fmla="*/ 8 h 16" name="T57"/>
                <a:gd fmla="*/ 10 w 44" name="T58"/>
                <a:gd fmla="*/ 9 h 16" name="T59"/>
                <a:gd fmla="*/ 7 w 44" name="T60"/>
                <a:gd fmla="*/ 9 h 16" name="T61"/>
                <a:gd fmla="*/ 5 w 44" name="T62"/>
                <a:gd fmla="*/ 8 h 16" name="T63"/>
                <a:gd fmla="*/ 1 w 44" name="T64"/>
                <a:gd fmla="*/ 7 h 16" name="T65"/>
                <a:gd fmla="*/ 0 w 44" name="T66"/>
                <a:gd fmla="*/ 5 h 16" name="T67"/>
                <a:gd fmla="*/ 3 w 44" name="T68"/>
                <a:gd fmla="*/ 4 h 16" name="T69"/>
                <a:gd fmla="*/ 5 w 44" name="T70"/>
                <a:gd fmla="*/ 3 h 16" name="T71"/>
                <a:gd fmla="*/ 6 w 44" name="T72"/>
                <a:gd fmla="*/ 2 h 16" name="T73"/>
                <a:gd fmla="*/ 8 w 44" name="T74"/>
                <a:gd fmla="*/ 2 h 16" name="T75"/>
                <a:gd fmla="*/ 10 w 44" name="T76"/>
                <a:gd fmla="*/ 1 h 16" name="T77"/>
                <a:gd fmla="*/ 12 w 44" name="T78"/>
                <a:gd fmla="*/ 0 h 1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 w="44">
                  <a:moveTo>
                    <a:pt x="12" y="0"/>
                  </a:moveTo>
                  <a:cubicBezTo>
                    <a:pt x="13" y="1"/>
                    <a:pt x="16" y="1"/>
                    <a:pt x="17" y="2"/>
                  </a:cubicBezTo>
                  <a:cubicBezTo>
                    <a:pt x="18" y="2"/>
                    <a:pt x="19" y="2"/>
                    <a:pt x="20" y="2"/>
                  </a:cubicBezTo>
                  <a:cubicBezTo>
                    <a:pt x="20" y="3"/>
                    <a:pt x="21" y="2"/>
                    <a:pt x="22" y="2"/>
                  </a:cubicBezTo>
                  <a:cubicBezTo>
                    <a:pt x="22" y="3"/>
                    <a:pt x="22" y="3"/>
                    <a:pt x="23" y="3"/>
                  </a:cubicBezTo>
                  <a:cubicBezTo>
                    <a:pt x="24" y="2"/>
                    <a:pt x="24" y="3"/>
                    <a:pt x="26" y="4"/>
                  </a:cubicBezTo>
                  <a:cubicBezTo>
                    <a:pt x="26" y="4"/>
                    <a:pt x="28" y="4"/>
                    <a:pt x="29" y="4"/>
                  </a:cubicBezTo>
                  <a:cubicBezTo>
                    <a:pt x="29" y="4"/>
                    <a:pt x="31" y="6"/>
                    <a:pt x="35" y="5"/>
                  </a:cubicBezTo>
                  <a:cubicBezTo>
                    <a:pt x="35" y="5"/>
                    <a:pt x="35" y="6"/>
                    <a:pt x="35" y="6"/>
                  </a:cubicBezTo>
                  <a:cubicBezTo>
                    <a:pt x="35" y="7"/>
                    <a:pt x="37" y="6"/>
                    <a:pt x="38" y="6"/>
                  </a:cubicBezTo>
                  <a:cubicBezTo>
                    <a:pt x="38" y="7"/>
                    <a:pt x="37" y="7"/>
                    <a:pt x="38" y="7"/>
                  </a:cubicBezTo>
                  <a:cubicBezTo>
                    <a:pt x="39" y="8"/>
                    <a:pt x="41" y="8"/>
                    <a:pt x="44" y="9"/>
                  </a:cubicBezTo>
                  <a:cubicBezTo>
                    <a:pt x="43" y="10"/>
                    <a:pt x="43" y="11"/>
                    <a:pt x="43" y="11"/>
                  </a:cubicBezTo>
                  <a:cubicBezTo>
                    <a:pt x="42" y="11"/>
                    <a:pt x="40" y="10"/>
                    <a:pt x="41" y="10"/>
                  </a:cubicBezTo>
                  <a:cubicBezTo>
                    <a:pt x="39" y="11"/>
                    <a:pt x="38" y="11"/>
                    <a:pt x="36" y="12"/>
                  </a:cubicBezTo>
                  <a:cubicBezTo>
                    <a:pt x="35" y="12"/>
                    <a:pt x="35" y="12"/>
                    <a:pt x="35" y="13"/>
                  </a:cubicBezTo>
                  <a:cubicBezTo>
                    <a:pt x="33" y="13"/>
                    <a:pt x="33" y="13"/>
                    <a:pt x="33" y="14"/>
                  </a:cubicBezTo>
                  <a:cubicBezTo>
                    <a:pt x="29" y="14"/>
                    <a:pt x="29" y="13"/>
                    <a:pt x="27" y="14"/>
                  </a:cubicBezTo>
                  <a:cubicBezTo>
                    <a:pt x="26" y="14"/>
                    <a:pt x="26" y="14"/>
                    <a:pt x="27" y="14"/>
                  </a:cubicBezTo>
                  <a:cubicBezTo>
                    <a:pt x="26" y="16"/>
                    <a:pt x="23" y="13"/>
                    <a:pt x="23" y="15"/>
                  </a:cubicBezTo>
                  <a:cubicBezTo>
                    <a:pt x="22" y="15"/>
                    <a:pt x="22" y="14"/>
                    <a:pt x="22" y="14"/>
                  </a:cubicBezTo>
                  <a:cubicBezTo>
                    <a:pt x="20" y="15"/>
                    <a:pt x="19" y="13"/>
                    <a:pt x="16" y="14"/>
                  </a:cubicBezTo>
                  <a:cubicBezTo>
                    <a:pt x="16" y="13"/>
                    <a:pt x="15" y="13"/>
                    <a:pt x="14" y="13"/>
                  </a:cubicBezTo>
                  <a:cubicBezTo>
                    <a:pt x="14" y="12"/>
                    <a:pt x="17" y="13"/>
                    <a:pt x="17" y="12"/>
                  </a:cubicBezTo>
                  <a:cubicBezTo>
                    <a:pt x="17" y="11"/>
                    <a:pt x="13" y="11"/>
                    <a:pt x="12" y="11"/>
                  </a:cubicBezTo>
                  <a:cubicBezTo>
                    <a:pt x="11" y="10"/>
                    <a:pt x="14" y="11"/>
                    <a:pt x="15" y="10"/>
                  </a:cubicBezTo>
                  <a:cubicBezTo>
                    <a:pt x="15" y="10"/>
                    <a:pt x="17" y="9"/>
                    <a:pt x="17" y="9"/>
                  </a:cubicBezTo>
                  <a:cubicBezTo>
                    <a:pt x="18" y="9"/>
                    <a:pt x="18" y="10"/>
                    <a:pt x="20" y="10"/>
                  </a:cubicBezTo>
                  <a:cubicBezTo>
                    <a:pt x="20" y="9"/>
                    <a:pt x="19" y="9"/>
                    <a:pt x="19" y="8"/>
                  </a:cubicBezTo>
                  <a:cubicBezTo>
                    <a:pt x="18" y="9"/>
                    <a:pt x="12" y="8"/>
                    <a:pt x="10" y="9"/>
                  </a:cubicBezTo>
                  <a:cubicBezTo>
                    <a:pt x="8" y="10"/>
                    <a:pt x="10" y="9"/>
                    <a:pt x="7" y="9"/>
                  </a:cubicBezTo>
                  <a:cubicBezTo>
                    <a:pt x="4" y="8"/>
                    <a:pt x="2" y="9"/>
                    <a:pt x="5" y="8"/>
                  </a:cubicBezTo>
                  <a:cubicBezTo>
                    <a:pt x="5" y="7"/>
                    <a:pt x="2" y="8"/>
                    <a:pt x="1" y="7"/>
                  </a:cubicBezTo>
                  <a:cubicBezTo>
                    <a:pt x="2" y="6"/>
                    <a:pt x="4" y="4"/>
                    <a:pt x="0" y="5"/>
                  </a:cubicBezTo>
                  <a:cubicBezTo>
                    <a:pt x="0" y="5"/>
                    <a:pt x="1" y="4"/>
                    <a:pt x="3" y="4"/>
                  </a:cubicBezTo>
                  <a:cubicBezTo>
                    <a:pt x="4" y="4"/>
                    <a:pt x="4" y="3"/>
                    <a:pt x="5" y="3"/>
                  </a:cubicBezTo>
                  <a:cubicBezTo>
                    <a:pt x="6" y="3"/>
                    <a:pt x="5" y="2"/>
                    <a:pt x="6" y="2"/>
                  </a:cubicBezTo>
                  <a:cubicBezTo>
                    <a:pt x="6" y="2"/>
                    <a:pt x="7" y="2"/>
                    <a:pt x="8" y="2"/>
                  </a:cubicBezTo>
                  <a:cubicBezTo>
                    <a:pt x="9" y="2"/>
                    <a:pt x="9" y="1"/>
                    <a:pt x="10" y="1"/>
                  </a:cubicBezTo>
                  <a:cubicBezTo>
                    <a:pt x="10" y="0"/>
                    <a:pt x="12" y="1"/>
                    <a:pt x="12"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100"/>
            <p:cNvSpPr/>
            <p:nvPr/>
          </p:nvSpPr>
          <p:spPr bwMode="auto">
            <a:xfrm>
              <a:off x="4314825" y="3440113"/>
              <a:ext cx="214313" cy="52388"/>
            </a:xfrm>
            <a:custGeom>
              <a:gdLst>
                <a:gd fmla="*/ 19 w 57" name="T0"/>
                <a:gd fmla="*/ 10 h 14" name="T1"/>
                <a:gd fmla="*/ 18 w 57" name="T2"/>
                <a:gd fmla="*/ 10 h 14" name="T3"/>
                <a:gd fmla="*/ 13 w 57" name="T4"/>
                <a:gd fmla="*/ 10 h 14" name="T5"/>
                <a:gd fmla="*/ 16 w 57" name="T6"/>
                <a:gd fmla="*/ 9 h 14" name="T7"/>
                <a:gd fmla="*/ 21 w 57" name="T8"/>
                <a:gd fmla="*/ 7 h 14" name="T9"/>
                <a:gd fmla="*/ 19 w 57" name="T10"/>
                <a:gd fmla="*/ 5 h 14" name="T11"/>
                <a:gd fmla="*/ 15 w 57" name="T12"/>
                <a:gd fmla="*/ 5 h 14" name="T13"/>
                <a:gd fmla="*/ 10 w 57" name="T14"/>
                <a:gd fmla="*/ 7 h 14" name="T15"/>
                <a:gd fmla="*/ 3 w 57" name="T16"/>
                <a:gd fmla="*/ 7 h 14" name="T17"/>
                <a:gd fmla="*/ 4 w 57" name="T18"/>
                <a:gd fmla="*/ 3 h 14" name="T19"/>
                <a:gd fmla="*/ 2 w 57" name="T20"/>
                <a:gd fmla="*/ 4 h 14" name="T21"/>
                <a:gd fmla="*/ 1 w 57" name="T22"/>
                <a:gd fmla="*/ 1 h 14" name="T23"/>
                <a:gd fmla="*/ 3 w 57" name="T24"/>
                <a:gd fmla="*/ 2 h 14" name="T25"/>
                <a:gd fmla="*/ 9 w 57" name="T26"/>
                <a:gd fmla="*/ 1 h 14" name="T27"/>
                <a:gd fmla="*/ 10 w 57" name="T28"/>
                <a:gd fmla="*/ 2 h 14" name="T29"/>
                <a:gd fmla="*/ 18 w 57" name="T30"/>
                <a:gd fmla="*/ 3 h 14" name="T31"/>
                <a:gd fmla="*/ 20 w 57" name="T32"/>
                <a:gd fmla="*/ 1 h 14" name="T33"/>
                <a:gd fmla="*/ 30 w 57" name="T34"/>
                <a:gd fmla="*/ 1 h 14" name="T35"/>
                <a:gd fmla="*/ 31 w 57" name="T36"/>
                <a:gd fmla="*/ 1 h 14" name="T37"/>
                <a:gd fmla="*/ 35 w 57" name="T38"/>
                <a:gd fmla="*/ 3 h 14" name="T39"/>
                <a:gd fmla="*/ 34 w 57" name="T40"/>
                <a:gd fmla="*/ 4 h 14" name="T41"/>
                <a:gd fmla="*/ 39 w 57" name="T42"/>
                <a:gd fmla="*/ 3 h 14" name="T43"/>
                <a:gd fmla="*/ 45 w 57" name="T44"/>
                <a:gd fmla="*/ 4 h 14" name="T45"/>
                <a:gd fmla="*/ 46 w 57" name="T46"/>
                <a:gd fmla="*/ 5 h 14" name="T47"/>
                <a:gd fmla="*/ 47 w 57" name="T48"/>
                <a:gd fmla="*/ 6 h 14" name="T49"/>
                <a:gd fmla="*/ 48 w 57" name="T50"/>
                <a:gd fmla="*/ 7 h 14" name="T51"/>
                <a:gd fmla="*/ 50 w 57" name="T52"/>
                <a:gd fmla="*/ 7 h 14" name="T53"/>
                <a:gd fmla="*/ 50 w 57" name="T54"/>
                <a:gd fmla="*/ 8 h 14" name="T55"/>
                <a:gd fmla="*/ 52 w 57" name="T56"/>
                <a:gd fmla="*/ 8 h 14" name="T57"/>
                <a:gd fmla="*/ 53 w 57" name="T58"/>
                <a:gd fmla="*/ 9 h 14" name="T59"/>
                <a:gd fmla="*/ 56 w 57" name="T60"/>
                <a:gd fmla="*/ 9 h 14" name="T61"/>
                <a:gd fmla="*/ 53 w 57" name="T62"/>
                <a:gd fmla="*/ 10 h 14" name="T63"/>
                <a:gd fmla="*/ 53 w 57" name="T64"/>
                <a:gd fmla="*/ 11 h 14" name="T65"/>
                <a:gd fmla="*/ 43 w 57" name="T66"/>
                <a:gd fmla="*/ 11 h 14" name="T67"/>
                <a:gd fmla="*/ 43 w 57" name="T68"/>
                <a:gd fmla="*/ 8 h 14" name="T69"/>
                <a:gd fmla="*/ 33 w 57" name="T70"/>
                <a:gd fmla="*/ 7 h 14" name="T71"/>
                <a:gd fmla="*/ 32 w 57" name="T72"/>
                <a:gd fmla="*/ 9 h 14" name="T73"/>
                <a:gd fmla="*/ 30 w 57" name="T74"/>
                <a:gd fmla="*/ 9 h 14" name="T75"/>
                <a:gd fmla="*/ 28 w 57" name="T76"/>
                <a:gd fmla="*/ 10 h 14" name="T77"/>
                <a:gd fmla="*/ 29 w 57" name="T78"/>
                <a:gd fmla="*/ 10 h 14" name="T79"/>
                <a:gd fmla="*/ 26 w 57" name="T80"/>
                <a:gd fmla="*/ 11 h 14" name="T81"/>
                <a:gd fmla="*/ 26 w 57" name="T82"/>
                <a:gd fmla="*/ 13 h 14" name="T83"/>
                <a:gd fmla="*/ 14 w 57" name="T84"/>
                <a:gd fmla="*/ 12 h 14" name="T85"/>
                <a:gd fmla="*/ 17 w 57" name="T86"/>
                <a:gd fmla="*/ 11 h 14" name="T87"/>
                <a:gd fmla="*/ 20 w 57" name="T88"/>
                <a:gd fmla="*/ 11 h 14" name="T89"/>
                <a:gd fmla="*/ 19 w 57" name="T90"/>
                <a:gd fmla="*/ 10 h 1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 w="57">
                  <a:moveTo>
                    <a:pt x="19" y="10"/>
                  </a:moveTo>
                  <a:cubicBezTo>
                    <a:pt x="19" y="9"/>
                    <a:pt x="18" y="10"/>
                    <a:pt x="18" y="10"/>
                  </a:cubicBezTo>
                  <a:cubicBezTo>
                    <a:pt x="16" y="10"/>
                    <a:pt x="15" y="9"/>
                    <a:pt x="13" y="10"/>
                  </a:cubicBezTo>
                  <a:cubicBezTo>
                    <a:pt x="13" y="9"/>
                    <a:pt x="14" y="9"/>
                    <a:pt x="16" y="9"/>
                  </a:cubicBezTo>
                  <a:cubicBezTo>
                    <a:pt x="17" y="8"/>
                    <a:pt x="19" y="7"/>
                    <a:pt x="21" y="7"/>
                  </a:cubicBezTo>
                  <a:cubicBezTo>
                    <a:pt x="21" y="6"/>
                    <a:pt x="19" y="6"/>
                    <a:pt x="19" y="5"/>
                  </a:cubicBezTo>
                  <a:cubicBezTo>
                    <a:pt x="18" y="5"/>
                    <a:pt x="15" y="7"/>
                    <a:pt x="15" y="5"/>
                  </a:cubicBezTo>
                  <a:cubicBezTo>
                    <a:pt x="13" y="6"/>
                    <a:pt x="12" y="7"/>
                    <a:pt x="10" y="7"/>
                  </a:cubicBezTo>
                  <a:cubicBezTo>
                    <a:pt x="6" y="7"/>
                    <a:pt x="6" y="6"/>
                    <a:pt x="3" y="7"/>
                  </a:cubicBezTo>
                  <a:cubicBezTo>
                    <a:pt x="5" y="6"/>
                    <a:pt x="5" y="5"/>
                    <a:pt x="4" y="3"/>
                  </a:cubicBezTo>
                  <a:cubicBezTo>
                    <a:pt x="2" y="3"/>
                    <a:pt x="2" y="3"/>
                    <a:pt x="2" y="4"/>
                  </a:cubicBezTo>
                  <a:cubicBezTo>
                    <a:pt x="0" y="4"/>
                    <a:pt x="1" y="2"/>
                    <a:pt x="1" y="1"/>
                  </a:cubicBezTo>
                  <a:cubicBezTo>
                    <a:pt x="2" y="1"/>
                    <a:pt x="2" y="1"/>
                    <a:pt x="3" y="2"/>
                  </a:cubicBezTo>
                  <a:cubicBezTo>
                    <a:pt x="3" y="1"/>
                    <a:pt x="8" y="2"/>
                    <a:pt x="9" y="1"/>
                  </a:cubicBezTo>
                  <a:cubicBezTo>
                    <a:pt x="10" y="1"/>
                    <a:pt x="9" y="2"/>
                    <a:pt x="10" y="2"/>
                  </a:cubicBezTo>
                  <a:cubicBezTo>
                    <a:pt x="13" y="3"/>
                    <a:pt x="17" y="0"/>
                    <a:pt x="18" y="3"/>
                  </a:cubicBezTo>
                  <a:cubicBezTo>
                    <a:pt x="20" y="3"/>
                    <a:pt x="21" y="2"/>
                    <a:pt x="20" y="1"/>
                  </a:cubicBezTo>
                  <a:cubicBezTo>
                    <a:pt x="23" y="1"/>
                    <a:pt x="26" y="1"/>
                    <a:pt x="30" y="1"/>
                  </a:cubicBezTo>
                  <a:cubicBezTo>
                    <a:pt x="31" y="1"/>
                    <a:pt x="31" y="2"/>
                    <a:pt x="31" y="1"/>
                  </a:cubicBezTo>
                  <a:cubicBezTo>
                    <a:pt x="33" y="2"/>
                    <a:pt x="31" y="4"/>
                    <a:pt x="35" y="3"/>
                  </a:cubicBezTo>
                  <a:cubicBezTo>
                    <a:pt x="35" y="3"/>
                    <a:pt x="34" y="3"/>
                    <a:pt x="34" y="4"/>
                  </a:cubicBezTo>
                  <a:cubicBezTo>
                    <a:pt x="36" y="4"/>
                    <a:pt x="39" y="4"/>
                    <a:pt x="39" y="3"/>
                  </a:cubicBezTo>
                  <a:cubicBezTo>
                    <a:pt x="40" y="4"/>
                    <a:pt x="41" y="5"/>
                    <a:pt x="45" y="4"/>
                  </a:cubicBezTo>
                  <a:cubicBezTo>
                    <a:pt x="44" y="5"/>
                    <a:pt x="45" y="5"/>
                    <a:pt x="46" y="5"/>
                  </a:cubicBezTo>
                  <a:cubicBezTo>
                    <a:pt x="47" y="5"/>
                    <a:pt x="46" y="6"/>
                    <a:pt x="47" y="6"/>
                  </a:cubicBezTo>
                  <a:cubicBezTo>
                    <a:pt x="49" y="6"/>
                    <a:pt x="48" y="6"/>
                    <a:pt x="48" y="7"/>
                  </a:cubicBezTo>
                  <a:cubicBezTo>
                    <a:pt x="49" y="7"/>
                    <a:pt x="50" y="7"/>
                    <a:pt x="50" y="7"/>
                  </a:cubicBezTo>
                  <a:cubicBezTo>
                    <a:pt x="51" y="7"/>
                    <a:pt x="50" y="7"/>
                    <a:pt x="50" y="8"/>
                  </a:cubicBezTo>
                  <a:cubicBezTo>
                    <a:pt x="50" y="8"/>
                    <a:pt x="52" y="7"/>
                    <a:pt x="52" y="8"/>
                  </a:cubicBezTo>
                  <a:cubicBezTo>
                    <a:pt x="53" y="8"/>
                    <a:pt x="52" y="9"/>
                    <a:pt x="53" y="9"/>
                  </a:cubicBezTo>
                  <a:cubicBezTo>
                    <a:pt x="55" y="9"/>
                    <a:pt x="56" y="8"/>
                    <a:pt x="56" y="9"/>
                  </a:cubicBezTo>
                  <a:cubicBezTo>
                    <a:pt x="57" y="10"/>
                    <a:pt x="54" y="10"/>
                    <a:pt x="53" y="10"/>
                  </a:cubicBezTo>
                  <a:cubicBezTo>
                    <a:pt x="53" y="10"/>
                    <a:pt x="53" y="11"/>
                    <a:pt x="53" y="11"/>
                  </a:cubicBezTo>
                  <a:cubicBezTo>
                    <a:pt x="51" y="11"/>
                    <a:pt x="46" y="10"/>
                    <a:pt x="43" y="11"/>
                  </a:cubicBezTo>
                  <a:cubicBezTo>
                    <a:pt x="42" y="9"/>
                    <a:pt x="43" y="9"/>
                    <a:pt x="43" y="8"/>
                  </a:cubicBezTo>
                  <a:cubicBezTo>
                    <a:pt x="42" y="6"/>
                    <a:pt x="36" y="6"/>
                    <a:pt x="33" y="7"/>
                  </a:cubicBezTo>
                  <a:cubicBezTo>
                    <a:pt x="32" y="7"/>
                    <a:pt x="33" y="8"/>
                    <a:pt x="32" y="9"/>
                  </a:cubicBezTo>
                  <a:cubicBezTo>
                    <a:pt x="32" y="9"/>
                    <a:pt x="31" y="8"/>
                    <a:pt x="30" y="9"/>
                  </a:cubicBezTo>
                  <a:cubicBezTo>
                    <a:pt x="30" y="9"/>
                    <a:pt x="30" y="10"/>
                    <a:pt x="28" y="10"/>
                  </a:cubicBezTo>
                  <a:cubicBezTo>
                    <a:pt x="28" y="10"/>
                    <a:pt x="29" y="10"/>
                    <a:pt x="29" y="10"/>
                  </a:cubicBezTo>
                  <a:cubicBezTo>
                    <a:pt x="29" y="11"/>
                    <a:pt x="28" y="10"/>
                    <a:pt x="26" y="11"/>
                  </a:cubicBezTo>
                  <a:cubicBezTo>
                    <a:pt x="25" y="12"/>
                    <a:pt x="26" y="12"/>
                    <a:pt x="26" y="13"/>
                  </a:cubicBezTo>
                  <a:cubicBezTo>
                    <a:pt x="23" y="14"/>
                    <a:pt x="14" y="14"/>
                    <a:pt x="14" y="12"/>
                  </a:cubicBezTo>
                  <a:cubicBezTo>
                    <a:pt x="15" y="12"/>
                    <a:pt x="16" y="11"/>
                    <a:pt x="17" y="11"/>
                  </a:cubicBezTo>
                  <a:cubicBezTo>
                    <a:pt x="19" y="11"/>
                    <a:pt x="19" y="11"/>
                    <a:pt x="20" y="11"/>
                  </a:cubicBezTo>
                  <a:cubicBezTo>
                    <a:pt x="20" y="10"/>
                    <a:pt x="18" y="10"/>
                    <a:pt x="19"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101"/>
            <p:cNvSpPr/>
            <p:nvPr/>
          </p:nvSpPr>
          <p:spPr bwMode="auto">
            <a:xfrm>
              <a:off x="2293938" y="3481388"/>
              <a:ext cx="101600" cy="26988"/>
            </a:xfrm>
            <a:custGeom>
              <a:gdLst>
                <a:gd fmla="*/ 27 w 27" name="T0"/>
                <a:gd fmla="*/ 1 h 7" name="T1"/>
                <a:gd fmla="*/ 27 w 27" name="T2"/>
                <a:gd fmla="*/ 2 h 7" name="T3"/>
                <a:gd fmla="*/ 25 w 27" name="T4"/>
                <a:gd fmla="*/ 2 h 7" name="T5"/>
                <a:gd fmla="*/ 25 w 27" name="T6"/>
                <a:gd fmla="*/ 4 h 7" name="T7"/>
                <a:gd fmla="*/ 22 w 27" name="T8"/>
                <a:gd fmla="*/ 5 h 7" name="T9"/>
                <a:gd fmla="*/ 19 w 27" name="T10"/>
                <a:gd fmla="*/ 3 h 7" name="T11"/>
                <a:gd fmla="*/ 16 w 27" name="T12"/>
                <a:gd fmla="*/ 4 h 7" name="T13"/>
                <a:gd fmla="*/ 12 w 27" name="T14"/>
                <a:gd fmla="*/ 6 h 7" name="T15"/>
                <a:gd fmla="*/ 1 w 27" name="T16"/>
                <a:gd fmla="*/ 6 h 7" name="T17"/>
                <a:gd fmla="*/ 0 w 27" name="T18"/>
                <a:gd fmla="*/ 4 h 7" name="T19"/>
                <a:gd fmla="*/ 4 w 27" name="T20"/>
                <a:gd fmla="*/ 5 h 7" name="T21"/>
                <a:gd fmla="*/ 8 w 27" name="T22"/>
                <a:gd fmla="*/ 3 h 7" name="T23"/>
                <a:gd fmla="*/ 10 w 27" name="T24"/>
                <a:gd fmla="*/ 2 h 7" name="T25"/>
                <a:gd fmla="*/ 13 w 27" name="T26"/>
                <a:gd fmla="*/ 2 h 7" name="T27"/>
                <a:gd fmla="*/ 14 w 27" name="T28"/>
                <a:gd fmla="*/ 2 h 7" name="T29"/>
                <a:gd fmla="*/ 16 w 27" name="T30"/>
                <a:gd fmla="*/ 1 h 7" name="T31"/>
                <a:gd fmla="*/ 20 w 27" name="T32"/>
                <a:gd fmla="*/ 1 h 7" name="T33"/>
                <a:gd fmla="*/ 27 w 27" name="T34"/>
                <a:gd fmla="*/ 1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27">
                  <a:moveTo>
                    <a:pt x="27" y="1"/>
                  </a:moveTo>
                  <a:cubicBezTo>
                    <a:pt x="26" y="1"/>
                    <a:pt x="27" y="2"/>
                    <a:pt x="27" y="2"/>
                  </a:cubicBezTo>
                  <a:cubicBezTo>
                    <a:pt x="26" y="3"/>
                    <a:pt x="25" y="2"/>
                    <a:pt x="25" y="2"/>
                  </a:cubicBezTo>
                  <a:cubicBezTo>
                    <a:pt x="25" y="3"/>
                    <a:pt x="26" y="4"/>
                    <a:pt x="25" y="4"/>
                  </a:cubicBezTo>
                  <a:cubicBezTo>
                    <a:pt x="24" y="4"/>
                    <a:pt x="22" y="3"/>
                    <a:pt x="22" y="5"/>
                  </a:cubicBezTo>
                  <a:cubicBezTo>
                    <a:pt x="20" y="5"/>
                    <a:pt x="21" y="3"/>
                    <a:pt x="19" y="3"/>
                  </a:cubicBezTo>
                  <a:cubicBezTo>
                    <a:pt x="17" y="3"/>
                    <a:pt x="17" y="4"/>
                    <a:pt x="16" y="4"/>
                  </a:cubicBezTo>
                  <a:cubicBezTo>
                    <a:pt x="15" y="5"/>
                    <a:pt x="12" y="5"/>
                    <a:pt x="12" y="6"/>
                  </a:cubicBezTo>
                  <a:cubicBezTo>
                    <a:pt x="8" y="7"/>
                    <a:pt x="6" y="7"/>
                    <a:pt x="1" y="6"/>
                  </a:cubicBezTo>
                  <a:cubicBezTo>
                    <a:pt x="1" y="5"/>
                    <a:pt x="0" y="5"/>
                    <a:pt x="0" y="4"/>
                  </a:cubicBezTo>
                  <a:cubicBezTo>
                    <a:pt x="1" y="5"/>
                    <a:pt x="2" y="5"/>
                    <a:pt x="4" y="5"/>
                  </a:cubicBezTo>
                  <a:cubicBezTo>
                    <a:pt x="6" y="5"/>
                    <a:pt x="6" y="4"/>
                    <a:pt x="8" y="3"/>
                  </a:cubicBezTo>
                  <a:cubicBezTo>
                    <a:pt x="8" y="3"/>
                    <a:pt x="9" y="2"/>
                    <a:pt x="10" y="2"/>
                  </a:cubicBezTo>
                  <a:cubicBezTo>
                    <a:pt x="12" y="3"/>
                    <a:pt x="10" y="2"/>
                    <a:pt x="13" y="2"/>
                  </a:cubicBezTo>
                  <a:cubicBezTo>
                    <a:pt x="13" y="2"/>
                    <a:pt x="14" y="2"/>
                    <a:pt x="14" y="2"/>
                  </a:cubicBezTo>
                  <a:cubicBezTo>
                    <a:pt x="14" y="2"/>
                    <a:pt x="16" y="1"/>
                    <a:pt x="16" y="1"/>
                  </a:cubicBezTo>
                  <a:cubicBezTo>
                    <a:pt x="17" y="1"/>
                    <a:pt x="19" y="1"/>
                    <a:pt x="20" y="1"/>
                  </a:cubicBezTo>
                  <a:cubicBezTo>
                    <a:pt x="21" y="1"/>
                    <a:pt x="24" y="0"/>
                    <a:pt x="27"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0" name="Freeform 102"/>
            <p:cNvSpPr/>
            <p:nvPr/>
          </p:nvSpPr>
          <p:spPr bwMode="auto">
            <a:xfrm>
              <a:off x="2571750" y="3492500"/>
              <a:ext cx="104775" cy="26988"/>
            </a:xfrm>
            <a:custGeom>
              <a:gdLst>
                <a:gd fmla="*/ 25 w 28" name="T0"/>
                <a:gd fmla="*/ 0 h 7" name="T1"/>
                <a:gd fmla="*/ 28 w 28" name="T2"/>
                <a:gd fmla="*/ 5 h 7" name="T3"/>
                <a:gd fmla="*/ 26 w 28" name="T4"/>
                <a:gd fmla="*/ 4 h 7" name="T5"/>
                <a:gd fmla="*/ 26 w 28" name="T6"/>
                <a:gd fmla="*/ 6 h 7" name="T7"/>
                <a:gd fmla="*/ 22 w 28" name="T8"/>
                <a:gd fmla="*/ 6 h 7" name="T9"/>
                <a:gd fmla="*/ 21 w 28" name="T10"/>
                <a:gd fmla="*/ 7 h 7" name="T11"/>
                <a:gd fmla="*/ 18 w 28" name="T12"/>
                <a:gd fmla="*/ 7 h 7" name="T13"/>
                <a:gd fmla="*/ 18 w 28" name="T14"/>
                <a:gd fmla="*/ 5 h 7" name="T15"/>
                <a:gd fmla="*/ 8 w 28" name="T16"/>
                <a:gd fmla="*/ 4 h 7" name="T17"/>
                <a:gd fmla="*/ 0 w 28" name="T18"/>
                <a:gd fmla="*/ 2 h 7" name="T19"/>
                <a:gd fmla="*/ 1 w 28" name="T20"/>
                <a:gd fmla="*/ 1 h 7" name="T21"/>
                <a:gd fmla="*/ 3 w 28" name="T22"/>
                <a:gd fmla="*/ 1 h 7" name="T23"/>
                <a:gd fmla="*/ 8 w 28" name="T24"/>
                <a:gd fmla="*/ 2 h 7" name="T25"/>
                <a:gd fmla="*/ 10 w 28" name="T26"/>
                <a:gd fmla="*/ 2 h 7" name="T27"/>
                <a:gd fmla="*/ 11 w 28" name="T28"/>
                <a:gd fmla="*/ 3 h 7" name="T29"/>
                <a:gd fmla="*/ 12 w 28" name="T30"/>
                <a:gd fmla="*/ 1 h 7" name="T31"/>
                <a:gd fmla="*/ 14 w 28" name="T32"/>
                <a:gd fmla="*/ 2 h 7" name="T33"/>
                <a:gd fmla="*/ 25 w 28" name="T34"/>
                <a:gd fmla="*/ 0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28">
                  <a:moveTo>
                    <a:pt x="25" y="0"/>
                  </a:moveTo>
                  <a:cubicBezTo>
                    <a:pt x="24" y="3"/>
                    <a:pt x="28" y="3"/>
                    <a:pt x="28" y="5"/>
                  </a:cubicBezTo>
                  <a:cubicBezTo>
                    <a:pt x="28" y="5"/>
                    <a:pt x="26" y="4"/>
                    <a:pt x="26" y="4"/>
                  </a:cubicBezTo>
                  <a:cubicBezTo>
                    <a:pt x="26" y="5"/>
                    <a:pt x="26" y="6"/>
                    <a:pt x="26" y="6"/>
                  </a:cubicBezTo>
                  <a:cubicBezTo>
                    <a:pt x="25" y="6"/>
                    <a:pt x="23" y="6"/>
                    <a:pt x="22" y="6"/>
                  </a:cubicBezTo>
                  <a:cubicBezTo>
                    <a:pt x="22" y="6"/>
                    <a:pt x="22" y="7"/>
                    <a:pt x="21" y="7"/>
                  </a:cubicBezTo>
                  <a:cubicBezTo>
                    <a:pt x="20" y="7"/>
                    <a:pt x="19" y="7"/>
                    <a:pt x="18" y="7"/>
                  </a:cubicBezTo>
                  <a:cubicBezTo>
                    <a:pt x="17" y="6"/>
                    <a:pt x="17" y="6"/>
                    <a:pt x="18" y="5"/>
                  </a:cubicBezTo>
                  <a:cubicBezTo>
                    <a:pt x="15" y="6"/>
                    <a:pt x="12" y="4"/>
                    <a:pt x="8" y="4"/>
                  </a:cubicBezTo>
                  <a:cubicBezTo>
                    <a:pt x="7" y="3"/>
                    <a:pt x="3" y="3"/>
                    <a:pt x="0" y="2"/>
                  </a:cubicBezTo>
                  <a:cubicBezTo>
                    <a:pt x="1" y="2"/>
                    <a:pt x="1" y="1"/>
                    <a:pt x="1" y="1"/>
                  </a:cubicBezTo>
                  <a:cubicBezTo>
                    <a:pt x="3" y="1"/>
                    <a:pt x="3" y="1"/>
                    <a:pt x="3" y="1"/>
                  </a:cubicBezTo>
                  <a:cubicBezTo>
                    <a:pt x="5" y="2"/>
                    <a:pt x="7" y="2"/>
                    <a:pt x="8" y="2"/>
                  </a:cubicBezTo>
                  <a:cubicBezTo>
                    <a:pt x="8" y="3"/>
                    <a:pt x="10" y="2"/>
                    <a:pt x="10" y="2"/>
                  </a:cubicBezTo>
                  <a:cubicBezTo>
                    <a:pt x="11" y="3"/>
                    <a:pt x="10" y="4"/>
                    <a:pt x="11" y="3"/>
                  </a:cubicBezTo>
                  <a:cubicBezTo>
                    <a:pt x="14" y="3"/>
                    <a:pt x="10" y="2"/>
                    <a:pt x="12" y="1"/>
                  </a:cubicBezTo>
                  <a:cubicBezTo>
                    <a:pt x="14" y="1"/>
                    <a:pt x="14" y="2"/>
                    <a:pt x="14" y="2"/>
                  </a:cubicBezTo>
                  <a:cubicBezTo>
                    <a:pt x="18" y="2"/>
                    <a:pt x="19" y="0"/>
                    <a:pt x="2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1" name="Freeform 103"/>
            <p:cNvSpPr/>
            <p:nvPr/>
          </p:nvSpPr>
          <p:spPr bwMode="auto">
            <a:xfrm>
              <a:off x="2376488" y="3492500"/>
              <a:ext cx="184150" cy="34925"/>
            </a:xfrm>
            <a:custGeom>
              <a:gdLst>
                <a:gd fmla="*/ 22 w 49" name="T0"/>
                <a:gd fmla="*/ 3 h 9" name="T1"/>
                <a:gd fmla="*/ 31 w 49" name="T2"/>
                <a:gd fmla="*/ 5 h 9" name="T3"/>
                <a:gd fmla="*/ 31 w 49" name="T4"/>
                <a:gd fmla="*/ 3 h 9" name="T5"/>
                <a:gd fmla="*/ 28 w 49" name="T6"/>
                <a:gd fmla="*/ 1 h 9" name="T7"/>
                <a:gd fmla="*/ 35 w 49" name="T8"/>
                <a:gd fmla="*/ 0 h 9" name="T9"/>
                <a:gd fmla="*/ 37 w 49" name="T10"/>
                <a:gd fmla="*/ 1 h 9" name="T11"/>
                <a:gd fmla="*/ 37 w 49" name="T12"/>
                <a:gd fmla="*/ 2 h 9" name="T13"/>
                <a:gd fmla="*/ 41 w 49" name="T14"/>
                <a:gd fmla="*/ 4 h 9" name="T15"/>
                <a:gd fmla="*/ 44 w 49" name="T16"/>
                <a:gd fmla="*/ 3 h 9" name="T17"/>
                <a:gd fmla="*/ 47 w 49" name="T18"/>
                <a:gd fmla="*/ 4 h 9" name="T19"/>
                <a:gd fmla="*/ 48 w 49" name="T20"/>
                <a:gd fmla="*/ 5 h 9" name="T21"/>
                <a:gd fmla="*/ 47 w 49" name="T22"/>
                <a:gd fmla="*/ 7 h 9" name="T23"/>
                <a:gd fmla="*/ 41 w 49" name="T24"/>
                <a:gd fmla="*/ 7 h 9" name="T25"/>
                <a:gd fmla="*/ 37 w 49" name="T26"/>
                <a:gd fmla="*/ 7 h 9" name="T27"/>
                <a:gd fmla="*/ 28 w 49" name="T28"/>
                <a:gd fmla="*/ 8 h 9" name="T29"/>
                <a:gd fmla="*/ 26 w 49" name="T30"/>
                <a:gd fmla="*/ 8 h 9" name="T31"/>
                <a:gd fmla="*/ 24 w 49" name="T32"/>
                <a:gd fmla="*/ 8 h 9" name="T33"/>
                <a:gd fmla="*/ 14 w 49" name="T34"/>
                <a:gd fmla="*/ 9 h 9" name="T35"/>
                <a:gd fmla="*/ 23 w 49" name="T36"/>
                <a:gd fmla="*/ 8 h 9" name="T37"/>
                <a:gd fmla="*/ 18 w 49" name="T38"/>
                <a:gd fmla="*/ 7 h 9" name="T39"/>
                <a:gd fmla="*/ 14 w 49" name="T40"/>
                <a:gd fmla="*/ 6 h 9" name="T41"/>
                <a:gd fmla="*/ 10 w 49" name="T42"/>
                <a:gd fmla="*/ 7 h 9" name="T43"/>
                <a:gd fmla="*/ 7 w 49" name="T44"/>
                <a:gd fmla="*/ 6 h 9" name="T45"/>
                <a:gd fmla="*/ 0 w 49" name="T46"/>
                <a:gd fmla="*/ 6 h 9" name="T47"/>
                <a:gd fmla="*/ 2 w 49" name="T48"/>
                <a:gd fmla="*/ 5 h 9" name="T49"/>
                <a:gd fmla="*/ 3 w 49" name="T50"/>
                <a:gd fmla="*/ 3 h 9" name="T51"/>
                <a:gd fmla="*/ 7 w 49" name="T52"/>
                <a:gd fmla="*/ 3 h 9" name="T53"/>
                <a:gd fmla="*/ 6 w 49" name="T54"/>
                <a:gd fmla="*/ 2 h 9" name="T55"/>
                <a:gd fmla="*/ 8 w 49" name="T56"/>
                <a:gd fmla="*/ 2 h 9" name="T57"/>
                <a:gd fmla="*/ 11 w 49" name="T58"/>
                <a:gd fmla="*/ 1 h 9" name="T59"/>
                <a:gd fmla="*/ 16 w 49" name="T60"/>
                <a:gd fmla="*/ 2 h 9" name="T61"/>
                <a:gd fmla="*/ 17 w 49" name="T62"/>
                <a:gd fmla="*/ 3 h 9" name="T63"/>
                <a:gd fmla="*/ 19 w 49" name="T64"/>
                <a:gd fmla="*/ 3 h 9" name="T65"/>
                <a:gd fmla="*/ 19 w 49" name="T66"/>
                <a:gd fmla="*/ 4 h 9" name="T67"/>
                <a:gd fmla="*/ 22 w 49" name="T68"/>
                <a:gd fmla="*/ 3 h 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 w="49">
                  <a:moveTo>
                    <a:pt x="22" y="3"/>
                  </a:moveTo>
                  <a:cubicBezTo>
                    <a:pt x="20" y="5"/>
                    <a:pt x="30" y="4"/>
                    <a:pt x="31" y="5"/>
                  </a:cubicBezTo>
                  <a:cubicBezTo>
                    <a:pt x="33" y="3"/>
                    <a:pt x="25" y="3"/>
                    <a:pt x="31" y="3"/>
                  </a:cubicBezTo>
                  <a:cubicBezTo>
                    <a:pt x="33" y="1"/>
                    <a:pt x="27" y="3"/>
                    <a:pt x="28" y="1"/>
                  </a:cubicBezTo>
                  <a:cubicBezTo>
                    <a:pt x="32" y="1"/>
                    <a:pt x="32" y="0"/>
                    <a:pt x="35" y="0"/>
                  </a:cubicBezTo>
                  <a:cubicBezTo>
                    <a:pt x="35" y="1"/>
                    <a:pt x="37" y="1"/>
                    <a:pt x="37" y="1"/>
                  </a:cubicBezTo>
                  <a:cubicBezTo>
                    <a:pt x="38" y="2"/>
                    <a:pt x="37" y="2"/>
                    <a:pt x="37" y="2"/>
                  </a:cubicBezTo>
                  <a:cubicBezTo>
                    <a:pt x="38" y="3"/>
                    <a:pt x="40" y="3"/>
                    <a:pt x="41" y="4"/>
                  </a:cubicBezTo>
                  <a:cubicBezTo>
                    <a:pt x="42" y="4"/>
                    <a:pt x="42" y="3"/>
                    <a:pt x="44" y="3"/>
                  </a:cubicBezTo>
                  <a:cubicBezTo>
                    <a:pt x="46" y="3"/>
                    <a:pt x="47" y="3"/>
                    <a:pt x="47" y="4"/>
                  </a:cubicBezTo>
                  <a:cubicBezTo>
                    <a:pt x="47" y="4"/>
                    <a:pt x="49" y="5"/>
                    <a:pt x="48" y="5"/>
                  </a:cubicBezTo>
                  <a:cubicBezTo>
                    <a:pt x="47" y="5"/>
                    <a:pt x="48" y="5"/>
                    <a:pt x="47" y="7"/>
                  </a:cubicBezTo>
                  <a:cubicBezTo>
                    <a:pt x="45" y="6"/>
                    <a:pt x="43" y="7"/>
                    <a:pt x="41" y="7"/>
                  </a:cubicBezTo>
                  <a:cubicBezTo>
                    <a:pt x="40" y="7"/>
                    <a:pt x="39" y="7"/>
                    <a:pt x="37" y="7"/>
                  </a:cubicBezTo>
                  <a:cubicBezTo>
                    <a:pt x="35" y="7"/>
                    <a:pt x="31" y="7"/>
                    <a:pt x="28" y="8"/>
                  </a:cubicBezTo>
                  <a:cubicBezTo>
                    <a:pt x="28" y="8"/>
                    <a:pt x="27" y="8"/>
                    <a:pt x="26" y="8"/>
                  </a:cubicBezTo>
                  <a:cubicBezTo>
                    <a:pt x="26" y="8"/>
                    <a:pt x="25" y="8"/>
                    <a:pt x="24" y="8"/>
                  </a:cubicBezTo>
                  <a:cubicBezTo>
                    <a:pt x="22" y="8"/>
                    <a:pt x="17" y="9"/>
                    <a:pt x="14" y="9"/>
                  </a:cubicBezTo>
                  <a:cubicBezTo>
                    <a:pt x="14" y="7"/>
                    <a:pt x="19" y="8"/>
                    <a:pt x="23" y="8"/>
                  </a:cubicBezTo>
                  <a:cubicBezTo>
                    <a:pt x="23" y="6"/>
                    <a:pt x="19" y="7"/>
                    <a:pt x="18" y="7"/>
                  </a:cubicBezTo>
                  <a:cubicBezTo>
                    <a:pt x="16" y="7"/>
                    <a:pt x="15" y="6"/>
                    <a:pt x="14" y="6"/>
                  </a:cubicBezTo>
                  <a:cubicBezTo>
                    <a:pt x="12" y="5"/>
                    <a:pt x="11" y="7"/>
                    <a:pt x="10" y="7"/>
                  </a:cubicBezTo>
                  <a:cubicBezTo>
                    <a:pt x="8" y="7"/>
                    <a:pt x="8" y="6"/>
                    <a:pt x="7" y="6"/>
                  </a:cubicBezTo>
                  <a:cubicBezTo>
                    <a:pt x="4" y="6"/>
                    <a:pt x="1" y="7"/>
                    <a:pt x="0" y="6"/>
                  </a:cubicBezTo>
                  <a:cubicBezTo>
                    <a:pt x="0" y="5"/>
                    <a:pt x="1" y="5"/>
                    <a:pt x="2" y="5"/>
                  </a:cubicBezTo>
                  <a:cubicBezTo>
                    <a:pt x="2" y="5"/>
                    <a:pt x="2" y="3"/>
                    <a:pt x="3" y="3"/>
                  </a:cubicBezTo>
                  <a:cubicBezTo>
                    <a:pt x="4" y="3"/>
                    <a:pt x="6" y="3"/>
                    <a:pt x="7" y="3"/>
                  </a:cubicBezTo>
                  <a:cubicBezTo>
                    <a:pt x="7" y="3"/>
                    <a:pt x="3" y="2"/>
                    <a:pt x="6" y="2"/>
                  </a:cubicBezTo>
                  <a:cubicBezTo>
                    <a:pt x="6" y="2"/>
                    <a:pt x="7" y="2"/>
                    <a:pt x="8" y="2"/>
                  </a:cubicBezTo>
                  <a:cubicBezTo>
                    <a:pt x="9" y="2"/>
                    <a:pt x="10" y="1"/>
                    <a:pt x="11" y="1"/>
                  </a:cubicBezTo>
                  <a:cubicBezTo>
                    <a:pt x="11" y="1"/>
                    <a:pt x="15" y="2"/>
                    <a:pt x="16" y="2"/>
                  </a:cubicBezTo>
                  <a:cubicBezTo>
                    <a:pt x="16" y="2"/>
                    <a:pt x="16" y="3"/>
                    <a:pt x="17" y="3"/>
                  </a:cubicBezTo>
                  <a:cubicBezTo>
                    <a:pt x="17" y="3"/>
                    <a:pt x="18" y="3"/>
                    <a:pt x="19" y="3"/>
                  </a:cubicBezTo>
                  <a:cubicBezTo>
                    <a:pt x="19" y="3"/>
                    <a:pt x="17" y="5"/>
                    <a:pt x="19" y="4"/>
                  </a:cubicBezTo>
                  <a:cubicBezTo>
                    <a:pt x="19" y="4"/>
                    <a:pt x="20" y="3"/>
                    <a:pt x="2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2" name="Freeform 104"/>
            <p:cNvSpPr/>
            <p:nvPr/>
          </p:nvSpPr>
          <p:spPr bwMode="auto">
            <a:xfrm>
              <a:off x="2249488" y="3527425"/>
              <a:ext cx="146050" cy="47625"/>
            </a:xfrm>
            <a:custGeom>
              <a:gdLst>
                <a:gd fmla="*/ 5 w 39" name="T0"/>
                <a:gd fmla="*/ 1 h 13" name="T1"/>
                <a:gd fmla="*/ 22 w 39" name="T2"/>
                <a:gd fmla="*/ 1 h 13" name="T3"/>
                <a:gd fmla="*/ 24 w 39" name="T4"/>
                <a:gd fmla="*/ 1 h 13" name="T5"/>
                <a:gd fmla="*/ 28 w 39" name="T6"/>
                <a:gd fmla="*/ 2 h 13" name="T7"/>
                <a:gd fmla="*/ 32 w 39" name="T8"/>
                <a:gd fmla="*/ 2 h 13" name="T9"/>
                <a:gd fmla="*/ 33 w 39" name="T10"/>
                <a:gd fmla="*/ 2 h 13" name="T11"/>
                <a:gd fmla="*/ 39 w 39" name="T12"/>
                <a:gd fmla="*/ 4 h 13" name="T13"/>
                <a:gd fmla="*/ 30 w 39" name="T14"/>
                <a:gd fmla="*/ 5 h 13" name="T15"/>
                <a:gd fmla="*/ 29 w 39" name="T16"/>
                <a:gd fmla="*/ 6 h 13" name="T17"/>
                <a:gd fmla="*/ 27 w 39" name="T18"/>
                <a:gd fmla="*/ 6 h 13" name="T19"/>
                <a:gd fmla="*/ 26 w 39" name="T20"/>
                <a:gd fmla="*/ 6 h 13" name="T21"/>
                <a:gd fmla="*/ 27 w 39" name="T22"/>
                <a:gd fmla="*/ 7 h 13" name="T23"/>
                <a:gd fmla="*/ 25 w 39" name="T24"/>
                <a:gd fmla="*/ 7 h 13" name="T25"/>
                <a:gd fmla="*/ 25 w 39" name="T26"/>
                <a:gd fmla="*/ 8 h 13" name="T27"/>
                <a:gd fmla="*/ 23 w 39" name="T28"/>
                <a:gd fmla="*/ 8 h 13" name="T29"/>
                <a:gd fmla="*/ 21 w 39" name="T30"/>
                <a:gd fmla="*/ 9 h 13" name="T31"/>
                <a:gd fmla="*/ 21 w 39" name="T32"/>
                <a:gd fmla="*/ 11 h 13" name="T33"/>
                <a:gd fmla="*/ 9 w 39" name="T34"/>
                <a:gd fmla="*/ 12 h 13" name="T35"/>
                <a:gd fmla="*/ 0 w 39" name="T36"/>
                <a:gd fmla="*/ 9 h 13" name="T37"/>
                <a:gd fmla="*/ 3 w 39" name="T38"/>
                <a:gd fmla="*/ 8 h 13" name="T39"/>
                <a:gd fmla="*/ 4 w 39" name="T40"/>
                <a:gd fmla="*/ 7 h 13" name="T41"/>
                <a:gd fmla="*/ 3 w 39" name="T42"/>
                <a:gd fmla="*/ 6 h 13" name="T43"/>
                <a:gd fmla="*/ 5 w 39" name="T44"/>
                <a:gd fmla="*/ 5 h 13" name="T45"/>
                <a:gd fmla="*/ 7 w 39" name="T46"/>
                <a:gd fmla="*/ 3 h 13" name="T47"/>
                <a:gd fmla="*/ 5 w 39" name="T48"/>
                <a:gd fmla="*/ 1 h 1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3" w="39">
                  <a:moveTo>
                    <a:pt x="5" y="1"/>
                  </a:moveTo>
                  <a:cubicBezTo>
                    <a:pt x="11" y="1"/>
                    <a:pt x="18" y="0"/>
                    <a:pt x="22" y="1"/>
                  </a:cubicBezTo>
                  <a:cubicBezTo>
                    <a:pt x="22" y="1"/>
                    <a:pt x="24" y="1"/>
                    <a:pt x="24" y="1"/>
                  </a:cubicBezTo>
                  <a:cubicBezTo>
                    <a:pt x="25" y="2"/>
                    <a:pt x="27" y="1"/>
                    <a:pt x="28" y="2"/>
                  </a:cubicBezTo>
                  <a:cubicBezTo>
                    <a:pt x="30" y="3"/>
                    <a:pt x="28" y="1"/>
                    <a:pt x="32" y="2"/>
                  </a:cubicBezTo>
                  <a:cubicBezTo>
                    <a:pt x="32" y="2"/>
                    <a:pt x="32" y="2"/>
                    <a:pt x="33" y="2"/>
                  </a:cubicBezTo>
                  <a:cubicBezTo>
                    <a:pt x="34" y="2"/>
                    <a:pt x="39" y="3"/>
                    <a:pt x="39" y="4"/>
                  </a:cubicBezTo>
                  <a:cubicBezTo>
                    <a:pt x="35" y="4"/>
                    <a:pt x="32" y="5"/>
                    <a:pt x="30" y="5"/>
                  </a:cubicBezTo>
                  <a:cubicBezTo>
                    <a:pt x="29" y="5"/>
                    <a:pt x="29" y="6"/>
                    <a:pt x="29" y="6"/>
                  </a:cubicBezTo>
                  <a:cubicBezTo>
                    <a:pt x="28" y="6"/>
                    <a:pt x="27" y="5"/>
                    <a:pt x="27" y="6"/>
                  </a:cubicBezTo>
                  <a:cubicBezTo>
                    <a:pt x="27" y="5"/>
                    <a:pt x="26" y="6"/>
                    <a:pt x="26" y="6"/>
                  </a:cubicBezTo>
                  <a:cubicBezTo>
                    <a:pt x="26" y="6"/>
                    <a:pt x="27" y="7"/>
                    <a:pt x="27" y="7"/>
                  </a:cubicBezTo>
                  <a:cubicBezTo>
                    <a:pt x="26" y="7"/>
                    <a:pt x="25" y="7"/>
                    <a:pt x="25" y="7"/>
                  </a:cubicBezTo>
                  <a:cubicBezTo>
                    <a:pt x="25" y="7"/>
                    <a:pt x="25" y="8"/>
                    <a:pt x="25" y="8"/>
                  </a:cubicBezTo>
                  <a:cubicBezTo>
                    <a:pt x="24" y="8"/>
                    <a:pt x="23" y="8"/>
                    <a:pt x="23" y="8"/>
                  </a:cubicBezTo>
                  <a:cubicBezTo>
                    <a:pt x="22" y="8"/>
                    <a:pt x="22" y="9"/>
                    <a:pt x="21" y="9"/>
                  </a:cubicBezTo>
                  <a:cubicBezTo>
                    <a:pt x="21" y="10"/>
                    <a:pt x="21" y="10"/>
                    <a:pt x="21" y="11"/>
                  </a:cubicBezTo>
                  <a:cubicBezTo>
                    <a:pt x="16" y="11"/>
                    <a:pt x="17" y="13"/>
                    <a:pt x="9" y="12"/>
                  </a:cubicBezTo>
                  <a:cubicBezTo>
                    <a:pt x="10" y="9"/>
                    <a:pt x="4" y="10"/>
                    <a:pt x="0" y="9"/>
                  </a:cubicBezTo>
                  <a:cubicBezTo>
                    <a:pt x="0" y="9"/>
                    <a:pt x="2" y="9"/>
                    <a:pt x="3" y="8"/>
                  </a:cubicBezTo>
                  <a:cubicBezTo>
                    <a:pt x="3" y="8"/>
                    <a:pt x="1" y="7"/>
                    <a:pt x="4" y="7"/>
                  </a:cubicBezTo>
                  <a:cubicBezTo>
                    <a:pt x="4" y="7"/>
                    <a:pt x="3" y="6"/>
                    <a:pt x="3" y="6"/>
                  </a:cubicBezTo>
                  <a:cubicBezTo>
                    <a:pt x="5" y="6"/>
                    <a:pt x="5" y="6"/>
                    <a:pt x="5" y="5"/>
                  </a:cubicBezTo>
                  <a:cubicBezTo>
                    <a:pt x="5" y="4"/>
                    <a:pt x="7" y="5"/>
                    <a:pt x="7" y="3"/>
                  </a:cubicBezTo>
                  <a:cubicBezTo>
                    <a:pt x="8" y="2"/>
                    <a:pt x="4" y="3"/>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Freeform 105"/>
            <p:cNvSpPr/>
            <p:nvPr/>
          </p:nvSpPr>
          <p:spPr bwMode="auto">
            <a:xfrm>
              <a:off x="2541588" y="3538538"/>
              <a:ext cx="30163" cy="11113"/>
            </a:xfrm>
            <a:custGeom>
              <a:gdLst>
                <a:gd fmla="*/ 1 w 8" name="T0"/>
                <a:gd fmla="*/ 0 h 3" name="T1"/>
                <a:gd fmla="*/ 7 w 8" name="T2"/>
                <a:gd fmla="*/ 0 h 3" name="T3"/>
                <a:gd fmla="*/ 8 w 8" name="T4"/>
                <a:gd fmla="*/ 2 h 3" name="T5"/>
                <a:gd fmla="*/ 6 w 8" name="T6"/>
                <a:gd fmla="*/ 3 h 3" name="T7"/>
                <a:gd fmla="*/ 0 w 8" name="T8"/>
                <a:gd fmla="*/ 2 h 3" name="T9"/>
                <a:gd fmla="*/ 1 w 8" name="T10"/>
                <a:gd fmla="*/ 0 h 3" name="T11"/>
              </a:gdLst>
              <a:cxnLst>
                <a:cxn ang="0">
                  <a:pos x="T0" y="T1"/>
                </a:cxn>
                <a:cxn ang="0">
                  <a:pos x="T2" y="T3"/>
                </a:cxn>
                <a:cxn ang="0">
                  <a:pos x="T4" y="T5"/>
                </a:cxn>
                <a:cxn ang="0">
                  <a:pos x="T6" y="T7"/>
                </a:cxn>
                <a:cxn ang="0">
                  <a:pos x="T8" y="T9"/>
                </a:cxn>
                <a:cxn ang="0">
                  <a:pos x="T10" y="T11"/>
                </a:cxn>
              </a:cxnLst>
              <a:rect b="b" l="0" r="r" t="0"/>
              <a:pathLst>
                <a:path h="3" w="8">
                  <a:moveTo>
                    <a:pt x="1" y="0"/>
                  </a:moveTo>
                  <a:cubicBezTo>
                    <a:pt x="3" y="0"/>
                    <a:pt x="5" y="0"/>
                    <a:pt x="7" y="0"/>
                  </a:cubicBezTo>
                  <a:cubicBezTo>
                    <a:pt x="7" y="1"/>
                    <a:pt x="8" y="1"/>
                    <a:pt x="8" y="2"/>
                  </a:cubicBezTo>
                  <a:cubicBezTo>
                    <a:pt x="7" y="2"/>
                    <a:pt x="6" y="2"/>
                    <a:pt x="6" y="3"/>
                  </a:cubicBezTo>
                  <a:cubicBezTo>
                    <a:pt x="5" y="2"/>
                    <a:pt x="4" y="1"/>
                    <a:pt x="0" y="2"/>
                  </a:cubicBezTo>
                  <a:cubicBezTo>
                    <a:pt x="1" y="1"/>
                    <a:pt x="1" y="1"/>
                    <a:pt x="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Freeform 106"/>
            <p:cNvSpPr/>
            <p:nvPr/>
          </p:nvSpPr>
          <p:spPr bwMode="auto">
            <a:xfrm>
              <a:off x="2703513" y="3533775"/>
              <a:ext cx="74613" cy="23813"/>
            </a:xfrm>
            <a:custGeom>
              <a:gdLst>
                <a:gd fmla="*/ 18 w 20" name="T0"/>
                <a:gd fmla="*/ 0 h 6" name="T1"/>
                <a:gd fmla="*/ 19 w 20" name="T2"/>
                <a:gd fmla="*/ 3 h 6" name="T3"/>
                <a:gd fmla="*/ 17 w 20" name="T4"/>
                <a:gd fmla="*/ 4 h 6" name="T5"/>
                <a:gd fmla="*/ 12 w 20" name="T6"/>
                <a:gd fmla="*/ 4 h 6" name="T7"/>
                <a:gd fmla="*/ 4 w 20" name="T8"/>
                <a:gd fmla="*/ 6 h 6" name="T9"/>
                <a:gd fmla="*/ 3 w 20" name="T10"/>
                <a:gd fmla="*/ 5 h 6" name="T11"/>
                <a:gd fmla="*/ 1 w 20" name="T12"/>
                <a:gd fmla="*/ 4 h 6" name="T13"/>
                <a:gd fmla="*/ 1 w 20" name="T14"/>
                <a:gd fmla="*/ 1 h 6" name="T15"/>
                <a:gd fmla="*/ 3 w 20" name="T16"/>
                <a:gd fmla="*/ 0 h 6" name="T17"/>
                <a:gd fmla="*/ 6 w 20" name="T18"/>
                <a:gd fmla="*/ 0 h 6" name="T19"/>
                <a:gd fmla="*/ 14 w 20" name="T20"/>
                <a:gd fmla="*/ 1 h 6" name="T21"/>
                <a:gd fmla="*/ 18 w 20"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20">
                  <a:moveTo>
                    <a:pt x="18" y="0"/>
                  </a:moveTo>
                  <a:cubicBezTo>
                    <a:pt x="20" y="0"/>
                    <a:pt x="18" y="2"/>
                    <a:pt x="19" y="3"/>
                  </a:cubicBezTo>
                  <a:cubicBezTo>
                    <a:pt x="17" y="2"/>
                    <a:pt x="17" y="3"/>
                    <a:pt x="17" y="4"/>
                  </a:cubicBezTo>
                  <a:cubicBezTo>
                    <a:pt x="14" y="3"/>
                    <a:pt x="13" y="5"/>
                    <a:pt x="12" y="4"/>
                  </a:cubicBezTo>
                  <a:cubicBezTo>
                    <a:pt x="10" y="5"/>
                    <a:pt x="8" y="6"/>
                    <a:pt x="4" y="6"/>
                  </a:cubicBezTo>
                  <a:cubicBezTo>
                    <a:pt x="3" y="6"/>
                    <a:pt x="3" y="5"/>
                    <a:pt x="3" y="5"/>
                  </a:cubicBezTo>
                  <a:cubicBezTo>
                    <a:pt x="2" y="4"/>
                    <a:pt x="1" y="4"/>
                    <a:pt x="1" y="4"/>
                  </a:cubicBezTo>
                  <a:cubicBezTo>
                    <a:pt x="0" y="3"/>
                    <a:pt x="1" y="2"/>
                    <a:pt x="1" y="1"/>
                  </a:cubicBezTo>
                  <a:cubicBezTo>
                    <a:pt x="3" y="1"/>
                    <a:pt x="3" y="1"/>
                    <a:pt x="3" y="0"/>
                  </a:cubicBezTo>
                  <a:cubicBezTo>
                    <a:pt x="4" y="0"/>
                    <a:pt x="6" y="0"/>
                    <a:pt x="6" y="0"/>
                  </a:cubicBezTo>
                  <a:cubicBezTo>
                    <a:pt x="7" y="1"/>
                    <a:pt x="12" y="0"/>
                    <a:pt x="14" y="1"/>
                  </a:cubicBezTo>
                  <a:cubicBezTo>
                    <a:pt x="15" y="1"/>
                    <a:pt x="18" y="1"/>
                    <a:pt x="18"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5" name="Freeform 107"/>
            <p:cNvSpPr/>
            <p:nvPr/>
          </p:nvSpPr>
          <p:spPr bwMode="auto">
            <a:xfrm>
              <a:off x="3786188" y="3632200"/>
              <a:ext cx="161925" cy="36513"/>
            </a:xfrm>
            <a:custGeom>
              <a:gdLst>
                <a:gd fmla="*/ 31 w 43" name="T0"/>
                <a:gd fmla="*/ 0 h 10" name="T1"/>
                <a:gd fmla="*/ 35 w 43" name="T2"/>
                <a:gd fmla="*/ 1 h 10" name="T3"/>
                <a:gd fmla="*/ 38 w 43" name="T4"/>
                <a:gd fmla="*/ 2 h 10" name="T5"/>
                <a:gd fmla="*/ 37 w 43" name="T6"/>
                <a:gd fmla="*/ 3 h 10" name="T7"/>
                <a:gd fmla="*/ 42 w 43" name="T8"/>
                <a:gd fmla="*/ 4 h 10" name="T9"/>
                <a:gd fmla="*/ 39 w 43" name="T10"/>
                <a:gd fmla="*/ 7 h 10" name="T11"/>
                <a:gd fmla="*/ 36 w 43" name="T12"/>
                <a:gd fmla="*/ 8 h 10" name="T13"/>
                <a:gd fmla="*/ 32 w 43" name="T14"/>
                <a:gd fmla="*/ 9 h 10" name="T15"/>
                <a:gd fmla="*/ 29 w 43" name="T16"/>
                <a:gd fmla="*/ 9 h 10" name="T17"/>
                <a:gd fmla="*/ 27 w 43" name="T18"/>
                <a:gd fmla="*/ 10 h 10" name="T19"/>
                <a:gd fmla="*/ 15 w 43" name="T20"/>
                <a:gd fmla="*/ 10 h 10" name="T21"/>
                <a:gd fmla="*/ 14 w 43" name="T22"/>
                <a:gd fmla="*/ 10 h 10" name="T23"/>
                <a:gd fmla="*/ 10 w 43" name="T24"/>
                <a:gd fmla="*/ 9 h 10" name="T25"/>
                <a:gd fmla="*/ 8 w 43" name="T26"/>
                <a:gd fmla="*/ 8 h 10" name="T27"/>
                <a:gd fmla="*/ 10 w 43" name="T28"/>
                <a:gd fmla="*/ 8 h 10" name="T29"/>
                <a:gd fmla="*/ 7 w 43" name="T30"/>
                <a:gd fmla="*/ 7 h 10" name="T31"/>
                <a:gd fmla="*/ 7 w 43" name="T32"/>
                <a:gd fmla="*/ 4 h 10" name="T33"/>
                <a:gd fmla="*/ 1 w 43" name="T34"/>
                <a:gd fmla="*/ 4 h 10" name="T35"/>
                <a:gd fmla="*/ 3 w 43" name="T36"/>
                <a:gd fmla="*/ 2 h 10" name="T37"/>
                <a:gd fmla="*/ 11 w 43" name="T38"/>
                <a:gd fmla="*/ 2 h 10" name="T39"/>
                <a:gd fmla="*/ 12 w 43" name="T40"/>
                <a:gd fmla="*/ 4 h 10" name="T41"/>
                <a:gd fmla="*/ 15 w 43" name="T42"/>
                <a:gd fmla="*/ 2 h 10" name="T43"/>
                <a:gd fmla="*/ 21 w 43" name="T44"/>
                <a:gd fmla="*/ 3 h 10" name="T45"/>
                <a:gd fmla="*/ 23 w 43" name="T46"/>
                <a:gd fmla="*/ 2 h 10" name="T47"/>
                <a:gd fmla="*/ 29 w 43" name="T48"/>
                <a:gd fmla="*/ 2 h 10" name="T49"/>
                <a:gd fmla="*/ 31 w 43" name="T50"/>
                <a:gd fmla="*/ 0 h 1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 w="43">
                  <a:moveTo>
                    <a:pt x="31" y="0"/>
                  </a:moveTo>
                  <a:cubicBezTo>
                    <a:pt x="32" y="1"/>
                    <a:pt x="33" y="1"/>
                    <a:pt x="35" y="1"/>
                  </a:cubicBezTo>
                  <a:cubicBezTo>
                    <a:pt x="35" y="1"/>
                    <a:pt x="37" y="2"/>
                    <a:pt x="38" y="2"/>
                  </a:cubicBezTo>
                  <a:cubicBezTo>
                    <a:pt x="38" y="2"/>
                    <a:pt x="37" y="3"/>
                    <a:pt x="37" y="3"/>
                  </a:cubicBezTo>
                  <a:cubicBezTo>
                    <a:pt x="37" y="4"/>
                    <a:pt x="39" y="5"/>
                    <a:pt x="42" y="4"/>
                  </a:cubicBezTo>
                  <a:cubicBezTo>
                    <a:pt x="43" y="5"/>
                    <a:pt x="41" y="6"/>
                    <a:pt x="39" y="7"/>
                  </a:cubicBezTo>
                  <a:cubicBezTo>
                    <a:pt x="38" y="7"/>
                    <a:pt x="37" y="7"/>
                    <a:pt x="36" y="8"/>
                  </a:cubicBezTo>
                  <a:cubicBezTo>
                    <a:pt x="34" y="8"/>
                    <a:pt x="34" y="8"/>
                    <a:pt x="32" y="9"/>
                  </a:cubicBezTo>
                  <a:cubicBezTo>
                    <a:pt x="32" y="9"/>
                    <a:pt x="29" y="9"/>
                    <a:pt x="29" y="9"/>
                  </a:cubicBezTo>
                  <a:cubicBezTo>
                    <a:pt x="28" y="10"/>
                    <a:pt x="28" y="9"/>
                    <a:pt x="27" y="10"/>
                  </a:cubicBezTo>
                  <a:cubicBezTo>
                    <a:pt x="26" y="10"/>
                    <a:pt x="18" y="10"/>
                    <a:pt x="15" y="10"/>
                  </a:cubicBezTo>
                  <a:cubicBezTo>
                    <a:pt x="15" y="10"/>
                    <a:pt x="15" y="10"/>
                    <a:pt x="14" y="10"/>
                  </a:cubicBezTo>
                  <a:cubicBezTo>
                    <a:pt x="13" y="10"/>
                    <a:pt x="12" y="9"/>
                    <a:pt x="10" y="9"/>
                  </a:cubicBezTo>
                  <a:cubicBezTo>
                    <a:pt x="9" y="9"/>
                    <a:pt x="9" y="8"/>
                    <a:pt x="8" y="8"/>
                  </a:cubicBezTo>
                  <a:cubicBezTo>
                    <a:pt x="8" y="8"/>
                    <a:pt x="9" y="8"/>
                    <a:pt x="10" y="8"/>
                  </a:cubicBezTo>
                  <a:cubicBezTo>
                    <a:pt x="10" y="7"/>
                    <a:pt x="7" y="7"/>
                    <a:pt x="7" y="7"/>
                  </a:cubicBezTo>
                  <a:cubicBezTo>
                    <a:pt x="6" y="6"/>
                    <a:pt x="8" y="5"/>
                    <a:pt x="7" y="4"/>
                  </a:cubicBezTo>
                  <a:cubicBezTo>
                    <a:pt x="3" y="3"/>
                    <a:pt x="3" y="5"/>
                    <a:pt x="1" y="4"/>
                  </a:cubicBezTo>
                  <a:cubicBezTo>
                    <a:pt x="0" y="3"/>
                    <a:pt x="4" y="4"/>
                    <a:pt x="3" y="2"/>
                  </a:cubicBezTo>
                  <a:cubicBezTo>
                    <a:pt x="7" y="3"/>
                    <a:pt x="6" y="2"/>
                    <a:pt x="11" y="2"/>
                  </a:cubicBezTo>
                  <a:cubicBezTo>
                    <a:pt x="12" y="3"/>
                    <a:pt x="14" y="3"/>
                    <a:pt x="12" y="4"/>
                  </a:cubicBezTo>
                  <a:cubicBezTo>
                    <a:pt x="15" y="4"/>
                    <a:pt x="15" y="4"/>
                    <a:pt x="15" y="2"/>
                  </a:cubicBezTo>
                  <a:cubicBezTo>
                    <a:pt x="15" y="3"/>
                    <a:pt x="24" y="1"/>
                    <a:pt x="21" y="3"/>
                  </a:cubicBezTo>
                  <a:cubicBezTo>
                    <a:pt x="23" y="4"/>
                    <a:pt x="22" y="3"/>
                    <a:pt x="23" y="2"/>
                  </a:cubicBezTo>
                  <a:cubicBezTo>
                    <a:pt x="24" y="2"/>
                    <a:pt x="27" y="2"/>
                    <a:pt x="29" y="2"/>
                  </a:cubicBezTo>
                  <a:cubicBezTo>
                    <a:pt x="30" y="2"/>
                    <a:pt x="31" y="1"/>
                    <a:pt x="31"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6" name="Freeform 108"/>
            <p:cNvSpPr/>
            <p:nvPr/>
          </p:nvSpPr>
          <p:spPr bwMode="auto">
            <a:xfrm>
              <a:off x="2833688" y="3643313"/>
              <a:ext cx="93663" cy="33338"/>
            </a:xfrm>
            <a:custGeom>
              <a:gdLst>
                <a:gd fmla="*/ 6 w 25" name="T0"/>
                <a:gd fmla="*/ 0 h 9" name="T1"/>
                <a:gd fmla="*/ 12 w 25" name="T2"/>
                <a:gd fmla="*/ 3 h 9" name="T3"/>
                <a:gd fmla="*/ 14 w 25" name="T4"/>
                <a:gd fmla="*/ 2 h 9" name="T5"/>
                <a:gd fmla="*/ 17 w 25" name="T6"/>
                <a:gd fmla="*/ 4 h 9" name="T7"/>
                <a:gd fmla="*/ 21 w 25" name="T8"/>
                <a:gd fmla="*/ 6 h 9" name="T9"/>
                <a:gd fmla="*/ 25 w 25" name="T10"/>
                <a:gd fmla="*/ 7 h 9" name="T11"/>
                <a:gd fmla="*/ 12 w 25" name="T12"/>
                <a:gd fmla="*/ 7 h 9" name="T13"/>
                <a:gd fmla="*/ 7 w 25" name="T14"/>
                <a:gd fmla="*/ 9 h 9" name="T15"/>
                <a:gd fmla="*/ 0 w 25" name="T16"/>
                <a:gd fmla="*/ 7 h 9" name="T17"/>
                <a:gd fmla="*/ 2 w 25" name="T18"/>
                <a:gd fmla="*/ 7 h 9" name="T19"/>
                <a:gd fmla="*/ 3 w 25" name="T20"/>
                <a:gd fmla="*/ 6 h 9" name="T21"/>
                <a:gd fmla="*/ 3 w 25" name="T22"/>
                <a:gd fmla="*/ 1 h 9" name="T23"/>
                <a:gd fmla="*/ 6 w 25" name="T24"/>
                <a:gd fmla="*/ 0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25">
                  <a:moveTo>
                    <a:pt x="6" y="0"/>
                  </a:moveTo>
                  <a:cubicBezTo>
                    <a:pt x="8" y="1"/>
                    <a:pt x="13" y="0"/>
                    <a:pt x="12" y="3"/>
                  </a:cubicBezTo>
                  <a:cubicBezTo>
                    <a:pt x="13" y="3"/>
                    <a:pt x="14" y="2"/>
                    <a:pt x="14" y="2"/>
                  </a:cubicBezTo>
                  <a:cubicBezTo>
                    <a:pt x="16" y="3"/>
                    <a:pt x="15" y="4"/>
                    <a:pt x="17" y="4"/>
                  </a:cubicBezTo>
                  <a:cubicBezTo>
                    <a:pt x="19" y="4"/>
                    <a:pt x="20" y="5"/>
                    <a:pt x="21" y="6"/>
                  </a:cubicBezTo>
                  <a:cubicBezTo>
                    <a:pt x="25" y="6"/>
                    <a:pt x="23" y="6"/>
                    <a:pt x="25" y="7"/>
                  </a:cubicBezTo>
                  <a:cubicBezTo>
                    <a:pt x="23" y="8"/>
                    <a:pt x="16" y="7"/>
                    <a:pt x="12" y="7"/>
                  </a:cubicBezTo>
                  <a:cubicBezTo>
                    <a:pt x="11" y="8"/>
                    <a:pt x="8" y="8"/>
                    <a:pt x="7" y="9"/>
                  </a:cubicBezTo>
                  <a:cubicBezTo>
                    <a:pt x="5" y="8"/>
                    <a:pt x="4" y="7"/>
                    <a:pt x="0" y="7"/>
                  </a:cubicBezTo>
                  <a:cubicBezTo>
                    <a:pt x="0" y="7"/>
                    <a:pt x="1" y="7"/>
                    <a:pt x="2" y="7"/>
                  </a:cubicBezTo>
                  <a:cubicBezTo>
                    <a:pt x="0" y="6"/>
                    <a:pt x="1" y="6"/>
                    <a:pt x="3" y="6"/>
                  </a:cubicBezTo>
                  <a:cubicBezTo>
                    <a:pt x="1" y="4"/>
                    <a:pt x="3" y="3"/>
                    <a:pt x="3" y="1"/>
                  </a:cubicBezTo>
                  <a:cubicBezTo>
                    <a:pt x="4" y="1"/>
                    <a:pt x="7" y="1"/>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Freeform 109"/>
            <p:cNvSpPr/>
            <p:nvPr/>
          </p:nvSpPr>
          <p:spPr bwMode="auto">
            <a:xfrm>
              <a:off x="5594350" y="4179888"/>
              <a:ext cx="160338" cy="82550"/>
            </a:xfrm>
            <a:custGeom>
              <a:gdLst>
                <a:gd fmla="*/ 4 w 43" name="T0"/>
                <a:gd fmla="*/ 3 h 22" name="T1"/>
                <a:gd fmla="*/ 2 w 43" name="T2"/>
                <a:gd fmla="*/ 3 h 22" name="T3"/>
                <a:gd fmla="*/ 0 w 43" name="T4"/>
                <a:gd fmla="*/ 1 h 22" name="T5"/>
                <a:gd fmla="*/ 8 w 43" name="T6"/>
                <a:gd fmla="*/ 1 h 22" name="T7"/>
                <a:gd fmla="*/ 12 w 43" name="T8"/>
                <a:gd fmla="*/ 2 h 22" name="T9"/>
                <a:gd fmla="*/ 12 w 43" name="T10"/>
                <a:gd fmla="*/ 3 h 22" name="T11"/>
                <a:gd fmla="*/ 14 w 43" name="T12"/>
                <a:gd fmla="*/ 4 h 22" name="T13"/>
                <a:gd fmla="*/ 18 w 43" name="T14"/>
                <a:gd fmla="*/ 4 h 22" name="T15"/>
                <a:gd fmla="*/ 25 w 43" name="T16"/>
                <a:gd fmla="*/ 7 h 22" name="T17"/>
                <a:gd fmla="*/ 27 w 43" name="T18"/>
                <a:gd fmla="*/ 9 h 22" name="T19"/>
                <a:gd fmla="*/ 30 w 43" name="T20"/>
                <a:gd fmla="*/ 9 h 22" name="T21"/>
                <a:gd fmla="*/ 32 w 43" name="T22"/>
                <a:gd fmla="*/ 10 h 22" name="T23"/>
                <a:gd fmla="*/ 32 w 43" name="T24"/>
                <a:gd fmla="*/ 11 h 22" name="T25"/>
                <a:gd fmla="*/ 34 w 43" name="T26"/>
                <a:gd fmla="*/ 12 h 22" name="T27"/>
                <a:gd fmla="*/ 37 w 43" name="T28"/>
                <a:gd fmla="*/ 14 h 22" name="T29"/>
                <a:gd fmla="*/ 39 w 43" name="T30"/>
                <a:gd fmla="*/ 15 h 22" name="T31"/>
                <a:gd fmla="*/ 41 w 43" name="T32"/>
                <a:gd fmla="*/ 17 h 22" name="T33"/>
                <a:gd fmla="*/ 42 w 43" name="T34"/>
                <a:gd fmla="*/ 19 h 22" name="T35"/>
                <a:gd fmla="*/ 43 w 43" name="T36"/>
                <a:gd fmla="*/ 21 h 22" name="T37"/>
                <a:gd fmla="*/ 38 w 43" name="T38"/>
                <a:gd fmla="*/ 21 h 22" name="T39"/>
                <a:gd fmla="*/ 34 w 43" name="T40"/>
                <a:gd fmla="*/ 21 h 22" name="T41"/>
                <a:gd fmla="*/ 34 w 43" name="T42"/>
                <a:gd fmla="*/ 20 h 22" name="T43"/>
                <a:gd fmla="*/ 32 w 43" name="T44"/>
                <a:gd fmla="*/ 20 h 22" name="T45"/>
                <a:gd fmla="*/ 27 w 43" name="T46"/>
                <a:gd fmla="*/ 18 h 22" name="T47"/>
                <a:gd fmla="*/ 28 w 43" name="T48"/>
                <a:gd fmla="*/ 17 h 22" name="T49"/>
                <a:gd fmla="*/ 27 w 43" name="T50"/>
                <a:gd fmla="*/ 17 h 22" name="T51"/>
                <a:gd fmla="*/ 26 w 43" name="T52"/>
                <a:gd fmla="*/ 16 h 22" name="T53"/>
                <a:gd fmla="*/ 24 w 43" name="T54"/>
                <a:gd fmla="*/ 16 h 22" name="T55"/>
                <a:gd fmla="*/ 20 w 43" name="T56"/>
                <a:gd fmla="*/ 14 h 22" name="T57"/>
                <a:gd fmla="*/ 18 w 43" name="T58"/>
                <a:gd fmla="*/ 11 h 22" name="T59"/>
                <a:gd fmla="*/ 17 w 43" name="T60"/>
                <a:gd fmla="*/ 12 h 22" name="T61"/>
                <a:gd fmla="*/ 15 w 43" name="T62"/>
                <a:gd fmla="*/ 9 h 22" name="T63"/>
                <a:gd fmla="*/ 13 w 43" name="T64"/>
                <a:gd fmla="*/ 8 h 22" name="T65"/>
                <a:gd fmla="*/ 11 w 43" name="T66"/>
                <a:gd fmla="*/ 8 h 22" name="T67"/>
                <a:gd fmla="*/ 10 w 43" name="T68"/>
                <a:gd fmla="*/ 6 h 22" name="T69"/>
                <a:gd fmla="*/ 7 w 43" name="T70"/>
                <a:gd fmla="*/ 5 h 22" name="T71"/>
                <a:gd fmla="*/ 5 w 43" name="T72"/>
                <a:gd fmla="*/ 4 h 22" name="T73"/>
                <a:gd fmla="*/ 4 w 43" name="T74"/>
                <a:gd fmla="*/ 3 h 2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2" w="43">
                  <a:moveTo>
                    <a:pt x="4" y="3"/>
                  </a:moveTo>
                  <a:cubicBezTo>
                    <a:pt x="5" y="2"/>
                    <a:pt x="3" y="3"/>
                    <a:pt x="2" y="3"/>
                  </a:cubicBezTo>
                  <a:cubicBezTo>
                    <a:pt x="2" y="2"/>
                    <a:pt x="2" y="1"/>
                    <a:pt x="0" y="1"/>
                  </a:cubicBezTo>
                  <a:cubicBezTo>
                    <a:pt x="3" y="0"/>
                    <a:pt x="5" y="1"/>
                    <a:pt x="8" y="1"/>
                  </a:cubicBezTo>
                  <a:cubicBezTo>
                    <a:pt x="8" y="2"/>
                    <a:pt x="11" y="1"/>
                    <a:pt x="12" y="2"/>
                  </a:cubicBezTo>
                  <a:cubicBezTo>
                    <a:pt x="13" y="2"/>
                    <a:pt x="12" y="2"/>
                    <a:pt x="12" y="3"/>
                  </a:cubicBezTo>
                  <a:cubicBezTo>
                    <a:pt x="13" y="3"/>
                    <a:pt x="15" y="3"/>
                    <a:pt x="14" y="4"/>
                  </a:cubicBezTo>
                  <a:cubicBezTo>
                    <a:pt x="17" y="3"/>
                    <a:pt x="16" y="4"/>
                    <a:pt x="18" y="4"/>
                  </a:cubicBezTo>
                  <a:cubicBezTo>
                    <a:pt x="20" y="5"/>
                    <a:pt x="22" y="7"/>
                    <a:pt x="25" y="7"/>
                  </a:cubicBezTo>
                  <a:cubicBezTo>
                    <a:pt x="27" y="7"/>
                    <a:pt x="26" y="8"/>
                    <a:pt x="27" y="9"/>
                  </a:cubicBezTo>
                  <a:cubicBezTo>
                    <a:pt x="28" y="9"/>
                    <a:pt x="29" y="9"/>
                    <a:pt x="30" y="9"/>
                  </a:cubicBezTo>
                  <a:cubicBezTo>
                    <a:pt x="31" y="9"/>
                    <a:pt x="32" y="10"/>
                    <a:pt x="32" y="10"/>
                  </a:cubicBezTo>
                  <a:cubicBezTo>
                    <a:pt x="32" y="10"/>
                    <a:pt x="32" y="11"/>
                    <a:pt x="32" y="11"/>
                  </a:cubicBezTo>
                  <a:cubicBezTo>
                    <a:pt x="33" y="12"/>
                    <a:pt x="33" y="12"/>
                    <a:pt x="34" y="12"/>
                  </a:cubicBezTo>
                  <a:cubicBezTo>
                    <a:pt x="35" y="13"/>
                    <a:pt x="35" y="14"/>
                    <a:pt x="37" y="14"/>
                  </a:cubicBezTo>
                  <a:cubicBezTo>
                    <a:pt x="37" y="14"/>
                    <a:pt x="39" y="15"/>
                    <a:pt x="39" y="15"/>
                  </a:cubicBezTo>
                  <a:cubicBezTo>
                    <a:pt x="40" y="15"/>
                    <a:pt x="39" y="17"/>
                    <a:pt x="41" y="17"/>
                  </a:cubicBezTo>
                  <a:cubicBezTo>
                    <a:pt x="42" y="17"/>
                    <a:pt x="42" y="18"/>
                    <a:pt x="42" y="19"/>
                  </a:cubicBezTo>
                  <a:cubicBezTo>
                    <a:pt x="42" y="20"/>
                    <a:pt x="40" y="21"/>
                    <a:pt x="43" y="21"/>
                  </a:cubicBezTo>
                  <a:cubicBezTo>
                    <a:pt x="43" y="22"/>
                    <a:pt x="40" y="21"/>
                    <a:pt x="38" y="21"/>
                  </a:cubicBezTo>
                  <a:cubicBezTo>
                    <a:pt x="37" y="21"/>
                    <a:pt x="35" y="21"/>
                    <a:pt x="34" y="21"/>
                  </a:cubicBezTo>
                  <a:cubicBezTo>
                    <a:pt x="34" y="21"/>
                    <a:pt x="34" y="20"/>
                    <a:pt x="34" y="20"/>
                  </a:cubicBezTo>
                  <a:cubicBezTo>
                    <a:pt x="34" y="20"/>
                    <a:pt x="32" y="20"/>
                    <a:pt x="32" y="20"/>
                  </a:cubicBezTo>
                  <a:cubicBezTo>
                    <a:pt x="31" y="20"/>
                    <a:pt x="29" y="18"/>
                    <a:pt x="27" y="18"/>
                  </a:cubicBezTo>
                  <a:cubicBezTo>
                    <a:pt x="27" y="18"/>
                    <a:pt x="28" y="18"/>
                    <a:pt x="28" y="17"/>
                  </a:cubicBezTo>
                  <a:cubicBezTo>
                    <a:pt x="28" y="17"/>
                    <a:pt x="27" y="17"/>
                    <a:pt x="27" y="17"/>
                  </a:cubicBezTo>
                  <a:cubicBezTo>
                    <a:pt x="26" y="17"/>
                    <a:pt x="27" y="16"/>
                    <a:pt x="26" y="16"/>
                  </a:cubicBezTo>
                  <a:cubicBezTo>
                    <a:pt x="26" y="16"/>
                    <a:pt x="24" y="16"/>
                    <a:pt x="24" y="16"/>
                  </a:cubicBezTo>
                  <a:cubicBezTo>
                    <a:pt x="23" y="15"/>
                    <a:pt x="23" y="14"/>
                    <a:pt x="20" y="14"/>
                  </a:cubicBezTo>
                  <a:cubicBezTo>
                    <a:pt x="21" y="12"/>
                    <a:pt x="18" y="12"/>
                    <a:pt x="18" y="11"/>
                  </a:cubicBezTo>
                  <a:cubicBezTo>
                    <a:pt x="17" y="11"/>
                    <a:pt x="17" y="11"/>
                    <a:pt x="17" y="12"/>
                  </a:cubicBezTo>
                  <a:cubicBezTo>
                    <a:pt x="16" y="11"/>
                    <a:pt x="16" y="10"/>
                    <a:pt x="15" y="9"/>
                  </a:cubicBezTo>
                  <a:cubicBezTo>
                    <a:pt x="15" y="9"/>
                    <a:pt x="14" y="9"/>
                    <a:pt x="13" y="8"/>
                  </a:cubicBezTo>
                  <a:cubicBezTo>
                    <a:pt x="13" y="8"/>
                    <a:pt x="12" y="8"/>
                    <a:pt x="11" y="8"/>
                  </a:cubicBezTo>
                  <a:cubicBezTo>
                    <a:pt x="12" y="7"/>
                    <a:pt x="11" y="7"/>
                    <a:pt x="10" y="6"/>
                  </a:cubicBezTo>
                  <a:cubicBezTo>
                    <a:pt x="10" y="5"/>
                    <a:pt x="8" y="5"/>
                    <a:pt x="7" y="5"/>
                  </a:cubicBezTo>
                  <a:cubicBezTo>
                    <a:pt x="7" y="5"/>
                    <a:pt x="5" y="4"/>
                    <a:pt x="5" y="4"/>
                  </a:cubicBezTo>
                  <a:cubicBezTo>
                    <a:pt x="5" y="3"/>
                    <a:pt x="8" y="2"/>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Freeform 110"/>
            <p:cNvSpPr/>
            <p:nvPr/>
          </p:nvSpPr>
          <p:spPr bwMode="auto">
            <a:xfrm>
              <a:off x="4806950" y="4310063"/>
              <a:ext cx="112713" cy="101600"/>
            </a:xfrm>
            <a:custGeom>
              <a:gdLst>
                <a:gd fmla="*/ 23 w 30" name="T0"/>
                <a:gd fmla="*/ 0 h 27" name="T1"/>
                <a:gd fmla="*/ 27 w 30" name="T2"/>
                <a:gd fmla="*/ 0 h 27" name="T3"/>
                <a:gd fmla="*/ 25 w 30" name="T4"/>
                <a:gd fmla="*/ 9 h 27" name="T5"/>
                <a:gd fmla="*/ 23 w 30" name="T6"/>
                <a:gd fmla="*/ 15 h 27" name="T7"/>
                <a:gd fmla="*/ 20 w 30" name="T8"/>
                <a:gd fmla="*/ 17 h 27" name="T9"/>
                <a:gd fmla="*/ 19 w 30" name="T10"/>
                <a:gd fmla="*/ 20 h 27" name="T11"/>
                <a:gd fmla="*/ 19 w 30" name="T12"/>
                <a:gd fmla="*/ 21 h 27" name="T13"/>
                <a:gd fmla="*/ 17 w 30" name="T14"/>
                <a:gd fmla="*/ 21 h 27" name="T15"/>
                <a:gd fmla="*/ 16 w 30" name="T16"/>
                <a:gd fmla="*/ 24 h 27" name="T17"/>
                <a:gd fmla="*/ 15 w 30" name="T18"/>
                <a:gd fmla="*/ 25 h 27" name="T19"/>
                <a:gd fmla="*/ 14 w 30" name="T20"/>
                <a:gd fmla="*/ 26 h 27" name="T21"/>
                <a:gd fmla="*/ 4 w 30" name="T22"/>
                <a:gd fmla="*/ 27 h 27" name="T23"/>
                <a:gd fmla="*/ 3 w 30" name="T24"/>
                <a:gd fmla="*/ 24 h 27" name="T25"/>
                <a:gd fmla="*/ 2 w 30" name="T26"/>
                <a:gd fmla="*/ 23 h 27" name="T27"/>
                <a:gd fmla="*/ 0 w 30" name="T28"/>
                <a:gd fmla="*/ 23 h 27" name="T29"/>
                <a:gd fmla="*/ 0 w 30" name="T30"/>
                <a:gd fmla="*/ 21 h 27" name="T31"/>
                <a:gd fmla="*/ 1 w 30" name="T32"/>
                <a:gd fmla="*/ 20 h 27" name="T33"/>
                <a:gd fmla="*/ 0 w 30" name="T34"/>
                <a:gd fmla="*/ 20 h 27" name="T35"/>
                <a:gd fmla="*/ 2 w 30" name="T36"/>
                <a:gd fmla="*/ 18 h 27" name="T37"/>
                <a:gd fmla="*/ 2 w 30" name="T38"/>
                <a:gd fmla="*/ 17 h 27" name="T39"/>
                <a:gd fmla="*/ 4 w 30" name="T40"/>
                <a:gd fmla="*/ 17 h 27" name="T41"/>
                <a:gd fmla="*/ 6 w 30" name="T42"/>
                <a:gd fmla="*/ 14 h 27" name="T43"/>
                <a:gd fmla="*/ 4 w 30" name="T44"/>
                <a:gd fmla="*/ 13 h 27" name="T45"/>
                <a:gd fmla="*/ 4 w 30" name="T46"/>
                <a:gd fmla="*/ 10 h 27" name="T47"/>
                <a:gd fmla="*/ 6 w 30" name="T48"/>
                <a:gd fmla="*/ 9 h 27" name="T49"/>
                <a:gd fmla="*/ 9 w 30" name="T50"/>
                <a:gd fmla="*/ 8 h 27" name="T51"/>
                <a:gd fmla="*/ 14 w 30" name="T52"/>
                <a:gd fmla="*/ 6 h 27" name="T53"/>
                <a:gd fmla="*/ 17 w 30" name="T54"/>
                <a:gd fmla="*/ 6 h 27" name="T55"/>
                <a:gd fmla="*/ 18 w 30" name="T56"/>
                <a:gd fmla="*/ 3 h 27" name="T57"/>
                <a:gd fmla="*/ 21 w 30" name="T58"/>
                <a:gd fmla="*/ 3 h 27" name="T59"/>
                <a:gd fmla="*/ 23 w 30" name="T60"/>
                <a:gd fmla="*/ 0 h 2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7" w="30">
                  <a:moveTo>
                    <a:pt x="23" y="0"/>
                  </a:moveTo>
                  <a:cubicBezTo>
                    <a:pt x="24" y="0"/>
                    <a:pt x="25" y="0"/>
                    <a:pt x="27" y="0"/>
                  </a:cubicBezTo>
                  <a:cubicBezTo>
                    <a:pt x="25" y="3"/>
                    <a:pt x="30" y="7"/>
                    <a:pt x="25" y="9"/>
                  </a:cubicBezTo>
                  <a:cubicBezTo>
                    <a:pt x="25" y="11"/>
                    <a:pt x="25" y="13"/>
                    <a:pt x="23" y="15"/>
                  </a:cubicBezTo>
                  <a:cubicBezTo>
                    <a:pt x="23" y="15"/>
                    <a:pt x="22" y="17"/>
                    <a:pt x="20" y="17"/>
                  </a:cubicBezTo>
                  <a:cubicBezTo>
                    <a:pt x="21" y="18"/>
                    <a:pt x="20" y="19"/>
                    <a:pt x="19" y="20"/>
                  </a:cubicBezTo>
                  <a:cubicBezTo>
                    <a:pt x="19" y="20"/>
                    <a:pt x="19" y="21"/>
                    <a:pt x="19" y="21"/>
                  </a:cubicBezTo>
                  <a:cubicBezTo>
                    <a:pt x="19" y="21"/>
                    <a:pt x="17" y="21"/>
                    <a:pt x="17" y="21"/>
                  </a:cubicBezTo>
                  <a:cubicBezTo>
                    <a:pt x="17" y="22"/>
                    <a:pt x="17" y="23"/>
                    <a:pt x="16" y="24"/>
                  </a:cubicBezTo>
                  <a:cubicBezTo>
                    <a:pt x="16" y="25"/>
                    <a:pt x="15" y="24"/>
                    <a:pt x="15" y="25"/>
                  </a:cubicBezTo>
                  <a:cubicBezTo>
                    <a:pt x="15" y="25"/>
                    <a:pt x="14" y="26"/>
                    <a:pt x="14" y="26"/>
                  </a:cubicBezTo>
                  <a:cubicBezTo>
                    <a:pt x="12" y="27"/>
                    <a:pt x="8" y="27"/>
                    <a:pt x="4" y="27"/>
                  </a:cubicBezTo>
                  <a:cubicBezTo>
                    <a:pt x="5" y="26"/>
                    <a:pt x="3" y="26"/>
                    <a:pt x="3" y="24"/>
                  </a:cubicBezTo>
                  <a:cubicBezTo>
                    <a:pt x="2" y="24"/>
                    <a:pt x="3" y="24"/>
                    <a:pt x="2" y="23"/>
                  </a:cubicBezTo>
                  <a:cubicBezTo>
                    <a:pt x="1" y="23"/>
                    <a:pt x="1" y="23"/>
                    <a:pt x="0" y="23"/>
                  </a:cubicBezTo>
                  <a:cubicBezTo>
                    <a:pt x="1" y="22"/>
                    <a:pt x="0" y="22"/>
                    <a:pt x="0" y="21"/>
                  </a:cubicBezTo>
                  <a:cubicBezTo>
                    <a:pt x="1" y="21"/>
                    <a:pt x="1" y="21"/>
                    <a:pt x="1" y="20"/>
                  </a:cubicBezTo>
                  <a:cubicBezTo>
                    <a:pt x="2" y="20"/>
                    <a:pt x="0" y="20"/>
                    <a:pt x="0" y="20"/>
                  </a:cubicBezTo>
                  <a:cubicBezTo>
                    <a:pt x="1" y="19"/>
                    <a:pt x="2" y="19"/>
                    <a:pt x="2" y="18"/>
                  </a:cubicBezTo>
                  <a:cubicBezTo>
                    <a:pt x="3" y="18"/>
                    <a:pt x="2" y="17"/>
                    <a:pt x="2" y="17"/>
                  </a:cubicBezTo>
                  <a:cubicBezTo>
                    <a:pt x="3" y="17"/>
                    <a:pt x="4" y="17"/>
                    <a:pt x="4" y="17"/>
                  </a:cubicBezTo>
                  <a:cubicBezTo>
                    <a:pt x="5" y="16"/>
                    <a:pt x="3" y="13"/>
                    <a:pt x="6" y="14"/>
                  </a:cubicBezTo>
                  <a:cubicBezTo>
                    <a:pt x="7" y="13"/>
                    <a:pt x="4" y="13"/>
                    <a:pt x="4" y="13"/>
                  </a:cubicBezTo>
                  <a:cubicBezTo>
                    <a:pt x="4" y="12"/>
                    <a:pt x="4" y="11"/>
                    <a:pt x="4" y="10"/>
                  </a:cubicBezTo>
                  <a:cubicBezTo>
                    <a:pt x="6" y="10"/>
                    <a:pt x="6" y="9"/>
                    <a:pt x="6" y="9"/>
                  </a:cubicBezTo>
                  <a:cubicBezTo>
                    <a:pt x="8" y="9"/>
                    <a:pt x="8" y="8"/>
                    <a:pt x="9" y="8"/>
                  </a:cubicBezTo>
                  <a:cubicBezTo>
                    <a:pt x="11" y="8"/>
                    <a:pt x="15" y="8"/>
                    <a:pt x="14" y="6"/>
                  </a:cubicBezTo>
                  <a:cubicBezTo>
                    <a:pt x="16" y="6"/>
                    <a:pt x="16" y="6"/>
                    <a:pt x="17" y="6"/>
                  </a:cubicBezTo>
                  <a:cubicBezTo>
                    <a:pt x="17" y="5"/>
                    <a:pt x="18" y="5"/>
                    <a:pt x="18" y="3"/>
                  </a:cubicBezTo>
                  <a:cubicBezTo>
                    <a:pt x="21" y="4"/>
                    <a:pt x="20" y="0"/>
                    <a:pt x="21" y="3"/>
                  </a:cubicBezTo>
                  <a:cubicBezTo>
                    <a:pt x="25" y="2"/>
                    <a:pt x="22" y="0"/>
                    <a:pt x="2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Freeform 111"/>
            <p:cNvSpPr/>
            <p:nvPr/>
          </p:nvSpPr>
          <p:spPr bwMode="auto">
            <a:xfrm>
              <a:off x="5864225" y="4303713"/>
              <a:ext cx="611188" cy="220663"/>
            </a:xfrm>
            <a:custGeom>
              <a:gdLst>
                <a:gd fmla="*/ 95 w 163" name="T0"/>
                <a:gd fmla="*/ 5 h 59" name="T1"/>
                <a:gd fmla="*/ 91 w 163" name="T2"/>
                <a:gd fmla="*/ 6 h 59" name="T3"/>
                <a:gd fmla="*/ 96 w 163" name="T4"/>
                <a:gd fmla="*/ 9 h 59" name="T5"/>
                <a:gd fmla="*/ 110 w 163" name="T6"/>
                <a:gd fmla="*/ 13 h 59" name="T7"/>
                <a:gd fmla="*/ 114 w 163" name="T8"/>
                <a:gd fmla="*/ 10 h 59" name="T9"/>
                <a:gd fmla="*/ 115 w 163" name="T10"/>
                <a:gd fmla="*/ 8 h 59" name="T11"/>
                <a:gd fmla="*/ 116 w 163" name="T12"/>
                <a:gd fmla="*/ 4 h 59" name="T13"/>
                <a:gd fmla="*/ 118 w 163" name="T14"/>
                <a:gd fmla="*/ 1 h 59" name="T15"/>
                <a:gd fmla="*/ 121 w 163" name="T16"/>
                <a:gd fmla="*/ 3 h 59" name="T17"/>
                <a:gd fmla="*/ 126 w 163" name="T18"/>
                <a:gd fmla="*/ 8 h 59" name="T19"/>
                <a:gd fmla="*/ 131 w 163" name="T20"/>
                <a:gd fmla="*/ 11 h 59" name="T21"/>
                <a:gd fmla="*/ 136 w 163" name="T22"/>
                <a:gd fmla="*/ 15 h 59" name="T23"/>
                <a:gd fmla="*/ 139 w 163" name="T24"/>
                <a:gd fmla="*/ 19 h 59" name="T25"/>
                <a:gd fmla="*/ 142 w 163" name="T26"/>
                <a:gd fmla="*/ 20 h 59" name="T27"/>
                <a:gd fmla="*/ 148 w 163" name="T28"/>
                <a:gd fmla="*/ 22 h 59" name="T29"/>
                <a:gd fmla="*/ 153 w 163" name="T30"/>
                <a:gd fmla="*/ 26 h 59" name="T31"/>
                <a:gd fmla="*/ 155 w 163" name="T32"/>
                <a:gd fmla="*/ 27 h 59" name="T33"/>
                <a:gd fmla="*/ 161 w 163" name="T34"/>
                <a:gd fmla="*/ 29 h 59" name="T35"/>
                <a:gd fmla="*/ 163 w 163" name="T36"/>
                <a:gd fmla="*/ 38 h 59" name="T37"/>
                <a:gd fmla="*/ 160 w 163" name="T38"/>
                <a:gd fmla="*/ 41 h 59" name="T39"/>
                <a:gd fmla="*/ 160 w 163" name="T40"/>
                <a:gd fmla="*/ 43 h 59" name="T41"/>
                <a:gd fmla="*/ 158 w 163" name="T42"/>
                <a:gd fmla="*/ 46 h 59" name="T43"/>
                <a:gd fmla="*/ 152 w 163" name="T44"/>
                <a:gd fmla="*/ 48 h 59" name="T45"/>
                <a:gd fmla="*/ 147 w 163" name="T46"/>
                <a:gd fmla="*/ 56 h 59" name="T47"/>
                <a:gd fmla="*/ 138 w 163" name="T48"/>
                <a:gd fmla="*/ 57 h 59" name="T49"/>
                <a:gd fmla="*/ 134 w 163" name="T50"/>
                <a:gd fmla="*/ 59 h 59" name="T51"/>
                <a:gd fmla="*/ 126 w 163" name="T52"/>
                <a:gd fmla="*/ 58 h 59" name="T53"/>
                <a:gd fmla="*/ 109 w 163" name="T54"/>
                <a:gd fmla="*/ 56 h 59" name="T55"/>
                <a:gd fmla="*/ 108 w 163" name="T56"/>
                <a:gd fmla="*/ 54 h 59" name="T57"/>
                <a:gd fmla="*/ 107 w 163" name="T58"/>
                <a:gd fmla="*/ 52 h 59" name="T59"/>
                <a:gd fmla="*/ 99 w 163" name="T60"/>
                <a:gd fmla="*/ 49 h 59" name="T61"/>
                <a:gd fmla="*/ 95 w 163" name="T62"/>
                <a:gd fmla="*/ 47 h 59" name="T63"/>
                <a:gd fmla="*/ 87 w 163" name="T64"/>
                <a:gd fmla="*/ 45 h 59" name="T65"/>
                <a:gd fmla="*/ 83 w 163" name="T66"/>
                <a:gd fmla="*/ 44 h 59" name="T67"/>
                <a:gd fmla="*/ 64 w 163" name="T68"/>
                <a:gd fmla="*/ 42 h 59" name="T69"/>
                <a:gd fmla="*/ 54 w 163" name="T70"/>
                <a:gd fmla="*/ 44 h 59" name="T71"/>
                <a:gd fmla="*/ 50 w 163" name="T72"/>
                <a:gd fmla="*/ 45 h 59" name="T73"/>
                <a:gd fmla="*/ 47 w 163" name="T74"/>
                <a:gd fmla="*/ 46 h 59" name="T75"/>
                <a:gd fmla="*/ 45 w 163" name="T76"/>
                <a:gd fmla="*/ 46 h 59" name="T77"/>
                <a:gd fmla="*/ 27 w 163" name="T78"/>
                <a:gd fmla="*/ 48 h 59" name="T79"/>
                <a:gd fmla="*/ 24 w 163" name="T80"/>
                <a:gd fmla="*/ 49 h 59" name="T81"/>
                <a:gd fmla="*/ 8 w 163" name="T82"/>
                <a:gd fmla="*/ 50 h 59" name="T83"/>
                <a:gd fmla="*/ 10 w 163" name="T84"/>
                <a:gd fmla="*/ 45 h 59" name="T85"/>
                <a:gd fmla="*/ 8 w 163" name="T86"/>
                <a:gd fmla="*/ 42 h 59" name="T87"/>
                <a:gd fmla="*/ 8 w 163" name="T88"/>
                <a:gd fmla="*/ 40 h 59" name="T89"/>
                <a:gd fmla="*/ 5 w 163" name="T90"/>
                <a:gd fmla="*/ 37 h 59" name="T91"/>
                <a:gd fmla="*/ 4 w 163" name="T92"/>
                <a:gd fmla="*/ 35 h 59" name="T93"/>
                <a:gd fmla="*/ 2 w 163" name="T94"/>
                <a:gd fmla="*/ 32 h 59" name="T95"/>
                <a:gd fmla="*/ 3 w 163" name="T96"/>
                <a:gd fmla="*/ 29 h 59" name="T97"/>
                <a:gd fmla="*/ 3 w 163" name="T98"/>
                <a:gd fmla="*/ 23 h 59" name="T99"/>
                <a:gd fmla="*/ 14 w 163" name="T100"/>
                <a:gd fmla="*/ 20 h 59" name="T101"/>
                <a:gd fmla="*/ 26 w 163" name="T102"/>
                <a:gd fmla="*/ 18 h 59" name="T103"/>
                <a:gd fmla="*/ 33 w 163" name="T104"/>
                <a:gd fmla="*/ 17 h 59" name="T105"/>
                <a:gd fmla="*/ 36 w 163" name="T106"/>
                <a:gd fmla="*/ 11 h 59" name="T107"/>
                <a:gd fmla="*/ 45 w 163" name="T108"/>
                <a:gd fmla="*/ 11 h 59" name="T109"/>
                <a:gd fmla="*/ 47 w 163" name="T110"/>
                <a:gd fmla="*/ 8 h 59" name="T111"/>
                <a:gd fmla="*/ 55 w 163" name="T112"/>
                <a:gd fmla="*/ 5 h 59" name="T113"/>
                <a:gd fmla="*/ 61 w 163" name="T114"/>
                <a:gd fmla="*/ 7 h 59" name="T115"/>
                <a:gd fmla="*/ 63 w 163" name="T116"/>
                <a:gd fmla="*/ 7 h 59" name="T117"/>
                <a:gd fmla="*/ 65 w 163" name="T118"/>
                <a:gd fmla="*/ 6 h 59" name="T119"/>
                <a:gd fmla="*/ 72 w 163" name="T120"/>
                <a:gd fmla="*/ 4 h 59" name="T121"/>
                <a:gd fmla="*/ 77 w 163" name="T122"/>
                <a:gd fmla="*/ 3 h 5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9" w="163">
                  <a:moveTo>
                    <a:pt x="95" y="3"/>
                  </a:moveTo>
                  <a:cubicBezTo>
                    <a:pt x="95" y="3"/>
                    <a:pt x="95" y="4"/>
                    <a:pt x="95" y="5"/>
                  </a:cubicBezTo>
                  <a:cubicBezTo>
                    <a:pt x="94" y="5"/>
                    <a:pt x="93" y="5"/>
                    <a:pt x="92" y="5"/>
                  </a:cubicBezTo>
                  <a:cubicBezTo>
                    <a:pt x="93" y="6"/>
                    <a:pt x="93" y="6"/>
                    <a:pt x="91" y="6"/>
                  </a:cubicBezTo>
                  <a:cubicBezTo>
                    <a:pt x="92" y="7"/>
                    <a:pt x="91" y="7"/>
                    <a:pt x="91" y="8"/>
                  </a:cubicBezTo>
                  <a:cubicBezTo>
                    <a:pt x="92" y="9"/>
                    <a:pt x="93" y="9"/>
                    <a:pt x="96" y="9"/>
                  </a:cubicBezTo>
                  <a:cubicBezTo>
                    <a:pt x="96" y="11"/>
                    <a:pt x="102" y="10"/>
                    <a:pt x="103" y="12"/>
                  </a:cubicBezTo>
                  <a:cubicBezTo>
                    <a:pt x="105" y="12"/>
                    <a:pt x="108" y="12"/>
                    <a:pt x="110" y="13"/>
                  </a:cubicBezTo>
                  <a:cubicBezTo>
                    <a:pt x="111" y="13"/>
                    <a:pt x="110" y="11"/>
                    <a:pt x="114" y="11"/>
                  </a:cubicBezTo>
                  <a:cubicBezTo>
                    <a:pt x="113" y="11"/>
                    <a:pt x="112" y="10"/>
                    <a:pt x="114" y="10"/>
                  </a:cubicBezTo>
                  <a:cubicBezTo>
                    <a:pt x="115" y="10"/>
                    <a:pt x="113" y="9"/>
                    <a:pt x="114" y="8"/>
                  </a:cubicBezTo>
                  <a:cubicBezTo>
                    <a:pt x="114" y="8"/>
                    <a:pt x="114" y="8"/>
                    <a:pt x="115" y="8"/>
                  </a:cubicBezTo>
                  <a:cubicBezTo>
                    <a:pt x="115" y="7"/>
                    <a:pt x="116" y="7"/>
                    <a:pt x="116" y="6"/>
                  </a:cubicBezTo>
                  <a:cubicBezTo>
                    <a:pt x="115" y="6"/>
                    <a:pt x="114" y="5"/>
                    <a:pt x="116" y="4"/>
                  </a:cubicBezTo>
                  <a:cubicBezTo>
                    <a:pt x="116" y="3"/>
                    <a:pt x="117" y="4"/>
                    <a:pt x="118" y="4"/>
                  </a:cubicBezTo>
                  <a:cubicBezTo>
                    <a:pt x="118" y="3"/>
                    <a:pt x="118" y="2"/>
                    <a:pt x="118" y="1"/>
                  </a:cubicBezTo>
                  <a:cubicBezTo>
                    <a:pt x="121" y="1"/>
                    <a:pt x="119" y="3"/>
                    <a:pt x="120" y="3"/>
                  </a:cubicBezTo>
                  <a:cubicBezTo>
                    <a:pt x="121" y="3"/>
                    <a:pt x="121" y="3"/>
                    <a:pt x="121" y="3"/>
                  </a:cubicBezTo>
                  <a:cubicBezTo>
                    <a:pt x="122" y="4"/>
                    <a:pt x="123" y="5"/>
                    <a:pt x="123" y="5"/>
                  </a:cubicBezTo>
                  <a:cubicBezTo>
                    <a:pt x="124" y="6"/>
                    <a:pt x="127" y="7"/>
                    <a:pt x="126" y="8"/>
                  </a:cubicBezTo>
                  <a:cubicBezTo>
                    <a:pt x="129" y="7"/>
                    <a:pt x="127" y="9"/>
                    <a:pt x="130" y="8"/>
                  </a:cubicBezTo>
                  <a:cubicBezTo>
                    <a:pt x="130" y="9"/>
                    <a:pt x="130" y="11"/>
                    <a:pt x="131" y="11"/>
                  </a:cubicBezTo>
                  <a:cubicBezTo>
                    <a:pt x="133" y="12"/>
                    <a:pt x="131" y="13"/>
                    <a:pt x="132" y="15"/>
                  </a:cubicBezTo>
                  <a:cubicBezTo>
                    <a:pt x="135" y="13"/>
                    <a:pt x="133" y="15"/>
                    <a:pt x="136" y="15"/>
                  </a:cubicBezTo>
                  <a:cubicBezTo>
                    <a:pt x="137" y="15"/>
                    <a:pt x="135" y="16"/>
                    <a:pt x="135" y="16"/>
                  </a:cubicBezTo>
                  <a:cubicBezTo>
                    <a:pt x="137" y="17"/>
                    <a:pt x="140" y="17"/>
                    <a:pt x="139" y="19"/>
                  </a:cubicBezTo>
                  <a:cubicBezTo>
                    <a:pt x="140" y="19"/>
                    <a:pt x="142" y="18"/>
                    <a:pt x="142" y="19"/>
                  </a:cubicBezTo>
                  <a:cubicBezTo>
                    <a:pt x="143" y="19"/>
                    <a:pt x="142" y="19"/>
                    <a:pt x="142" y="20"/>
                  </a:cubicBezTo>
                  <a:cubicBezTo>
                    <a:pt x="143" y="20"/>
                    <a:pt x="144" y="19"/>
                    <a:pt x="144" y="20"/>
                  </a:cubicBezTo>
                  <a:cubicBezTo>
                    <a:pt x="146" y="20"/>
                    <a:pt x="145" y="22"/>
                    <a:pt x="148" y="22"/>
                  </a:cubicBezTo>
                  <a:cubicBezTo>
                    <a:pt x="148" y="23"/>
                    <a:pt x="150" y="24"/>
                    <a:pt x="151" y="25"/>
                  </a:cubicBezTo>
                  <a:cubicBezTo>
                    <a:pt x="152" y="25"/>
                    <a:pt x="152" y="26"/>
                    <a:pt x="153" y="26"/>
                  </a:cubicBezTo>
                  <a:cubicBezTo>
                    <a:pt x="153" y="27"/>
                    <a:pt x="155" y="26"/>
                    <a:pt x="155" y="26"/>
                  </a:cubicBezTo>
                  <a:cubicBezTo>
                    <a:pt x="155" y="27"/>
                    <a:pt x="155" y="27"/>
                    <a:pt x="155" y="27"/>
                  </a:cubicBezTo>
                  <a:cubicBezTo>
                    <a:pt x="156" y="28"/>
                    <a:pt x="158" y="28"/>
                    <a:pt x="157" y="27"/>
                  </a:cubicBezTo>
                  <a:cubicBezTo>
                    <a:pt x="159" y="28"/>
                    <a:pt x="158" y="30"/>
                    <a:pt x="161" y="29"/>
                  </a:cubicBezTo>
                  <a:cubicBezTo>
                    <a:pt x="159" y="31"/>
                    <a:pt x="161" y="33"/>
                    <a:pt x="162" y="35"/>
                  </a:cubicBezTo>
                  <a:cubicBezTo>
                    <a:pt x="162" y="36"/>
                    <a:pt x="161" y="37"/>
                    <a:pt x="163" y="38"/>
                  </a:cubicBezTo>
                  <a:cubicBezTo>
                    <a:pt x="161" y="38"/>
                    <a:pt x="162" y="39"/>
                    <a:pt x="161" y="41"/>
                  </a:cubicBezTo>
                  <a:cubicBezTo>
                    <a:pt x="161" y="41"/>
                    <a:pt x="159" y="41"/>
                    <a:pt x="160" y="41"/>
                  </a:cubicBezTo>
                  <a:cubicBezTo>
                    <a:pt x="160" y="41"/>
                    <a:pt x="161" y="41"/>
                    <a:pt x="161" y="41"/>
                  </a:cubicBezTo>
                  <a:cubicBezTo>
                    <a:pt x="161" y="42"/>
                    <a:pt x="160" y="43"/>
                    <a:pt x="160" y="43"/>
                  </a:cubicBezTo>
                  <a:cubicBezTo>
                    <a:pt x="160" y="43"/>
                    <a:pt x="158" y="43"/>
                    <a:pt x="158" y="43"/>
                  </a:cubicBezTo>
                  <a:cubicBezTo>
                    <a:pt x="158" y="44"/>
                    <a:pt x="160" y="45"/>
                    <a:pt x="158" y="46"/>
                  </a:cubicBezTo>
                  <a:cubicBezTo>
                    <a:pt x="156" y="46"/>
                    <a:pt x="157" y="47"/>
                    <a:pt x="154" y="47"/>
                  </a:cubicBezTo>
                  <a:cubicBezTo>
                    <a:pt x="154" y="48"/>
                    <a:pt x="154" y="48"/>
                    <a:pt x="152" y="48"/>
                  </a:cubicBezTo>
                  <a:cubicBezTo>
                    <a:pt x="153" y="50"/>
                    <a:pt x="151" y="51"/>
                    <a:pt x="151" y="53"/>
                  </a:cubicBezTo>
                  <a:cubicBezTo>
                    <a:pt x="147" y="52"/>
                    <a:pt x="148" y="54"/>
                    <a:pt x="147" y="56"/>
                  </a:cubicBezTo>
                  <a:cubicBezTo>
                    <a:pt x="146" y="55"/>
                    <a:pt x="144" y="55"/>
                    <a:pt x="144" y="56"/>
                  </a:cubicBezTo>
                  <a:cubicBezTo>
                    <a:pt x="144" y="57"/>
                    <a:pt x="140" y="57"/>
                    <a:pt x="138" y="57"/>
                  </a:cubicBezTo>
                  <a:cubicBezTo>
                    <a:pt x="138" y="58"/>
                    <a:pt x="137" y="58"/>
                    <a:pt x="136" y="58"/>
                  </a:cubicBezTo>
                  <a:cubicBezTo>
                    <a:pt x="135" y="59"/>
                    <a:pt x="134" y="58"/>
                    <a:pt x="134" y="59"/>
                  </a:cubicBezTo>
                  <a:cubicBezTo>
                    <a:pt x="132" y="58"/>
                    <a:pt x="131" y="57"/>
                    <a:pt x="128" y="57"/>
                  </a:cubicBezTo>
                  <a:cubicBezTo>
                    <a:pt x="126" y="56"/>
                    <a:pt x="127" y="58"/>
                    <a:pt x="126" y="58"/>
                  </a:cubicBezTo>
                  <a:cubicBezTo>
                    <a:pt x="124" y="59"/>
                    <a:pt x="121" y="58"/>
                    <a:pt x="119" y="59"/>
                  </a:cubicBezTo>
                  <a:cubicBezTo>
                    <a:pt x="116" y="58"/>
                    <a:pt x="113" y="57"/>
                    <a:pt x="109" y="56"/>
                  </a:cubicBezTo>
                  <a:cubicBezTo>
                    <a:pt x="110" y="56"/>
                    <a:pt x="110" y="55"/>
                    <a:pt x="109" y="54"/>
                  </a:cubicBezTo>
                  <a:cubicBezTo>
                    <a:pt x="108" y="54"/>
                    <a:pt x="108" y="54"/>
                    <a:pt x="108" y="54"/>
                  </a:cubicBezTo>
                  <a:cubicBezTo>
                    <a:pt x="108" y="53"/>
                    <a:pt x="108" y="53"/>
                    <a:pt x="108" y="53"/>
                  </a:cubicBezTo>
                  <a:cubicBezTo>
                    <a:pt x="107" y="53"/>
                    <a:pt x="105" y="52"/>
                    <a:pt x="107" y="52"/>
                  </a:cubicBezTo>
                  <a:cubicBezTo>
                    <a:pt x="106" y="52"/>
                    <a:pt x="102" y="51"/>
                    <a:pt x="102" y="52"/>
                  </a:cubicBezTo>
                  <a:cubicBezTo>
                    <a:pt x="100" y="51"/>
                    <a:pt x="100" y="50"/>
                    <a:pt x="99" y="49"/>
                  </a:cubicBezTo>
                  <a:cubicBezTo>
                    <a:pt x="98" y="48"/>
                    <a:pt x="99" y="48"/>
                    <a:pt x="100" y="47"/>
                  </a:cubicBezTo>
                  <a:cubicBezTo>
                    <a:pt x="99" y="47"/>
                    <a:pt x="98" y="47"/>
                    <a:pt x="95" y="47"/>
                  </a:cubicBezTo>
                  <a:cubicBezTo>
                    <a:pt x="93" y="47"/>
                    <a:pt x="93" y="49"/>
                    <a:pt x="89" y="49"/>
                  </a:cubicBezTo>
                  <a:cubicBezTo>
                    <a:pt x="90" y="47"/>
                    <a:pt x="86" y="47"/>
                    <a:pt x="87" y="45"/>
                  </a:cubicBezTo>
                  <a:cubicBezTo>
                    <a:pt x="84" y="45"/>
                    <a:pt x="84" y="44"/>
                    <a:pt x="81" y="45"/>
                  </a:cubicBezTo>
                  <a:cubicBezTo>
                    <a:pt x="81" y="44"/>
                    <a:pt x="82" y="44"/>
                    <a:pt x="83" y="44"/>
                  </a:cubicBezTo>
                  <a:cubicBezTo>
                    <a:pt x="80" y="43"/>
                    <a:pt x="78" y="44"/>
                    <a:pt x="73" y="44"/>
                  </a:cubicBezTo>
                  <a:cubicBezTo>
                    <a:pt x="70" y="43"/>
                    <a:pt x="67" y="43"/>
                    <a:pt x="64" y="42"/>
                  </a:cubicBezTo>
                  <a:cubicBezTo>
                    <a:pt x="62" y="43"/>
                    <a:pt x="59" y="43"/>
                    <a:pt x="58" y="44"/>
                  </a:cubicBezTo>
                  <a:cubicBezTo>
                    <a:pt x="57" y="44"/>
                    <a:pt x="55" y="44"/>
                    <a:pt x="54" y="44"/>
                  </a:cubicBezTo>
                  <a:cubicBezTo>
                    <a:pt x="53" y="44"/>
                    <a:pt x="53" y="44"/>
                    <a:pt x="53" y="44"/>
                  </a:cubicBezTo>
                  <a:cubicBezTo>
                    <a:pt x="51" y="45"/>
                    <a:pt x="52" y="44"/>
                    <a:pt x="50" y="45"/>
                  </a:cubicBezTo>
                  <a:cubicBezTo>
                    <a:pt x="50" y="45"/>
                    <a:pt x="49" y="45"/>
                    <a:pt x="49" y="46"/>
                  </a:cubicBezTo>
                  <a:cubicBezTo>
                    <a:pt x="48" y="45"/>
                    <a:pt x="47" y="44"/>
                    <a:pt x="47" y="46"/>
                  </a:cubicBezTo>
                  <a:cubicBezTo>
                    <a:pt x="46" y="46"/>
                    <a:pt x="46" y="46"/>
                    <a:pt x="45" y="46"/>
                  </a:cubicBezTo>
                  <a:cubicBezTo>
                    <a:pt x="44" y="46"/>
                    <a:pt x="45" y="46"/>
                    <a:pt x="45" y="46"/>
                  </a:cubicBezTo>
                  <a:cubicBezTo>
                    <a:pt x="44" y="47"/>
                    <a:pt x="41" y="47"/>
                    <a:pt x="40" y="48"/>
                  </a:cubicBezTo>
                  <a:cubicBezTo>
                    <a:pt x="38" y="47"/>
                    <a:pt x="32" y="48"/>
                    <a:pt x="27" y="48"/>
                  </a:cubicBezTo>
                  <a:cubicBezTo>
                    <a:pt x="26" y="48"/>
                    <a:pt x="27" y="49"/>
                    <a:pt x="26" y="49"/>
                  </a:cubicBezTo>
                  <a:cubicBezTo>
                    <a:pt x="26" y="49"/>
                    <a:pt x="25" y="49"/>
                    <a:pt x="24" y="49"/>
                  </a:cubicBezTo>
                  <a:cubicBezTo>
                    <a:pt x="24" y="49"/>
                    <a:pt x="23" y="49"/>
                    <a:pt x="21" y="49"/>
                  </a:cubicBezTo>
                  <a:cubicBezTo>
                    <a:pt x="19" y="50"/>
                    <a:pt x="14" y="51"/>
                    <a:pt x="8" y="50"/>
                  </a:cubicBezTo>
                  <a:cubicBezTo>
                    <a:pt x="8" y="49"/>
                    <a:pt x="8" y="47"/>
                    <a:pt x="11" y="47"/>
                  </a:cubicBezTo>
                  <a:cubicBezTo>
                    <a:pt x="10" y="47"/>
                    <a:pt x="12" y="45"/>
                    <a:pt x="10" y="45"/>
                  </a:cubicBezTo>
                  <a:cubicBezTo>
                    <a:pt x="7" y="45"/>
                    <a:pt x="11" y="44"/>
                    <a:pt x="10" y="43"/>
                  </a:cubicBezTo>
                  <a:cubicBezTo>
                    <a:pt x="8" y="42"/>
                    <a:pt x="9" y="44"/>
                    <a:pt x="8" y="42"/>
                  </a:cubicBezTo>
                  <a:cubicBezTo>
                    <a:pt x="7" y="42"/>
                    <a:pt x="8" y="41"/>
                    <a:pt x="8" y="41"/>
                  </a:cubicBezTo>
                  <a:cubicBezTo>
                    <a:pt x="6" y="40"/>
                    <a:pt x="8" y="41"/>
                    <a:pt x="8" y="40"/>
                  </a:cubicBezTo>
                  <a:cubicBezTo>
                    <a:pt x="7" y="39"/>
                    <a:pt x="5" y="38"/>
                    <a:pt x="7" y="38"/>
                  </a:cubicBezTo>
                  <a:cubicBezTo>
                    <a:pt x="7" y="37"/>
                    <a:pt x="5" y="37"/>
                    <a:pt x="5" y="37"/>
                  </a:cubicBezTo>
                  <a:cubicBezTo>
                    <a:pt x="4" y="37"/>
                    <a:pt x="5" y="36"/>
                    <a:pt x="5" y="36"/>
                  </a:cubicBezTo>
                  <a:cubicBezTo>
                    <a:pt x="5" y="36"/>
                    <a:pt x="4" y="35"/>
                    <a:pt x="4" y="35"/>
                  </a:cubicBezTo>
                  <a:cubicBezTo>
                    <a:pt x="2" y="34"/>
                    <a:pt x="4" y="34"/>
                    <a:pt x="4" y="34"/>
                  </a:cubicBezTo>
                  <a:cubicBezTo>
                    <a:pt x="3" y="33"/>
                    <a:pt x="1" y="33"/>
                    <a:pt x="2" y="32"/>
                  </a:cubicBezTo>
                  <a:cubicBezTo>
                    <a:pt x="4" y="32"/>
                    <a:pt x="3" y="30"/>
                    <a:pt x="5" y="30"/>
                  </a:cubicBezTo>
                  <a:cubicBezTo>
                    <a:pt x="5" y="29"/>
                    <a:pt x="3" y="30"/>
                    <a:pt x="3" y="29"/>
                  </a:cubicBezTo>
                  <a:cubicBezTo>
                    <a:pt x="2" y="29"/>
                    <a:pt x="3" y="27"/>
                    <a:pt x="1" y="28"/>
                  </a:cubicBezTo>
                  <a:cubicBezTo>
                    <a:pt x="0" y="26"/>
                    <a:pt x="2" y="25"/>
                    <a:pt x="3" y="23"/>
                  </a:cubicBezTo>
                  <a:cubicBezTo>
                    <a:pt x="4" y="24"/>
                    <a:pt x="7" y="23"/>
                    <a:pt x="8" y="22"/>
                  </a:cubicBezTo>
                  <a:cubicBezTo>
                    <a:pt x="8" y="21"/>
                    <a:pt x="14" y="22"/>
                    <a:pt x="14" y="20"/>
                  </a:cubicBezTo>
                  <a:cubicBezTo>
                    <a:pt x="19" y="20"/>
                    <a:pt x="22" y="19"/>
                    <a:pt x="26" y="19"/>
                  </a:cubicBezTo>
                  <a:cubicBezTo>
                    <a:pt x="28" y="19"/>
                    <a:pt x="27" y="18"/>
                    <a:pt x="26" y="18"/>
                  </a:cubicBezTo>
                  <a:cubicBezTo>
                    <a:pt x="28" y="17"/>
                    <a:pt x="31" y="18"/>
                    <a:pt x="31" y="16"/>
                  </a:cubicBezTo>
                  <a:cubicBezTo>
                    <a:pt x="32" y="16"/>
                    <a:pt x="32" y="17"/>
                    <a:pt x="33" y="17"/>
                  </a:cubicBezTo>
                  <a:cubicBezTo>
                    <a:pt x="36" y="17"/>
                    <a:pt x="33" y="14"/>
                    <a:pt x="36" y="15"/>
                  </a:cubicBezTo>
                  <a:cubicBezTo>
                    <a:pt x="35" y="13"/>
                    <a:pt x="36" y="14"/>
                    <a:pt x="36" y="11"/>
                  </a:cubicBezTo>
                  <a:cubicBezTo>
                    <a:pt x="39" y="11"/>
                    <a:pt x="40" y="12"/>
                    <a:pt x="42" y="12"/>
                  </a:cubicBezTo>
                  <a:cubicBezTo>
                    <a:pt x="43" y="12"/>
                    <a:pt x="43" y="11"/>
                    <a:pt x="45" y="11"/>
                  </a:cubicBezTo>
                  <a:cubicBezTo>
                    <a:pt x="44" y="10"/>
                    <a:pt x="48" y="9"/>
                    <a:pt x="45" y="9"/>
                  </a:cubicBezTo>
                  <a:cubicBezTo>
                    <a:pt x="46" y="9"/>
                    <a:pt x="47" y="9"/>
                    <a:pt x="47" y="8"/>
                  </a:cubicBezTo>
                  <a:cubicBezTo>
                    <a:pt x="50" y="8"/>
                    <a:pt x="48" y="6"/>
                    <a:pt x="52" y="7"/>
                  </a:cubicBezTo>
                  <a:cubicBezTo>
                    <a:pt x="53" y="6"/>
                    <a:pt x="54" y="6"/>
                    <a:pt x="55" y="5"/>
                  </a:cubicBezTo>
                  <a:cubicBezTo>
                    <a:pt x="56" y="6"/>
                    <a:pt x="58" y="6"/>
                    <a:pt x="60" y="6"/>
                  </a:cubicBezTo>
                  <a:cubicBezTo>
                    <a:pt x="58" y="7"/>
                    <a:pt x="60" y="7"/>
                    <a:pt x="61" y="7"/>
                  </a:cubicBezTo>
                  <a:cubicBezTo>
                    <a:pt x="61" y="7"/>
                    <a:pt x="61" y="7"/>
                    <a:pt x="61" y="7"/>
                  </a:cubicBezTo>
                  <a:cubicBezTo>
                    <a:pt x="61" y="8"/>
                    <a:pt x="63" y="7"/>
                    <a:pt x="63" y="7"/>
                  </a:cubicBezTo>
                  <a:cubicBezTo>
                    <a:pt x="63" y="8"/>
                    <a:pt x="64" y="9"/>
                    <a:pt x="67" y="8"/>
                  </a:cubicBezTo>
                  <a:cubicBezTo>
                    <a:pt x="68" y="9"/>
                    <a:pt x="67" y="6"/>
                    <a:pt x="65" y="6"/>
                  </a:cubicBezTo>
                  <a:cubicBezTo>
                    <a:pt x="66" y="6"/>
                    <a:pt x="67" y="6"/>
                    <a:pt x="68" y="5"/>
                  </a:cubicBezTo>
                  <a:cubicBezTo>
                    <a:pt x="68" y="4"/>
                    <a:pt x="69" y="4"/>
                    <a:pt x="72" y="4"/>
                  </a:cubicBezTo>
                  <a:cubicBezTo>
                    <a:pt x="72" y="2"/>
                    <a:pt x="73" y="2"/>
                    <a:pt x="75" y="2"/>
                  </a:cubicBezTo>
                  <a:cubicBezTo>
                    <a:pt x="73" y="3"/>
                    <a:pt x="74" y="3"/>
                    <a:pt x="77" y="3"/>
                  </a:cubicBezTo>
                  <a:cubicBezTo>
                    <a:pt x="81" y="0"/>
                    <a:pt x="89" y="3"/>
                    <a:pt x="95"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20" name="Freeform 112"/>
          <p:cNvSpPr/>
          <p:nvPr/>
        </p:nvSpPr>
        <p:spPr bwMode="auto">
          <a:xfrm flipH="1">
            <a:off x="3046784" y="2395031"/>
            <a:ext cx="424468"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221" name="组合 220"/>
          <p:cNvGrpSpPr/>
          <p:nvPr/>
        </p:nvGrpSpPr>
        <p:grpSpPr>
          <a:xfrm>
            <a:off x="3393868" y="3883531"/>
            <a:ext cx="151638" cy="115148"/>
            <a:chOff x="4256395" y="1390959"/>
            <a:chExt cx="631210" cy="631208"/>
          </a:xfrm>
        </p:grpSpPr>
        <p:sp>
          <p:nvSpPr>
            <p:cNvPr id="222" name="椭圆 221"/>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椭圆 222"/>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24" name="直接连接符 223"/>
          <p:cNvCxnSpPr/>
          <p:nvPr/>
        </p:nvCxnSpPr>
        <p:spPr>
          <a:xfrm flipH="1" flipV="1">
            <a:off x="3466512" y="2755071"/>
            <a:ext cx="0" cy="1184856"/>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25" name="矩形 224"/>
          <p:cNvSpPr/>
          <p:nvPr/>
        </p:nvSpPr>
        <p:spPr>
          <a:xfrm>
            <a:off x="3061611" y="2413243"/>
            <a:ext cx="392430" cy="365760"/>
          </a:xfrm>
          <a:prstGeom prst="rect">
            <a:avLst/>
          </a:prstGeom>
          <a:noFill/>
        </p:spPr>
        <p:txBody>
          <a:bodyPr wrap="none">
            <a:spAutoFit/>
          </a:bodyPr>
          <a:lstStyle/>
          <a:p>
            <a:pPr algn="ctr"/>
            <a:r>
              <a:rPr altLang="zh-CN" lang="en-US" smtClean="0">
                <a:ln w="6350">
                  <a:noFill/>
                </a:ln>
                <a:solidFill>
                  <a:schemeClr val="bg1"/>
                </a:solidFill>
                <a:latin charset="0" pitchFamily="34" typeface="Impact"/>
                <a:ea charset="-122" pitchFamily="34" typeface="微软雅黑"/>
              </a:rPr>
              <a:t>01</a:t>
            </a:r>
          </a:p>
        </p:txBody>
      </p:sp>
      <p:sp>
        <p:nvSpPr>
          <p:cNvPr id="226" name="Rectangle 66"/>
          <p:cNvSpPr>
            <a:spLocks noChangeArrowheads="1"/>
          </p:cNvSpPr>
          <p:nvPr/>
        </p:nvSpPr>
        <p:spPr bwMode="auto">
          <a:xfrm>
            <a:off x="1790769" y="2363122"/>
            <a:ext cx="1172314"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a:t>
            </a:r>
          </a:p>
        </p:txBody>
      </p:sp>
      <p:sp>
        <p:nvSpPr>
          <p:cNvPr id="227" name="Freeform 112"/>
          <p:cNvSpPr/>
          <p:nvPr/>
        </p:nvSpPr>
        <p:spPr bwMode="auto">
          <a:xfrm>
            <a:off x="4032101" y="1786488"/>
            <a:ext cx="400050"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228" name="组合 227"/>
          <p:cNvGrpSpPr/>
          <p:nvPr/>
        </p:nvGrpSpPr>
        <p:grpSpPr>
          <a:xfrm>
            <a:off x="3965910" y="4429631"/>
            <a:ext cx="151638" cy="115148"/>
            <a:chOff x="4256395" y="1390959"/>
            <a:chExt cx="631210" cy="631208"/>
          </a:xfrm>
        </p:grpSpPr>
        <p:sp>
          <p:nvSpPr>
            <p:cNvPr id="229" name="椭圆 228"/>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椭圆 229"/>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31" name="直接连接符 230"/>
          <p:cNvCxnSpPr/>
          <p:nvPr/>
        </p:nvCxnSpPr>
        <p:spPr>
          <a:xfrm flipH="1" flipV="1">
            <a:off x="4038554" y="2034991"/>
            <a:ext cx="0" cy="2451038"/>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32" name="矩形 231"/>
          <p:cNvSpPr/>
          <p:nvPr/>
        </p:nvSpPr>
        <p:spPr>
          <a:xfrm>
            <a:off x="4027352" y="1804700"/>
            <a:ext cx="419417" cy="365760"/>
          </a:xfrm>
          <a:prstGeom prst="rect">
            <a:avLst/>
          </a:prstGeom>
        </p:spPr>
        <p:txBody>
          <a:bodyPr wrap="none">
            <a:spAutoFit/>
          </a:bodyPr>
          <a:lstStyle/>
          <a:p>
            <a:pPr algn="ctr"/>
            <a:r>
              <a:rPr altLang="zh-CN" lang="en-US" smtClean="0">
                <a:ln w="6350">
                  <a:noFill/>
                </a:ln>
                <a:solidFill>
                  <a:schemeClr val="bg1"/>
                </a:solidFill>
                <a:latin charset="0" pitchFamily="34" typeface="Impact"/>
                <a:ea charset="-122" pitchFamily="34" typeface="微软雅黑"/>
              </a:rPr>
              <a:t>02</a:t>
            </a:r>
          </a:p>
        </p:txBody>
      </p:sp>
      <p:sp>
        <p:nvSpPr>
          <p:cNvPr id="233" name="Rectangle 66"/>
          <p:cNvSpPr>
            <a:spLocks noChangeArrowheads="1"/>
          </p:cNvSpPr>
          <p:nvPr/>
        </p:nvSpPr>
        <p:spPr bwMode="auto">
          <a:xfrm>
            <a:off x="4537308" y="1746959"/>
            <a:ext cx="1164381"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a:t>
            </a:r>
          </a:p>
        </p:txBody>
      </p:sp>
      <p:sp>
        <p:nvSpPr>
          <p:cNvPr id="234" name="Freeform 112"/>
          <p:cNvSpPr/>
          <p:nvPr/>
        </p:nvSpPr>
        <p:spPr bwMode="auto">
          <a:xfrm>
            <a:off x="6951151" y="1539984"/>
            <a:ext cx="400050"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235" name="组合 234"/>
          <p:cNvGrpSpPr/>
          <p:nvPr/>
        </p:nvGrpSpPr>
        <p:grpSpPr>
          <a:xfrm>
            <a:off x="6884960" y="4504705"/>
            <a:ext cx="151638" cy="115148"/>
            <a:chOff x="4256395" y="1390959"/>
            <a:chExt cx="631210" cy="631208"/>
          </a:xfrm>
        </p:grpSpPr>
        <p:sp>
          <p:nvSpPr>
            <p:cNvPr id="236" name="椭圆 235"/>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7" name="椭圆 236"/>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38" name="直接连接符 237"/>
          <p:cNvCxnSpPr/>
          <p:nvPr/>
        </p:nvCxnSpPr>
        <p:spPr>
          <a:xfrm flipH="1" flipV="1">
            <a:off x="6957604" y="1860495"/>
            <a:ext cx="0" cy="2700608"/>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39" name="矩形 238"/>
          <p:cNvSpPr/>
          <p:nvPr/>
        </p:nvSpPr>
        <p:spPr>
          <a:xfrm>
            <a:off x="6946402" y="1558196"/>
            <a:ext cx="419417" cy="365760"/>
          </a:xfrm>
          <a:prstGeom prst="rect">
            <a:avLst/>
          </a:prstGeom>
        </p:spPr>
        <p:txBody>
          <a:bodyPr wrap="none">
            <a:spAutoFit/>
          </a:bodyPr>
          <a:lstStyle/>
          <a:p>
            <a:pPr algn="ctr"/>
            <a:r>
              <a:rPr altLang="zh-CN" lang="en-US" smtClean="0">
                <a:ln w="6350">
                  <a:noFill/>
                </a:ln>
                <a:solidFill>
                  <a:schemeClr val="bg1"/>
                </a:solidFill>
                <a:latin charset="0" pitchFamily="34" typeface="Impact"/>
                <a:ea charset="-122" pitchFamily="34" typeface="微软雅黑"/>
              </a:rPr>
              <a:t>04</a:t>
            </a:r>
          </a:p>
        </p:txBody>
      </p:sp>
      <p:sp>
        <p:nvSpPr>
          <p:cNvPr id="240" name="Rectangle 66"/>
          <p:cNvSpPr>
            <a:spLocks noChangeArrowheads="1"/>
          </p:cNvSpPr>
          <p:nvPr/>
        </p:nvSpPr>
        <p:spPr bwMode="auto">
          <a:xfrm>
            <a:off x="7456358" y="1500455"/>
            <a:ext cx="1175171"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a:t>
            </a:r>
          </a:p>
        </p:txBody>
      </p:sp>
      <p:sp>
        <p:nvSpPr>
          <p:cNvPr id="241" name="Freeform 112"/>
          <p:cNvSpPr/>
          <p:nvPr/>
        </p:nvSpPr>
        <p:spPr bwMode="auto">
          <a:xfrm flipH="1">
            <a:off x="5988506" y="2682270"/>
            <a:ext cx="424468" cy="404813"/>
          </a:xfrm>
          <a:custGeom>
            <a:gdLst>
              <a:gd fmla="*/ 72 w 107" name="T0"/>
              <a:gd fmla="*/ 0 h 108" name="T1"/>
              <a:gd fmla="*/ 37 w 107" name="T2"/>
              <a:gd fmla="*/ 0 h 108" name="T3"/>
              <a:gd fmla="*/ 35 w 107" name="T4"/>
              <a:gd fmla="*/ 0 h 108" name="T5"/>
              <a:gd fmla="*/ 0 w 107" name="T6"/>
              <a:gd fmla="*/ 35 h 108" name="T7"/>
              <a:gd fmla="*/ 0 w 107" name="T8"/>
              <a:gd fmla="*/ 58 h 108" name="T9"/>
              <a:gd fmla="*/ 0 w 107" name="T10"/>
              <a:gd fmla="*/ 73 h 108" name="T11"/>
              <a:gd fmla="*/ 0 w 107" name="T12"/>
              <a:gd fmla="*/ 108 h 108" name="T13"/>
              <a:gd fmla="*/ 35 w 107" name="T14"/>
              <a:gd fmla="*/ 108 h 108" name="T15"/>
              <a:gd fmla="*/ 70 w 107" name="T16"/>
              <a:gd fmla="*/ 108 h 108" name="T17"/>
              <a:gd fmla="*/ 72 w 107" name="T18"/>
              <a:gd fmla="*/ 108 h 108" name="T19"/>
              <a:gd fmla="*/ 107 w 107" name="T20"/>
              <a:gd fmla="*/ 73 h 108" name="T21"/>
              <a:gd fmla="*/ 107 w 107" name="T22"/>
              <a:gd fmla="*/ 51 h 108" name="T23"/>
              <a:gd fmla="*/ 107 w 107" name="T24"/>
              <a:gd fmla="*/ 35 h 108" name="T25"/>
              <a:gd fmla="*/ 107 w 107" name="T26"/>
              <a:gd fmla="*/ 0 h 108" name="T27"/>
              <a:gd fmla="*/ 72 w 107" name="T28"/>
              <a:gd fmla="*/ 0 h 10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8" w="107">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37B0E8"/>
          </a:solidFill>
          <a:ln cap="flat" w="6350">
            <a:solidFill>
              <a:schemeClr val="bg1"/>
            </a:solidFill>
            <a:prstDash val="solid"/>
            <a:miter lim="800000"/>
          </a:ln>
        </p:spPr>
        <p:txBody>
          <a:bodyPr anchor="t" anchorCtr="0" bIns="45720" compatLnSpc="1" lIns="91440" numCol="1" rIns="91440" tIns="45720" vert="horz" wrap="square"/>
          <a:lstStyle/>
          <a:p>
            <a:endParaRPr altLang="en-US" lang="zh-CN"/>
          </a:p>
        </p:txBody>
      </p:sp>
      <p:grpSp>
        <p:nvGrpSpPr>
          <p:cNvPr id="242" name="组合 241"/>
          <p:cNvGrpSpPr/>
          <p:nvPr/>
        </p:nvGrpSpPr>
        <p:grpSpPr>
          <a:xfrm>
            <a:off x="6329717" y="4138463"/>
            <a:ext cx="151638" cy="115148"/>
            <a:chOff x="4256395" y="1390959"/>
            <a:chExt cx="631210" cy="631208"/>
          </a:xfrm>
        </p:grpSpPr>
        <p:sp>
          <p:nvSpPr>
            <p:cNvPr id="243" name="椭圆 242"/>
            <p:cNvSpPr/>
            <p:nvPr/>
          </p:nvSpPr>
          <p:spPr>
            <a:xfrm>
              <a:off x="4256395" y="1390959"/>
              <a:ext cx="631210" cy="631208"/>
            </a:xfrm>
            <a:prstGeom prst="ellipse">
              <a:avLst/>
            </a:prstGeom>
            <a:noFill/>
            <a:ln w="6350">
              <a:solidFill>
                <a:srgbClr val="1D93D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4" name="椭圆 243"/>
            <p:cNvSpPr/>
            <p:nvPr/>
          </p:nvSpPr>
          <p:spPr>
            <a:xfrm>
              <a:off x="4382664" y="1517228"/>
              <a:ext cx="378672" cy="378670"/>
            </a:xfrm>
            <a:prstGeom prst="ellipse">
              <a:avLst/>
            </a:prstGeom>
            <a:solidFill>
              <a:srgbClr val="1D9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45" name="直接连接符 244"/>
          <p:cNvCxnSpPr/>
          <p:nvPr/>
        </p:nvCxnSpPr>
        <p:spPr>
          <a:xfrm flipH="1" flipV="1">
            <a:off x="6404163" y="2955895"/>
            <a:ext cx="0" cy="1239336"/>
          </a:xfrm>
          <a:prstGeom prst="line">
            <a:avLst/>
          </a:prstGeom>
          <a:ln w="6350">
            <a:solidFill>
              <a:srgbClr val="37B0E8"/>
            </a:solidFill>
          </a:ln>
        </p:spPr>
        <p:style>
          <a:lnRef idx="1">
            <a:schemeClr val="accent1"/>
          </a:lnRef>
          <a:fillRef idx="0">
            <a:schemeClr val="accent1"/>
          </a:fillRef>
          <a:effectRef idx="0">
            <a:schemeClr val="accent1"/>
          </a:effectRef>
          <a:fontRef idx="minor">
            <a:schemeClr val="tx1"/>
          </a:fontRef>
        </p:style>
      </p:cxnSp>
      <p:sp>
        <p:nvSpPr>
          <p:cNvPr id="246" name="矩形 245"/>
          <p:cNvSpPr/>
          <p:nvPr/>
        </p:nvSpPr>
        <p:spPr>
          <a:xfrm>
            <a:off x="5986664" y="2700482"/>
            <a:ext cx="425767" cy="365760"/>
          </a:xfrm>
          <a:prstGeom prst="rect">
            <a:avLst/>
          </a:prstGeom>
        </p:spPr>
        <p:txBody>
          <a:bodyPr wrap="none">
            <a:spAutoFit/>
          </a:bodyPr>
          <a:lstStyle/>
          <a:p>
            <a:pPr algn="ctr"/>
            <a:r>
              <a:rPr altLang="zh-CN" lang="en-US" smtClean="0">
                <a:ln w="6350">
                  <a:noFill/>
                </a:ln>
                <a:solidFill>
                  <a:schemeClr val="bg1"/>
                </a:solidFill>
                <a:latin charset="0" pitchFamily="34" typeface="Impact"/>
                <a:ea charset="-122" pitchFamily="34" typeface="微软雅黑"/>
              </a:rPr>
              <a:t>03</a:t>
            </a:r>
          </a:p>
        </p:txBody>
      </p:sp>
      <p:sp>
        <p:nvSpPr>
          <p:cNvPr id="247" name="Rectangle 66"/>
          <p:cNvSpPr>
            <a:spLocks noChangeArrowheads="1"/>
          </p:cNvSpPr>
          <p:nvPr/>
        </p:nvSpPr>
        <p:spPr bwMode="auto">
          <a:xfrm>
            <a:off x="4674577" y="2650361"/>
            <a:ext cx="1223878"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a:t>
            </a:r>
          </a:p>
        </p:txBody>
      </p:sp>
      <p:sp>
        <p:nvSpPr>
          <p:cNvPr id="252" name="矩形 251"/>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253" name="矩形 252"/>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254" name="矩形 253"/>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255" name="矩形 254"/>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257"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258" name="矩形 257"/>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12"/>
                                        </p:tgtEl>
                                        <p:attrNameLst>
                                          <p:attrName>style.visibility</p:attrName>
                                        </p:attrNameLst>
                                      </p:cBhvr>
                                      <p:to>
                                        <p:strVal val="visible"/>
                                      </p:to>
                                    </p:set>
                                    <p:anim calcmode="lin" valueType="num">
                                      <p:cBhvr additive="base">
                                        <p:cTn dur="500" fill="hold" id="7"/>
                                        <p:tgtEl>
                                          <p:spTgt spid="112"/>
                                        </p:tgtEl>
                                        <p:attrNameLst>
                                          <p:attrName>ppt_x</p:attrName>
                                        </p:attrNameLst>
                                      </p:cBhvr>
                                      <p:tavLst>
                                        <p:tav tm="0">
                                          <p:val>
                                            <p:strVal val="#ppt_x"/>
                                          </p:val>
                                        </p:tav>
                                        <p:tav tm="100000">
                                          <p:val>
                                            <p:strVal val="#ppt_x"/>
                                          </p:val>
                                        </p:tav>
                                      </p:tavLst>
                                    </p:anim>
                                    <p:anim calcmode="lin" valueType="num">
                                      <p:cBhvr additive="base">
                                        <p:cTn dur="500" fill="hold" id="8"/>
                                        <p:tgtEl>
                                          <p:spTgt spid="112"/>
                                        </p:tgtEl>
                                        <p:attrNameLst>
                                          <p:attrName>ppt_y</p:attrName>
                                        </p:attrNameLst>
                                      </p:cBhvr>
                                      <p:tavLst>
                                        <p:tav tm="0">
                                          <p:val>
                                            <p:strVal val="1+#ppt_h/2"/>
                                          </p:val>
                                        </p:tav>
                                        <p:tav tm="100000">
                                          <p:val>
                                            <p:strVal val="#ppt_y"/>
                                          </p:val>
                                        </p:tav>
                                      </p:tavLst>
                                    </p:anim>
                                  </p:childTnLst>
                                </p:cTn>
                              </p:par>
                              <p:par>
                                <p:cTn fill="hold" id="9" nodeType="withEffect" presetClass="entr" presetID="23" presetSubtype="16">
                                  <p:stCondLst>
                                    <p:cond delay="500"/>
                                  </p:stCondLst>
                                  <p:childTnLst>
                                    <p:set>
                                      <p:cBhvr>
                                        <p:cTn dur="1" fill="hold" id="10">
                                          <p:stCondLst>
                                            <p:cond delay="0"/>
                                          </p:stCondLst>
                                        </p:cTn>
                                        <p:tgtEl>
                                          <p:spTgt spid="221"/>
                                        </p:tgtEl>
                                        <p:attrNameLst>
                                          <p:attrName>style.visibility</p:attrName>
                                        </p:attrNameLst>
                                      </p:cBhvr>
                                      <p:to>
                                        <p:strVal val="visible"/>
                                      </p:to>
                                    </p:set>
                                    <p:anim calcmode="lin" valueType="num">
                                      <p:cBhvr>
                                        <p:cTn dur="500" fill="hold" id="11"/>
                                        <p:tgtEl>
                                          <p:spTgt spid="221"/>
                                        </p:tgtEl>
                                        <p:attrNameLst>
                                          <p:attrName>ppt_w</p:attrName>
                                        </p:attrNameLst>
                                      </p:cBhvr>
                                      <p:tavLst>
                                        <p:tav tm="0">
                                          <p:val>
                                            <p:fltVal val="0"/>
                                          </p:val>
                                        </p:tav>
                                        <p:tav tm="100000">
                                          <p:val>
                                            <p:strVal val="#ppt_w"/>
                                          </p:val>
                                        </p:tav>
                                      </p:tavLst>
                                    </p:anim>
                                    <p:anim calcmode="lin" valueType="num">
                                      <p:cBhvr>
                                        <p:cTn dur="500" fill="hold" id="12"/>
                                        <p:tgtEl>
                                          <p:spTgt spid="221"/>
                                        </p:tgtEl>
                                        <p:attrNameLst>
                                          <p:attrName>ppt_h</p:attrName>
                                        </p:attrNameLst>
                                      </p:cBhvr>
                                      <p:tavLst>
                                        <p:tav tm="0">
                                          <p:val>
                                            <p:fltVal val="0"/>
                                          </p:val>
                                        </p:tav>
                                        <p:tav tm="100000">
                                          <p:val>
                                            <p:strVal val="#ppt_h"/>
                                          </p:val>
                                        </p:tav>
                                      </p:tavLst>
                                    </p:anim>
                                  </p:childTnLst>
                                </p:cTn>
                              </p:par>
                              <p:par>
                                <p:cTn fill="hold" id="13" nodeType="withEffect" presetClass="entr" presetID="22" presetSubtype="4">
                                  <p:stCondLst>
                                    <p:cond delay="1000"/>
                                  </p:stCondLst>
                                  <p:childTnLst>
                                    <p:set>
                                      <p:cBhvr>
                                        <p:cTn dur="1" fill="hold" id="14">
                                          <p:stCondLst>
                                            <p:cond delay="0"/>
                                          </p:stCondLst>
                                        </p:cTn>
                                        <p:tgtEl>
                                          <p:spTgt spid="224"/>
                                        </p:tgtEl>
                                        <p:attrNameLst>
                                          <p:attrName>style.visibility</p:attrName>
                                        </p:attrNameLst>
                                      </p:cBhvr>
                                      <p:to>
                                        <p:strVal val="visible"/>
                                      </p:to>
                                    </p:set>
                                    <p:animEffect filter="wipe(down)" transition="in">
                                      <p:cBhvr>
                                        <p:cTn dur="500" id="15"/>
                                        <p:tgtEl>
                                          <p:spTgt spid="224"/>
                                        </p:tgtEl>
                                      </p:cBhvr>
                                    </p:animEffect>
                                  </p:childTnLst>
                                </p:cTn>
                              </p:par>
                              <p:par>
                                <p:cTn fill="hold" grpId="0" id="16" nodeType="withEffect" presetClass="entr" presetID="55" presetSubtype="0">
                                  <p:stCondLst>
                                    <p:cond delay="1500"/>
                                  </p:stCondLst>
                                  <p:childTnLst>
                                    <p:set>
                                      <p:cBhvr>
                                        <p:cTn dur="1" fill="hold" id="17">
                                          <p:stCondLst>
                                            <p:cond delay="0"/>
                                          </p:stCondLst>
                                        </p:cTn>
                                        <p:tgtEl>
                                          <p:spTgt spid="226"/>
                                        </p:tgtEl>
                                        <p:attrNameLst>
                                          <p:attrName>style.visibility</p:attrName>
                                        </p:attrNameLst>
                                      </p:cBhvr>
                                      <p:to>
                                        <p:strVal val="visible"/>
                                      </p:to>
                                    </p:set>
                                    <p:anim calcmode="lin" valueType="num">
                                      <p:cBhvr>
                                        <p:cTn dur="500" fill="hold" id="18"/>
                                        <p:tgtEl>
                                          <p:spTgt spid="226"/>
                                        </p:tgtEl>
                                        <p:attrNameLst>
                                          <p:attrName>ppt_w</p:attrName>
                                        </p:attrNameLst>
                                      </p:cBhvr>
                                      <p:tavLst>
                                        <p:tav tm="0">
                                          <p:val>
                                            <p:strVal val="#ppt_w*0.70"/>
                                          </p:val>
                                        </p:tav>
                                        <p:tav tm="100000">
                                          <p:val>
                                            <p:strVal val="#ppt_w"/>
                                          </p:val>
                                        </p:tav>
                                      </p:tavLst>
                                    </p:anim>
                                    <p:anim calcmode="lin" valueType="num">
                                      <p:cBhvr>
                                        <p:cTn dur="500" fill="hold" id="19"/>
                                        <p:tgtEl>
                                          <p:spTgt spid="226"/>
                                        </p:tgtEl>
                                        <p:attrNameLst>
                                          <p:attrName>ppt_h</p:attrName>
                                        </p:attrNameLst>
                                      </p:cBhvr>
                                      <p:tavLst>
                                        <p:tav tm="0">
                                          <p:val>
                                            <p:strVal val="#ppt_h"/>
                                          </p:val>
                                        </p:tav>
                                        <p:tav tm="100000">
                                          <p:val>
                                            <p:strVal val="#ppt_h"/>
                                          </p:val>
                                        </p:tav>
                                      </p:tavLst>
                                    </p:anim>
                                    <p:animEffect filter="fade" transition="in">
                                      <p:cBhvr>
                                        <p:cTn dur="500" id="20"/>
                                        <p:tgtEl>
                                          <p:spTgt spid="226"/>
                                        </p:tgtEl>
                                      </p:cBhvr>
                                    </p:animEffect>
                                  </p:childTnLst>
                                </p:cTn>
                              </p:par>
                              <p:par>
                                <p:cTn fill="hold" grpId="0" id="21" nodeType="withEffect" presetClass="entr" presetID="47" presetSubtype="0">
                                  <p:stCondLst>
                                    <p:cond delay="1500"/>
                                  </p:stCondLst>
                                  <p:childTnLst>
                                    <p:set>
                                      <p:cBhvr>
                                        <p:cTn dur="1" fill="hold" id="22">
                                          <p:stCondLst>
                                            <p:cond delay="0"/>
                                          </p:stCondLst>
                                        </p:cTn>
                                        <p:tgtEl>
                                          <p:spTgt spid="220"/>
                                        </p:tgtEl>
                                        <p:attrNameLst>
                                          <p:attrName>style.visibility</p:attrName>
                                        </p:attrNameLst>
                                      </p:cBhvr>
                                      <p:to>
                                        <p:strVal val="visible"/>
                                      </p:to>
                                    </p:set>
                                    <p:animEffect filter="fade" transition="in">
                                      <p:cBhvr>
                                        <p:cTn dur="500" id="23"/>
                                        <p:tgtEl>
                                          <p:spTgt spid="220"/>
                                        </p:tgtEl>
                                      </p:cBhvr>
                                    </p:animEffect>
                                    <p:anim calcmode="lin" valueType="num">
                                      <p:cBhvr>
                                        <p:cTn dur="500" fill="hold" id="24"/>
                                        <p:tgtEl>
                                          <p:spTgt spid="220"/>
                                        </p:tgtEl>
                                        <p:attrNameLst>
                                          <p:attrName>ppt_x</p:attrName>
                                        </p:attrNameLst>
                                      </p:cBhvr>
                                      <p:tavLst>
                                        <p:tav tm="0">
                                          <p:val>
                                            <p:strVal val="#ppt_x"/>
                                          </p:val>
                                        </p:tav>
                                        <p:tav tm="100000">
                                          <p:val>
                                            <p:strVal val="#ppt_x"/>
                                          </p:val>
                                        </p:tav>
                                      </p:tavLst>
                                    </p:anim>
                                    <p:anim calcmode="lin" valueType="num">
                                      <p:cBhvr>
                                        <p:cTn dur="500" fill="hold" id="25"/>
                                        <p:tgtEl>
                                          <p:spTgt spid="220"/>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1500"/>
                                  </p:stCondLst>
                                  <p:childTnLst>
                                    <p:set>
                                      <p:cBhvr>
                                        <p:cTn dur="1" fill="hold" id="27">
                                          <p:stCondLst>
                                            <p:cond delay="0"/>
                                          </p:stCondLst>
                                        </p:cTn>
                                        <p:tgtEl>
                                          <p:spTgt spid="225"/>
                                        </p:tgtEl>
                                        <p:attrNameLst>
                                          <p:attrName>style.visibility</p:attrName>
                                        </p:attrNameLst>
                                      </p:cBhvr>
                                      <p:to>
                                        <p:strVal val="visible"/>
                                      </p:to>
                                    </p:set>
                                    <p:animEffect filter="fade" transition="in">
                                      <p:cBhvr>
                                        <p:cTn dur="500" id="28"/>
                                        <p:tgtEl>
                                          <p:spTgt spid="225"/>
                                        </p:tgtEl>
                                      </p:cBhvr>
                                    </p:animEffect>
                                    <p:anim calcmode="lin" valueType="num">
                                      <p:cBhvr>
                                        <p:cTn dur="500" fill="hold" id="29"/>
                                        <p:tgtEl>
                                          <p:spTgt spid="225"/>
                                        </p:tgtEl>
                                        <p:attrNameLst>
                                          <p:attrName>ppt_x</p:attrName>
                                        </p:attrNameLst>
                                      </p:cBhvr>
                                      <p:tavLst>
                                        <p:tav tm="0">
                                          <p:val>
                                            <p:strVal val="#ppt_x"/>
                                          </p:val>
                                        </p:tav>
                                        <p:tav tm="100000">
                                          <p:val>
                                            <p:strVal val="#ppt_x"/>
                                          </p:val>
                                        </p:tav>
                                      </p:tavLst>
                                    </p:anim>
                                    <p:anim calcmode="lin" valueType="num">
                                      <p:cBhvr>
                                        <p:cTn dur="500" fill="hold" id="30"/>
                                        <p:tgtEl>
                                          <p:spTgt spid="225"/>
                                        </p:tgtEl>
                                        <p:attrNameLst>
                                          <p:attrName>ppt_y</p:attrName>
                                        </p:attrNameLst>
                                      </p:cBhvr>
                                      <p:tavLst>
                                        <p:tav tm="0">
                                          <p:val>
                                            <p:strVal val="#ppt_y-.1"/>
                                          </p:val>
                                        </p:tav>
                                        <p:tav tm="100000">
                                          <p:val>
                                            <p:strVal val="#ppt_y"/>
                                          </p:val>
                                        </p:tav>
                                      </p:tavLst>
                                    </p:anim>
                                  </p:childTnLst>
                                </p:cTn>
                              </p:par>
                              <p:par>
                                <p:cTn fill="hold" id="31" nodeType="withEffect" presetClass="entr" presetID="23" presetSubtype="16">
                                  <p:stCondLst>
                                    <p:cond delay="500"/>
                                  </p:stCondLst>
                                  <p:childTnLst>
                                    <p:set>
                                      <p:cBhvr>
                                        <p:cTn dur="1" fill="hold" id="32">
                                          <p:stCondLst>
                                            <p:cond delay="0"/>
                                          </p:stCondLst>
                                        </p:cTn>
                                        <p:tgtEl>
                                          <p:spTgt spid="228"/>
                                        </p:tgtEl>
                                        <p:attrNameLst>
                                          <p:attrName>style.visibility</p:attrName>
                                        </p:attrNameLst>
                                      </p:cBhvr>
                                      <p:to>
                                        <p:strVal val="visible"/>
                                      </p:to>
                                    </p:set>
                                    <p:anim calcmode="lin" valueType="num">
                                      <p:cBhvr>
                                        <p:cTn dur="500" fill="hold" id="33"/>
                                        <p:tgtEl>
                                          <p:spTgt spid="228"/>
                                        </p:tgtEl>
                                        <p:attrNameLst>
                                          <p:attrName>ppt_w</p:attrName>
                                        </p:attrNameLst>
                                      </p:cBhvr>
                                      <p:tavLst>
                                        <p:tav tm="0">
                                          <p:val>
                                            <p:fltVal val="0"/>
                                          </p:val>
                                        </p:tav>
                                        <p:tav tm="100000">
                                          <p:val>
                                            <p:strVal val="#ppt_w"/>
                                          </p:val>
                                        </p:tav>
                                      </p:tavLst>
                                    </p:anim>
                                    <p:anim calcmode="lin" valueType="num">
                                      <p:cBhvr>
                                        <p:cTn dur="500" fill="hold" id="34"/>
                                        <p:tgtEl>
                                          <p:spTgt spid="228"/>
                                        </p:tgtEl>
                                        <p:attrNameLst>
                                          <p:attrName>ppt_h</p:attrName>
                                        </p:attrNameLst>
                                      </p:cBhvr>
                                      <p:tavLst>
                                        <p:tav tm="0">
                                          <p:val>
                                            <p:fltVal val="0"/>
                                          </p:val>
                                        </p:tav>
                                        <p:tav tm="100000">
                                          <p:val>
                                            <p:strVal val="#ppt_h"/>
                                          </p:val>
                                        </p:tav>
                                      </p:tavLst>
                                    </p:anim>
                                  </p:childTnLst>
                                </p:cTn>
                              </p:par>
                              <p:par>
                                <p:cTn fill="hold" id="35" nodeType="withEffect" presetClass="entr" presetID="22" presetSubtype="4">
                                  <p:stCondLst>
                                    <p:cond delay="1000"/>
                                  </p:stCondLst>
                                  <p:childTnLst>
                                    <p:set>
                                      <p:cBhvr>
                                        <p:cTn dur="1" fill="hold" id="36">
                                          <p:stCondLst>
                                            <p:cond delay="0"/>
                                          </p:stCondLst>
                                        </p:cTn>
                                        <p:tgtEl>
                                          <p:spTgt spid="231"/>
                                        </p:tgtEl>
                                        <p:attrNameLst>
                                          <p:attrName>style.visibility</p:attrName>
                                        </p:attrNameLst>
                                      </p:cBhvr>
                                      <p:to>
                                        <p:strVal val="visible"/>
                                      </p:to>
                                    </p:set>
                                    <p:animEffect filter="wipe(down)" transition="in">
                                      <p:cBhvr>
                                        <p:cTn dur="500" id="37"/>
                                        <p:tgtEl>
                                          <p:spTgt spid="231"/>
                                        </p:tgtEl>
                                      </p:cBhvr>
                                    </p:animEffect>
                                  </p:childTnLst>
                                </p:cTn>
                              </p:par>
                              <p:par>
                                <p:cTn fill="hold" grpId="0" id="38" nodeType="withEffect" presetClass="entr" presetID="55" presetSubtype="0">
                                  <p:stCondLst>
                                    <p:cond delay="1500"/>
                                  </p:stCondLst>
                                  <p:childTnLst>
                                    <p:set>
                                      <p:cBhvr>
                                        <p:cTn dur="1" fill="hold" id="39">
                                          <p:stCondLst>
                                            <p:cond delay="0"/>
                                          </p:stCondLst>
                                        </p:cTn>
                                        <p:tgtEl>
                                          <p:spTgt spid="233"/>
                                        </p:tgtEl>
                                        <p:attrNameLst>
                                          <p:attrName>style.visibility</p:attrName>
                                        </p:attrNameLst>
                                      </p:cBhvr>
                                      <p:to>
                                        <p:strVal val="visible"/>
                                      </p:to>
                                    </p:set>
                                    <p:anim calcmode="lin" valueType="num">
                                      <p:cBhvr>
                                        <p:cTn dur="500" fill="hold" id="40"/>
                                        <p:tgtEl>
                                          <p:spTgt spid="233"/>
                                        </p:tgtEl>
                                        <p:attrNameLst>
                                          <p:attrName>ppt_w</p:attrName>
                                        </p:attrNameLst>
                                      </p:cBhvr>
                                      <p:tavLst>
                                        <p:tav tm="0">
                                          <p:val>
                                            <p:strVal val="#ppt_w*0.70"/>
                                          </p:val>
                                        </p:tav>
                                        <p:tav tm="100000">
                                          <p:val>
                                            <p:strVal val="#ppt_w"/>
                                          </p:val>
                                        </p:tav>
                                      </p:tavLst>
                                    </p:anim>
                                    <p:anim calcmode="lin" valueType="num">
                                      <p:cBhvr>
                                        <p:cTn dur="500" fill="hold" id="41"/>
                                        <p:tgtEl>
                                          <p:spTgt spid="233"/>
                                        </p:tgtEl>
                                        <p:attrNameLst>
                                          <p:attrName>ppt_h</p:attrName>
                                        </p:attrNameLst>
                                      </p:cBhvr>
                                      <p:tavLst>
                                        <p:tav tm="0">
                                          <p:val>
                                            <p:strVal val="#ppt_h"/>
                                          </p:val>
                                        </p:tav>
                                        <p:tav tm="100000">
                                          <p:val>
                                            <p:strVal val="#ppt_h"/>
                                          </p:val>
                                        </p:tav>
                                      </p:tavLst>
                                    </p:anim>
                                    <p:animEffect filter="fade" transition="in">
                                      <p:cBhvr>
                                        <p:cTn dur="500" id="42"/>
                                        <p:tgtEl>
                                          <p:spTgt spid="233"/>
                                        </p:tgtEl>
                                      </p:cBhvr>
                                    </p:animEffect>
                                  </p:childTnLst>
                                </p:cTn>
                              </p:par>
                              <p:par>
                                <p:cTn fill="hold" grpId="0" id="43" nodeType="withEffect" presetClass="entr" presetID="47" presetSubtype="0">
                                  <p:stCondLst>
                                    <p:cond delay="1500"/>
                                  </p:stCondLst>
                                  <p:childTnLst>
                                    <p:set>
                                      <p:cBhvr>
                                        <p:cTn dur="1" fill="hold" id="44">
                                          <p:stCondLst>
                                            <p:cond delay="0"/>
                                          </p:stCondLst>
                                        </p:cTn>
                                        <p:tgtEl>
                                          <p:spTgt spid="227"/>
                                        </p:tgtEl>
                                        <p:attrNameLst>
                                          <p:attrName>style.visibility</p:attrName>
                                        </p:attrNameLst>
                                      </p:cBhvr>
                                      <p:to>
                                        <p:strVal val="visible"/>
                                      </p:to>
                                    </p:set>
                                    <p:animEffect filter="fade" transition="in">
                                      <p:cBhvr>
                                        <p:cTn dur="500" id="45"/>
                                        <p:tgtEl>
                                          <p:spTgt spid="227"/>
                                        </p:tgtEl>
                                      </p:cBhvr>
                                    </p:animEffect>
                                    <p:anim calcmode="lin" valueType="num">
                                      <p:cBhvr>
                                        <p:cTn dur="500" fill="hold" id="46"/>
                                        <p:tgtEl>
                                          <p:spTgt spid="227"/>
                                        </p:tgtEl>
                                        <p:attrNameLst>
                                          <p:attrName>ppt_x</p:attrName>
                                        </p:attrNameLst>
                                      </p:cBhvr>
                                      <p:tavLst>
                                        <p:tav tm="0">
                                          <p:val>
                                            <p:strVal val="#ppt_x"/>
                                          </p:val>
                                        </p:tav>
                                        <p:tav tm="100000">
                                          <p:val>
                                            <p:strVal val="#ppt_x"/>
                                          </p:val>
                                        </p:tav>
                                      </p:tavLst>
                                    </p:anim>
                                    <p:anim calcmode="lin" valueType="num">
                                      <p:cBhvr>
                                        <p:cTn dur="500" fill="hold" id="47"/>
                                        <p:tgtEl>
                                          <p:spTgt spid="227"/>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1500"/>
                                  </p:stCondLst>
                                  <p:childTnLst>
                                    <p:set>
                                      <p:cBhvr>
                                        <p:cTn dur="1" fill="hold" id="49">
                                          <p:stCondLst>
                                            <p:cond delay="0"/>
                                          </p:stCondLst>
                                        </p:cTn>
                                        <p:tgtEl>
                                          <p:spTgt spid="232"/>
                                        </p:tgtEl>
                                        <p:attrNameLst>
                                          <p:attrName>style.visibility</p:attrName>
                                        </p:attrNameLst>
                                      </p:cBhvr>
                                      <p:to>
                                        <p:strVal val="visible"/>
                                      </p:to>
                                    </p:set>
                                    <p:animEffect filter="fade" transition="in">
                                      <p:cBhvr>
                                        <p:cTn dur="500" id="50"/>
                                        <p:tgtEl>
                                          <p:spTgt spid="232"/>
                                        </p:tgtEl>
                                      </p:cBhvr>
                                    </p:animEffect>
                                    <p:anim calcmode="lin" valueType="num">
                                      <p:cBhvr>
                                        <p:cTn dur="500" fill="hold" id="51"/>
                                        <p:tgtEl>
                                          <p:spTgt spid="232"/>
                                        </p:tgtEl>
                                        <p:attrNameLst>
                                          <p:attrName>ppt_x</p:attrName>
                                        </p:attrNameLst>
                                      </p:cBhvr>
                                      <p:tavLst>
                                        <p:tav tm="0">
                                          <p:val>
                                            <p:strVal val="#ppt_x"/>
                                          </p:val>
                                        </p:tav>
                                        <p:tav tm="100000">
                                          <p:val>
                                            <p:strVal val="#ppt_x"/>
                                          </p:val>
                                        </p:tav>
                                      </p:tavLst>
                                    </p:anim>
                                    <p:anim calcmode="lin" valueType="num">
                                      <p:cBhvr>
                                        <p:cTn dur="500" fill="hold" id="52"/>
                                        <p:tgtEl>
                                          <p:spTgt spid="232"/>
                                        </p:tgtEl>
                                        <p:attrNameLst>
                                          <p:attrName>ppt_y</p:attrName>
                                        </p:attrNameLst>
                                      </p:cBhvr>
                                      <p:tavLst>
                                        <p:tav tm="0">
                                          <p:val>
                                            <p:strVal val="#ppt_y-.1"/>
                                          </p:val>
                                        </p:tav>
                                        <p:tav tm="100000">
                                          <p:val>
                                            <p:strVal val="#ppt_y"/>
                                          </p:val>
                                        </p:tav>
                                      </p:tavLst>
                                    </p:anim>
                                  </p:childTnLst>
                                </p:cTn>
                              </p:par>
                              <p:par>
                                <p:cTn fill="hold" id="53" nodeType="withEffect" presetClass="entr" presetID="23" presetSubtype="16">
                                  <p:stCondLst>
                                    <p:cond delay="500"/>
                                  </p:stCondLst>
                                  <p:childTnLst>
                                    <p:set>
                                      <p:cBhvr>
                                        <p:cTn dur="1" fill="hold" id="54">
                                          <p:stCondLst>
                                            <p:cond delay="0"/>
                                          </p:stCondLst>
                                        </p:cTn>
                                        <p:tgtEl>
                                          <p:spTgt spid="235"/>
                                        </p:tgtEl>
                                        <p:attrNameLst>
                                          <p:attrName>style.visibility</p:attrName>
                                        </p:attrNameLst>
                                      </p:cBhvr>
                                      <p:to>
                                        <p:strVal val="visible"/>
                                      </p:to>
                                    </p:set>
                                    <p:anim calcmode="lin" valueType="num">
                                      <p:cBhvr>
                                        <p:cTn dur="500" fill="hold" id="55"/>
                                        <p:tgtEl>
                                          <p:spTgt spid="235"/>
                                        </p:tgtEl>
                                        <p:attrNameLst>
                                          <p:attrName>ppt_w</p:attrName>
                                        </p:attrNameLst>
                                      </p:cBhvr>
                                      <p:tavLst>
                                        <p:tav tm="0">
                                          <p:val>
                                            <p:fltVal val="0"/>
                                          </p:val>
                                        </p:tav>
                                        <p:tav tm="100000">
                                          <p:val>
                                            <p:strVal val="#ppt_w"/>
                                          </p:val>
                                        </p:tav>
                                      </p:tavLst>
                                    </p:anim>
                                    <p:anim calcmode="lin" valueType="num">
                                      <p:cBhvr>
                                        <p:cTn dur="500" fill="hold" id="56"/>
                                        <p:tgtEl>
                                          <p:spTgt spid="235"/>
                                        </p:tgtEl>
                                        <p:attrNameLst>
                                          <p:attrName>ppt_h</p:attrName>
                                        </p:attrNameLst>
                                      </p:cBhvr>
                                      <p:tavLst>
                                        <p:tav tm="0">
                                          <p:val>
                                            <p:fltVal val="0"/>
                                          </p:val>
                                        </p:tav>
                                        <p:tav tm="100000">
                                          <p:val>
                                            <p:strVal val="#ppt_h"/>
                                          </p:val>
                                        </p:tav>
                                      </p:tavLst>
                                    </p:anim>
                                  </p:childTnLst>
                                </p:cTn>
                              </p:par>
                              <p:par>
                                <p:cTn fill="hold" id="57" nodeType="withEffect" presetClass="entr" presetID="22" presetSubtype="4">
                                  <p:stCondLst>
                                    <p:cond delay="1000"/>
                                  </p:stCondLst>
                                  <p:childTnLst>
                                    <p:set>
                                      <p:cBhvr>
                                        <p:cTn dur="1" fill="hold" id="58">
                                          <p:stCondLst>
                                            <p:cond delay="0"/>
                                          </p:stCondLst>
                                        </p:cTn>
                                        <p:tgtEl>
                                          <p:spTgt spid="238"/>
                                        </p:tgtEl>
                                        <p:attrNameLst>
                                          <p:attrName>style.visibility</p:attrName>
                                        </p:attrNameLst>
                                      </p:cBhvr>
                                      <p:to>
                                        <p:strVal val="visible"/>
                                      </p:to>
                                    </p:set>
                                    <p:animEffect filter="wipe(down)" transition="in">
                                      <p:cBhvr>
                                        <p:cTn dur="500" id="59"/>
                                        <p:tgtEl>
                                          <p:spTgt spid="238"/>
                                        </p:tgtEl>
                                      </p:cBhvr>
                                    </p:animEffect>
                                  </p:childTnLst>
                                </p:cTn>
                              </p:par>
                              <p:par>
                                <p:cTn fill="hold" grpId="0" id="60" nodeType="withEffect" presetClass="entr" presetID="55" presetSubtype="0">
                                  <p:stCondLst>
                                    <p:cond delay="1500"/>
                                  </p:stCondLst>
                                  <p:childTnLst>
                                    <p:set>
                                      <p:cBhvr>
                                        <p:cTn dur="1" fill="hold" id="61">
                                          <p:stCondLst>
                                            <p:cond delay="0"/>
                                          </p:stCondLst>
                                        </p:cTn>
                                        <p:tgtEl>
                                          <p:spTgt spid="240"/>
                                        </p:tgtEl>
                                        <p:attrNameLst>
                                          <p:attrName>style.visibility</p:attrName>
                                        </p:attrNameLst>
                                      </p:cBhvr>
                                      <p:to>
                                        <p:strVal val="visible"/>
                                      </p:to>
                                    </p:set>
                                    <p:anim calcmode="lin" valueType="num">
                                      <p:cBhvr>
                                        <p:cTn dur="500" fill="hold" id="62"/>
                                        <p:tgtEl>
                                          <p:spTgt spid="240"/>
                                        </p:tgtEl>
                                        <p:attrNameLst>
                                          <p:attrName>ppt_w</p:attrName>
                                        </p:attrNameLst>
                                      </p:cBhvr>
                                      <p:tavLst>
                                        <p:tav tm="0">
                                          <p:val>
                                            <p:strVal val="#ppt_w*0.70"/>
                                          </p:val>
                                        </p:tav>
                                        <p:tav tm="100000">
                                          <p:val>
                                            <p:strVal val="#ppt_w"/>
                                          </p:val>
                                        </p:tav>
                                      </p:tavLst>
                                    </p:anim>
                                    <p:anim calcmode="lin" valueType="num">
                                      <p:cBhvr>
                                        <p:cTn dur="500" fill="hold" id="63"/>
                                        <p:tgtEl>
                                          <p:spTgt spid="240"/>
                                        </p:tgtEl>
                                        <p:attrNameLst>
                                          <p:attrName>ppt_h</p:attrName>
                                        </p:attrNameLst>
                                      </p:cBhvr>
                                      <p:tavLst>
                                        <p:tav tm="0">
                                          <p:val>
                                            <p:strVal val="#ppt_h"/>
                                          </p:val>
                                        </p:tav>
                                        <p:tav tm="100000">
                                          <p:val>
                                            <p:strVal val="#ppt_h"/>
                                          </p:val>
                                        </p:tav>
                                      </p:tavLst>
                                    </p:anim>
                                    <p:animEffect filter="fade" transition="in">
                                      <p:cBhvr>
                                        <p:cTn dur="500" id="64"/>
                                        <p:tgtEl>
                                          <p:spTgt spid="240"/>
                                        </p:tgtEl>
                                      </p:cBhvr>
                                    </p:animEffect>
                                  </p:childTnLst>
                                </p:cTn>
                              </p:par>
                              <p:par>
                                <p:cTn fill="hold" grpId="0" id="65" nodeType="withEffect" presetClass="entr" presetID="47" presetSubtype="0">
                                  <p:stCondLst>
                                    <p:cond delay="1500"/>
                                  </p:stCondLst>
                                  <p:childTnLst>
                                    <p:set>
                                      <p:cBhvr>
                                        <p:cTn dur="1" fill="hold" id="66">
                                          <p:stCondLst>
                                            <p:cond delay="0"/>
                                          </p:stCondLst>
                                        </p:cTn>
                                        <p:tgtEl>
                                          <p:spTgt spid="234"/>
                                        </p:tgtEl>
                                        <p:attrNameLst>
                                          <p:attrName>style.visibility</p:attrName>
                                        </p:attrNameLst>
                                      </p:cBhvr>
                                      <p:to>
                                        <p:strVal val="visible"/>
                                      </p:to>
                                    </p:set>
                                    <p:animEffect filter="fade" transition="in">
                                      <p:cBhvr>
                                        <p:cTn dur="500" id="67"/>
                                        <p:tgtEl>
                                          <p:spTgt spid="234"/>
                                        </p:tgtEl>
                                      </p:cBhvr>
                                    </p:animEffect>
                                    <p:anim calcmode="lin" valueType="num">
                                      <p:cBhvr>
                                        <p:cTn dur="500" fill="hold" id="68"/>
                                        <p:tgtEl>
                                          <p:spTgt spid="234"/>
                                        </p:tgtEl>
                                        <p:attrNameLst>
                                          <p:attrName>ppt_x</p:attrName>
                                        </p:attrNameLst>
                                      </p:cBhvr>
                                      <p:tavLst>
                                        <p:tav tm="0">
                                          <p:val>
                                            <p:strVal val="#ppt_x"/>
                                          </p:val>
                                        </p:tav>
                                        <p:tav tm="100000">
                                          <p:val>
                                            <p:strVal val="#ppt_x"/>
                                          </p:val>
                                        </p:tav>
                                      </p:tavLst>
                                    </p:anim>
                                    <p:anim calcmode="lin" valueType="num">
                                      <p:cBhvr>
                                        <p:cTn dur="500" fill="hold" id="69"/>
                                        <p:tgtEl>
                                          <p:spTgt spid="234"/>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1500"/>
                                  </p:stCondLst>
                                  <p:childTnLst>
                                    <p:set>
                                      <p:cBhvr>
                                        <p:cTn dur="1" fill="hold" id="71">
                                          <p:stCondLst>
                                            <p:cond delay="0"/>
                                          </p:stCondLst>
                                        </p:cTn>
                                        <p:tgtEl>
                                          <p:spTgt spid="239"/>
                                        </p:tgtEl>
                                        <p:attrNameLst>
                                          <p:attrName>style.visibility</p:attrName>
                                        </p:attrNameLst>
                                      </p:cBhvr>
                                      <p:to>
                                        <p:strVal val="visible"/>
                                      </p:to>
                                    </p:set>
                                    <p:animEffect filter="fade" transition="in">
                                      <p:cBhvr>
                                        <p:cTn dur="500" id="72"/>
                                        <p:tgtEl>
                                          <p:spTgt spid="239"/>
                                        </p:tgtEl>
                                      </p:cBhvr>
                                    </p:animEffect>
                                    <p:anim calcmode="lin" valueType="num">
                                      <p:cBhvr>
                                        <p:cTn dur="500" fill="hold" id="73"/>
                                        <p:tgtEl>
                                          <p:spTgt spid="239"/>
                                        </p:tgtEl>
                                        <p:attrNameLst>
                                          <p:attrName>ppt_x</p:attrName>
                                        </p:attrNameLst>
                                      </p:cBhvr>
                                      <p:tavLst>
                                        <p:tav tm="0">
                                          <p:val>
                                            <p:strVal val="#ppt_x"/>
                                          </p:val>
                                        </p:tav>
                                        <p:tav tm="100000">
                                          <p:val>
                                            <p:strVal val="#ppt_x"/>
                                          </p:val>
                                        </p:tav>
                                      </p:tavLst>
                                    </p:anim>
                                    <p:anim calcmode="lin" valueType="num">
                                      <p:cBhvr>
                                        <p:cTn dur="500" fill="hold" id="74"/>
                                        <p:tgtEl>
                                          <p:spTgt spid="239"/>
                                        </p:tgtEl>
                                        <p:attrNameLst>
                                          <p:attrName>ppt_y</p:attrName>
                                        </p:attrNameLst>
                                      </p:cBhvr>
                                      <p:tavLst>
                                        <p:tav tm="0">
                                          <p:val>
                                            <p:strVal val="#ppt_y-.1"/>
                                          </p:val>
                                        </p:tav>
                                        <p:tav tm="100000">
                                          <p:val>
                                            <p:strVal val="#ppt_y"/>
                                          </p:val>
                                        </p:tav>
                                      </p:tavLst>
                                    </p:anim>
                                  </p:childTnLst>
                                </p:cTn>
                              </p:par>
                              <p:par>
                                <p:cTn fill="hold" id="75" nodeType="withEffect" presetClass="entr" presetID="23" presetSubtype="16">
                                  <p:stCondLst>
                                    <p:cond delay="500"/>
                                  </p:stCondLst>
                                  <p:childTnLst>
                                    <p:set>
                                      <p:cBhvr>
                                        <p:cTn dur="1" fill="hold" id="76">
                                          <p:stCondLst>
                                            <p:cond delay="0"/>
                                          </p:stCondLst>
                                        </p:cTn>
                                        <p:tgtEl>
                                          <p:spTgt spid="242"/>
                                        </p:tgtEl>
                                        <p:attrNameLst>
                                          <p:attrName>style.visibility</p:attrName>
                                        </p:attrNameLst>
                                      </p:cBhvr>
                                      <p:to>
                                        <p:strVal val="visible"/>
                                      </p:to>
                                    </p:set>
                                    <p:anim calcmode="lin" valueType="num">
                                      <p:cBhvr>
                                        <p:cTn dur="500" fill="hold" id="77"/>
                                        <p:tgtEl>
                                          <p:spTgt spid="242"/>
                                        </p:tgtEl>
                                        <p:attrNameLst>
                                          <p:attrName>ppt_w</p:attrName>
                                        </p:attrNameLst>
                                      </p:cBhvr>
                                      <p:tavLst>
                                        <p:tav tm="0">
                                          <p:val>
                                            <p:fltVal val="0"/>
                                          </p:val>
                                        </p:tav>
                                        <p:tav tm="100000">
                                          <p:val>
                                            <p:strVal val="#ppt_w"/>
                                          </p:val>
                                        </p:tav>
                                      </p:tavLst>
                                    </p:anim>
                                    <p:anim calcmode="lin" valueType="num">
                                      <p:cBhvr>
                                        <p:cTn dur="500" fill="hold" id="78"/>
                                        <p:tgtEl>
                                          <p:spTgt spid="242"/>
                                        </p:tgtEl>
                                        <p:attrNameLst>
                                          <p:attrName>ppt_h</p:attrName>
                                        </p:attrNameLst>
                                      </p:cBhvr>
                                      <p:tavLst>
                                        <p:tav tm="0">
                                          <p:val>
                                            <p:fltVal val="0"/>
                                          </p:val>
                                        </p:tav>
                                        <p:tav tm="100000">
                                          <p:val>
                                            <p:strVal val="#ppt_h"/>
                                          </p:val>
                                        </p:tav>
                                      </p:tavLst>
                                    </p:anim>
                                  </p:childTnLst>
                                </p:cTn>
                              </p:par>
                              <p:par>
                                <p:cTn fill="hold" id="79" nodeType="withEffect" presetClass="entr" presetID="22" presetSubtype="4">
                                  <p:stCondLst>
                                    <p:cond delay="1000"/>
                                  </p:stCondLst>
                                  <p:childTnLst>
                                    <p:set>
                                      <p:cBhvr>
                                        <p:cTn dur="1" fill="hold" id="80">
                                          <p:stCondLst>
                                            <p:cond delay="0"/>
                                          </p:stCondLst>
                                        </p:cTn>
                                        <p:tgtEl>
                                          <p:spTgt spid="245"/>
                                        </p:tgtEl>
                                        <p:attrNameLst>
                                          <p:attrName>style.visibility</p:attrName>
                                        </p:attrNameLst>
                                      </p:cBhvr>
                                      <p:to>
                                        <p:strVal val="visible"/>
                                      </p:to>
                                    </p:set>
                                    <p:animEffect filter="wipe(down)" transition="in">
                                      <p:cBhvr>
                                        <p:cTn dur="500" id="81"/>
                                        <p:tgtEl>
                                          <p:spTgt spid="245"/>
                                        </p:tgtEl>
                                      </p:cBhvr>
                                    </p:animEffect>
                                  </p:childTnLst>
                                </p:cTn>
                              </p:par>
                              <p:par>
                                <p:cTn fill="hold" grpId="0" id="82" nodeType="withEffect" presetClass="entr" presetID="55" presetSubtype="0">
                                  <p:stCondLst>
                                    <p:cond delay="1500"/>
                                  </p:stCondLst>
                                  <p:childTnLst>
                                    <p:set>
                                      <p:cBhvr>
                                        <p:cTn dur="1" fill="hold" id="83">
                                          <p:stCondLst>
                                            <p:cond delay="0"/>
                                          </p:stCondLst>
                                        </p:cTn>
                                        <p:tgtEl>
                                          <p:spTgt spid="247"/>
                                        </p:tgtEl>
                                        <p:attrNameLst>
                                          <p:attrName>style.visibility</p:attrName>
                                        </p:attrNameLst>
                                      </p:cBhvr>
                                      <p:to>
                                        <p:strVal val="visible"/>
                                      </p:to>
                                    </p:set>
                                    <p:anim calcmode="lin" valueType="num">
                                      <p:cBhvr>
                                        <p:cTn dur="500" fill="hold" id="84"/>
                                        <p:tgtEl>
                                          <p:spTgt spid="247"/>
                                        </p:tgtEl>
                                        <p:attrNameLst>
                                          <p:attrName>ppt_w</p:attrName>
                                        </p:attrNameLst>
                                      </p:cBhvr>
                                      <p:tavLst>
                                        <p:tav tm="0">
                                          <p:val>
                                            <p:strVal val="#ppt_w*0.70"/>
                                          </p:val>
                                        </p:tav>
                                        <p:tav tm="100000">
                                          <p:val>
                                            <p:strVal val="#ppt_w"/>
                                          </p:val>
                                        </p:tav>
                                      </p:tavLst>
                                    </p:anim>
                                    <p:anim calcmode="lin" valueType="num">
                                      <p:cBhvr>
                                        <p:cTn dur="500" fill="hold" id="85"/>
                                        <p:tgtEl>
                                          <p:spTgt spid="247"/>
                                        </p:tgtEl>
                                        <p:attrNameLst>
                                          <p:attrName>ppt_h</p:attrName>
                                        </p:attrNameLst>
                                      </p:cBhvr>
                                      <p:tavLst>
                                        <p:tav tm="0">
                                          <p:val>
                                            <p:strVal val="#ppt_h"/>
                                          </p:val>
                                        </p:tav>
                                        <p:tav tm="100000">
                                          <p:val>
                                            <p:strVal val="#ppt_h"/>
                                          </p:val>
                                        </p:tav>
                                      </p:tavLst>
                                    </p:anim>
                                    <p:animEffect filter="fade" transition="in">
                                      <p:cBhvr>
                                        <p:cTn dur="500" id="86"/>
                                        <p:tgtEl>
                                          <p:spTgt spid="247"/>
                                        </p:tgtEl>
                                      </p:cBhvr>
                                    </p:animEffect>
                                  </p:childTnLst>
                                </p:cTn>
                              </p:par>
                              <p:par>
                                <p:cTn fill="hold" grpId="0" id="87" nodeType="withEffect" presetClass="entr" presetID="47" presetSubtype="0">
                                  <p:stCondLst>
                                    <p:cond delay="1500"/>
                                  </p:stCondLst>
                                  <p:childTnLst>
                                    <p:set>
                                      <p:cBhvr>
                                        <p:cTn dur="1" fill="hold" id="88">
                                          <p:stCondLst>
                                            <p:cond delay="0"/>
                                          </p:stCondLst>
                                        </p:cTn>
                                        <p:tgtEl>
                                          <p:spTgt spid="241"/>
                                        </p:tgtEl>
                                        <p:attrNameLst>
                                          <p:attrName>style.visibility</p:attrName>
                                        </p:attrNameLst>
                                      </p:cBhvr>
                                      <p:to>
                                        <p:strVal val="visible"/>
                                      </p:to>
                                    </p:set>
                                    <p:animEffect filter="fade" transition="in">
                                      <p:cBhvr>
                                        <p:cTn dur="500" id="89"/>
                                        <p:tgtEl>
                                          <p:spTgt spid="241"/>
                                        </p:tgtEl>
                                      </p:cBhvr>
                                    </p:animEffect>
                                    <p:anim calcmode="lin" valueType="num">
                                      <p:cBhvr>
                                        <p:cTn dur="500" fill="hold" id="90"/>
                                        <p:tgtEl>
                                          <p:spTgt spid="241"/>
                                        </p:tgtEl>
                                        <p:attrNameLst>
                                          <p:attrName>ppt_x</p:attrName>
                                        </p:attrNameLst>
                                      </p:cBhvr>
                                      <p:tavLst>
                                        <p:tav tm="0">
                                          <p:val>
                                            <p:strVal val="#ppt_x"/>
                                          </p:val>
                                        </p:tav>
                                        <p:tav tm="100000">
                                          <p:val>
                                            <p:strVal val="#ppt_x"/>
                                          </p:val>
                                        </p:tav>
                                      </p:tavLst>
                                    </p:anim>
                                    <p:anim calcmode="lin" valueType="num">
                                      <p:cBhvr>
                                        <p:cTn dur="500" fill="hold" id="91"/>
                                        <p:tgtEl>
                                          <p:spTgt spid="241"/>
                                        </p:tgtEl>
                                        <p:attrNameLst>
                                          <p:attrName>ppt_y</p:attrName>
                                        </p:attrNameLst>
                                      </p:cBhvr>
                                      <p:tavLst>
                                        <p:tav tm="0">
                                          <p:val>
                                            <p:strVal val="#ppt_y-.1"/>
                                          </p:val>
                                        </p:tav>
                                        <p:tav tm="100000">
                                          <p:val>
                                            <p:strVal val="#ppt_y"/>
                                          </p:val>
                                        </p:tav>
                                      </p:tavLst>
                                    </p:anim>
                                  </p:childTnLst>
                                </p:cTn>
                              </p:par>
                              <p:par>
                                <p:cTn fill="hold" grpId="0" id="92" nodeType="withEffect" presetClass="entr" presetID="47" presetSubtype="0">
                                  <p:stCondLst>
                                    <p:cond delay="1500"/>
                                  </p:stCondLst>
                                  <p:childTnLst>
                                    <p:set>
                                      <p:cBhvr>
                                        <p:cTn dur="1" fill="hold" id="93">
                                          <p:stCondLst>
                                            <p:cond delay="0"/>
                                          </p:stCondLst>
                                        </p:cTn>
                                        <p:tgtEl>
                                          <p:spTgt spid="246"/>
                                        </p:tgtEl>
                                        <p:attrNameLst>
                                          <p:attrName>style.visibility</p:attrName>
                                        </p:attrNameLst>
                                      </p:cBhvr>
                                      <p:to>
                                        <p:strVal val="visible"/>
                                      </p:to>
                                    </p:set>
                                    <p:animEffect filter="fade" transition="in">
                                      <p:cBhvr>
                                        <p:cTn dur="500" id="94"/>
                                        <p:tgtEl>
                                          <p:spTgt spid="246"/>
                                        </p:tgtEl>
                                      </p:cBhvr>
                                    </p:animEffect>
                                    <p:anim calcmode="lin" valueType="num">
                                      <p:cBhvr>
                                        <p:cTn dur="500" fill="hold" id="95"/>
                                        <p:tgtEl>
                                          <p:spTgt spid="246"/>
                                        </p:tgtEl>
                                        <p:attrNameLst>
                                          <p:attrName>ppt_x</p:attrName>
                                        </p:attrNameLst>
                                      </p:cBhvr>
                                      <p:tavLst>
                                        <p:tav tm="0">
                                          <p:val>
                                            <p:strVal val="#ppt_x"/>
                                          </p:val>
                                        </p:tav>
                                        <p:tav tm="100000">
                                          <p:val>
                                            <p:strVal val="#ppt_x"/>
                                          </p:val>
                                        </p:tav>
                                      </p:tavLst>
                                    </p:anim>
                                    <p:anim calcmode="lin" valueType="num">
                                      <p:cBhvr>
                                        <p:cTn dur="500" fill="hold" id="96"/>
                                        <p:tgtEl>
                                          <p:spTgt spid="246"/>
                                        </p:tgtEl>
                                        <p:attrNameLst>
                                          <p:attrName>ppt_y</p:attrName>
                                        </p:attrNameLst>
                                      </p:cBhvr>
                                      <p:tavLst>
                                        <p:tav tm="0">
                                          <p:val>
                                            <p:strVal val="#ppt_y-.1"/>
                                          </p:val>
                                        </p:tav>
                                        <p:tav tm="100000">
                                          <p:val>
                                            <p:strVal val="#ppt_y"/>
                                          </p:val>
                                        </p:tav>
                                      </p:tavLst>
                                    </p:anim>
                                  </p:childTnLst>
                                </p:cTn>
                              </p:par>
                              <p:par>
                                <p:cTn fill="hold" grpId="0" id="97" nodeType="withEffect" presetClass="entr" presetID="47" presetSubtype="0">
                                  <p:stCondLst>
                                    <p:cond delay="1800"/>
                                  </p:stCondLst>
                                  <p:childTnLst>
                                    <p:set>
                                      <p:cBhvr>
                                        <p:cTn dur="1" fill="hold" id="98">
                                          <p:stCondLst>
                                            <p:cond delay="0"/>
                                          </p:stCondLst>
                                        </p:cTn>
                                        <p:tgtEl>
                                          <p:spTgt spid="111"/>
                                        </p:tgtEl>
                                        <p:attrNameLst>
                                          <p:attrName>style.visibility</p:attrName>
                                        </p:attrNameLst>
                                      </p:cBhvr>
                                      <p:to>
                                        <p:strVal val="visible"/>
                                      </p:to>
                                    </p:set>
                                    <p:animEffect filter="fade" transition="in">
                                      <p:cBhvr>
                                        <p:cTn dur="500" id="99"/>
                                        <p:tgtEl>
                                          <p:spTgt spid="111"/>
                                        </p:tgtEl>
                                      </p:cBhvr>
                                    </p:animEffect>
                                    <p:anim calcmode="lin" valueType="num">
                                      <p:cBhvr>
                                        <p:cTn dur="500" fill="hold" id="100"/>
                                        <p:tgtEl>
                                          <p:spTgt spid="111"/>
                                        </p:tgtEl>
                                        <p:attrNameLst>
                                          <p:attrName>ppt_x</p:attrName>
                                        </p:attrNameLst>
                                      </p:cBhvr>
                                      <p:tavLst>
                                        <p:tav tm="0">
                                          <p:val>
                                            <p:strVal val="#ppt_x"/>
                                          </p:val>
                                        </p:tav>
                                        <p:tav tm="100000">
                                          <p:val>
                                            <p:strVal val="#ppt_x"/>
                                          </p:val>
                                        </p:tav>
                                      </p:tavLst>
                                    </p:anim>
                                    <p:anim calcmode="lin" valueType="num">
                                      <p:cBhvr>
                                        <p:cTn dur="500" fill="hold" id="101"/>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1"/>
      <p:bldP grpId="0" spid="220"/>
      <p:bldP grpId="0" spid="225"/>
      <p:bldP grpId="0" spid="226"/>
      <p:bldP grpId="0" spid="227"/>
      <p:bldP grpId="0" spid="232"/>
      <p:bldP grpId="0" spid="233"/>
      <p:bldP grpId="0" spid="234"/>
      <p:bldP grpId="0" spid="239"/>
      <p:bldP grpId="0" spid="240"/>
      <p:bldP grpId="0" spid="241"/>
      <p:bldP grpId="0" spid="246"/>
      <p:bldP grpId="0" spid="24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8" name="矩形 47"/>
          <p:cNvSpPr/>
          <p:nvPr/>
        </p:nvSpPr>
        <p:spPr>
          <a:xfrm>
            <a:off x="5867400" y="244554"/>
            <a:ext cx="2665040" cy="320040"/>
          </a:xfrm>
          <a:prstGeom prst="rect">
            <a:avLst/>
          </a:prstGeom>
        </p:spPr>
        <p:txBody>
          <a:bodyPr anchor="ctr" anchorCtr="0" bIns="0" lIns="0" rIns="0" tIns="0" wrap="square">
            <a:spAutoFit/>
          </a:bodyPr>
          <a:lstStyle/>
          <a:p>
            <a:pPr algn="r">
              <a:lnSpc>
                <a:spcPct val="150000"/>
              </a:lnSpc>
            </a:pPr>
            <a:r>
              <a:rPr altLang="en-US" b="1" lang="zh-CN" smtClean="0" sz="1400">
                <a:solidFill>
                  <a:srgbClr val="354454"/>
                </a:solidFill>
                <a:latin charset="-122" pitchFamily="34" typeface="微软雅黑"/>
                <a:ea charset="-122" pitchFamily="34" typeface="微软雅黑"/>
              </a:rPr>
              <a:t>国内外相关研究综述</a:t>
            </a:r>
          </a:p>
        </p:txBody>
      </p:sp>
      <p:sp>
        <p:nvSpPr>
          <p:cNvPr id="248" name="Freeform 11"/>
          <p:cNvSpPr/>
          <p:nvPr/>
        </p:nvSpPr>
        <p:spPr bwMode="auto">
          <a:xfrm>
            <a:off x="1645919" y="2522220"/>
            <a:ext cx="1753451" cy="443548"/>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7B0E8"/>
          </a:solidFill>
          <a:ln cap="flat" w="6350">
            <a:solidFill>
              <a:schemeClr val="bg1"/>
            </a:solidFill>
            <a:prstDash val="solid"/>
            <a:miter lim="800000"/>
          </a:ln>
        </p:spPr>
        <p:txBody>
          <a:bodyPr anchor="ctr" anchorCtr="0" bIns="45720" compatLnSpc="1" lIns="91440" numCol="1" rIns="91440" tIns="45720" vert="horz" wrap="square"/>
          <a:lstStyle/>
          <a:p>
            <a:pPr algn="ctr"/>
            <a:endParaRPr altLang="en-US" lang="zh-CN" sz="1200">
              <a:ln w="6350">
                <a:noFill/>
              </a:ln>
              <a:solidFill>
                <a:schemeClr val="bg1"/>
              </a:solidFill>
              <a:latin charset="0" pitchFamily="34" typeface="Impact"/>
              <a:ea charset="-122" pitchFamily="34" typeface="微软雅黑"/>
            </a:endParaRPr>
          </a:p>
        </p:txBody>
      </p:sp>
      <p:sp>
        <p:nvSpPr>
          <p:cNvPr id="249" name="Freeform 12"/>
          <p:cNvSpPr/>
          <p:nvPr/>
        </p:nvSpPr>
        <p:spPr bwMode="auto">
          <a:xfrm>
            <a:off x="3486004" y="2601595"/>
            <a:ext cx="1754413" cy="443548"/>
          </a:xfrm>
          <a:custGeom>
            <a:gdLst>
              <a:gd fmla="*/ 856 w 879" name="T0"/>
              <a:gd fmla="*/ 0 h 210" name="T1"/>
              <a:gd fmla="*/ 23 w 879" name="T2"/>
              <a:gd fmla="*/ 0 h 210" name="T3"/>
              <a:gd fmla="*/ 0 w 879" name="T4"/>
              <a:gd fmla="*/ 23 h 210" name="T5"/>
              <a:gd fmla="*/ 0 w 879" name="T6"/>
              <a:gd fmla="*/ 154 h 210" name="T7"/>
              <a:gd fmla="*/ 23 w 879" name="T8"/>
              <a:gd fmla="*/ 177 h 210" name="T9"/>
              <a:gd fmla="*/ 397 w 879" name="T10"/>
              <a:gd fmla="*/ 177 h 210" name="T11"/>
              <a:gd fmla="*/ 418 w 879" name="T12"/>
              <a:gd fmla="*/ 210 h 210" name="T13"/>
              <a:gd fmla="*/ 440 w 879" name="T14"/>
              <a:gd fmla="*/ 177 h 210" name="T15"/>
              <a:gd fmla="*/ 856 w 879" name="T16"/>
              <a:gd fmla="*/ 177 h 210" name="T17"/>
              <a:gd fmla="*/ 879 w 879" name="T18"/>
              <a:gd fmla="*/ 154 h 210" name="T19"/>
              <a:gd fmla="*/ 879 w 879" name="T20"/>
              <a:gd fmla="*/ 23 h 210" name="T21"/>
              <a:gd fmla="*/ 856 w 879"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9">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p>
        </p:txBody>
      </p:sp>
      <p:sp>
        <p:nvSpPr>
          <p:cNvPr id="250" name="Freeform 13"/>
          <p:cNvSpPr/>
          <p:nvPr/>
        </p:nvSpPr>
        <p:spPr bwMode="auto">
          <a:xfrm>
            <a:off x="5332417" y="2522220"/>
            <a:ext cx="1752116" cy="443548"/>
          </a:xfrm>
          <a:custGeom>
            <a:gdLst>
              <a:gd fmla="*/ 856 w 878" name="T0"/>
              <a:gd fmla="*/ 33 h 210" name="T1"/>
              <a:gd fmla="*/ 418 w 878" name="T2"/>
              <a:gd fmla="*/ 33 h 210" name="T3"/>
              <a:gd fmla="*/ 396 w 878" name="T4"/>
              <a:gd fmla="*/ 0 h 210" name="T5"/>
              <a:gd fmla="*/ 375 w 878" name="T6"/>
              <a:gd fmla="*/ 33 h 210" name="T7"/>
              <a:gd fmla="*/ 22 w 878" name="T8"/>
              <a:gd fmla="*/ 33 h 210" name="T9"/>
              <a:gd fmla="*/ 0 w 878" name="T10"/>
              <a:gd fmla="*/ 56 h 210" name="T11"/>
              <a:gd fmla="*/ 0 w 878" name="T12"/>
              <a:gd fmla="*/ 187 h 210" name="T13"/>
              <a:gd fmla="*/ 22 w 878" name="T14"/>
              <a:gd fmla="*/ 210 h 210" name="T15"/>
              <a:gd fmla="*/ 856 w 878" name="T16"/>
              <a:gd fmla="*/ 210 h 210" name="T17"/>
              <a:gd fmla="*/ 878 w 878" name="T18"/>
              <a:gd fmla="*/ 187 h 210" name="T19"/>
              <a:gd fmla="*/ 878 w 878" name="T20"/>
              <a:gd fmla="*/ 56 h 210" name="T21"/>
              <a:gd fmla="*/ 856 w 878" name="T22"/>
              <a:gd fmla="*/ 33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37B0E8"/>
          </a:solidFill>
          <a:ln cap="flat" w="6350">
            <a:solidFill>
              <a:schemeClr val="bg1"/>
            </a:solidFill>
            <a:prstDash val="solid"/>
            <a:miter lim="800000"/>
          </a:ln>
        </p:spPr>
        <p:txBody>
          <a:bodyPr anchor="ctr" anchorCtr="0" bIns="45720" compatLnSpc="1" lIns="91440" numCol="1" rIns="91440" tIns="45720" vert="horz" wrap="square"/>
          <a:lstStyle/>
          <a:p>
            <a:pPr algn="ctr"/>
            <a:endParaRPr altLang="en-US" lang="zh-CN" sz="1200">
              <a:ln w="6350">
                <a:noFill/>
              </a:ln>
              <a:solidFill>
                <a:schemeClr val="bg1"/>
              </a:solidFill>
              <a:latin charset="0" pitchFamily="34" typeface="Impact"/>
              <a:ea charset="-122" pitchFamily="34" typeface="微软雅黑"/>
            </a:endParaRPr>
          </a:p>
        </p:txBody>
      </p:sp>
      <p:sp>
        <p:nvSpPr>
          <p:cNvPr id="251" name="Freeform 14"/>
          <p:cNvSpPr/>
          <p:nvPr/>
        </p:nvSpPr>
        <p:spPr bwMode="auto">
          <a:xfrm>
            <a:off x="7172932" y="2601595"/>
            <a:ext cx="1676001" cy="443548"/>
          </a:xfrm>
          <a:custGeom>
            <a:gdLst>
              <a:gd fmla="*/ 856 w 878" name="T0"/>
              <a:gd fmla="*/ 0 h 210" name="T1"/>
              <a:gd fmla="*/ 22 w 878" name="T2"/>
              <a:gd fmla="*/ 0 h 210" name="T3"/>
              <a:gd fmla="*/ 0 w 878" name="T4"/>
              <a:gd fmla="*/ 23 h 210" name="T5"/>
              <a:gd fmla="*/ 0 w 878" name="T6"/>
              <a:gd fmla="*/ 154 h 210" name="T7"/>
              <a:gd fmla="*/ 22 w 878" name="T8"/>
              <a:gd fmla="*/ 177 h 210" name="T9"/>
              <a:gd fmla="*/ 396 w 878" name="T10"/>
              <a:gd fmla="*/ 177 h 210" name="T11"/>
              <a:gd fmla="*/ 417 w 878" name="T12"/>
              <a:gd fmla="*/ 210 h 210" name="T13"/>
              <a:gd fmla="*/ 439 w 878" name="T14"/>
              <a:gd fmla="*/ 177 h 210" name="T15"/>
              <a:gd fmla="*/ 856 w 878" name="T16"/>
              <a:gd fmla="*/ 177 h 210" name="T17"/>
              <a:gd fmla="*/ 878 w 878" name="T18"/>
              <a:gd fmla="*/ 154 h 210" name="T19"/>
              <a:gd fmla="*/ 878 w 878" name="T20"/>
              <a:gd fmla="*/ 23 h 210" name="T21"/>
              <a:gd fmla="*/ 856 w 878" name="T22"/>
              <a:gd fmla="*/ 0 h 2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0" w="878">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bg1"/>
          </a:solidFill>
          <a:ln cap="flat" w="6350">
            <a:solidFill>
              <a:schemeClr val="bg1">
                <a:lumMod val="85000"/>
              </a:schemeClr>
            </a:solidFill>
            <a:prstDash val="solid"/>
            <a:miter lim="800000"/>
          </a:ln>
        </p:spPr>
        <p:txBody>
          <a:bodyPr anchor="t" anchorCtr="0" bIns="45720" compatLnSpc="1" lIns="91440" numCol="1" rIns="91440" tIns="45720" vert="horz" wrap="square"/>
          <a:lstStyle/>
          <a:p>
            <a:endParaRPr altLang="en-US" lang="zh-CN">
              <a:solidFill>
                <a:schemeClr val="tx1"/>
              </a:solidFill>
            </a:endParaRPr>
          </a:p>
        </p:txBody>
      </p:sp>
      <p:grpSp>
        <p:nvGrpSpPr>
          <p:cNvPr id="252" name="Group 15"/>
          <p:cNvGrpSpPr/>
          <p:nvPr/>
        </p:nvGrpSpPr>
        <p:grpSpPr>
          <a:xfrm>
            <a:off x="5620073" y="2690813"/>
            <a:ext cx="152400" cy="190500"/>
            <a:chExt cx="96" cy="120"/>
          </a:xfrm>
          <a:solidFill>
            <a:schemeClr val="bg1"/>
          </a:solidFill>
        </p:grpSpPr>
        <p:sp>
          <p:nvSpPr>
            <p:cNvPr id="253" name="Freeform 16"/>
            <p:cNvSpPr>
              <a:spLocks noEditPoints="1"/>
            </p:cNvSpPr>
            <p:nvPr/>
          </p:nvSpPr>
          <p:spPr bwMode="auto">
            <a:xfrm>
              <a:off x="0" y="0"/>
              <a:ext cx="96" cy="120"/>
            </a:xfrm>
            <a:custGeom>
              <a:gdLst>
                <a:gd fmla="*/ 0 w 96" name="T0"/>
                <a:gd fmla="*/ 0 h 120" name="T1"/>
                <a:gd fmla="*/ 0 w 96" name="T2"/>
                <a:gd fmla="*/ 120 h 120" name="T3"/>
                <a:gd fmla="*/ 66 w 96" name="T4"/>
                <a:gd fmla="*/ 120 h 120" name="T5"/>
                <a:gd fmla="*/ 96 w 96" name="T6"/>
                <a:gd fmla="*/ 89 h 120" name="T7"/>
                <a:gd fmla="*/ 96 w 96" name="T8"/>
                <a:gd fmla="*/ 0 h 120" name="T9"/>
                <a:gd fmla="*/ 0 w 96" name="T10"/>
                <a:gd fmla="*/ 0 h 120" name="T11"/>
                <a:gd fmla="*/ 9 w 96" name="T12"/>
                <a:gd fmla="*/ 11 h 120" name="T13"/>
                <a:gd fmla="*/ 86 w 96" name="T14"/>
                <a:gd fmla="*/ 11 h 120" name="T15"/>
                <a:gd fmla="*/ 86 w 96" name="T16"/>
                <a:gd fmla="*/ 82 h 120" name="T17"/>
                <a:gd fmla="*/ 60 w 96" name="T18"/>
                <a:gd fmla="*/ 82 h 120" name="T19"/>
                <a:gd fmla="*/ 60 w 96" name="T20"/>
                <a:gd fmla="*/ 109 h 120" name="T21"/>
                <a:gd fmla="*/ 9 w 96" name="T22"/>
                <a:gd fmla="*/ 109 h 120" name="T23"/>
                <a:gd fmla="*/ 9 w 96" name="T24"/>
                <a:gd fmla="*/ 11 h 120" name="T25"/>
                <a:gd fmla="*/ 80 w 96" name="T26"/>
                <a:gd fmla="*/ 92 h 120" name="T27"/>
                <a:gd fmla="*/ 69 w 96" name="T28"/>
                <a:gd fmla="*/ 101 h 120" name="T29"/>
                <a:gd fmla="*/ 69 w 96" name="T30"/>
                <a:gd fmla="*/ 92 h 120" name="T31"/>
                <a:gd fmla="*/ 80 w 96" name="T32"/>
                <a:gd fmla="*/ 92 h 1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96">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54" name="Rectangle 17"/>
            <p:cNvSpPr>
              <a:spLocks noChangeArrowheads="1"/>
            </p:cNvSpPr>
            <p:nvPr/>
          </p:nvSpPr>
          <p:spPr bwMode="auto">
            <a:xfrm>
              <a:off x="27" y="33"/>
              <a:ext cx="42" cy="10"/>
            </a:xfrm>
            <a:prstGeom prst="rect">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55" name="Rectangle 18"/>
            <p:cNvSpPr>
              <a:spLocks noChangeArrowheads="1"/>
            </p:cNvSpPr>
            <p:nvPr/>
          </p:nvSpPr>
          <p:spPr bwMode="auto">
            <a:xfrm>
              <a:off x="27" y="61"/>
              <a:ext cx="27" cy="10"/>
            </a:xfrm>
            <a:prstGeom prst="rect">
              <a:avLst/>
            </a:prstGeom>
            <a:grp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56" name="Group 19"/>
          <p:cNvGrpSpPr/>
          <p:nvPr/>
        </p:nvGrpSpPr>
        <p:grpSpPr>
          <a:xfrm>
            <a:off x="7486580" y="2708275"/>
            <a:ext cx="185737" cy="173038"/>
            <a:chExt cx="117" cy="109"/>
          </a:xfrm>
          <a:solidFill>
            <a:schemeClr val="tx1">
              <a:lumMod val="65000"/>
              <a:lumOff val="35000"/>
            </a:schemeClr>
          </a:solidFill>
        </p:grpSpPr>
        <p:sp>
          <p:nvSpPr>
            <p:cNvPr id="257" name="Freeform 20"/>
            <p:cNvSpPr>
              <a:spLocks noEditPoints="1"/>
            </p:cNvSpPr>
            <p:nvPr/>
          </p:nvSpPr>
          <p:spPr bwMode="auto">
            <a:xfrm>
              <a:off x="0" y="0"/>
              <a:ext cx="117" cy="109"/>
            </a:xfrm>
            <a:custGeom>
              <a:gdLst>
                <a:gd fmla="*/ 100 w 117" name="T0"/>
                <a:gd fmla="*/ 38 h 109" name="T1"/>
                <a:gd fmla="*/ 100 w 117" name="T2"/>
                <a:gd fmla="*/ 0 h 109" name="T3"/>
                <a:gd fmla="*/ 0 w 117" name="T4"/>
                <a:gd fmla="*/ 0 h 109" name="T5"/>
                <a:gd fmla="*/ 0 w 117" name="T6"/>
                <a:gd fmla="*/ 82 h 109" name="T7"/>
                <a:gd fmla="*/ 24 w 117" name="T8"/>
                <a:gd fmla="*/ 82 h 109" name="T9"/>
                <a:gd fmla="*/ 24 w 117" name="T10"/>
                <a:gd fmla="*/ 109 h 109" name="T11"/>
                <a:gd fmla="*/ 54 w 117" name="T12"/>
                <a:gd fmla="*/ 82 h 109" name="T13"/>
                <a:gd fmla="*/ 57 w 117" name="T14"/>
                <a:gd fmla="*/ 82 h 109" name="T15"/>
                <a:gd fmla="*/ 57 w 117" name="T16"/>
                <a:gd fmla="*/ 99 h 109" name="T17"/>
                <a:gd fmla="*/ 60 w 117" name="T18"/>
                <a:gd fmla="*/ 99 h 109" name="T19"/>
                <a:gd fmla="*/ 117 w 117" name="T20"/>
                <a:gd fmla="*/ 99 h 109" name="T21"/>
                <a:gd fmla="*/ 117 w 117" name="T22"/>
                <a:gd fmla="*/ 43 h 109" name="T23"/>
                <a:gd fmla="*/ 117 w 117" name="T24"/>
                <a:gd fmla="*/ 38 h 109" name="T25"/>
                <a:gd fmla="*/ 100 w 117" name="T26"/>
                <a:gd fmla="*/ 38 h 109" name="T27"/>
                <a:gd fmla="*/ 51 w 117" name="T28"/>
                <a:gd fmla="*/ 71 h 109" name="T29"/>
                <a:gd fmla="*/ 34 w 117" name="T30"/>
                <a:gd fmla="*/ 86 h 109" name="T31"/>
                <a:gd fmla="*/ 34 w 117" name="T32"/>
                <a:gd fmla="*/ 71 h 109" name="T33"/>
                <a:gd fmla="*/ 10 w 117" name="T34"/>
                <a:gd fmla="*/ 71 h 109" name="T35"/>
                <a:gd fmla="*/ 10 w 117" name="T36"/>
                <a:gd fmla="*/ 9 h 109" name="T37"/>
                <a:gd fmla="*/ 90 w 117" name="T38"/>
                <a:gd fmla="*/ 9 h 109" name="T39"/>
                <a:gd fmla="*/ 90 w 117" name="T40"/>
                <a:gd fmla="*/ 38 h 109" name="T41"/>
                <a:gd fmla="*/ 57 w 117" name="T42"/>
                <a:gd fmla="*/ 38 h 109" name="T43"/>
                <a:gd fmla="*/ 57 w 117" name="T44"/>
                <a:gd fmla="*/ 71 h 109" name="T45"/>
                <a:gd fmla="*/ 51 w 117" name="T46"/>
                <a:gd fmla="*/ 71 h 109" name="T47"/>
                <a:gd fmla="*/ 108 w 117" name="T48"/>
                <a:gd fmla="*/ 89 h 109" name="T49"/>
                <a:gd fmla="*/ 67 w 117" name="T50"/>
                <a:gd fmla="*/ 89 h 109" name="T51"/>
                <a:gd fmla="*/ 67 w 117" name="T52"/>
                <a:gd fmla="*/ 47 h 109" name="T53"/>
                <a:gd fmla="*/ 108 w 117" name="T54"/>
                <a:gd fmla="*/ 47 h 109" name="T55"/>
                <a:gd fmla="*/ 108 w 117" name="T56"/>
                <a:gd fmla="*/ 89 h 10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9" w="117">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58" name="Rectangle 21"/>
            <p:cNvSpPr>
              <a:spLocks noChangeArrowheads="1"/>
            </p:cNvSpPr>
            <p:nvPr/>
          </p:nvSpPr>
          <p:spPr bwMode="auto">
            <a:xfrm>
              <a:off x="75" y="64"/>
              <a:ext cx="10"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59" name="Rectangle 22"/>
            <p:cNvSpPr>
              <a:spLocks noChangeArrowheads="1"/>
            </p:cNvSpPr>
            <p:nvPr/>
          </p:nvSpPr>
          <p:spPr bwMode="auto">
            <a:xfrm>
              <a:off x="90" y="64"/>
              <a:ext cx="9" cy="9"/>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260" name="Group 23"/>
          <p:cNvGrpSpPr/>
          <p:nvPr/>
        </p:nvGrpSpPr>
        <p:grpSpPr>
          <a:xfrm>
            <a:off x="3840991" y="2692400"/>
            <a:ext cx="185738" cy="187325"/>
            <a:chExt cx="117" cy="118"/>
          </a:xfrm>
          <a:solidFill>
            <a:schemeClr val="tx1">
              <a:lumMod val="65000"/>
              <a:lumOff val="35000"/>
            </a:schemeClr>
          </a:solidFill>
        </p:grpSpPr>
        <p:sp>
          <p:nvSpPr>
            <p:cNvPr id="261" name="Freeform 24"/>
            <p:cNvSpPr>
              <a:spLocks noEditPoints="1"/>
            </p:cNvSpPr>
            <p:nvPr/>
          </p:nvSpPr>
          <p:spPr bwMode="auto">
            <a:xfrm>
              <a:off x="0" y="0"/>
              <a:ext cx="117" cy="118"/>
            </a:xfrm>
            <a:custGeom>
              <a:gdLst>
                <a:gd fmla="*/ 117 w 117" name="T0"/>
                <a:gd fmla="*/ 21 h 118" name="T1"/>
                <a:gd fmla="*/ 107 w 117" name="T2"/>
                <a:gd fmla="*/ 21 h 118" name="T3"/>
                <a:gd fmla="*/ 78 w 117" name="T4"/>
                <a:gd fmla="*/ 21 h 118" name="T5"/>
                <a:gd fmla="*/ 78 w 117" name="T6"/>
                <a:gd fmla="*/ 0 h 118" name="T7"/>
                <a:gd fmla="*/ 39 w 117" name="T8"/>
                <a:gd fmla="*/ 0 h 118" name="T9"/>
                <a:gd fmla="*/ 39 w 117" name="T10"/>
                <a:gd fmla="*/ 21 h 118" name="T11"/>
                <a:gd fmla="*/ 11 w 117" name="T12"/>
                <a:gd fmla="*/ 21 h 118" name="T13"/>
                <a:gd fmla="*/ 0 w 117" name="T14"/>
                <a:gd fmla="*/ 21 h 118" name="T15"/>
                <a:gd fmla="*/ 0 w 117" name="T16"/>
                <a:gd fmla="*/ 31 h 118" name="T17"/>
                <a:gd fmla="*/ 11 w 117" name="T18"/>
                <a:gd fmla="*/ 31 h 118" name="T19"/>
                <a:gd fmla="*/ 11 w 117" name="T20"/>
                <a:gd fmla="*/ 118 h 118" name="T21"/>
                <a:gd fmla="*/ 107 w 117" name="T22"/>
                <a:gd fmla="*/ 118 h 118" name="T23"/>
                <a:gd fmla="*/ 107 w 117" name="T24"/>
                <a:gd fmla="*/ 31 h 118" name="T25"/>
                <a:gd fmla="*/ 117 w 117" name="T26"/>
                <a:gd fmla="*/ 31 h 118" name="T27"/>
                <a:gd fmla="*/ 117 w 117" name="T28"/>
                <a:gd fmla="*/ 21 h 118" name="T29"/>
                <a:gd fmla="*/ 50 w 117" name="T30"/>
                <a:gd fmla="*/ 10 h 118" name="T31"/>
                <a:gd fmla="*/ 68 w 117" name="T32"/>
                <a:gd fmla="*/ 10 h 118" name="T33"/>
                <a:gd fmla="*/ 68 w 117" name="T34"/>
                <a:gd fmla="*/ 21 h 118" name="T35"/>
                <a:gd fmla="*/ 50 w 117" name="T36"/>
                <a:gd fmla="*/ 21 h 118" name="T37"/>
                <a:gd fmla="*/ 50 w 117" name="T38"/>
                <a:gd fmla="*/ 10 h 118" name="T39"/>
                <a:gd fmla="*/ 95 w 117" name="T40"/>
                <a:gd fmla="*/ 105 h 118" name="T41"/>
                <a:gd fmla="*/ 21 w 117" name="T42"/>
                <a:gd fmla="*/ 105 h 118" name="T43"/>
                <a:gd fmla="*/ 21 w 117" name="T44"/>
                <a:gd fmla="*/ 31 h 118" name="T45"/>
                <a:gd fmla="*/ 39 w 117" name="T46"/>
                <a:gd fmla="*/ 31 h 118" name="T47"/>
                <a:gd fmla="*/ 78 w 117" name="T48"/>
                <a:gd fmla="*/ 31 h 118" name="T49"/>
                <a:gd fmla="*/ 95 w 117" name="T50"/>
                <a:gd fmla="*/ 31 h 118" name="T51"/>
                <a:gd fmla="*/ 95 w 117" name="T52"/>
                <a:gd fmla="*/ 105 h 1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8" w="117">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62" name="Rectangle 25"/>
            <p:cNvSpPr>
              <a:spLocks noChangeArrowheads="1"/>
            </p:cNvSpPr>
            <p:nvPr/>
          </p:nvSpPr>
          <p:spPr bwMode="auto">
            <a:xfrm>
              <a:off x="36" y="48"/>
              <a:ext cx="12"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263" name="Rectangle 26"/>
            <p:cNvSpPr>
              <a:spLocks noChangeArrowheads="1"/>
            </p:cNvSpPr>
            <p:nvPr/>
          </p:nvSpPr>
          <p:spPr bwMode="auto">
            <a:xfrm>
              <a:off x="69" y="48"/>
              <a:ext cx="11" cy="41"/>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264" name="Group 27"/>
          <p:cNvGrpSpPr/>
          <p:nvPr/>
        </p:nvGrpSpPr>
        <p:grpSpPr>
          <a:xfrm>
            <a:off x="1945991" y="2690813"/>
            <a:ext cx="166687" cy="190500"/>
            <a:chExt cx="105" cy="120"/>
          </a:xfrm>
          <a:solidFill>
            <a:schemeClr val="bg1"/>
          </a:solidFill>
        </p:grpSpPr>
        <p:sp>
          <p:nvSpPr>
            <p:cNvPr id="265" name="Freeform 28"/>
            <p:cNvSpPr/>
            <p:nvPr/>
          </p:nvSpPr>
          <p:spPr bwMode="auto">
            <a:xfrm>
              <a:off x="18" y="47"/>
              <a:ext cx="53" cy="26"/>
            </a:xfrm>
            <a:custGeom>
              <a:gdLst>
                <a:gd fmla="*/ 18 w 35" name="T0"/>
                <a:gd fmla="*/ 11 h 17" name="T1"/>
                <a:gd fmla="*/ 7 w 35" name="T2"/>
                <a:gd fmla="*/ 0 h 17" name="T3"/>
                <a:gd fmla="*/ 0 w 35" name="T4"/>
                <a:gd fmla="*/ 0 h 17" name="T5"/>
                <a:gd fmla="*/ 18 w 35" name="T6"/>
                <a:gd fmla="*/ 17 h 17" name="T7"/>
                <a:gd fmla="*/ 35 w 35" name="T8"/>
                <a:gd fmla="*/ 0 h 17" name="T9"/>
                <a:gd fmla="*/ 28 w 35" name="T10"/>
                <a:gd fmla="*/ 0 h 17" name="T11"/>
                <a:gd fmla="*/ 18 w 35" name="T12"/>
                <a:gd fmla="*/ 11 h 17" name="T13"/>
              </a:gdLst>
              <a:cxnLst>
                <a:cxn ang="0">
                  <a:pos x="T0" y="T1"/>
                </a:cxn>
                <a:cxn ang="0">
                  <a:pos x="T2" y="T3"/>
                </a:cxn>
                <a:cxn ang="0">
                  <a:pos x="T4" y="T5"/>
                </a:cxn>
                <a:cxn ang="0">
                  <a:pos x="T6" y="T7"/>
                </a:cxn>
                <a:cxn ang="0">
                  <a:pos x="T8" y="T9"/>
                </a:cxn>
                <a:cxn ang="0">
                  <a:pos x="T10" y="T11"/>
                </a:cxn>
                <a:cxn ang="0">
                  <a:pos x="T12" y="T13"/>
                </a:cxn>
              </a:cxnLst>
              <a:rect b="b" l="0" r="r" t="0"/>
              <a:pathLst>
                <a:path h="17" w="35">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266" name="Freeform 29"/>
            <p:cNvSpPr>
              <a:spLocks noEditPoints="1"/>
            </p:cNvSpPr>
            <p:nvPr/>
          </p:nvSpPr>
          <p:spPr bwMode="auto">
            <a:xfrm>
              <a:off x="0" y="0"/>
              <a:ext cx="105" cy="120"/>
            </a:xfrm>
            <a:custGeom>
              <a:gdLst>
                <a:gd fmla="*/ 105 w 105" name="T0"/>
                <a:gd fmla="*/ 0 h 120" name="T1"/>
                <a:gd fmla="*/ 23 w 105" name="T2"/>
                <a:gd fmla="*/ 0 h 120" name="T3"/>
                <a:gd fmla="*/ 23 w 105" name="T4"/>
                <a:gd fmla="*/ 18 h 120" name="T5"/>
                <a:gd fmla="*/ 0 w 105" name="T6"/>
                <a:gd fmla="*/ 18 h 120" name="T7"/>
                <a:gd fmla="*/ 0 w 105" name="T8"/>
                <a:gd fmla="*/ 120 h 120" name="T9"/>
                <a:gd fmla="*/ 89 w 105" name="T10"/>
                <a:gd fmla="*/ 120 h 120" name="T11"/>
                <a:gd fmla="*/ 89 w 105" name="T12"/>
                <a:gd fmla="*/ 97 h 120" name="T13"/>
                <a:gd fmla="*/ 105 w 105" name="T14"/>
                <a:gd fmla="*/ 97 h 120" name="T15"/>
                <a:gd fmla="*/ 105 w 105" name="T16"/>
                <a:gd fmla="*/ 0 h 120" name="T17"/>
                <a:gd fmla="*/ 78 w 105" name="T18"/>
                <a:gd fmla="*/ 109 h 120" name="T19"/>
                <a:gd fmla="*/ 11 w 105" name="T20"/>
                <a:gd fmla="*/ 109 h 120" name="T21"/>
                <a:gd fmla="*/ 11 w 105" name="T22"/>
                <a:gd fmla="*/ 29 h 120" name="T23"/>
                <a:gd fmla="*/ 23 w 105" name="T24"/>
                <a:gd fmla="*/ 29 h 120" name="T25"/>
                <a:gd fmla="*/ 78 w 105" name="T26"/>
                <a:gd fmla="*/ 29 h 120" name="T27"/>
                <a:gd fmla="*/ 78 w 105" name="T28"/>
                <a:gd fmla="*/ 97 h 120" name="T29"/>
                <a:gd fmla="*/ 78 w 105" name="T30"/>
                <a:gd fmla="*/ 109 h 120" name="T31"/>
                <a:gd fmla="*/ 96 w 105" name="T32"/>
                <a:gd fmla="*/ 86 h 120" name="T33"/>
                <a:gd fmla="*/ 89 w 105" name="T34"/>
                <a:gd fmla="*/ 86 h 120" name="T35"/>
                <a:gd fmla="*/ 89 w 105" name="T36"/>
                <a:gd fmla="*/ 18 h 120" name="T37"/>
                <a:gd fmla="*/ 32 w 105" name="T38"/>
                <a:gd fmla="*/ 18 h 120" name="T39"/>
                <a:gd fmla="*/ 32 w 105" name="T40"/>
                <a:gd fmla="*/ 11 h 120" name="T41"/>
                <a:gd fmla="*/ 96 w 105" name="T42"/>
                <a:gd fmla="*/ 11 h 120" name="T43"/>
                <a:gd fmla="*/ 96 w 105" name="T44"/>
                <a:gd fmla="*/ 86 h 1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105">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w="9525">
                  <a:solidFill>
                    <a:srgbClr val="000000"/>
                  </a:solidFill>
                  <a:round/>
                </a14:hiddenLine>
              </a:ext>
            </a:extLst>
          </p:spPr>
          <p:txBody>
            <a:bodyPr/>
            <a:lstStyle/>
            <a:p>
              <a:endParaRPr altLang="en-US" lang="zh-CN"/>
            </a:p>
          </p:txBody>
        </p:sp>
      </p:grpSp>
      <p:sp>
        <p:nvSpPr>
          <p:cNvPr id="267" name="Text Box 30"/>
          <p:cNvSpPr txBox="1">
            <a:spLocks noChangeArrowheads="1"/>
          </p:cNvSpPr>
          <p:nvPr/>
        </p:nvSpPr>
        <p:spPr bwMode="auto">
          <a:xfrm>
            <a:off x="2210858" y="2646768"/>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lang="zh-CN" sz="1200">
                <a:ln w="6350">
                  <a:noFill/>
                </a:ln>
                <a:solidFill>
                  <a:schemeClr val="bg1"/>
                </a:solidFill>
                <a:latin charset="0" pitchFamily="34" typeface="Impact"/>
                <a:ea charset="-122" pitchFamily="34" typeface="微软雅黑"/>
              </a:rPr>
              <a:t>理论基础一</a:t>
            </a:r>
          </a:p>
        </p:txBody>
      </p:sp>
      <p:sp>
        <p:nvSpPr>
          <p:cNvPr id="268" name="Text Box 31"/>
          <p:cNvSpPr txBox="1">
            <a:spLocks noChangeArrowheads="1"/>
          </p:cNvSpPr>
          <p:nvPr/>
        </p:nvSpPr>
        <p:spPr bwMode="auto">
          <a:xfrm>
            <a:off x="4092124" y="2646769"/>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lang="zh-CN" sz="1200">
                <a:ln w="6350">
                  <a:noFill/>
                </a:ln>
                <a:solidFill>
                  <a:schemeClr val="tx1">
                    <a:lumMod val="65000"/>
                    <a:lumOff val="35000"/>
                  </a:schemeClr>
                </a:solidFill>
                <a:latin charset="0" pitchFamily="34" typeface="Impact"/>
                <a:ea charset="-122" pitchFamily="34" typeface="微软雅黑"/>
              </a:rPr>
              <a:t>理论基础二</a:t>
            </a:r>
          </a:p>
        </p:txBody>
      </p:sp>
      <p:sp>
        <p:nvSpPr>
          <p:cNvPr id="269" name="Text Box 32"/>
          <p:cNvSpPr txBox="1">
            <a:spLocks noChangeArrowheads="1"/>
          </p:cNvSpPr>
          <p:nvPr/>
        </p:nvSpPr>
        <p:spPr bwMode="auto">
          <a:xfrm>
            <a:off x="5887123" y="2646560"/>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lvl="0"/>
            <a:r>
              <a:rPr altLang="en-US" lang="zh-CN" sz="1200">
                <a:ln w="6350">
                  <a:noFill/>
                </a:ln>
                <a:solidFill>
                  <a:schemeClr val="bg1"/>
                </a:solidFill>
                <a:latin charset="0" pitchFamily="34" typeface="Impact"/>
                <a:ea charset="-122" pitchFamily="34" typeface="微软雅黑"/>
              </a:rPr>
              <a:t>理论基础三</a:t>
            </a:r>
          </a:p>
        </p:txBody>
      </p:sp>
      <p:sp>
        <p:nvSpPr>
          <p:cNvPr id="270" name="Text Box 33"/>
          <p:cNvSpPr txBox="1">
            <a:spLocks noChangeArrowheads="1"/>
          </p:cNvSpPr>
          <p:nvPr/>
        </p:nvSpPr>
        <p:spPr bwMode="auto">
          <a:xfrm>
            <a:off x="7758661" y="2643999"/>
            <a:ext cx="944880" cy="2743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lang="zh-CN" sz="1200">
                <a:ln w="6350">
                  <a:noFill/>
                </a:ln>
                <a:solidFill>
                  <a:schemeClr val="tx1">
                    <a:lumMod val="65000"/>
                    <a:lumOff val="35000"/>
                  </a:schemeClr>
                </a:solidFill>
                <a:latin charset="0" pitchFamily="34" typeface="Impact"/>
                <a:ea charset="-122" pitchFamily="34" typeface="微软雅黑"/>
              </a:rPr>
              <a:t>理论基础四</a:t>
            </a:r>
          </a:p>
        </p:txBody>
      </p:sp>
      <p:sp>
        <p:nvSpPr>
          <p:cNvPr id="271" name="Rectangle 34"/>
          <p:cNvSpPr>
            <a:spLocks noChangeArrowheads="1"/>
          </p:cNvSpPr>
          <p:nvPr/>
        </p:nvSpPr>
        <p:spPr bwMode="auto">
          <a:xfrm>
            <a:off x="1644956" y="1599941"/>
            <a:ext cx="1754414"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272" name="Rectangle 35"/>
          <p:cNvSpPr>
            <a:spLocks noChangeArrowheads="1"/>
          </p:cNvSpPr>
          <p:nvPr/>
        </p:nvSpPr>
        <p:spPr bwMode="auto">
          <a:xfrm>
            <a:off x="5333780" y="1599941"/>
            <a:ext cx="167600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273" name="Text Box 38"/>
          <p:cNvSpPr txBox="1">
            <a:spLocks noChangeArrowheads="1"/>
          </p:cNvSpPr>
          <p:nvPr/>
        </p:nvSpPr>
        <p:spPr bwMode="auto">
          <a:xfrm>
            <a:off x="2112678" y="3225799"/>
            <a:ext cx="555943"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200">
                <a:ln w="6350">
                  <a:noFill/>
                </a:ln>
                <a:solidFill>
                  <a:srgbClr val="37B0E8"/>
                </a:solidFill>
                <a:latin charset="0" pitchFamily="34" typeface="Impact"/>
                <a:ea charset="-122" pitchFamily="34" typeface="微软雅黑"/>
              </a:rPr>
              <a:t>01</a:t>
            </a:r>
          </a:p>
        </p:txBody>
      </p:sp>
      <p:sp>
        <p:nvSpPr>
          <p:cNvPr id="274" name="Text Box 39"/>
          <p:cNvSpPr txBox="1">
            <a:spLocks noChangeArrowheads="1"/>
          </p:cNvSpPr>
          <p:nvPr/>
        </p:nvSpPr>
        <p:spPr bwMode="auto">
          <a:xfrm>
            <a:off x="5764479" y="3225799"/>
            <a:ext cx="6162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3200">
                <a:ln w="6350">
                  <a:noFill/>
                </a:ln>
                <a:solidFill>
                  <a:srgbClr val="37B0E8"/>
                </a:solidFill>
                <a:latin charset="0" pitchFamily="34" typeface="Impact"/>
                <a:ea charset="-122" pitchFamily="34" typeface="微软雅黑"/>
              </a:rPr>
              <a:t>03</a:t>
            </a:r>
          </a:p>
        </p:txBody>
      </p:sp>
      <p:sp>
        <p:nvSpPr>
          <p:cNvPr id="275" name="Text Box 40"/>
          <p:cNvSpPr txBox="1">
            <a:spLocks noChangeArrowheads="1"/>
          </p:cNvSpPr>
          <p:nvPr/>
        </p:nvSpPr>
        <p:spPr bwMode="auto">
          <a:xfrm>
            <a:off x="4030478" y="1692275"/>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3200">
                <a:ln w="6350">
                  <a:noFill/>
                </a:ln>
                <a:solidFill>
                  <a:schemeClr val="tx1">
                    <a:lumMod val="65000"/>
                    <a:lumOff val="35000"/>
                  </a:schemeClr>
                </a:solidFill>
                <a:latin charset="0" pitchFamily="34" typeface="Impact"/>
                <a:ea charset="-122" pitchFamily="34" typeface="微软雅黑"/>
              </a:rPr>
              <a:t>02</a:t>
            </a:r>
          </a:p>
        </p:txBody>
      </p:sp>
      <p:sp>
        <p:nvSpPr>
          <p:cNvPr id="276" name="Text Box 41"/>
          <p:cNvSpPr txBox="1">
            <a:spLocks noChangeArrowheads="1"/>
          </p:cNvSpPr>
          <p:nvPr/>
        </p:nvSpPr>
        <p:spPr bwMode="auto">
          <a:xfrm>
            <a:off x="7692727" y="1692275"/>
            <a:ext cx="603568"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3200">
                <a:ln w="6350">
                  <a:noFill/>
                </a:ln>
                <a:solidFill>
                  <a:schemeClr val="tx1">
                    <a:lumMod val="65000"/>
                    <a:lumOff val="35000"/>
                  </a:schemeClr>
                </a:solidFill>
                <a:latin charset="0" pitchFamily="34" typeface="Impact"/>
                <a:ea charset="-122" pitchFamily="34" typeface="微软雅黑"/>
              </a:rPr>
              <a:t>04</a:t>
            </a:r>
          </a:p>
        </p:txBody>
      </p:sp>
      <p:sp>
        <p:nvSpPr>
          <p:cNvPr id="277" name="Rectangle 34"/>
          <p:cNvSpPr>
            <a:spLocks noChangeArrowheads="1"/>
          </p:cNvSpPr>
          <p:nvPr/>
        </p:nvSpPr>
        <p:spPr bwMode="auto">
          <a:xfrm>
            <a:off x="3486003" y="3225541"/>
            <a:ext cx="1754414"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278" name="Rectangle 35"/>
          <p:cNvSpPr>
            <a:spLocks noChangeArrowheads="1"/>
          </p:cNvSpPr>
          <p:nvPr/>
        </p:nvSpPr>
        <p:spPr bwMode="auto">
          <a:xfrm>
            <a:off x="7172932" y="3225541"/>
            <a:ext cx="1676002"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fontAlgn="base" lvl="0">
              <a:spcBef>
                <a:spcPct val="0"/>
              </a:spcBef>
              <a:spcAft>
                <a:spcPct val="0"/>
              </a:spcAft>
            </a:pPr>
            <a:r>
              <a:rPr altLang="en-US" lang="zh-CN" sz="1000">
                <a:solidFill>
                  <a:schemeClr val="tx1">
                    <a:lumMod val="65000"/>
                    <a:lumOff val="35000"/>
                  </a:schemeClr>
                </a:solidFill>
                <a:latin charset="0" pitchFamily="34" typeface="Arial"/>
                <a:ea charset="-122" pitchFamily="34" typeface="微软雅黑"/>
              </a:rPr>
              <a:t>此处可输入相关说明文本内容，或者复制文本内容后粘贴，并选择只保留文字。文本内容建议简洁明了、提纲挈领，尽量保持整体风格统一。</a:t>
            </a:r>
          </a:p>
        </p:txBody>
      </p:sp>
      <p:sp>
        <p:nvSpPr>
          <p:cNvPr id="283" name="矩形 282"/>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284" name="矩形 283"/>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285" name="矩形 284"/>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286" name="矩形 285"/>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288"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289" name="矩形 288"/>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248"/>
                                        </p:tgtEl>
                                        <p:attrNameLst>
                                          <p:attrName>style.visibility</p:attrName>
                                        </p:attrNameLst>
                                      </p:cBhvr>
                                      <p:to>
                                        <p:strVal val="visible"/>
                                      </p:to>
                                    </p:set>
                                    <p:animEffect filter="fade" transition="in">
                                      <p:cBhvr>
                                        <p:cTn dur="500" id="7"/>
                                        <p:tgtEl>
                                          <p:spTgt spid="248"/>
                                        </p:tgtEl>
                                      </p:cBhvr>
                                    </p:animEffect>
                                    <p:anim calcmode="lin" valueType="num">
                                      <p:cBhvr>
                                        <p:cTn dur="500" fill="hold" id="8"/>
                                        <p:tgtEl>
                                          <p:spTgt spid="248"/>
                                        </p:tgtEl>
                                        <p:attrNameLst>
                                          <p:attrName>ppt_x</p:attrName>
                                        </p:attrNameLst>
                                      </p:cBhvr>
                                      <p:tavLst>
                                        <p:tav tm="0">
                                          <p:val>
                                            <p:strVal val="#ppt_x"/>
                                          </p:val>
                                        </p:tav>
                                        <p:tav tm="100000">
                                          <p:val>
                                            <p:strVal val="#ppt_x"/>
                                          </p:val>
                                        </p:tav>
                                      </p:tavLst>
                                    </p:anim>
                                    <p:anim calcmode="lin" valueType="num">
                                      <p:cBhvr>
                                        <p:cTn dur="500" fill="hold" id="9"/>
                                        <p:tgtEl>
                                          <p:spTgt spid="24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64"/>
                                        </p:tgtEl>
                                        <p:attrNameLst>
                                          <p:attrName>style.visibility</p:attrName>
                                        </p:attrNameLst>
                                      </p:cBhvr>
                                      <p:to>
                                        <p:strVal val="visible"/>
                                      </p:to>
                                    </p:set>
                                    <p:animEffect filter="fade" transition="in">
                                      <p:cBhvr>
                                        <p:cTn dur="500" id="12"/>
                                        <p:tgtEl>
                                          <p:spTgt spid="264"/>
                                        </p:tgtEl>
                                      </p:cBhvr>
                                    </p:animEffect>
                                    <p:anim calcmode="lin" valueType="num">
                                      <p:cBhvr>
                                        <p:cTn dur="500" fill="hold" id="13"/>
                                        <p:tgtEl>
                                          <p:spTgt spid="264"/>
                                        </p:tgtEl>
                                        <p:attrNameLst>
                                          <p:attrName>ppt_x</p:attrName>
                                        </p:attrNameLst>
                                      </p:cBhvr>
                                      <p:tavLst>
                                        <p:tav tm="0">
                                          <p:val>
                                            <p:strVal val="#ppt_x"/>
                                          </p:val>
                                        </p:tav>
                                        <p:tav tm="100000">
                                          <p:val>
                                            <p:strVal val="#ppt_x"/>
                                          </p:val>
                                        </p:tav>
                                      </p:tavLst>
                                    </p:anim>
                                    <p:anim calcmode="lin" valueType="num">
                                      <p:cBhvr>
                                        <p:cTn dur="500" fill="hold" id="14"/>
                                        <p:tgtEl>
                                          <p:spTgt spid="26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67"/>
                                        </p:tgtEl>
                                        <p:attrNameLst>
                                          <p:attrName>style.visibility</p:attrName>
                                        </p:attrNameLst>
                                      </p:cBhvr>
                                      <p:to>
                                        <p:strVal val="visible"/>
                                      </p:to>
                                    </p:set>
                                    <p:animEffect filter="fade" transition="in">
                                      <p:cBhvr>
                                        <p:cTn dur="500" id="17"/>
                                        <p:tgtEl>
                                          <p:spTgt spid="267"/>
                                        </p:tgtEl>
                                      </p:cBhvr>
                                    </p:animEffect>
                                    <p:anim calcmode="lin" valueType="num">
                                      <p:cBhvr>
                                        <p:cTn dur="500" fill="hold" id="18"/>
                                        <p:tgtEl>
                                          <p:spTgt spid="267"/>
                                        </p:tgtEl>
                                        <p:attrNameLst>
                                          <p:attrName>ppt_x</p:attrName>
                                        </p:attrNameLst>
                                      </p:cBhvr>
                                      <p:tavLst>
                                        <p:tav tm="0">
                                          <p:val>
                                            <p:strVal val="#ppt_x"/>
                                          </p:val>
                                        </p:tav>
                                        <p:tav tm="100000">
                                          <p:val>
                                            <p:strVal val="#ppt_x"/>
                                          </p:val>
                                        </p:tav>
                                      </p:tavLst>
                                    </p:anim>
                                    <p:anim calcmode="lin" valueType="num">
                                      <p:cBhvr>
                                        <p:cTn dur="500" fill="hold" id="19"/>
                                        <p:tgtEl>
                                          <p:spTgt spid="267"/>
                                        </p:tgtEl>
                                        <p:attrNameLst>
                                          <p:attrName>ppt_y</p:attrName>
                                        </p:attrNameLst>
                                      </p:cBhvr>
                                      <p:tavLst>
                                        <p:tav tm="0">
                                          <p:val>
                                            <p:strVal val="#ppt_y+.1"/>
                                          </p:val>
                                        </p:tav>
                                        <p:tav tm="100000">
                                          <p:val>
                                            <p:strVal val="#ppt_y"/>
                                          </p:val>
                                        </p:tav>
                                      </p:tavLst>
                                    </p:anim>
                                  </p:childTnLst>
                                </p:cTn>
                              </p:par>
                              <p:par>
                                <p:cTn fill="hold" grpId="0" id="20" nodeType="withEffect" presetClass="entr" presetID="53" presetSubtype="0">
                                  <p:stCondLst>
                                    <p:cond delay="200"/>
                                  </p:stCondLst>
                                  <p:childTnLst>
                                    <p:set>
                                      <p:cBhvr>
                                        <p:cTn dur="1" fill="hold" id="21">
                                          <p:stCondLst>
                                            <p:cond delay="0"/>
                                          </p:stCondLst>
                                        </p:cTn>
                                        <p:tgtEl>
                                          <p:spTgt spid="273"/>
                                        </p:tgtEl>
                                        <p:attrNameLst>
                                          <p:attrName>style.visibility</p:attrName>
                                        </p:attrNameLst>
                                      </p:cBhvr>
                                      <p:to>
                                        <p:strVal val="visible"/>
                                      </p:to>
                                    </p:set>
                                    <p:anim calcmode="lin" valueType="num">
                                      <p:cBhvr>
                                        <p:cTn dur="300" fill="hold" id="22"/>
                                        <p:tgtEl>
                                          <p:spTgt spid="273"/>
                                        </p:tgtEl>
                                        <p:attrNameLst>
                                          <p:attrName>ppt_w</p:attrName>
                                        </p:attrNameLst>
                                      </p:cBhvr>
                                      <p:tavLst>
                                        <p:tav tm="0">
                                          <p:val>
                                            <p:fltVal val="0"/>
                                          </p:val>
                                        </p:tav>
                                        <p:tav tm="100000">
                                          <p:val>
                                            <p:strVal val="#ppt_w"/>
                                          </p:val>
                                        </p:tav>
                                      </p:tavLst>
                                    </p:anim>
                                    <p:anim calcmode="lin" valueType="num">
                                      <p:cBhvr>
                                        <p:cTn dur="300" fill="hold" id="23"/>
                                        <p:tgtEl>
                                          <p:spTgt spid="273"/>
                                        </p:tgtEl>
                                        <p:attrNameLst>
                                          <p:attrName>ppt_h</p:attrName>
                                        </p:attrNameLst>
                                      </p:cBhvr>
                                      <p:tavLst>
                                        <p:tav tm="0">
                                          <p:val>
                                            <p:fltVal val="0"/>
                                          </p:val>
                                        </p:tav>
                                        <p:tav tm="100000">
                                          <p:val>
                                            <p:strVal val="#ppt_h"/>
                                          </p:val>
                                        </p:tav>
                                      </p:tavLst>
                                    </p:anim>
                                    <p:animEffect filter="fade" transition="in">
                                      <p:cBhvr>
                                        <p:cTn dur="300" id="24"/>
                                        <p:tgtEl>
                                          <p:spTgt spid="273"/>
                                        </p:tgtEl>
                                      </p:cBhvr>
                                    </p:animEffect>
                                  </p:childTnLst>
                                </p:cTn>
                              </p:par>
                              <p:par>
                                <p:cTn autoRev="1" fill="hold" grpId="1" id="25" nodeType="withEffect" presetClass="emph" presetID="6" presetSubtype="0">
                                  <p:stCondLst>
                                    <p:cond delay="500"/>
                                  </p:stCondLst>
                                  <p:childTnLst>
                                    <p:animScale>
                                      <p:cBhvr>
                                        <p:cTn dur="150" fill="hold" id="26"/>
                                        <p:tgtEl>
                                          <p:spTgt spid="273"/>
                                        </p:tgtEl>
                                      </p:cBhvr>
                                      <p:by x="110000" y="110000"/>
                                    </p:animScale>
                                  </p:childTnLst>
                                </p:cTn>
                              </p:par>
                              <p:par>
                                <p:cTn fill="hold" grpId="0" id="27" nodeType="withEffect" presetClass="entr" presetID="55" presetSubtype="0">
                                  <p:stCondLst>
                                    <p:cond delay="500"/>
                                  </p:stCondLst>
                                  <p:childTnLst>
                                    <p:set>
                                      <p:cBhvr>
                                        <p:cTn dur="1" fill="hold" id="28">
                                          <p:stCondLst>
                                            <p:cond delay="0"/>
                                          </p:stCondLst>
                                        </p:cTn>
                                        <p:tgtEl>
                                          <p:spTgt spid="271"/>
                                        </p:tgtEl>
                                        <p:attrNameLst>
                                          <p:attrName>style.visibility</p:attrName>
                                        </p:attrNameLst>
                                      </p:cBhvr>
                                      <p:to>
                                        <p:strVal val="visible"/>
                                      </p:to>
                                    </p:set>
                                    <p:anim calcmode="lin" valueType="num">
                                      <p:cBhvr>
                                        <p:cTn dur="500" fill="hold" id="29"/>
                                        <p:tgtEl>
                                          <p:spTgt spid="271"/>
                                        </p:tgtEl>
                                        <p:attrNameLst>
                                          <p:attrName>ppt_w</p:attrName>
                                        </p:attrNameLst>
                                      </p:cBhvr>
                                      <p:tavLst>
                                        <p:tav tm="0">
                                          <p:val>
                                            <p:strVal val="#ppt_w*0.70"/>
                                          </p:val>
                                        </p:tav>
                                        <p:tav tm="100000">
                                          <p:val>
                                            <p:strVal val="#ppt_w"/>
                                          </p:val>
                                        </p:tav>
                                      </p:tavLst>
                                    </p:anim>
                                    <p:anim calcmode="lin" valueType="num">
                                      <p:cBhvr>
                                        <p:cTn dur="500" fill="hold" id="30"/>
                                        <p:tgtEl>
                                          <p:spTgt spid="271"/>
                                        </p:tgtEl>
                                        <p:attrNameLst>
                                          <p:attrName>ppt_h</p:attrName>
                                        </p:attrNameLst>
                                      </p:cBhvr>
                                      <p:tavLst>
                                        <p:tav tm="0">
                                          <p:val>
                                            <p:strVal val="#ppt_h"/>
                                          </p:val>
                                        </p:tav>
                                        <p:tav tm="100000">
                                          <p:val>
                                            <p:strVal val="#ppt_h"/>
                                          </p:val>
                                        </p:tav>
                                      </p:tavLst>
                                    </p:anim>
                                    <p:animEffect filter="fade" transition="in">
                                      <p:cBhvr>
                                        <p:cTn dur="500" id="31"/>
                                        <p:tgtEl>
                                          <p:spTgt spid="271"/>
                                        </p:tgtEl>
                                      </p:cBhvr>
                                    </p:animEffect>
                                  </p:childTnLst>
                                </p:cTn>
                              </p:par>
                              <p:par>
                                <p:cTn fill="hold" grpId="0" id="32" nodeType="withEffect" presetClass="entr" presetID="47" presetSubtype="0">
                                  <p:stCondLst>
                                    <p:cond delay="1000"/>
                                  </p:stCondLst>
                                  <p:childTnLst>
                                    <p:set>
                                      <p:cBhvr>
                                        <p:cTn dur="1" fill="hold" id="33">
                                          <p:stCondLst>
                                            <p:cond delay="0"/>
                                          </p:stCondLst>
                                        </p:cTn>
                                        <p:tgtEl>
                                          <p:spTgt spid="249"/>
                                        </p:tgtEl>
                                        <p:attrNameLst>
                                          <p:attrName>style.visibility</p:attrName>
                                        </p:attrNameLst>
                                      </p:cBhvr>
                                      <p:to>
                                        <p:strVal val="visible"/>
                                      </p:to>
                                    </p:set>
                                    <p:animEffect filter="fade" transition="in">
                                      <p:cBhvr>
                                        <p:cTn dur="500" id="34"/>
                                        <p:tgtEl>
                                          <p:spTgt spid="249"/>
                                        </p:tgtEl>
                                      </p:cBhvr>
                                    </p:animEffect>
                                    <p:anim calcmode="lin" valueType="num">
                                      <p:cBhvr>
                                        <p:cTn dur="500" fill="hold" id="35"/>
                                        <p:tgtEl>
                                          <p:spTgt spid="249"/>
                                        </p:tgtEl>
                                        <p:attrNameLst>
                                          <p:attrName>ppt_x</p:attrName>
                                        </p:attrNameLst>
                                      </p:cBhvr>
                                      <p:tavLst>
                                        <p:tav tm="0">
                                          <p:val>
                                            <p:strVal val="#ppt_x"/>
                                          </p:val>
                                        </p:tav>
                                        <p:tav tm="100000">
                                          <p:val>
                                            <p:strVal val="#ppt_x"/>
                                          </p:val>
                                        </p:tav>
                                      </p:tavLst>
                                    </p:anim>
                                    <p:anim calcmode="lin" valueType="num">
                                      <p:cBhvr>
                                        <p:cTn dur="500" fill="hold" id="36"/>
                                        <p:tgtEl>
                                          <p:spTgt spid="249"/>
                                        </p:tgtEl>
                                        <p:attrNameLst>
                                          <p:attrName>ppt_y</p:attrName>
                                        </p:attrNameLst>
                                      </p:cBhvr>
                                      <p:tavLst>
                                        <p:tav tm="0">
                                          <p:val>
                                            <p:strVal val="#ppt_y-.1"/>
                                          </p:val>
                                        </p:tav>
                                        <p:tav tm="100000">
                                          <p:val>
                                            <p:strVal val="#ppt_y"/>
                                          </p:val>
                                        </p:tav>
                                      </p:tavLst>
                                    </p:anim>
                                  </p:childTnLst>
                                </p:cTn>
                              </p:par>
                              <p:par>
                                <p:cTn fill="hold" id="37" nodeType="withEffect" presetClass="entr" presetID="47" presetSubtype="0">
                                  <p:stCondLst>
                                    <p:cond delay="1000"/>
                                  </p:stCondLst>
                                  <p:childTnLst>
                                    <p:set>
                                      <p:cBhvr>
                                        <p:cTn dur="1" fill="hold" id="38">
                                          <p:stCondLst>
                                            <p:cond delay="0"/>
                                          </p:stCondLst>
                                        </p:cTn>
                                        <p:tgtEl>
                                          <p:spTgt spid="260"/>
                                        </p:tgtEl>
                                        <p:attrNameLst>
                                          <p:attrName>style.visibility</p:attrName>
                                        </p:attrNameLst>
                                      </p:cBhvr>
                                      <p:to>
                                        <p:strVal val="visible"/>
                                      </p:to>
                                    </p:set>
                                    <p:animEffect filter="fade" transition="in">
                                      <p:cBhvr>
                                        <p:cTn dur="500" id="39"/>
                                        <p:tgtEl>
                                          <p:spTgt spid="260"/>
                                        </p:tgtEl>
                                      </p:cBhvr>
                                    </p:animEffect>
                                    <p:anim calcmode="lin" valueType="num">
                                      <p:cBhvr>
                                        <p:cTn dur="500" fill="hold" id="40"/>
                                        <p:tgtEl>
                                          <p:spTgt spid="260"/>
                                        </p:tgtEl>
                                        <p:attrNameLst>
                                          <p:attrName>ppt_x</p:attrName>
                                        </p:attrNameLst>
                                      </p:cBhvr>
                                      <p:tavLst>
                                        <p:tav tm="0">
                                          <p:val>
                                            <p:strVal val="#ppt_x"/>
                                          </p:val>
                                        </p:tav>
                                        <p:tav tm="100000">
                                          <p:val>
                                            <p:strVal val="#ppt_x"/>
                                          </p:val>
                                        </p:tav>
                                      </p:tavLst>
                                    </p:anim>
                                    <p:anim calcmode="lin" valueType="num">
                                      <p:cBhvr>
                                        <p:cTn dur="500" fill="hold" id="41"/>
                                        <p:tgtEl>
                                          <p:spTgt spid="260"/>
                                        </p:tgtEl>
                                        <p:attrNameLst>
                                          <p:attrName>ppt_y</p:attrName>
                                        </p:attrNameLst>
                                      </p:cBhvr>
                                      <p:tavLst>
                                        <p:tav tm="0">
                                          <p:val>
                                            <p:strVal val="#ppt_y-.1"/>
                                          </p:val>
                                        </p:tav>
                                        <p:tav tm="100000">
                                          <p:val>
                                            <p:strVal val="#ppt_y"/>
                                          </p:val>
                                        </p:tav>
                                      </p:tavLst>
                                    </p:anim>
                                  </p:childTnLst>
                                </p:cTn>
                              </p:par>
                              <p:par>
                                <p:cTn fill="hold" grpId="0" id="42" nodeType="withEffect" presetClass="entr" presetID="47" presetSubtype="0">
                                  <p:stCondLst>
                                    <p:cond delay="1000"/>
                                  </p:stCondLst>
                                  <p:childTnLst>
                                    <p:set>
                                      <p:cBhvr>
                                        <p:cTn dur="1" fill="hold" id="43">
                                          <p:stCondLst>
                                            <p:cond delay="0"/>
                                          </p:stCondLst>
                                        </p:cTn>
                                        <p:tgtEl>
                                          <p:spTgt spid="268"/>
                                        </p:tgtEl>
                                        <p:attrNameLst>
                                          <p:attrName>style.visibility</p:attrName>
                                        </p:attrNameLst>
                                      </p:cBhvr>
                                      <p:to>
                                        <p:strVal val="visible"/>
                                      </p:to>
                                    </p:set>
                                    <p:animEffect filter="fade" transition="in">
                                      <p:cBhvr>
                                        <p:cTn dur="500" id="44"/>
                                        <p:tgtEl>
                                          <p:spTgt spid="268"/>
                                        </p:tgtEl>
                                      </p:cBhvr>
                                    </p:animEffect>
                                    <p:anim calcmode="lin" valueType="num">
                                      <p:cBhvr>
                                        <p:cTn dur="500" fill="hold" id="45"/>
                                        <p:tgtEl>
                                          <p:spTgt spid="268"/>
                                        </p:tgtEl>
                                        <p:attrNameLst>
                                          <p:attrName>ppt_x</p:attrName>
                                        </p:attrNameLst>
                                      </p:cBhvr>
                                      <p:tavLst>
                                        <p:tav tm="0">
                                          <p:val>
                                            <p:strVal val="#ppt_x"/>
                                          </p:val>
                                        </p:tav>
                                        <p:tav tm="100000">
                                          <p:val>
                                            <p:strVal val="#ppt_x"/>
                                          </p:val>
                                        </p:tav>
                                      </p:tavLst>
                                    </p:anim>
                                    <p:anim calcmode="lin" valueType="num">
                                      <p:cBhvr>
                                        <p:cTn dur="500" fill="hold" id="46"/>
                                        <p:tgtEl>
                                          <p:spTgt spid="268"/>
                                        </p:tgtEl>
                                        <p:attrNameLst>
                                          <p:attrName>ppt_y</p:attrName>
                                        </p:attrNameLst>
                                      </p:cBhvr>
                                      <p:tavLst>
                                        <p:tav tm="0">
                                          <p:val>
                                            <p:strVal val="#ppt_y-.1"/>
                                          </p:val>
                                        </p:tav>
                                        <p:tav tm="100000">
                                          <p:val>
                                            <p:strVal val="#ppt_y"/>
                                          </p:val>
                                        </p:tav>
                                      </p:tavLst>
                                    </p:anim>
                                  </p:childTnLst>
                                </p:cTn>
                              </p:par>
                              <p:par>
                                <p:cTn fill="hold" grpId="0" id="47" nodeType="withEffect" presetClass="entr" presetID="53" presetSubtype="0">
                                  <p:stCondLst>
                                    <p:cond delay="1200"/>
                                  </p:stCondLst>
                                  <p:childTnLst>
                                    <p:set>
                                      <p:cBhvr>
                                        <p:cTn dur="1" fill="hold" id="48">
                                          <p:stCondLst>
                                            <p:cond delay="0"/>
                                          </p:stCondLst>
                                        </p:cTn>
                                        <p:tgtEl>
                                          <p:spTgt spid="275"/>
                                        </p:tgtEl>
                                        <p:attrNameLst>
                                          <p:attrName>style.visibility</p:attrName>
                                        </p:attrNameLst>
                                      </p:cBhvr>
                                      <p:to>
                                        <p:strVal val="visible"/>
                                      </p:to>
                                    </p:set>
                                    <p:anim calcmode="lin" valueType="num">
                                      <p:cBhvr>
                                        <p:cTn dur="300" fill="hold" id="49"/>
                                        <p:tgtEl>
                                          <p:spTgt spid="275"/>
                                        </p:tgtEl>
                                        <p:attrNameLst>
                                          <p:attrName>ppt_w</p:attrName>
                                        </p:attrNameLst>
                                      </p:cBhvr>
                                      <p:tavLst>
                                        <p:tav tm="0">
                                          <p:val>
                                            <p:fltVal val="0"/>
                                          </p:val>
                                        </p:tav>
                                        <p:tav tm="100000">
                                          <p:val>
                                            <p:strVal val="#ppt_w"/>
                                          </p:val>
                                        </p:tav>
                                      </p:tavLst>
                                    </p:anim>
                                    <p:anim calcmode="lin" valueType="num">
                                      <p:cBhvr>
                                        <p:cTn dur="300" fill="hold" id="50"/>
                                        <p:tgtEl>
                                          <p:spTgt spid="275"/>
                                        </p:tgtEl>
                                        <p:attrNameLst>
                                          <p:attrName>ppt_h</p:attrName>
                                        </p:attrNameLst>
                                      </p:cBhvr>
                                      <p:tavLst>
                                        <p:tav tm="0">
                                          <p:val>
                                            <p:fltVal val="0"/>
                                          </p:val>
                                        </p:tav>
                                        <p:tav tm="100000">
                                          <p:val>
                                            <p:strVal val="#ppt_h"/>
                                          </p:val>
                                        </p:tav>
                                      </p:tavLst>
                                    </p:anim>
                                    <p:animEffect filter="fade" transition="in">
                                      <p:cBhvr>
                                        <p:cTn dur="300" id="51"/>
                                        <p:tgtEl>
                                          <p:spTgt spid="275"/>
                                        </p:tgtEl>
                                      </p:cBhvr>
                                    </p:animEffect>
                                  </p:childTnLst>
                                </p:cTn>
                              </p:par>
                              <p:par>
                                <p:cTn autoRev="1" fill="hold" grpId="1" id="52" nodeType="withEffect" presetClass="emph" presetID="6" presetSubtype="0">
                                  <p:stCondLst>
                                    <p:cond delay="1500"/>
                                  </p:stCondLst>
                                  <p:childTnLst>
                                    <p:animScale>
                                      <p:cBhvr>
                                        <p:cTn dur="150" fill="hold" id="53"/>
                                        <p:tgtEl>
                                          <p:spTgt spid="275"/>
                                        </p:tgtEl>
                                      </p:cBhvr>
                                      <p:by x="110000" y="110000"/>
                                    </p:animScale>
                                  </p:childTnLst>
                                </p:cTn>
                              </p:par>
                              <p:par>
                                <p:cTn fill="hold" grpId="0" id="54" nodeType="withEffect" presetClass="entr" presetID="55" presetSubtype="0">
                                  <p:stCondLst>
                                    <p:cond delay="1500"/>
                                  </p:stCondLst>
                                  <p:childTnLst>
                                    <p:set>
                                      <p:cBhvr>
                                        <p:cTn dur="1" fill="hold" id="55">
                                          <p:stCondLst>
                                            <p:cond delay="0"/>
                                          </p:stCondLst>
                                        </p:cTn>
                                        <p:tgtEl>
                                          <p:spTgt spid="277"/>
                                        </p:tgtEl>
                                        <p:attrNameLst>
                                          <p:attrName>style.visibility</p:attrName>
                                        </p:attrNameLst>
                                      </p:cBhvr>
                                      <p:to>
                                        <p:strVal val="visible"/>
                                      </p:to>
                                    </p:set>
                                    <p:anim calcmode="lin" valueType="num">
                                      <p:cBhvr>
                                        <p:cTn dur="500" fill="hold" id="56"/>
                                        <p:tgtEl>
                                          <p:spTgt spid="277"/>
                                        </p:tgtEl>
                                        <p:attrNameLst>
                                          <p:attrName>ppt_w</p:attrName>
                                        </p:attrNameLst>
                                      </p:cBhvr>
                                      <p:tavLst>
                                        <p:tav tm="0">
                                          <p:val>
                                            <p:strVal val="#ppt_w*0.70"/>
                                          </p:val>
                                        </p:tav>
                                        <p:tav tm="100000">
                                          <p:val>
                                            <p:strVal val="#ppt_w"/>
                                          </p:val>
                                        </p:tav>
                                      </p:tavLst>
                                    </p:anim>
                                    <p:anim calcmode="lin" valueType="num">
                                      <p:cBhvr>
                                        <p:cTn dur="500" fill="hold" id="57"/>
                                        <p:tgtEl>
                                          <p:spTgt spid="277"/>
                                        </p:tgtEl>
                                        <p:attrNameLst>
                                          <p:attrName>ppt_h</p:attrName>
                                        </p:attrNameLst>
                                      </p:cBhvr>
                                      <p:tavLst>
                                        <p:tav tm="0">
                                          <p:val>
                                            <p:strVal val="#ppt_h"/>
                                          </p:val>
                                        </p:tav>
                                        <p:tav tm="100000">
                                          <p:val>
                                            <p:strVal val="#ppt_h"/>
                                          </p:val>
                                        </p:tav>
                                      </p:tavLst>
                                    </p:anim>
                                    <p:animEffect filter="fade" transition="in">
                                      <p:cBhvr>
                                        <p:cTn dur="500" id="58"/>
                                        <p:tgtEl>
                                          <p:spTgt spid="277"/>
                                        </p:tgtEl>
                                      </p:cBhvr>
                                    </p:animEffect>
                                  </p:childTnLst>
                                </p:cTn>
                              </p:par>
                              <p:par>
                                <p:cTn fill="hold" grpId="0" id="59" nodeType="withEffect" presetClass="entr" presetID="42" presetSubtype="0">
                                  <p:stCondLst>
                                    <p:cond delay="2000"/>
                                  </p:stCondLst>
                                  <p:childTnLst>
                                    <p:set>
                                      <p:cBhvr>
                                        <p:cTn dur="1" fill="hold" id="60">
                                          <p:stCondLst>
                                            <p:cond delay="0"/>
                                          </p:stCondLst>
                                        </p:cTn>
                                        <p:tgtEl>
                                          <p:spTgt spid="250"/>
                                        </p:tgtEl>
                                        <p:attrNameLst>
                                          <p:attrName>style.visibility</p:attrName>
                                        </p:attrNameLst>
                                      </p:cBhvr>
                                      <p:to>
                                        <p:strVal val="visible"/>
                                      </p:to>
                                    </p:set>
                                    <p:animEffect filter="fade" transition="in">
                                      <p:cBhvr>
                                        <p:cTn dur="500" id="61"/>
                                        <p:tgtEl>
                                          <p:spTgt spid="250"/>
                                        </p:tgtEl>
                                      </p:cBhvr>
                                    </p:animEffect>
                                    <p:anim calcmode="lin" valueType="num">
                                      <p:cBhvr>
                                        <p:cTn dur="500" fill="hold" id="62"/>
                                        <p:tgtEl>
                                          <p:spTgt spid="250"/>
                                        </p:tgtEl>
                                        <p:attrNameLst>
                                          <p:attrName>ppt_x</p:attrName>
                                        </p:attrNameLst>
                                      </p:cBhvr>
                                      <p:tavLst>
                                        <p:tav tm="0">
                                          <p:val>
                                            <p:strVal val="#ppt_x"/>
                                          </p:val>
                                        </p:tav>
                                        <p:tav tm="100000">
                                          <p:val>
                                            <p:strVal val="#ppt_x"/>
                                          </p:val>
                                        </p:tav>
                                      </p:tavLst>
                                    </p:anim>
                                    <p:anim calcmode="lin" valueType="num">
                                      <p:cBhvr>
                                        <p:cTn dur="500" fill="hold" id="63"/>
                                        <p:tgtEl>
                                          <p:spTgt spid="250"/>
                                        </p:tgtEl>
                                        <p:attrNameLst>
                                          <p:attrName>ppt_y</p:attrName>
                                        </p:attrNameLst>
                                      </p:cBhvr>
                                      <p:tavLst>
                                        <p:tav tm="0">
                                          <p:val>
                                            <p:strVal val="#ppt_y+.1"/>
                                          </p:val>
                                        </p:tav>
                                        <p:tav tm="100000">
                                          <p:val>
                                            <p:strVal val="#ppt_y"/>
                                          </p:val>
                                        </p:tav>
                                      </p:tavLst>
                                    </p:anim>
                                  </p:childTnLst>
                                </p:cTn>
                              </p:par>
                              <p:par>
                                <p:cTn fill="hold" id="64" nodeType="withEffect" presetClass="entr" presetID="42" presetSubtype="0">
                                  <p:stCondLst>
                                    <p:cond delay="2000"/>
                                  </p:stCondLst>
                                  <p:childTnLst>
                                    <p:set>
                                      <p:cBhvr>
                                        <p:cTn dur="1" fill="hold" id="65">
                                          <p:stCondLst>
                                            <p:cond delay="0"/>
                                          </p:stCondLst>
                                        </p:cTn>
                                        <p:tgtEl>
                                          <p:spTgt spid="252"/>
                                        </p:tgtEl>
                                        <p:attrNameLst>
                                          <p:attrName>style.visibility</p:attrName>
                                        </p:attrNameLst>
                                      </p:cBhvr>
                                      <p:to>
                                        <p:strVal val="visible"/>
                                      </p:to>
                                    </p:set>
                                    <p:animEffect filter="fade" transition="in">
                                      <p:cBhvr>
                                        <p:cTn dur="500" id="66"/>
                                        <p:tgtEl>
                                          <p:spTgt spid="252"/>
                                        </p:tgtEl>
                                      </p:cBhvr>
                                    </p:animEffect>
                                    <p:anim calcmode="lin" valueType="num">
                                      <p:cBhvr>
                                        <p:cTn dur="500" fill="hold" id="67"/>
                                        <p:tgtEl>
                                          <p:spTgt spid="252"/>
                                        </p:tgtEl>
                                        <p:attrNameLst>
                                          <p:attrName>ppt_x</p:attrName>
                                        </p:attrNameLst>
                                      </p:cBhvr>
                                      <p:tavLst>
                                        <p:tav tm="0">
                                          <p:val>
                                            <p:strVal val="#ppt_x"/>
                                          </p:val>
                                        </p:tav>
                                        <p:tav tm="100000">
                                          <p:val>
                                            <p:strVal val="#ppt_x"/>
                                          </p:val>
                                        </p:tav>
                                      </p:tavLst>
                                    </p:anim>
                                    <p:anim calcmode="lin" valueType="num">
                                      <p:cBhvr>
                                        <p:cTn dur="500" fill="hold" id="68"/>
                                        <p:tgtEl>
                                          <p:spTgt spid="252"/>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2000"/>
                                  </p:stCondLst>
                                  <p:childTnLst>
                                    <p:set>
                                      <p:cBhvr>
                                        <p:cTn dur="1" fill="hold" id="70">
                                          <p:stCondLst>
                                            <p:cond delay="0"/>
                                          </p:stCondLst>
                                        </p:cTn>
                                        <p:tgtEl>
                                          <p:spTgt spid="269"/>
                                        </p:tgtEl>
                                        <p:attrNameLst>
                                          <p:attrName>style.visibility</p:attrName>
                                        </p:attrNameLst>
                                      </p:cBhvr>
                                      <p:to>
                                        <p:strVal val="visible"/>
                                      </p:to>
                                    </p:set>
                                    <p:animEffect filter="fade" transition="in">
                                      <p:cBhvr>
                                        <p:cTn dur="500" id="71"/>
                                        <p:tgtEl>
                                          <p:spTgt spid="269"/>
                                        </p:tgtEl>
                                      </p:cBhvr>
                                    </p:animEffect>
                                    <p:anim calcmode="lin" valueType="num">
                                      <p:cBhvr>
                                        <p:cTn dur="500" fill="hold" id="72"/>
                                        <p:tgtEl>
                                          <p:spTgt spid="269"/>
                                        </p:tgtEl>
                                        <p:attrNameLst>
                                          <p:attrName>ppt_x</p:attrName>
                                        </p:attrNameLst>
                                      </p:cBhvr>
                                      <p:tavLst>
                                        <p:tav tm="0">
                                          <p:val>
                                            <p:strVal val="#ppt_x"/>
                                          </p:val>
                                        </p:tav>
                                        <p:tav tm="100000">
                                          <p:val>
                                            <p:strVal val="#ppt_x"/>
                                          </p:val>
                                        </p:tav>
                                      </p:tavLst>
                                    </p:anim>
                                    <p:anim calcmode="lin" valueType="num">
                                      <p:cBhvr>
                                        <p:cTn dur="500" fill="hold" id="73"/>
                                        <p:tgtEl>
                                          <p:spTgt spid="269"/>
                                        </p:tgtEl>
                                        <p:attrNameLst>
                                          <p:attrName>ppt_y</p:attrName>
                                        </p:attrNameLst>
                                      </p:cBhvr>
                                      <p:tavLst>
                                        <p:tav tm="0">
                                          <p:val>
                                            <p:strVal val="#ppt_y+.1"/>
                                          </p:val>
                                        </p:tav>
                                        <p:tav tm="100000">
                                          <p:val>
                                            <p:strVal val="#ppt_y"/>
                                          </p:val>
                                        </p:tav>
                                      </p:tavLst>
                                    </p:anim>
                                  </p:childTnLst>
                                </p:cTn>
                              </p:par>
                              <p:par>
                                <p:cTn fill="hold" grpId="0" id="74" nodeType="withEffect" presetClass="entr" presetID="53" presetSubtype="0">
                                  <p:stCondLst>
                                    <p:cond delay="2200"/>
                                  </p:stCondLst>
                                  <p:childTnLst>
                                    <p:set>
                                      <p:cBhvr>
                                        <p:cTn dur="1" fill="hold" id="75">
                                          <p:stCondLst>
                                            <p:cond delay="0"/>
                                          </p:stCondLst>
                                        </p:cTn>
                                        <p:tgtEl>
                                          <p:spTgt spid="274"/>
                                        </p:tgtEl>
                                        <p:attrNameLst>
                                          <p:attrName>style.visibility</p:attrName>
                                        </p:attrNameLst>
                                      </p:cBhvr>
                                      <p:to>
                                        <p:strVal val="visible"/>
                                      </p:to>
                                    </p:set>
                                    <p:anim calcmode="lin" valueType="num">
                                      <p:cBhvr>
                                        <p:cTn dur="300" fill="hold" id="76"/>
                                        <p:tgtEl>
                                          <p:spTgt spid="274"/>
                                        </p:tgtEl>
                                        <p:attrNameLst>
                                          <p:attrName>ppt_w</p:attrName>
                                        </p:attrNameLst>
                                      </p:cBhvr>
                                      <p:tavLst>
                                        <p:tav tm="0">
                                          <p:val>
                                            <p:fltVal val="0"/>
                                          </p:val>
                                        </p:tav>
                                        <p:tav tm="100000">
                                          <p:val>
                                            <p:strVal val="#ppt_w"/>
                                          </p:val>
                                        </p:tav>
                                      </p:tavLst>
                                    </p:anim>
                                    <p:anim calcmode="lin" valueType="num">
                                      <p:cBhvr>
                                        <p:cTn dur="300" fill="hold" id="77"/>
                                        <p:tgtEl>
                                          <p:spTgt spid="274"/>
                                        </p:tgtEl>
                                        <p:attrNameLst>
                                          <p:attrName>ppt_h</p:attrName>
                                        </p:attrNameLst>
                                      </p:cBhvr>
                                      <p:tavLst>
                                        <p:tav tm="0">
                                          <p:val>
                                            <p:fltVal val="0"/>
                                          </p:val>
                                        </p:tav>
                                        <p:tav tm="100000">
                                          <p:val>
                                            <p:strVal val="#ppt_h"/>
                                          </p:val>
                                        </p:tav>
                                      </p:tavLst>
                                    </p:anim>
                                    <p:animEffect filter="fade" transition="in">
                                      <p:cBhvr>
                                        <p:cTn dur="300" id="78"/>
                                        <p:tgtEl>
                                          <p:spTgt spid="274"/>
                                        </p:tgtEl>
                                      </p:cBhvr>
                                    </p:animEffect>
                                  </p:childTnLst>
                                </p:cTn>
                              </p:par>
                              <p:par>
                                <p:cTn autoRev="1" fill="hold" grpId="1" id="79" nodeType="withEffect" presetClass="emph" presetID="6" presetSubtype="0">
                                  <p:stCondLst>
                                    <p:cond delay="2500"/>
                                  </p:stCondLst>
                                  <p:childTnLst>
                                    <p:animScale>
                                      <p:cBhvr>
                                        <p:cTn dur="150" fill="hold" id="80"/>
                                        <p:tgtEl>
                                          <p:spTgt spid="274"/>
                                        </p:tgtEl>
                                      </p:cBhvr>
                                      <p:by x="110000" y="110000"/>
                                    </p:animScale>
                                  </p:childTnLst>
                                </p:cTn>
                              </p:par>
                              <p:par>
                                <p:cTn fill="hold" grpId="0" id="81" nodeType="withEffect" presetClass="entr" presetID="55" presetSubtype="0">
                                  <p:stCondLst>
                                    <p:cond delay="2500"/>
                                  </p:stCondLst>
                                  <p:childTnLst>
                                    <p:set>
                                      <p:cBhvr>
                                        <p:cTn dur="1" fill="hold" id="82">
                                          <p:stCondLst>
                                            <p:cond delay="0"/>
                                          </p:stCondLst>
                                        </p:cTn>
                                        <p:tgtEl>
                                          <p:spTgt spid="272"/>
                                        </p:tgtEl>
                                        <p:attrNameLst>
                                          <p:attrName>style.visibility</p:attrName>
                                        </p:attrNameLst>
                                      </p:cBhvr>
                                      <p:to>
                                        <p:strVal val="visible"/>
                                      </p:to>
                                    </p:set>
                                    <p:anim calcmode="lin" valueType="num">
                                      <p:cBhvr>
                                        <p:cTn dur="500" fill="hold" id="83"/>
                                        <p:tgtEl>
                                          <p:spTgt spid="272"/>
                                        </p:tgtEl>
                                        <p:attrNameLst>
                                          <p:attrName>ppt_w</p:attrName>
                                        </p:attrNameLst>
                                      </p:cBhvr>
                                      <p:tavLst>
                                        <p:tav tm="0">
                                          <p:val>
                                            <p:strVal val="#ppt_w*0.70"/>
                                          </p:val>
                                        </p:tav>
                                        <p:tav tm="100000">
                                          <p:val>
                                            <p:strVal val="#ppt_w"/>
                                          </p:val>
                                        </p:tav>
                                      </p:tavLst>
                                    </p:anim>
                                    <p:anim calcmode="lin" valueType="num">
                                      <p:cBhvr>
                                        <p:cTn dur="500" fill="hold" id="84"/>
                                        <p:tgtEl>
                                          <p:spTgt spid="272"/>
                                        </p:tgtEl>
                                        <p:attrNameLst>
                                          <p:attrName>ppt_h</p:attrName>
                                        </p:attrNameLst>
                                      </p:cBhvr>
                                      <p:tavLst>
                                        <p:tav tm="0">
                                          <p:val>
                                            <p:strVal val="#ppt_h"/>
                                          </p:val>
                                        </p:tav>
                                        <p:tav tm="100000">
                                          <p:val>
                                            <p:strVal val="#ppt_h"/>
                                          </p:val>
                                        </p:tav>
                                      </p:tavLst>
                                    </p:anim>
                                    <p:animEffect filter="fade" transition="in">
                                      <p:cBhvr>
                                        <p:cTn dur="500" id="85"/>
                                        <p:tgtEl>
                                          <p:spTgt spid="272"/>
                                        </p:tgtEl>
                                      </p:cBhvr>
                                    </p:animEffect>
                                  </p:childTnLst>
                                </p:cTn>
                              </p:par>
                              <p:par>
                                <p:cTn fill="hold" grpId="0" id="86" nodeType="withEffect" presetClass="entr" presetID="47" presetSubtype="0">
                                  <p:stCondLst>
                                    <p:cond delay="3000"/>
                                  </p:stCondLst>
                                  <p:childTnLst>
                                    <p:set>
                                      <p:cBhvr>
                                        <p:cTn dur="1" fill="hold" id="87">
                                          <p:stCondLst>
                                            <p:cond delay="0"/>
                                          </p:stCondLst>
                                        </p:cTn>
                                        <p:tgtEl>
                                          <p:spTgt spid="251"/>
                                        </p:tgtEl>
                                        <p:attrNameLst>
                                          <p:attrName>style.visibility</p:attrName>
                                        </p:attrNameLst>
                                      </p:cBhvr>
                                      <p:to>
                                        <p:strVal val="visible"/>
                                      </p:to>
                                    </p:set>
                                    <p:animEffect filter="fade" transition="in">
                                      <p:cBhvr>
                                        <p:cTn dur="500" id="88"/>
                                        <p:tgtEl>
                                          <p:spTgt spid="251"/>
                                        </p:tgtEl>
                                      </p:cBhvr>
                                    </p:animEffect>
                                    <p:anim calcmode="lin" valueType="num">
                                      <p:cBhvr>
                                        <p:cTn dur="500" fill="hold" id="89"/>
                                        <p:tgtEl>
                                          <p:spTgt spid="251"/>
                                        </p:tgtEl>
                                        <p:attrNameLst>
                                          <p:attrName>ppt_x</p:attrName>
                                        </p:attrNameLst>
                                      </p:cBhvr>
                                      <p:tavLst>
                                        <p:tav tm="0">
                                          <p:val>
                                            <p:strVal val="#ppt_x"/>
                                          </p:val>
                                        </p:tav>
                                        <p:tav tm="100000">
                                          <p:val>
                                            <p:strVal val="#ppt_x"/>
                                          </p:val>
                                        </p:tav>
                                      </p:tavLst>
                                    </p:anim>
                                    <p:anim calcmode="lin" valueType="num">
                                      <p:cBhvr>
                                        <p:cTn dur="500" fill="hold" id="90"/>
                                        <p:tgtEl>
                                          <p:spTgt spid="251"/>
                                        </p:tgtEl>
                                        <p:attrNameLst>
                                          <p:attrName>ppt_y</p:attrName>
                                        </p:attrNameLst>
                                      </p:cBhvr>
                                      <p:tavLst>
                                        <p:tav tm="0">
                                          <p:val>
                                            <p:strVal val="#ppt_y-.1"/>
                                          </p:val>
                                        </p:tav>
                                        <p:tav tm="100000">
                                          <p:val>
                                            <p:strVal val="#ppt_y"/>
                                          </p:val>
                                        </p:tav>
                                      </p:tavLst>
                                    </p:anim>
                                  </p:childTnLst>
                                </p:cTn>
                              </p:par>
                              <p:par>
                                <p:cTn fill="hold" id="91" nodeType="withEffect" presetClass="entr" presetID="47" presetSubtype="0">
                                  <p:stCondLst>
                                    <p:cond delay="3000"/>
                                  </p:stCondLst>
                                  <p:childTnLst>
                                    <p:set>
                                      <p:cBhvr>
                                        <p:cTn dur="1" fill="hold" id="92">
                                          <p:stCondLst>
                                            <p:cond delay="0"/>
                                          </p:stCondLst>
                                        </p:cTn>
                                        <p:tgtEl>
                                          <p:spTgt spid="256"/>
                                        </p:tgtEl>
                                        <p:attrNameLst>
                                          <p:attrName>style.visibility</p:attrName>
                                        </p:attrNameLst>
                                      </p:cBhvr>
                                      <p:to>
                                        <p:strVal val="visible"/>
                                      </p:to>
                                    </p:set>
                                    <p:animEffect filter="fade" transition="in">
                                      <p:cBhvr>
                                        <p:cTn dur="500" id="93"/>
                                        <p:tgtEl>
                                          <p:spTgt spid="256"/>
                                        </p:tgtEl>
                                      </p:cBhvr>
                                    </p:animEffect>
                                    <p:anim calcmode="lin" valueType="num">
                                      <p:cBhvr>
                                        <p:cTn dur="500" fill="hold" id="94"/>
                                        <p:tgtEl>
                                          <p:spTgt spid="256"/>
                                        </p:tgtEl>
                                        <p:attrNameLst>
                                          <p:attrName>ppt_x</p:attrName>
                                        </p:attrNameLst>
                                      </p:cBhvr>
                                      <p:tavLst>
                                        <p:tav tm="0">
                                          <p:val>
                                            <p:strVal val="#ppt_x"/>
                                          </p:val>
                                        </p:tav>
                                        <p:tav tm="100000">
                                          <p:val>
                                            <p:strVal val="#ppt_x"/>
                                          </p:val>
                                        </p:tav>
                                      </p:tavLst>
                                    </p:anim>
                                    <p:anim calcmode="lin" valueType="num">
                                      <p:cBhvr>
                                        <p:cTn dur="500" fill="hold" id="95"/>
                                        <p:tgtEl>
                                          <p:spTgt spid="256"/>
                                        </p:tgtEl>
                                        <p:attrNameLst>
                                          <p:attrName>ppt_y</p:attrName>
                                        </p:attrNameLst>
                                      </p:cBhvr>
                                      <p:tavLst>
                                        <p:tav tm="0">
                                          <p:val>
                                            <p:strVal val="#ppt_y-.1"/>
                                          </p:val>
                                        </p:tav>
                                        <p:tav tm="100000">
                                          <p:val>
                                            <p:strVal val="#ppt_y"/>
                                          </p:val>
                                        </p:tav>
                                      </p:tavLst>
                                    </p:anim>
                                  </p:childTnLst>
                                </p:cTn>
                              </p:par>
                              <p:par>
                                <p:cTn fill="hold" grpId="0" id="96" nodeType="withEffect" presetClass="entr" presetID="47" presetSubtype="0">
                                  <p:stCondLst>
                                    <p:cond delay="3000"/>
                                  </p:stCondLst>
                                  <p:childTnLst>
                                    <p:set>
                                      <p:cBhvr>
                                        <p:cTn dur="1" fill="hold" id="97">
                                          <p:stCondLst>
                                            <p:cond delay="0"/>
                                          </p:stCondLst>
                                        </p:cTn>
                                        <p:tgtEl>
                                          <p:spTgt spid="270"/>
                                        </p:tgtEl>
                                        <p:attrNameLst>
                                          <p:attrName>style.visibility</p:attrName>
                                        </p:attrNameLst>
                                      </p:cBhvr>
                                      <p:to>
                                        <p:strVal val="visible"/>
                                      </p:to>
                                    </p:set>
                                    <p:animEffect filter="fade" transition="in">
                                      <p:cBhvr>
                                        <p:cTn dur="500" id="98"/>
                                        <p:tgtEl>
                                          <p:spTgt spid="270"/>
                                        </p:tgtEl>
                                      </p:cBhvr>
                                    </p:animEffect>
                                    <p:anim calcmode="lin" valueType="num">
                                      <p:cBhvr>
                                        <p:cTn dur="500" fill="hold" id="99"/>
                                        <p:tgtEl>
                                          <p:spTgt spid="270"/>
                                        </p:tgtEl>
                                        <p:attrNameLst>
                                          <p:attrName>ppt_x</p:attrName>
                                        </p:attrNameLst>
                                      </p:cBhvr>
                                      <p:tavLst>
                                        <p:tav tm="0">
                                          <p:val>
                                            <p:strVal val="#ppt_x"/>
                                          </p:val>
                                        </p:tav>
                                        <p:tav tm="100000">
                                          <p:val>
                                            <p:strVal val="#ppt_x"/>
                                          </p:val>
                                        </p:tav>
                                      </p:tavLst>
                                    </p:anim>
                                    <p:anim calcmode="lin" valueType="num">
                                      <p:cBhvr>
                                        <p:cTn dur="500" fill="hold" id="100"/>
                                        <p:tgtEl>
                                          <p:spTgt spid="270"/>
                                        </p:tgtEl>
                                        <p:attrNameLst>
                                          <p:attrName>ppt_y</p:attrName>
                                        </p:attrNameLst>
                                      </p:cBhvr>
                                      <p:tavLst>
                                        <p:tav tm="0">
                                          <p:val>
                                            <p:strVal val="#ppt_y-.1"/>
                                          </p:val>
                                        </p:tav>
                                        <p:tav tm="100000">
                                          <p:val>
                                            <p:strVal val="#ppt_y"/>
                                          </p:val>
                                        </p:tav>
                                      </p:tavLst>
                                    </p:anim>
                                  </p:childTnLst>
                                </p:cTn>
                              </p:par>
                              <p:par>
                                <p:cTn fill="hold" grpId="0" id="101" nodeType="withEffect" presetClass="entr" presetID="53" presetSubtype="0">
                                  <p:stCondLst>
                                    <p:cond delay="3200"/>
                                  </p:stCondLst>
                                  <p:childTnLst>
                                    <p:set>
                                      <p:cBhvr>
                                        <p:cTn dur="1" fill="hold" id="102">
                                          <p:stCondLst>
                                            <p:cond delay="0"/>
                                          </p:stCondLst>
                                        </p:cTn>
                                        <p:tgtEl>
                                          <p:spTgt spid="276"/>
                                        </p:tgtEl>
                                        <p:attrNameLst>
                                          <p:attrName>style.visibility</p:attrName>
                                        </p:attrNameLst>
                                      </p:cBhvr>
                                      <p:to>
                                        <p:strVal val="visible"/>
                                      </p:to>
                                    </p:set>
                                    <p:anim calcmode="lin" valueType="num">
                                      <p:cBhvr>
                                        <p:cTn dur="300" fill="hold" id="103"/>
                                        <p:tgtEl>
                                          <p:spTgt spid="276"/>
                                        </p:tgtEl>
                                        <p:attrNameLst>
                                          <p:attrName>ppt_w</p:attrName>
                                        </p:attrNameLst>
                                      </p:cBhvr>
                                      <p:tavLst>
                                        <p:tav tm="0">
                                          <p:val>
                                            <p:fltVal val="0"/>
                                          </p:val>
                                        </p:tav>
                                        <p:tav tm="100000">
                                          <p:val>
                                            <p:strVal val="#ppt_w"/>
                                          </p:val>
                                        </p:tav>
                                      </p:tavLst>
                                    </p:anim>
                                    <p:anim calcmode="lin" valueType="num">
                                      <p:cBhvr>
                                        <p:cTn dur="300" fill="hold" id="104"/>
                                        <p:tgtEl>
                                          <p:spTgt spid="276"/>
                                        </p:tgtEl>
                                        <p:attrNameLst>
                                          <p:attrName>ppt_h</p:attrName>
                                        </p:attrNameLst>
                                      </p:cBhvr>
                                      <p:tavLst>
                                        <p:tav tm="0">
                                          <p:val>
                                            <p:fltVal val="0"/>
                                          </p:val>
                                        </p:tav>
                                        <p:tav tm="100000">
                                          <p:val>
                                            <p:strVal val="#ppt_h"/>
                                          </p:val>
                                        </p:tav>
                                      </p:tavLst>
                                    </p:anim>
                                    <p:animEffect filter="fade" transition="in">
                                      <p:cBhvr>
                                        <p:cTn dur="300" id="105"/>
                                        <p:tgtEl>
                                          <p:spTgt spid="276"/>
                                        </p:tgtEl>
                                      </p:cBhvr>
                                    </p:animEffect>
                                  </p:childTnLst>
                                </p:cTn>
                              </p:par>
                              <p:par>
                                <p:cTn autoRev="1" fill="hold" grpId="1" id="106" nodeType="withEffect" presetClass="emph" presetID="6" presetSubtype="0">
                                  <p:stCondLst>
                                    <p:cond delay="3500"/>
                                  </p:stCondLst>
                                  <p:childTnLst>
                                    <p:animScale>
                                      <p:cBhvr>
                                        <p:cTn dur="150" fill="hold" id="107"/>
                                        <p:tgtEl>
                                          <p:spTgt spid="276"/>
                                        </p:tgtEl>
                                      </p:cBhvr>
                                      <p:by x="110000" y="110000"/>
                                    </p:animScale>
                                  </p:childTnLst>
                                </p:cTn>
                              </p:par>
                              <p:par>
                                <p:cTn fill="hold" grpId="0" id="108" nodeType="withEffect" presetClass="entr" presetID="55" presetSubtype="0">
                                  <p:stCondLst>
                                    <p:cond delay="3500"/>
                                  </p:stCondLst>
                                  <p:childTnLst>
                                    <p:set>
                                      <p:cBhvr>
                                        <p:cTn dur="1" fill="hold" id="109">
                                          <p:stCondLst>
                                            <p:cond delay="0"/>
                                          </p:stCondLst>
                                        </p:cTn>
                                        <p:tgtEl>
                                          <p:spTgt spid="278"/>
                                        </p:tgtEl>
                                        <p:attrNameLst>
                                          <p:attrName>style.visibility</p:attrName>
                                        </p:attrNameLst>
                                      </p:cBhvr>
                                      <p:to>
                                        <p:strVal val="visible"/>
                                      </p:to>
                                    </p:set>
                                    <p:anim calcmode="lin" valueType="num">
                                      <p:cBhvr>
                                        <p:cTn dur="500" fill="hold" id="110"/>
                                        <p:tgtEl>
                                          <p:spTgt spid="278"/>
                                        </p:tgtEl>
                                        <p:attrNameLst>
                                          <p:attrName>ppt_w</p:attrName>
                                        </p:attrNameLst>
                                      </p:cBhvr>
                                      <p:tavLst>
                                        <p:tav tm="0">
                                          <p:val>
                                            <p:strVal val="#ppt_w*0.70"/>
                                          </p:val>
                                        </p:tav>
                                        <p:tav tm="100000">
                                          <p:val>
                                            <p:strVal val="#ppt_w"/>
                                          </p:val>
                                        </p:tav>
                                      </p:tavLst>
                                    </p:anim>
                                    <p:anim calcmode="lin" valueType="num">
                                      <p:cBhvr>
                                        <p:cTn dur="500" fill="hold" id="111"/>
                                        <p:tgtEl>
                                          <p:spTgt spid="278"/>
                                        </p:tgtEl>
                                        <p:attrNameLst>
                                          <p:attrName>ppt_h</p:attrName>
                                        </p:attrNameLst>
                                      </p:cBhvr>
                                      <p:tavLst>
                                        <p:tav tm="0">
                                          <p:val>
                                            <p:strVal val="#ppt_h"/>
                                          </p:val>
                                        </p:tav>
                                        <p:tav tm="100000">
                                          <p:val>
                                            <p:strVal val="#ppt_h"/>
                                          </p:val>
                                        </p:tav>
                                      </p:tavLst>
                                    </p:anim>
                                    <p:animEffect filter="fade" transition="in">
                                      <p:cBhvr>
                                        <p:cTn dur="500" id="112"/>
                                        <p:tgtEl>
                                          <p:spTgt spid="2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8"/>
      <p:bldP grpId="0" spid="249"/>
      <p:bldP grpId="0" spid="250"/>
      <p:bldP grpId="0" spid="251"/>
      <p:bldP grpId="0" spid="267"/>
      <p:bldP grpId="0" spid="268"/>
      <p:bldP grpId="0" spid="269"/>
      <p:bldP grpId="0" spid="270"/>
      <p:bldP grpId="0" spid="271"/>
      <p:bldP grpId="0" spid="272"/>
      <p:bldP grpId="0" spid="273"/>
      <p:bldP grpId="1" spid="273"/>
      <p:bldP grpId="0" spid="274"/>
      <p:bldP grpId="1" spid="274"/>
      <p:bldP grpId="0" spid="275"/>
      <p:bldP grpId="1" spid="275"/>
      <p:bldP grpId="0" spid="276"/>
      <p:bldP grpId="1" spid="276"/>
      <p:bldP grpId="0" spid="277"/>
      <p:bldP grpId="0" spid="27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稻壳模板\ppt\2016.1\创意灯泡毕业论文答辩模板\Fotolia_49502767_Subscription_XL.png" id="59" name="Picture 4"/>
          <p:cNvPicPr>
            <a:picLocks noChangeArrowheads="1" noChangeAspect="1"/>
          </p:cNvPicPr>
          <p:nvPr/>
        </p:nvPicPr>
        <p:blipFill>
          <a:blip r:embed="rId2">
            <a:extLst>
              <a:ext uri="{28A0092B-C50C-407E-A947-70E740481C1C}">
                <a14:useLocalDpi val="0"/>
              </a:ext>
            </a:extLst>
          </a:blip>
          <a:stretch>
            <a:fillRect/>
          </a:stretch>
        </p:blipFill>
        <p:spPr bwMode="auto">
          <a:xfrm>
            <a:off x="1205147" y="1953039"/>
            <a:ext cx="2359676" cy="1986880"/>
          </a:xfrm>
          <a:prstGeom prst="rect">
            <a:avLst/>
          </a:prstGeom>
          <a:noFill/>
          <a:extLst>
            <a:ext uri="{909E8E84-426E-40DD-AFC4-6F175D3DCCD1}">
              <a14:hiddenFill>
                <a:solidFill>
                  <a:srgbClr val="FFFFFF"/>
                </a:solidFill>
              </a14:hiddenFill>
            </a:ext>
          </a:extLst>
        </p:spPr>
      </p:pic>
      <p:grpSp>
        <p:nvGrpSpPr>
          <p:cNvPr id="6" name="组合 5"/>
          <p:cNvGrpSpPr/>
          <p:nvPr/>
        </p:nvGrpSpPr>
        <p:grpSpPr>
          <a:xfrm>
            <a:off x="0" y="1977864"/>
            <a:ext cx="390525" cy="1174750"/>
            <a:chOff x="0" y="1977864"/>
            <a:chExt cx="390525" cy="1174750"/>
          </a:xfrm>
        </p:grpSpPr>
        <p:cxnSp>
          <p:nvCxnSpPr>
            <p:cNvPr id="3" name="直接连接符 2"/>
            <p:cNvCxnSpPr/>
            <p:nvPr/>
          </p:nvCxnSpPr>
          <p:spPr>
            <a:xfrm flipH="1">
              <a:off x="0" y="23683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0" y="197786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0" y="2762089"/>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0" y="3152614"/>
              <a:ext cx="390525" cy="0"/>
            </a:xfrm>
            <a:prstGeom prst="line">
              <a:avLst/>
            </a:prstGeom>
            <a:ln w="6350">
              <a:solidFill>
                <a:srgbClr val="62768C"/>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8632482" y="346839"/>
            <a:ext cx="156623" cy="156623"/>
            <a:chOff x="8689063" y="2493438"/>
            <a:chExt cx="156623" cy="156623"/>
          </a:xfrm>
        </p:grpSpPr>
        <p:sp>
          <p:nvSpPr>
            <p:cNvPr id="26" name="矩形 25"/>
            <p:cNvSpPr/>
            <p:nvPr/>
          </p:nvSpPr>
          <p:spPr>
            <a:xfrm>
              <a:off x="8689063" y="2493438"/>
              <a:ext cx="156623" cy="156623"/>
            </a:xfrm>
            <a:prstGeom prst="rect">
              <a:avLst/>
            </a:prstGeom>
            <a:solidFill>
              <a:srgbClr val="586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rot="10800000">
              <a:off x="8737889"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8789105" y="346839"/>
            <a:ext cx="156623" cy="156623"/>
            <a:chOff x="8845686" y="2493438"/>
            <a:chExt cx="156623" cy="156623"/>
          </a:xfrm>
        </p:grpSpPr>
        <p:sp>
          <p:nvSpPr>
            <p:cNvPr id="30" name="矩形 29"/>
            <p:cNvSpPr/>
            <p:nvPr/>
          </p:nvSpPr>
          <p:spPr>
            <a:xfrm>
              <a:off x="8845686" y="2493438"/>
              <a:ext cx="156623" cy="156623"/>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p:nvPr/>
          </p:nvSpPr>
          <p:spPr>
            <a:xfrm>
              <a:off x="8894513" y="2531868"/>
              <a:ext cx="58967" cy="79764"/>
            </a:xfrm>
            <a:custGeom>
              <a:gdLst>
                <a:gd fmla="*/ 0 w 78581" name="connsiteX0"/>
                <a:gd fmla="*/ 0 h 152400" name="connsiteY0"/>
                <a:gd fmla="*/ 78581 w 78581" name="connsiteX1"/>
                <a:gd fmla="*/ 78581 h 152400" name="connsiteY1"/>
                <a:gd fmla="*/ 4762 w 78581" name="connsiteX2"/>
                <a:gd fmla="*/ 152400 h 152400" name="connsiteY2"/>
              </a:gdLst>
              <a:cxnLst>
                <a:cxn ang="0">
                  <a:pos x="connsiteX0" y="connsiteY0"/>
                </a:cxn>
                <a:cxn ang="0">
                  <a:pos x="connsiteX1" y="connsiteY1"/>
                </a:cxn>
                <a:cxn ang="0">
                  <a:pos x="connsiteX2" y="connsiteY2"/>
                </a:cxn>
              </a:cxnLst>
              <a:rect b="b" l="l" r="r" t="t"/>
              <a:pathLst>
                <a:path h="152400" w="78581">
                  <a:moveTo>
                    <a:pt x="0" y="0"/>
                  </a:moveTo>
                  <a:lnTo>
                    <a:pt x="78581" y="78581"/>
                  </a:lnTo>
                  <a:lnTo>
                    <a:pt x="4762" y="15240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a:hlinkClick action="ppaction://hlinkshowjump?jump=previousslide"/>
          </p:cNvPr>
          <p:cNvSpPr/>
          <p:nvPr/>
        </p:nvSpPr>
        <p:spPr>
          <a:xfrm>
            <a:off x="8632479"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hlinkClick action="ppaction://hlinkshowjump?jump=nextslide"/>
          </p:cNvPr>
          <p:cNvSpPr/>
          <p:nvPr/>
        </p:nvSpPr>
        <p:spPr>
          <a:xfrm>
            <a:off x="8789102" y="340203"/>
            <a:ext cx="156623" cy="166239"/>
          </a:xfrm>
          <a:prstGeom prst="rect">
            <a:avLst/>
          </a:prstGeom>
          <a:solidFill>
            <a:srgbClr val="37B0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 y="1588788"/>
            <a:ext cx="1280513" cy="390525"/>
          </a:xfrm>
          <a:prstGeom prst="rect">
            <a:avLst/>
          </a:prstGeom>
          <a:solidFill>
            <a:srgbClr val="37B0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Freeform 11"/>
          <p:cNvSpPr>
            <a:spLocks noEditPoints="1"/>
          </p:cNvSpPr>
          <p:nvPr/>
        </p:nvSpPr>
        <p:spPr bwMode="auto">
          <a:xfrm>
            <a:off x="124293" y="2864285"/>
            <a:ext cx="150176" cy="190798"/>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134107" y="2472073"/>
            <a:ext cx="130548" cy="18760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93026" y="1695727"/>
            <a:ext cx="212710" cy="17664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07850" y="2091788"/>
            <a:ext cx="174824" cy="175280"/>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48" name="矩形 47"/>
          <p:cNvSpPr/>
          <p:nvPr/>
        </p:nvSpPr>
        <p:spPr>
          <a:xfrm>
            <a:off x="5867400" y="244553"/>
            <a:ext cx="2665040" cy="320040"/>
          </a:xfrm>
          <a:prstGeom prst="rect">
            <a:avLst/>
          </a:prstGeom>
        </p:spPr>
        <p:txBody>
          <a:bodyPr anchor="ctr" anchorCtr="0" bIns="0" lIns="0" rIns="0" tIns="0" wrap="square">
            <a:spAutoFit/>
          </a:bodyPr>
          <a:lstStyle/>
          <a:p>
            <a:pPr algn="r">
              <a:lnSpc>
                <a:spcPct val="150000"/>
              </a:lnSpc>
            </a:pPr>
            <a:r>
              <a:rPr altLang="en-US" b="1" lang="zh-CN" sz="1400">
                <a:solidFill>
                  <a:srgbClr val="354454"/>
                </a:solidFill>
                <a:latin charset="-122" pitchFamily="34" typeface="微软雅黑"/>
                <a:ea charset="-122" pitchFamily="34" typeface="微软雅黑"/>
              </a:rPr>
              <a:t>理论基础与文献综述</a:t>
            </a:r>
          </a:p>
        </p:txBody>
      </p:sp>
      <p:sp>
        <p:nvSpPr>
          <p:cNvPr id="283" name="矩形 282"/>
          <p:cNvSpPr/>
          <p:nvPr/>
        </p:nvSpPr>
        <p:spPr>
          <a:xfrm>
            <a:off x="617078" y="1653245"/>
            <a:ext cx="436880" cy="243840"/>
          </a:xfrm>
          <a:prstGeom prst="rect">
            <a:avLst/>
          </a:prstGeom>
        </p:spPr>
        <p:txBody>
          <a:bodyPr wrap="none">
            <a:spAutoFit/>
          </a:bodyPr>
          <a:lstStyle/>
          <a:p>
            <a:pPr algn="ctr"/>
            <a:r>
              <a:rPr altLang="en-US" lang="zh-CN" smtClean="0" sz="1000">
                <a:ln w="6350">
                  <a:noFill/>
                </a:ln>
                <a:solidFill>
                  <a:schemeClr val="bg1"/>
                </a:solidFill>
                <a:latin charset="0" pitchFamily="34" typeface="Impact"/>
                <a:ea charset="-122" pitchFamily="34" typeface="微软雅黑"/>
              </a:rPr>
              <a:t>绪论</a:t>
            </a:r>
          </a:p>
        </p:txBody>
      </p:sp>
      <p:sp>
        <p:nvSpPr>
          <p:cNvPr id="284" name="矩形 283"/>
          <p:cNvSpPr/>
          <p:nvPr/>
        </p:nvSpPr>
        <p:spPr>
          <a:xfrm>
            <a:off x="426578" y="20360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思路与方法</a:t>
            </a:r>
          </a:p>
        </p:txBody>
      </p:sp>
      <p:sp>
        <p:nvSpPr>
          <p:cNvPr id="285" name="矩形 284"/>
          <p:cNvSpPr/>
          <p:nvPr/>
        </p:nvSpPr>
        <p:spPr>
          <a:xfrm>
            <a:off x="426579" y="2823369"/>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成果与应用</a:t>
            </a:r>
          </a:p>
        </p:txBody>
      </p:sp>
      <p:sp>
        <p:nvSpPr>
          <p:cNvPr id="286" name="矩形 285"/>
          <p:cNvSpPr/>
          <p:nvPr/>
        </p:nvSpPr>
        <p:spPr>
          <a:xfrm>
            <a:off x="426579" y="2432846"/>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技术与难点</a:t>
            </a:r>
          </a:p>
        </p:txBody>
      </p:sp>
      <p:sp>
        <p:nvSpPr>
          <p:cNvPr id="288" name="Freeform 9"/>
          <p:cNvSpPr>
            <a:spLocks noEditPoints="1"/>
          </p:cNvSpPr>
          <p:nvPr/>
        </p:nvSpPr>
        <p:spPr bwMode="auto">
          <a:xfrm>
            <a:off x="83442" y="3272333"/>
            <a:ext cx="231878" cy="151086"/>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rgbClr val="354454"/>
          </a:solidFill>
          <a:ln>
            <a:noFill/>
          </a:ln>
        </p:spPr>
        <p:txBody>
          <a:bodyPr anchor="t" anchorCtr="0" bIns="45720" compatLnSpc="1" lIns="91440" numCol="1" rIns="91440" tIns="45720" vert="horz" wrap="square"/>
          <a:lstStyle/>
          <a:p>
            <a:endParaRPr altLang="en-US" lang="zh-CN"/>
          </a:p>
        </p:txBody>
      </p:sp>
      <p:sp>
        <p:nvSpPr>
          <p:cNvPr id="289" name="矩形 288"/>
          <p:cNvSpPr/>
          <p:nvPr/>
        </p:nvSpPr>
        <p:spPr>
          <a:xfrm>
            <a:off x="426579" y="3224765"/>
            <a:ext cx="817880" cy="243840"/>
          </a:xfrm>
          <a:prstGeom prst="rect">
            <a:avLst/>
          </a:prstGeom>
        </p:spPr>
        <p:txBody>
          <a:bodyPr wrap="none">
            <a:spAutoFit/>
          </a:bodyPr>
          <a:lstStyle/>
          <a:p>
            <a:pPr algn="ctr"/>
            <a:r>
              <a:rPr altLang="en-US" lang="zh-CN" smtClean="0" sz="1000">
                <a:ln w="6350">
                  <a:noFill/>
                </a:ln>
                <a:solidFill>
                  <a:srgbClr val="586B7F"/>
                </a:solidFill>
                <a:latin charset="0" pitchFamily="34" typeface="Impact"/>
                <a:ea charset="-122" pitchFamily="34" typeface="微软雅黑"/>
              </a:rPr>
              <a:t>建议与总结</a:t>
            </a:r>
          </a:p>
        </p:txBody>
      </p:sp>
      <p:graphicFrame>
        <p:nvGraphicFramePr>
          <p:cNvPr id="58" name="表格 57"/>
          <p:cNvGraphicFramePr>
            <a:graphicFrameLocks noGrp="1"/>
          </p:cNvGraphicFramePr>
          <p:nvPr/>
        </p:nvGraphicFramePr>
        <p:xfrm>
          <a:off x="3589553" y="1634852"/>
          <a:ext cx="5379615" cy="3042920"/>
        </p:xfrm>
        <a:graphic>
          <a:graphicData uri="http://schemas.openxmlformats.org/drawingml/2006/table">
            <a:tbl>
              <a:tblPr bandRow="1" firstRow="1">
                <a:tableStyleId>{5C22544A-7EE6-4342-B048-85BDC9FD1C3A}</a:tableStyleId>
              </a:tblPr>
              <a:tblGrid>
                <a:gridCol w="5379615"/>
              </a:tblGrid>
              <a:tr h="370840">
                <a:tc>
                  <a:txBody>
                    <a:bodyPr vert="horz" wrap="square"/>
                    <a:lstStyle/>
                    <a:p>
                      <a:r>
                        <a:rPr altLang="zh-CN" b="0" kern="1200" lang="en-US" smtClean="0" sz="1000">
                          <a:solidFill>
                            <a:schemeClr val="bg1">
                              <a:lumMod val="50000"/>
                            </a:schemeClr>
                          </a:solidFill>
                          <a:latin charset="-122" pitchFamily="34" typeface="微软雅黑"/>
                          <a:ea charset="-122" pitchFamily="34" typeface="微软雅黑"/>
                          <a:cs typeface="+mn-cs"/>
                        </a:rPr>
                        <a:t>[1]</a:t>
                      </a:r>
                      <a:r>
                        <a:rPr altLang="en-US" b="0" kern="1200" lang="zh-CN" smtClean="0" sz="1000">
                          <a:solidFill>
                            <a:schemeClr val="bg1">
                              <a:lumMod val="50000"/>
                            </a:schemeClr>
                          </a:solidFill>
                          <a:latin charset="-122" pitchFamily="34" typeface="微软雅黑"/>
                          <a:ea charset="-122" pitchFamily="34" typeface="微软雅黑"/>
                          <a:cs typeface="+mn-cs"/>
                        </a:rPr>
                        <a:t>刘国钧</a:t>
                      </a:r>
                      <a:r>
                        <a:rPr altLang="zh-CN" b="0" kern="1200" lang="en-US" smtClean="0" sz="1000">
                          <a:solidFill>
                            <a:schemeClr val="bg1">
                              <a:lumMod val="50000"/>
                            </a:schemeClr>
                          </a:solidFill>
                          <a:latin charset="-122" pitchFamily="34" typeface="微软雅黑"/>
                          <a:ea charset="-122" pitchFamily="34" typeface="微软雅黑"/>
                          <a:cs typeface="+mn-cs"/>
                        </a:rPr>
                        <a:t>,</a:t>
                      </a:r>
                      <a:r>
                        <a:rPr altLang="en-US" b="0" kern="1200" lang="zh-CN" smtClean="0" sz="1000">
                          <a:solidFill>
                            <a:schemeClr val="bg1">
                              <a:lumMod val="50000"/>
                            </a:schemeClr>
                          </a:solidFill>
                          <a:latin charset="-122" pitchFamily="34" typeface="微软雅黑"/>
                          <a:ea charset="-122" pitchFamily="34" typeface="微软雅黑"/>
                          <a:cs typeface="+mn-cs"/>
                        </a:rPr>
                        <a:t>陈绍业</a:t>
                      </a:r>
                      <a:r>
                        <a:rPr altLang="zh-CN" b="0" kern="1200" lang="en-US" smtClean="0" sz="1000">
                          <a:solidFill>
                            <a:schemeClr val="bg1">
                              <a:lumMod val="50000"/>
                            </a:schemeClr>
                          </a:solidFill>
                          <a:latin charset="-122" pitchFamily="34" typeface="微软雅黑"/>
                          <a:ea charset="-122" pitchFamily="34" typeface="微软雅黑"/>
                          <a:cs typeface="+mn-cs"/>
                        </a:rPr>
                        <a:t>.</a:t>
                      </a:r>
                      <a:r>
                        <a:rPr altLang="en-US" b="0" kern="1200" lang="zh-CN" smtClean="0" sz="1000">
                          <a:solidFill>
                            <a:schemeClr val="bg1">
                              <a:lumMod val="50000"/>
                            </a:schemeClr>
                          </a:solidFill>
                          <a:latin charset="-122" pitchFamily="34" typeface="微软雅黑"/>
                          <a:ea charset="-122" pitchFamily="34" typeface="微软雅黑"/>
                          <a:cs typeface="+mn-cs"/>
                        </a:rPr>
                        <a:t>图书馆目录</a:t>
                      </a:r>
                      <a:r>
                        <a:rPr altLang="zh-CN" b="0" kern="1200" lang="en-US" smtClean="0" sz="1000">
                          <a:solidFill>
                            <a:schemeClr val="bg1">
                              <a:lumMod val="50000"/>
                            </a:schemeClr>
                          </a:solidFill>
                          <a:latin charset="-122" pitchFamily="34" typeface="微软雅黑"/>
                          <a:ea charset="-122" pitchFamily="34" typeface="微软雅黑"/>
                          <a:cs typeface="+mn-cs"/>
                        </a:rPr>
                        <a:t>[M].</a:t>
                      </a:r>
                      <a:r>
                        <a:rPr altLang="en-US" b="0" kern="1200" lang="zh-CN" smtClean="0" sz="1000">
                          <a:solidFill>
                            <a:schemeClr val="bg1">
                              <a:lumMod val="50000"/>
                            </a:schemeClr>
                          </a:solidFill>
                          <a:latin charset="-122" pitchFamily="34" typeface="微软雅黑"/>
                          <a:ea charset="-122" pitchFamily="34" typeface="微软雅黑"/>
                          <a:cs typeface="+mn-cs"/>
                        </a:rPr>
                        <a:t>北京</a:t>
                      </a:r>
                      <a:r>
                        <a:rPr altLang="zh-CN" b="0" kern="1200" lang="en-US" smtClean="0" sz="1000">
                          <a:solidFill>
                            <a:schemeClr val="bg1">
                              <a:lumMod val="50000"/>
                            </a:schemeClr>
                          </a:solidFill>
                          <a:latin charset="-122" pitchFamily="34" typeface="微软雅黑"/>
                          <a:ea charset="-122" pitchFamily="34" typeface="微软雅黑"/>
                          <a:cs typeface="+mn-cs"/>
                        </a:rPr>
                        <a:t>:</a:t>
                      </a:r>
                      <a:r>
                        <a:rPr altLang="en-US" b="0" kern="1200" lang="zh-CN" smtClean="0" sz="1000">
                          <a:solidFill>
                            <a:schemeClr val="bg1">
                              <a:lumMod val="50000"/>
                            </a:schemeClr>
                          </a:solidFill>
                          <a:latin charset="-122" pitchFamily="34" typeface="微软雅黑"/>
                          <a:ea charset="-122" pitchFamily="34" typeface="微软雅黑"/>
                          <a:cs typeface="+mn-cs"/>
                        </a:rPr>
                        <a:t>高等教育出版社</a:t>
                      </a:r>
                      <a:r>
                        <a:rPr altLang="zh-CN" b="0" kern="1200" lang="en-US" smtClean="0" sz="1000">
                          <a:solidFill>
                            <a:schemeClr val="bg1">
                              <a:lumMod val="50000"/>
                            </a:schemeClr>
                          </a:solidFill>
                          <a:latin charset="-122" pitchFamily="34" typeface="微软雅黑"/>
                          <a:ea charset="-122" pitchFamily="34" typeface="微软雅黑"/>
                          <a:cs typeface="+mn-cs"/>
                        </a:rPr>
                        <a:t>,1957:15-18.</a:t>
                      </a:r>
                      <a:endParaRPr altLang="en-US" b="0" kern="1200" lang="zh-CN" sz="1000">
                        <a:solidFill>
                          <a:schemeClr val="bg1">
                            <a:lumMod val="50000"/>
                          </a:schemeClr>
                        </a:solidFill>
                        <a:latin charset="-122" panose="020b0503020204020204" pitchFamily="34" typeface="微软雅黑"/>
                        <a:ea charset="-122" pitchFamily="34" typeface="微软雅黑"/>
                        <a:cs typeface="+mn-cs"/>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tr>
              <a:tr h="370840">
                <a:tc>
                  <a:txBody>
                    <a:bodyPr vert="horz" wrap="square"/>
                    <a:lstStyle/>
                    <a:p>
                      <a:r>
                        <a:rPr altLang="zh-CN" b="0" lang="en-US" smtClean="0" sz="1000">
                          <a:solidFill>
                            <a:schemeClr val="bg1">
                              <a:lumMod val="50000"/>
                            </a:schemeClr>
                          </a:solidFill>
                          <a:latin charset="-122" pitchFamily="34" typeface="微软雅黑"/>
                          <a:ea charset="-122" pitchFamily="34" typeface="微软雅黑"/>
                        </a:rPr>
                        <a:t>[2]</a:t>
                      </a:r>
                      <a:r>
                        <a:rPr altLang="en-US" b="0" lang="zh-CN" smtClean="0" sz="1000">
                          <a:solidFill>
                            <a:schemeClr val="bg1">
                              <a:lumMod val="50000"/>
                            </a:schemeClr>
                          </a:solidFill>
                          <a:latin charset="-122" pitchFamily="34" typeface="微软雅黑"/>
                          <a:ea charset="-122" pitchFamily="34" typeface="微软雅黑"/>
                        </a:rPr>
                        <a:t>何龄修</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读南明史</a:t>
                      </a:r>
                      <a:r>
                        <a:rPr altLang="zh-CN" b="0" lang="en-US" smtClean="0" sz="1000">
                          <a:solidFill>
                            <a:schemeClr val="bg1">
                              <a:lumMod val="50000"/>
                            </a:schemeClr>
                          </a:solidFill>
                          <a:latin charset="-122" pitchFamily="34" typeface="微软雅黑"/>
                          <a:ea charset="-122" pitchFamily="34" typeface="微软雅黑"/>
                        </a:rPr>
                        <a:t>[J].</a:t>
                      </a:r>
                      <a:r>
                        <a:rPr altLang="en-US" b="0" lang="zh-CN" smtClean="0" sz="1000">
                          <a:solidFill>
                            <a:schemeClr val="bg1">
                              <a:lumMod val="50000"/>
                            </a:schemeClr>
                          </a:solidFill>
                          <a:latin charset="-122" pitchFamily="34" typeface="微软雅黑"/>
                          <a:ea charset="-122" pitchFamily="34" typeface="微软雅黑"/>
                        </a:rPr>
                        <a:t>中国史研究</a:t>
                      </a:r>
                      <a:r>
                        <a:rPr altLang="zh-CN" b="0" lang="en-US" smtClean="0" sz="1000">
                          <a:solidFill>
                            <a:schemeClr val="bg1">
                              <a:lumMod val="50000"/>
                            </a:schemeClr>
                          </a:solidFill>
                          <a:latin charset="-122" pitchFamily="34" typeface="微软雅黑"/>
                          <a:ea charset="-122" pitchFamily="34" typeface="微软雅黑"/>
                        </a:rPr>
                        <a:t>,1998,(3):167-173. </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tr>
              <a:tr h="370840">
                <a:tc>
                  <a:txBody>
                    <a:bodyPr vert="horz" wrap="square"/>
                    <a:lstStyle/>
                    <a:p>
                      <a:r>
                        <a:rPr altLang="zh-CN" b="0" lang="en-US" smtClean="0" sz="1000">
                          <a:solidFill>
                            <a:schemeClr val="bg1">
                              <a:lumMod val="50000"/>
                            </a:schemeClr>
                          </a:solidFill>
                          <a:latin charset="-122" pitchFamily="34" typeface="微软雅黑"/>
                          <a:ea charset="-122" pitchFamily="34" typeface="微软雅黑"/>
                        </a:rPr>
                        <a:t>[3]</a:t>
                      </a:r>
                      <a:r>
                        <a:rPr altLang="en-US" b="0" lang="zh-CN" smtClean="0" sz="1000">
                          <a:solidFill>
                            <a:schemeClr val="bg1">
                              <a:lumMod val="50000"/>
                            </a:schemeClr>
                          </a:solidFill>
                          <a:latin charset="-122" pitchFamily="34" typeface="微软雅黑"/>
                          <a:ea charset="-122" pitchFamily="34" typeface="微软雅黑"/>
                        </a:rPr>
                        <a:t>赵天书</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诺西肽分阶段补料分批发酵过程优化研究</a:t>
                      </a:r>
                      <a:r>
                        <a:rPr altLang="zh-CN" b="0" lang="en-US" smtClean="0" sz="1000">
                          <a:solidFill>
                            <a:schemeClr val="bg1">
                              <a:lumMod val="50000"/>
                            </a:schemeClr>
                          </a:solidFill>
                          <a:latin charset="-122" pitchFamily="34" typeface="微软雅黑"/>
                          <a:ea charset="-122" pitchFamily="34" typeface="微软雅黑"/>
                        </a:rPr>
                        <a:t>[D].</a:t>
                      </a:r>
                      <a:r>
                        <a:rPr altLang="en-US" b="0" lang="zh-CN" smtClean="0" sz="1000">
                          <a:solidFill>
                            <a:schemeClr val="bg1">
                              <a:lumMod val="50000"/>
                            </a:schemeClr>
                          </a:solidFill>
                          <a:latin charset="-122" pitchFamily="34" typeface="微软雅黑"/>
                          <a:ea charset="-122" pitchFamily="34" typeface="微软雅黑"/>
                        </a:rPr>
                        <a:t>沈阳</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东北大学</a:t>
                      </a:r>
                      <a:r>
                        <a:rPr altLang="zh-CN" b="0" lang="en-US" smtClean="0" sz="1000">
                          <a:solidFill>
                            <a:schemeClr val="bg1">
                              <a:lumMod val="50000"/>
                            </a:schemeClr>
                          </a:solidFill>
                          <a:latin charset="-122" pitchFamily="34" typeface="微软雅黑"/>
                          <a:ea charset="-122" pitchFamily="34" typeface="微软雅黑"/>
                        </a:rPr>
                        <a:t>,2013.</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tr>
              <a:tr h="370840">
                <a:tc>
                  <a:txBody>
                    <a:bodyPr vert="horz" wrap="square"/>
                    <a:lstStyle/>
                    <a:p>
                      <a:r>
                        <a:rPr altLang="zh-CN" b="0" lang="en-US" smtClean="0" sz="1000">
                          <a:solidFill>
                            <a:schemeClr val="bg1">
                              <a:lumMod val="50000"/>
                            </a:schemeClr>
                          </a:solidFill>
                          <a:latin charset="-122" pitchFamily="34" typeface="微软雅黑"/>
                          <a:ea charset="-122" pitchFamily="34" typeface="微软雅黑"/>
                        </a:rPr>
                        <a:t>[4]</a:t>
                      </a:r>
                      <a:r>
                        <a:rPr altLang="en-US" b="0" lang="zh-CN" smtClean="0" sz="1000">
                          <a:solidFill>
                            <a:schemeClr val="bg1">
                              <a:lumMod val="50000"/>
                            </a:schemeClr>
                          </a:solidFill>
                          <a:latin charset="-122" pitchFamily="34" typeface="微软雅黑"/>
                          <a:ea charset="-122" pitchFamily="34" typeface="微软雅黑"/>
                        </a:rPr>
                        <a:t>谢希德</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创造学习的新思路</a:t>
                      </a:r>
                      <a:r>
                        <a:rPr altLang="zh-CN" b="0" lang="en-US" smtClean="0" sz="1000">
                          <a:solidFill>
                            <a:schemeClr val="bg1">
                              <a:lumMod val="50000"/>
                            </a:schemeClr>
                          </a:solidFill>
                          <a:latin charset="-122" pitchFamily="34" typeface="微软雅黑"/>
                          <a:ea charset="-122" pitchFamily="34" typeface="微软雅黑"/>
                        </a:rPr>
                        <a:t>[N].</a:t>
                      </a:r>
                      <a:r>
                        <a:rPr altLang="en-US" b="0" lang="zh-CN" smtClean="0" sz="1000">
                          <a:solidFill>
                            <a:schemeClr val="bg1">
                              <a:lumMod val="50000"/>
                            </a:schemeClr>
                          </a:solidFill>
                          <a:latin charset="-122" pitchFamily="34" typeface="微软雅黑"/>
                          <a:ea charset="-122" pitchFamily="34" typeface="微软雅黑"/>
                        </a:rPr>
                        <a:t>人民日报</a:t>
                      </a:r>
                      <a:r>
                        <a:rPr altLang="zh-CN" b="0" lang="en-US" smtClean="0" sz="1000">
                          <a:solidFill>
                            <a:schemeClr val="bg1">
                              <a:lumMod val="50000"/>
                            </a:schemeClr>
                          </a:solidFill>
                          <a:latin charset="-122" pitchFamily="34" typeface="微软雅黑"/>
                          <a:ea charset="-122" pitchFamily="34" typeface="微软雅黑"/>
                        </a:rPr>
                        <a:t>,1998-12-25(10).</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tr>
              <a:tr h="370840">
                <a:tc>
                  <a:txBody>
                    <a:bodyPr vert="horz" wrap="square"/>
                    <a:lstStyle/>
                    <a:p>
                      <a:r>
                        <a:rPr altLang="zh-CN" b="0" lang="en-US" smtClean="0" sz="1000">
                          <a:solidFill>
                            <a:schemeClr val="bg1">
                              <a:lumMod val="50000"/>
                            </a:schemeClr>
                          </a:solidFill>
                          <a:latin charset="-122" pitchFamily="34" typeface="微软雅黑"/>
                          <a:ea charset="-122" pitchFamily="34" typeface="微软雅黑"/>
                        </a:rPr>
                        <a:t>[5]</a:t>
                      </a:r>
                      <a:r>
                        <a:rPr altLang="en-US" b="0" lang="zh-CN" smtClean="0" sz="1000">
                          <a:solidFill>
                            <a:schemeClr val="bg1">
                              <a:lumMod val="50000"/>
                            </a:schemeClr>
                          </a:solidFill>
                          <a:latin charset="-122" pitchFamily="34" typeface="微软雅黑"/>
                          <a:ea charset="-122" pitchFamily="34" typeface="微软雅黑"/>
                        </a:rPr>
                        <a:t>王明亮</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关于中国学术期刊标准化数据库系统工程的进展</a:t>
                      </a:r>
                      <a:r>
                        <a:rPr altLang="zh-CN" b="0" lang="en-US" smtClean="0" sz="1000">
                          <a:solidFill>
                            <a:schemeClr val="bg1">
                              <a:lumMod val="50000"/>
                            </a:schemeClr>
                          </a:solidFill>
                          <a:latin charset="-122" pitchFamily="34" typeface="微软雅黑"/>
                          <a:ea charset="-122" pitchFamily="34" typeface="微软雅黑"/>
                        </a:rPr>
                        <a:t>[EB/OL],1998-08-16/1998-10-01.</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tr>
              <a:tr h="370840">
                <a:tc>
                  <a:txBody>
                    <a:bodyPr vert="horz" wrap="square"/>
                    <a:lstStyle/>
                    <a:p>
                      <a:r>
                        <a:rPr altLang="zh-CN" b="0" lang="en-US" smtClean="0" sz="1000">
                          <a:solidFill>
                            <a:schemeClr val="bg1">
                              <a:lumMod val="50000"/>
                            </a:schemeClr>
                          </a:solidFill>
                          <a:latin charset="-122" pitchFamily="34" typeface="微软雅黑"/>
                          <a:ea charset="-122" pitchFamily="34" typeface="微软雅黑"/>
                        </a:rPr>
                        <a:t>[6]</a:t>
                      </a:r>
                      <a:r>
                        <a:rPr altLang="en-US" b="0" lang="zh-CN" smtClean="0" sz="1000">
                          <a:solidFill>
                            <a:schemeClr val="bg1">
                              <a:lumMod val="50000"/>
                            </a:schemeClr>
                          </a:solidFill>
                          <a:latin charset="-122" pitchFamily="34" typeface="微软雅黑"/>
                          <a:ea charset="-122" pitchFamily="34" typeface="微软雅黑"/>
                        </a:rPr>
                        <a:t>万锦</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中国大学学报文摘</a:t>
                      </a:r>
                      <a:r>
                        <a:rPr altLang="zh-CN" b="0" lang="en-US" smtClean="0" sz="1000">
                          <a:solidFill>
                            <a:schemeClr val="bg1">
                              <a:lumMod val="50000"/>
                            </a:schemeClr>
                          </a:solidFill>
                          <a:latin charset="-122" pitchFamily="34" typeface="微软雅黑"/>
                          <a:ea charset="-122" pitchFamily="34" typeface="微软雅黑"/>
                        </a:rPr>
                        <a:t>(1983-1993).</a:t>
                      </a:r>
                      <a:r>
                        <a:rPr altLang="en-US" b="0" lang="zh-CN" smtClean="0" sz="1000">
                          <a:solidFill>
                            <a:schemeClr val="bg1">
                              <a:lumMod val="50000"/>
                            </a:schemeClr>
                          </a:solidFill>
                          <a:latin charset="-122" pitchFamily="34" typeface="微软雅黑"/>
                          <a:ea charset="-122" pitchFamily="34" typeface="微软雅黑"/>
                        </a:rPr>
                        <a:t>英文版</a:t>
                      </a:r>
                      <a:r>
                        <a:rPr altLang="zh-CN" b="0" lang="en-US" smtClean="0" sz="1000">
                          <a:solidFill>
                            <a:schemeClr val="bg1">
                              <a:lumMod val="50000"/>
                            </a:schemeClr>
                          </a:solidFill>
                          <a:latin charset="-122" pitchFamily="34" typeface="微软雅黑"/>
                          <a:ea charset="-122" pitchFamily="34" typeface="微软雅黑"/>
                        </a:rPr>
                        <a:t>[DB/CD].</a:t>
                      </a:r>
                      <a:r>
                        <a:rPr altLang="en-US" b="0" lang="zh-CN" smtClean="0" sz="1000">
                          <a:solidFill>
                            <a:schemeClr val="bg1">
                              <a:lumMod val="50000"/>
                            </a:schemeClr>
                          </a:solidFill>
                          <a:latin charset="-122" pitchFamily="34" typeface="微软雅黑"/>
                          <a:ea charset="-122" pitchFamily="34" typeface="微软雅黑"/>
                        </a:rPr>
                        <a:t>北京</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中国大百科全书出版社</a:t>
                      </a:r>
                      <a:r>
                        <a:rPr altLang="zh-CN" b="0" lang="en-US" smtClean="0" sz="1000">
                          <a:solidFill>
                            <a:schemeClr val="bg1">
                              <a:lumMod val="50000"/>
                            </a:schemeClr>
                          </a:solidFill>
                          <a:latin charset="-122" pitchFamily="34" typeface="微软雅黑"/>
                          <a:ea charset="-122" pitchFamily="34" typeface="微软雅黑"/>
                        </a:rPr>
                        <a:t>,1996.</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tr>
              <a:tr h="370840">
                <a:tc>
                  <a:txBody>
                    <a:bodyPr vert="horz" wrap="square"/>
                    <a:lstStyle/>
                    <a:p>
                      <a:r>
                        <a:rPr altLang="zh-CN" b="0" lang="en-US" smtClean="0" sz="1000">
                          <a:solidFill>
                            <a:schemeClr val="bg1">
                              <a:lumMod val="50000"/>
                            </a:schemeClr>
                          </a:solidFill>
                          <a:latin charset="-122" pitchFamily="34" typeface="微软雅黑"/>
                          <a:ea charset="-122" pitchFamily="34" typeface="微软雅黑"/>
                        </a:rPr>
                        <a:t>[7]</a:t>
                      </a:r>
                      <a:r>
                        <a:rPr altLang="en-US" b="0" lang="zh-CN" smtClean="0" sz="1000">
                          <a:solidFill>
                            <a:schemeClr val="bg1">
                              <a:lumMod val="50000"/>
                            </a:schemeClr>
                          </a:solidFill>
                          <a:latin charset="-122" pitchFamily="34" typeface="微软雅黑"/>
                          <a:ea charset="-122" pitchFamily="34" typeface="微软雅黑"/>
                        </a:rPr>
                        <a:t>钟文发</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非线性规划在可燃毒物配置中的应用</a:t>
                      </a:r>
                      <a:r>
                        <a:rPr altLang="zh-CN" b="0" lang="en-US" smtClean="0" sz="1000">
                          <a:solidFill>
                            <a:schemeClr val="bg1">
                              <a:lumMod val="50000"/>
                            </a:schemeClr>
                          </a:solidFill>
                          <a:latin charset="-122" pitchFamily="34" typeface="微软雅黑"/>
                          <a:ea charset="-122" pitchFamily="34" typeface="微软雅黑"/>
                        </a:rPr>
                        <a:t>[A].</a:t>
                      </a:r>
                      <a:r>
                        <a:rPr altLang="en-US" b="0" lang="zh-CN" smtClean="0" sz="1000">
                          <a:solidFill>
                            <a:schemeClr val="bg1">
                              <a:lumMod val="50000"/>
                            </a:schemeClr>
                          </a:solidFill>
                          <a:latin charset="-122" pitchFamily="34" typeface="微软雅黑"/>
                          <a:ea charset="-122" pitchFamily="34" typeface="微软雅黑"/>
                        </a:rPr>
                        <a:t>赵炜</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运筹学的理论与应用</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中国运筹学会第五届大会论文集</a:t>
                      </a:r>
                      <a:r>
                        <a:rPr altLang="zh-CN" b="0" lang="en-US" smtClean="0" sz="1000">
                          <a:solidFill>
                            <a:schemeClr val="bg1">
                              <a:lumMod val="50000"/>
                            </a:schemeClr>
                          </a:solidFill>
                          <a:latin charset="-122" pitchFamily="34" typeface="微软雅黑"/>
                          <a:ea charset="-122" pitchFamily="34" typeface="微软雅黑"/>
                        </a:rPr>
                        <a:t>[C].</a:t>
                      </a:r>
                      <a:r>
                        <a:rPr altLang="en-US" b="0" lang="zh-CN" smtClean="0" sz="1000">
                          <a:solidFill>
                            <a:schemeClr val="bg1">
                              <a:lumMod val="50000"/>
                            </a:schemeClr>
                          </a:solidFill>
                          <a:latin charset="-122" pitchFamily="34" typeface="微软雅黑"/>
                          <a:ea charset="-122" pitchFamily="34" typeface="微软雅黑"/>
                        </a:rPr>
                        <a:t>西安</a:t>
                      </a:r>
                      <a:r>
                        <a:rPr altLang="zh-CN" b="0" lang="en-US" smtClean="0" sz="1000">
                          <a:solidFill>
                            <a:schemeClr val="bg1">
                              <a:lumMod val="50000"/>
                            </a:schemeClr>
                          </a:solidFill>
                          <a:latin charset="-122" pitchFamily="34" typeface="微软雅黑"/>
                          <a:ea charset="-122" pitchFamily="34" typeface="微软雅黑"/>
                        </a:rPr>
                        <a:t>:</a:t>
                      </a:r>
                      <a:r>
                        <a:rPr altLang="en-US" b="0" lang="zh-CN" smtClean="0" sz="1000">
                          <a:solidFill>
                            <a:schemeClr val="bg1">
                              <a:lumMod val="50000"/>
                            </a:schemeClr>
                          </a:solidFill>
                          <a:latin charset="-122" pitchFamily="34" typeface="微软雅黑"/>
                          <a:ea charset="-122" pitchFamily="34" typeface="微软雅黑"/>
                        </a:rPr>
                        <a:t>西安电子科技大学出版社</a:t>
                      </a:r>
                      <a:r>
                        <a:rPr altLang="zh-CN" b="0" lang="en-US" smtClean="0" sz="1000">
                          <a:solidFill>
                            <a:schemeClr val="bg1">
                              <a:lumMod val="50000"/>
                            </a:schemeClr>
                          </a:solidFill>
                          <a:latin charset="-122" pitchFamily="34" typeface="微软雅黑"/>
                          <a:ea charset="-122" pitchFamily="34" typeface="微软雅黑"/>
                        </a:rPr>
                        <a:t>,1996.468.</a:t>
                      </a:r>
                      <a:endParaRPr altLang="en-US" b="0" lang="zh-CN" sz="1000">
                        <a:solidFill>
                          <a:schemeClr val="bg1">
                            <a:lumMod val="50000"/>
                          </a:schemeClr>
                        </a:solidFill>
                        <a:latin charset="-122"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75000"/>
                        <a:alpha val="20000"/>
                      </a:schemeClr>
                    </a:solidFill>
                  </a:tcPr>
                </a:tc>
              </a:tr>
              <a:tr h="370840">
                <a:tc>
                  <a:txBody>
                    <a:bodyPr vert="horz" wrap="square"/>
                    <a:lstStyle/>
                    <a:p>
                      <a:r>
                        <a:rPr altLang="zh-CN" b="0" lang="en-US" smtClean="0" sz="1000">
                          <a:solidFill>
                            <a:schemeClr val="bg1">
                              <a:lumMod val="50000"/>
                            </a:schemeClr>
                          </a:solidFill>
                          <a:latin charset="-122" pitchFamily="34" typeface="微软雅黑"/>
                          <a:ea charset="-122" pitchFamily="34" typeface="微软雅黑"/>
                        </a:rPr>
                        <a:t>[8]OU J P</a:t>
                      </a:r>
                      <a:r>
                        <a:rPr altLang="en-US" b="0" lang="zh-CN" smtClean="0" sz="1000">
                          <a:solidFill>
                            <a:schemeClr val="bg1">
                              <a:lumMod val="50000"/>
                            </a:schemeClr>
                          </a:solidFill>
                          <a:latin charset="-122" pitchFamily="34" typeface="微软雅黑"/>
                          <a:ea charset="-122" pitchFamily="34" typeface="微软雅黑"/>
                        </a:rPr>
                        <a:t>，</a:t>
                      </a:r>
                      <a:r>
                        <a:rPr altLang="zh-CN" b="0" lang="en-US" smtClean="0" sz="1000">
                          <a:solidFill>
                            <a:schemeClr val="bg1">
                              <a:lumMod val="50000"/>
                            </a:schemeClr>
                          </a:solidFill>
                          <a:latin charset="-122" pitchFamily="34" typeface="微软雅黑"/>
                          <a:ea charset="-122" pitchFamily="34" typeface="微软雅黑"/>
                        </a:rPr>
                        <a:t>SOONG T T</a:t>
                      </a:r>
                      <a:r>
                        <a:rPr altLang="en-US" b="0" lang="zh-CN" smtClean="0" sz="1000">
                          <a:solidFill>
                            <a:schemeClr val="bg1">
                              <a:lumMod val="50000"/>
                            </a:schemeClr>
                          </a:solidFill>
                          <a:latin charset="-122" pitchFamily="34" typeface="微软雅黑"/>
                          <a:ea charset="-122" pitchFamily="34" typeface="微软雅黑"/>
                        </a:rPr>
                        <a:t>，</a:t>
                      </a:r>
                      <a:r>
                        <a:rPr altLang="zh-CN" b="0" lang="en-US" smtClean="0" sz="1000">
                          <a:solidFill>
                            <a:schemeClr val="bg1">
                              <a:lumMod val="50000"/>
                            </a:schemeClr>
                          </a:solidFill>
                          <a:latin charset="-122" pitchFamily="34" typeface="微软雅黑"/>
                          <a:ea charset="-122" pitchFamily="34" typeface="微软雅黑"/>
                        </a:rPr>
                        <a:t>et al.Recent advance in research on applications of passive energy dissipation systems[J].Earthquack Eng,1997,38(3):358-361.</a:t>
                      </a:r>
                      <a:endParaRPr altLang="en-US" b="0" lang="zh-CN" sz="1000">
                        <a:solidFill>
                          <a:schemeClr val="bg1">
                            <a:lumMod val="50000"/>
                          </a:schemeClr>
                        </a:solidFill>
                        <a:latin charset="-122" panose="020b0503020204020204" pitchFamily="34" typeface="微软雅黑"/>
                        <a:ea charset="-122" pitchFamily="34" typeface="微软雅黑"/>
                      </a:endParaRPr>
                    </a:p>
                  </a:txBody>
                  <a:tcPr anchor="ctr">
                    <a:lnL cmpd="sng" w="12700">
                      <a:noFill/>
                    </a:lnL>
                    <a:lnR algn="ctr" cap="flat" cmpd="sng" w="6350">
                      <a:solidFill>
                        <a:schemeClr val="bg1"/>
                      </a:solidFill>
                      <a:prstDash val="solid"/>
                      <a:round/>
                      <a:headEnd len="med" type="none" w="med"/>
                      <a:tailEnd len="med" type="none" w="med"/>
                    </a:lnR>
                    <a:lnT algn="ctr" cap="flat" cmpd="sng" w="6350">
                      <a:solidFill>
                        <a:schemeClr val="bg1"/>
                      </a:solidFill>
                      <a:prstDash val="solid"/>
                      <a:round/>
                      <a:headEnd len="med" type="none" w="med"/>
                      <a:tailEnd len="med" type="none" w="med"/>
                    </a:lnT>
                    <a:lnB algn="ctr" cap="flat" cmpd="sng" w="635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bg1">
                        <a:lumMod val="95000"/>
                        <a:alpha val="50000"/>
                      </a:schemeClr>
                    </a:solidFill>
                  </a:tcPr>
                </a:tc>
              </a:tr>
            </a:tbl>
          </a:graphicData>
        </a:graphic>
      </p:graphicFrame>
      <p:sp>
        <p:nvSpPr>
          <p:cNvPr id="60" name="矩形 59"/>
          <p:cNvSpPr/>
          <p:nvPr/>
        </p:nvSpPr>
        <p:spPr>
          <a:xfrm>
            <a:off x="3589553" y="1130796"/>
            <a:ext cx="1493024" cy="310871"/>
          </a:xfrm>
          <a:prstGeom prst="rect">
            <a:avLst/>
          </a:prstGeom>
          <a:noFill/>
          <a:ln cap="flat" w="6350">
            <a:solidFill>
              <a:srgbClr val="37B0E8"/>
            </a:solidFill>
            <a:prstDash val="solid"/>
            <a:miter lim="800000"/>
          </a:ln>
        </p:spPr>
        <p:txBody>
          <a:bodyPr anchor="ctr" anchorCtr="0" bIns="45720" compatLnSpc="1" lIns="91440" numCol="1" rIns="91440" tIns="45720" vert="horz" wrap="square"/>
          <a:lstStyle/>
          <a:p>
            <a:pPr algn="ctr"/>
            <a:r>
              <a:rPr altLang="en-US" lang="zh-CN" sz="1200">
                <a:ln w="6350">
                  <a:noFill/>
                </a:ln>
                <a:solidFill>
                  <a:srgbClr val="37B0E8"/>
                </a:solidFill>
                <a:latin charset="0" pitchFamily="34" typeface="Impact"/>
                <a:ea charset="-122" pitchFamily="34" typeface="微软雅黑"/>
              </a:rPr>
              <a:t>参考文献</a:t>
            </a:r>
          </a:p>
        </p:txBody>
      </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60"/>
                                        </p:tgtEl>
                                        <p:attrNameLst>
                                          <p:attrName>style.visibility</p:attrName>
                                        </p:attrNameLst>
                                      </p:cBhvr>
                                      <p:to>
                                        <p:strVal val="visible"/>
                                      </p:to>
                                    </p:set>
                                    <p:animEffect filter="fade" transition="in">
                                      <p:cBhvr>
                                        <p:cTn dur="500" id="7"/>
                                        <p:tgtEl>
                                          <p:spTgt spid="60"/>
                                        </p:tgtEl>
                                      </p:cBhvr>
                                    </p:animEffect>
                                    <p:anim calcmode="lin" valueType="num">
                                      <p:cBhvr>
                                        <p:cTn dur="500" fill="hold" id="8"/>
                                        <p:tgtEl>
                                          <p:spTgt spid="60"/>
                                        </p:tgtEl>
                                        <p:attrNameLst>
                                          <p:attrName>ppt_x</p:attrName>
                                        </p:attrNameLst>
                                      </p:cBhvr>
                                      <p:tavLst>
                                        <p:tav tm="0">
                                          <p:val>
                                            <p:strVal val="#ppt_x"/>
                                          </p:val>
                                        </p:tav>
                                        <p:tav tm="100000">
                                          <p:val>
                                            <p:strVal val="#ppt_x"/>
                                          </p:val>
                                        </p:tav>
                                      </p:tavLst>
                                    </p:anim>
                                    <p:anim calcmode="lin" valueType="num">
                                      <p:cBhvr>
                                        <p:cTn dur="500" fill="hold" id="9"/>
                                        <p:tgtEl>
                                          <p:spTgt spid="60"/>
                                        </p:tgtEl>
                                        <p:attrNameLst>
                                          <p:attrName>ppt_y</p:attrName>
                                        </p:attrNameLst>
                                      </p:cBhvr>
                                      <p:tavLst>
                                        <p:tav tm="0">
                                          <p:val>
                                            <p:strVal val="#ppt_y-.1"/>
                                          </p:val>
                                        </p:tav>
                                        <p:tav tm="100000">
                                          <p:val>
                                            <p:strVal val="#ppt_y"/>
                                          </p:val>
                                        </p:tav>
                                      </p:tavLst>
                                    </p:anim>
                                  </p:childTnLst>
                                </p:cTn>
                              </p:par>
                              <p:par>
                                <p:cTn fill="hold" id="10" nodeType="withEffect" presetClass="entr" presetID="2" presetSubtype="8">
                                  <p:stCondLst>
                                    <p:cond delay="500"/>
                                  </p:stCondLst>
                                  <p:childTnLst>
                                    <p:set>
                                      <p:cBhvr>
                                        <p:cTn dur="1" fill="hold" id="11">
                                          <p:stCondLst>
                                            <p:cond delay="0"/>
                                          </p:stCondLst>
                                        </p:cTn>
                                        <p:tgtEl>
                                          <p:spTgt spid="59"/>
                                        </p:tgtEl>
                                        <p:attrNameLst>
                                          <p:attrName>style.visibility</p:attrName>
                                        </p:attrNameLst>
                                      </p:cBhvr>
                                      <p:to>
                                        <p:strVal val="visible"/>
                                      </p:to>
                                    </p:set>
                                    <p:anim calcmode="lin" valueType="num">
                                      <p:cBhvr additive="base">
                                        <p:cTn dur="500" fill="hold" id="12"/>
                                        <p:tgtEl>
                                          <p:spTgt spid="59"/>
                                        </p:tgtEl>
                                        <p:attrNameLst>
                                          <p:attrName>ppt_x</p:attrName>
                                        </p:attrNameLst>
                                      </p:cBhvr>
                                      <p:tavLst>
                                        <p:tav tm="0">
                                          <p:val>
                                            <p:strVal val="0-#ppt_w/2"/>
                                          </p:val>
                                        </p:tav>
                                        <p:tav tm="100000">
                                          <p:val>
                                            <p:strVal val="#ppt_x"/>
                                          </p:val>
                                        </p:tav>
                                      </p:tavLst>
                                    </p:anim>
                                    <p:anim calcmode="lin" valueType="num">
                                      <p:cBhvr additive="base">
                                        <p:cTn dur="500" fill="hold" id="13"/>
                                        <p:tgtEl>
                                          <p:spTgt spid="59"/>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600"/>
                                  </p:stCondLst>
                                  <p:childTnLst>
                                    <p:set>
                                      <p:cBhvr>
                                        <p:cTn dur="1" fill="hold" id="15">
                                          <p:stCondLst>
                                            <p:cond delay="0"/>
                                          </p:stCondLst>
                                        </p:cTn>
                                        <p:tgtEl>
                                          <p:spTgt spid="58"/>
                                        </p:tgtEl>
                                        <p:attrNameLst>
                                          <p:attrName>style.visibility</p:attrName>
                                        </p:attrNameLst>
                                      </p:cBhvr>
                                      <p:to>
                                        <p:strVal val="visible"/>
                                      </p:to>
                                    </p:set>
                                    <p:anim calcmode="lin" valueType="num">
                                      <p:cBhvr additive="base">
                                        <p:cTn dur="500" fill="hold" id="16"/>
                                        <p:tgtEl>
                                          <p:spTgt spid="58"/>
                                        </p:tgtEl>
                                        <p:attrNameLst>
                                          <p:attrName>ppt_x</p:attrName>
                                        </p:attrNameLst>
                                      </p:cBhvr>
                                      <p:tavLst>
                                        <p:tav tm="0">
                                          <p:val>
                                            <p:strVal val="1+#ppt_w/2"/>
                                          </p:val>
                                        </p:tav>
                                        <p:tav tm="100000">
                                          <p:val>
                                            <p:strVal val="#ppt_x"/>
                                          </p:val>
                                        </p:tav>
                                      </p:tavLst>
                                    </p:anim>
                                    <p:anim calcmode="lin" valueType="num">
                                      <p:cBhvr additive="base">
                                        <p:cTn dur="500" fill="hold" id="17"/>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425</Paragraphs>
  <Slides>32</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32</vt:i4>
      </vt:variant>
    </vt:vector>
  </HeadingPairs>
  <TitlesOfParts>
    <vt:vector baseType="lpstr" size="39">
      <vt:lpstr>Arial</vt:lpstr>
      <vt:lpstr>Calibri</vt:lpstr>
      <vt:lpstr>Calibri Light</vt:lpstr>
      <vt:lpstr>Impact</vt:lpstr>
      <vt:lpstr>微软雅黑</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2021-08-22T11:51:22Z</dcterms:created>
  <cp:lastPrinted>2021-08-22T11:51:22Z</cp:lastPrinted>
  <dcterms:modified xsi:type="dcterms:W3CDTF">2021-08-22T05:39:15Z</dcterms:modified>
  <cp:revision>1</cp:revision>
</cp:coreProperties>
</file>