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4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ms-office.chartstyle+xml" PartName="/ppt/charts/style4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8" r:id="rId5"/>
    <p:sldId id="266" r:id="rId6"/>
    <p:sldId id="268" r:id="rId7"/>
    <p:sldId id="269" r:id="rId8"/>
    <p:sldId id="270" r:id="rId9"/>
    <p:sldId id="257" r:id="rId10"/>
    <p:sldId id="259" r:id="rId11"/>
    <p:sldId id="262" r:id="rId12"/>
    <p:sldId id="260" r:id="rId13"/>
    <p:sldId id="261" r:id="rId14"/>
    <p:sldId id="263" r:id="rId15"/>
    <p:sldId id="264" r:id="rId16"/>
    <p:sldId id="265" r:id="rId17"/>
    <p:sldId id="272" r:id="rId18"/>
    <p:sldId id="275" r:id="rId19"/>
    <p:sldId id="274" r:id="rId20"/>
    <p:sldId id="276" r:id="rId21"/>
    <p:sldId id="277" r:id="rId22"/>
    <p:sldId id="278" r:id="rId23"/>
    <p:sldId id="273" r:id="rId24"/>
  </p:sldIdLst>
  <p:sldSz cx="12192000" cy="6858000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264" userDrawn="1">
          <p15:clr>
            <a:srgbClr val="A4A3A4"/>
          </p15:clr>
        </p15:guide>
        <p15:guide id="3" pos="7242" userDrawn="1">
          <p15:clr>
            <a:srgbClr val="A4A3A4"/>
          </p15:clr>
        </p15:guide>
        <p15:guide id="4" pos="2252" userDrawn="1">
          <p15:clr>
            <a:srgbClr val="A4A3A4"/>
          </p15:clr>
        </p15:guide>
        <p15:guide id="5" orient="horz" pos="9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17" autoAdjust="0"/>
    <p:restoredTop sz="87091" autoAdjust="0"/>
  </p:normalViewPr>
  <p:slideViewPr>
    <p:cSldViewPr snapToGrid="0" showGuides="1">
      <p:cViewPr varScale="1">
        <p:scale>
          <a:sx n="80" d="100"/>
          <a:sy n="80" d="100"/>
        </p:scale>
        <p:origin x="462" y="90"/>
      </p:cViewPr>
      <p:guideLst>
        <p:guide orient="horz" pos="2115"/>
        <p:guide pos="3264"/>
        <p:guide pos="7242"/>
        <p:guide pos="2252"/>
        <p:guide orient="horz" pos="95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tags/tag22.xml" Type="http://schemas.openxmlformats.org/officeDocument/2006/relationships/tags"/><Relationship Id="rId26" Target="presProps.xml" Type="http://schemas.openxmlformats.org/officeDocument/2006/relationships/presProps"/><Relationship Id="rId27" Target="viewProps.xml" Type="http://schemas.openxmlformats.org/officeDocument/2006/relationships/viewProps"/><Relationship Id="rId28" Target="theme/theme1.xml" Type="http://schemas.openxmlformats.org/officeDocument/2006/relationships/theme"/><Relationship Id="rId29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colors1.xml" Type="http://schemas.microsoft.com/office/2011/relationships/chartColorStyle"/><Relationship Id="rId6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Relationship Id="rId2" Target="colors3.xml" Type="http://schemas.microsoft.com/office/2011/relationships/chartColorStyle"/><Relationship Id="rId3" Target="style3.xml" Type="http://schemas.microsoft.com/office/2011/relationships/chartStyle"/></Relationships>
</file>

<file path=ppt/charts/_rels/chart4.xml.rels><?xml version="1.0" encoding="UTF-8" standalone="yes"?><Relationships xmlns="http://schemas.openxmlformats.org/package/2006/relationships"><Relationship Id="rId1" Target="../embeddings/Microsoft_Excel_Worksheet4.xlsx" Type="http://schemas.openxmlformats.org/officeDocument/2006/relationships/package"/><Relationship Id="rId2" Target="../media/image9.png" Type="http://schemas.openxmlformats.org/officeDocument/2006/relationships/image"/><Relationship Id="rId3" Target="../media/image10.png" Type="http://schemas.openxmlformats.org/officeDocument/2006/relationships/image"/><Relationship Id="rId4" Target="../media/image11.png" Type="http://schemas.openxmlformats.org/officeDocument/2006/relationships/image"/><Relationship Id="rId5" Target="../media/image12.png" Type="http://schemas.openxmlformats.org/officeDocument/2006/relationships/image"/><Relationship Id="rId6" Target="../media/image13.png" Type="http://schemas.openxmlformats.org/officeDocument/2006/relationships/image"/><Relationship Id="rId7" Target="../media/image14.png" Type="http://schemas.openxmlformats.org/officeDocument/2006/relationships/image"/></Relationships>
</file>

<file path=ppt/charts/_rels/chart5.xml.rels><?xml version="1.0" encoding="UTF-8" standalone="yes"?><Relationships xmlns="http://schemas.openxmlformats.org/package/2006/relationships"><Relationship Id="rId1" Target="../embeddings/Microsoft_Excel_Worksheet5.xlsx" Type="http://schemas.openxmlformats.org/officeDocument/2006/relationships/package"/><Relationship Id="rId2" Target="../media/image17.png" Type="http://schemas.openxmlformats.org/officeDocument/2006/relationships/image"/><Relationship Id="rId3" Target="../media/image18.png" Type="http://schemas.openxmlformats.org/officeDocument/2006/relationships/image"/><Relationship Id="rId4" Target="../media/image19.png" Type="http://schemas.openxmlformats.org/officeDocument/2006/relationships/image"/><Relationship Id="rId5" Target="colors4.xml" Type="http://schemas.microsoft.com/office/2011/relationships/chartColorStyle"/><Relationship Id="rId6" Target="style4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15380645170807838"/>
          <c:y val="0.030821943655610085"/>
          <c:w val="0.970493495464325"/>
          <c:h val="0.938356101512908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>
              <a:blip r:embed="rId2"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p>
                <a:pPr>
                  <a:defRPr sz="1197" b="1" i="0" u="none" strike="noStrike" kern="1200" baseline="0" smtId="4294967295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sz="1197" b="1" i="0" u="none" strike="noStrike" kern="1200" baseline="0" smtId="4294967295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endParaR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类别 1</c:v>
                </c:pt>
                <c:pt idx="1">
                  <c:v>类别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6A-47BD-8BD2-08F0F6A04CC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blipFill>
              <a:blip r:embed="rId3"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p>
                <a:pPr>
                  <a:defRPr sz="1197" b="1" i="0" u="none" strike="noStrike" kern="1200" baseline="0" smtId="4294967295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sz="1197" b="1" i="0" u="none" strike="noStrike" kern="1200" baseline="0" smtId="4294967295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endParaR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类别 1</c:v>
                </c:pt>
                <c:pt idx="1">
                  <c:v>类别 2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2.4</c:v>
                </c:pt>
                <c:pt idx="1">
                  <c:v>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6A-47BD-8BD2-08F0F6A04CC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blipFill>
              <a:blip r:embed="rId4"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p>
                <a:pPr>
                  <a:defRPr sz="1197" b="1" i="0" u="none" strike="noStrike" kern="1200" baseline="0" smtId="4294967295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sz="1197" b="1" i="0" u="none" strike="noStrike" kern="1200" baseline="0" smtId="4294967295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endParaR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类别 1</c:v>
                </c:pt>
                <c:pt idx="1">
                  <c:v>类别 2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6A-47BD-8BD2-08F0F6A04C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00"/>
        <c:overlap val="-27"/>
        <c:axId val="225957344"/>
        <c:axId val="225957904"/>
      </c:barChart>
      <c:catAx>
        <c:axId val="225957344"/>
        <c:scaling>
          <c:orientation/>
        </c:scaling>
        <c:delete val="1"/>
        <c:axPos val="l"/>
        <c:numFmt formatCode="General" sourceLinked="1"/>
        <c:majorTickMark val="out"/>
        <c:minorTickMark val="none"/>
        <c:crossAx val="225957904"/>
        <c:auto val="0"/>
        <c:lblAlgn val="ctr"/>
        <c:lblOffset/>
        <c:noMultiLvlLbl val="0"/>
      </c:catAx>
      <c:valAx>
        <c:axId val="225957904"/>
        <c:scaling>
          <c:orientation/>
        </c:scaling>
        <c:delete val="1"/>
        <c:axPos val="b"/>
        <c:numFmt formatCode="General" sourceLinked="1"/>
        <c:majorTickMark val="none"/>
        <c:minorTickMark val="none"/>
        <c:crossAx val="225957344"/>
        <c:crossBetween val="between"/>
      </c:valAx>
      <c:sp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100000">
              <a:schemeClr val="accent5">
                <a:lumMod val="75000"/>
                <a:alpha val="40000"/>
              </a:schemeClr>
            </a:gs>
          </a:gsLst>
          <a:lin ang="2700000" scaled="1"/>
        </a:gradFill>
        <a:ln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accent1">
                  <a:lumMod val="30000"/>
                  <a:lumOff val="70000"/>
                  <a:alpha val="20000"/>
                </a:schemeClr>
              </a:gs>
            </a:gsLst>
            <a:path path="circle">
              <a:fillToRect l="100000" t="100000"/>
            </a:path>
            <a:tileRect r="-100000" b="-100000"/>
          </a:gra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solidFill>
                <a:schemeClr val="bg1">
                  <a:lumMod val="85000"/>
                </a:schemeClr>
              </a:solidFill>
            </a:ln>
          </c:spPr>
          <c:dPt>
            <c:idx val="0"/>
            <c:invertIfNegative val="1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bg1">
                    <a:lumMod val="8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2-8699-4500-9A26-331CB502E0CC}"/>
              </c:ext>
            </c:extLst>
          </c:dPt>
          <c:dPt>
            <c:idx val="1"/>
            <c:invertIfNegative val="1"/>
            <c:spPr>
              <a:noFill/>
              <a:ln w="19050">
                <a:solidFill>
                  <a:schemeClr val="bg1">
                    <a:lumMod val="8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8699-4500-9A26-331CB502E0CC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99-4500-9A26-331CB502E0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solidFill>
                <a:schemeClr val="bg1">
                  <a:lumMod val="85000"/>
                </a:schemeClr>
              </a:solidFill>
            </a:ln>
          </c:spPr>
          <c:dPt>
            <c:idx val="0"/>
            <c:invertIfNegative val="1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bg1">
                    <a:lumMod val="8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2-8699-4500-9A26-331CB502E0CC}"/>
              </c:ext>
            </c:extLst>
          </c:dPt>
          <c:dPt>
            <c:idx val="1"/>
            <c:invertIfNegative val="1"/>
            <c:spPr>
              <a:noFill/>
              <a:ln w="19050">
                <a:solidFill>
                  <a:schemeClr val="bg1">
                    <a:lumMod val="8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8699-4500-9A26-331CB502E0CC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</c:v>
                </c:pt>
                <c:pt idx="1">
                  <c:v>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99-4500-9A26-331CB502E0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ineChart>
        <c:grouping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picture"/>
            <c:spPr>
              <a:blipFill>
                <a:blip r:embed="rId2"/>
                <a:stretch>
                  <a:fillRect/>
                </a:stretch>
              </a:blipFill>
              <a:ln w="25400">
                <a:noFill/>
              </a:ln>
              <a:effectLst/>
            </c:spPr>
          </c:marker>
          <c:dPt>
            <c:idx val="3"/>
            <c:invertIfNegative val="1"/>
            <c:marker>
              <c:spPr>
                <a:blipFill>
                  <a:blip r:embed="rId3"/>
                  <a:stretch>
                    <a:fillRect/>
                  </a:stretch>
                </a:blipFill>
                <a:ln w="25400">
                  <a:noFill/>
                </a:ln>
                <a:effectLst/>
              </c:spPr>
            </c:marker>
            <c:extLst>
              <c:ext xmlns:c16="http://schemas.microsoft.com/office/drawing/2014/chart" uri="{C3380CC4-5D6E-409C-BE32-E72D297353CC}">
                <c16:uniqueId val="{00000008-D2F1-4F63-A18C-A720F5843412}"/>
              </c:ext>
            </c:extLst>
          </c:dPt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D2F1-4F63-A18C-A720F58434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picture"/>
            <c:spPr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  <a:effectLst/>
            </c:spPr>
          </c:marker>
          <c:dPt>
            <c:idx val="1"/>
            <c:invertIfNegative val="1"/>
            <c:marker>
              <c:spPr>
                <a:blipFill>
                  <a:blip r:embed="rId5"/>
                  <a:stretch>
                    <a:fillRect/>
                  </a:stretch>
                </a:blipFill>
                <a:ln w="25400">
                  <a:noFill/>
                </a:ln>
                <a:effectLst/>
              </c:spPr>
            </c:marker>
            <c:extLst>
              <c:ext xmlns:c16="http://schemas.microsoft.com/office/drawing/2014/chart" uri="{C3380CC4-5D6E-409C-BE32-E72D297353CC}">
                <c16:uniqueId val="{00000006-D2F1-4F63-A18C-A720F5843412}"/>
              </c:ext>
            </c:extLst>
          </c:dPt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D2F1-4F63-A18C-A720F584341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picture"/>
            <c:spPr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  <a:effectLst/>
            </c:spPr>
          </c:marker>
          <c:dPt>
            <c:idx val="3"/>
            <c:invertIfNegative val="1"/>
            <c:marker>
              <c:spPr>
                <a:blipFill>
                  <a:blip r:embed="rId7"/>
                  <a:stretch>
                    <a:fillRect/>
                  </a:stretch>
                </a:blipFill>
                <a:ln w="25400">
                  <a:noFill/>
                </a:ln>
                <a:effectLst/>
              </c:spPr>
            </c:marker>
            <c:extLst>
              <c:ext xmlns:c16="http://schemas.microsoft.com/office/drawing/2014/chart" uri="{C3380CC4-5D6E-409C-BE32-E72D297353CC}">
                <c16:uniqueId val="{00000007-D2F1-4F63-A18C-A720F5843412}"/>
              </c:ext>
            </c:extLst>
          </c:dPt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D2F1-4F63-A18C-A720F58434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288574368"/>
        <c:axId val="282069792"/>
      </c:lineChart>
      <c:catAx>
        <c:axId val="288574368"/>
        <c:scaling>
          <c:orientation/>
        </c:scaling>
        <c:delete val="1"/>
        <c:axPos val="b"/>
        <c:numFmt formatCode="General" sourceLinked="1"/>
        <c:majorTickMark val="none"/>
        <c:minorTickMark val="none"/>
        <c:crossAx val="282069792"/>
        <c:auto val="0"/>
        <c:lblAlgn val="ctr"/>
        <c:lblOffset/>
        <c:noMultiLvlLbl val="0"/>
      </c:catAx>
      <c:valAx>
        <c:axId val="282069792"/>
        <c:scaling>
          <c:orientation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crossAx val="288574368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>
              <a:blip r:embed="rId2"/>
              <a:stretch>
                <a:fillRect/>
              </a:stretch>
            </a:blipFill>
            <a:ln>
              <a:noFill/>
            </a:ln>
            <a:effectLst/>
          </c:spPr>
          <c:invertIfNegative val="0"/>
          <c:pictureOptions>
            <c:pictureFormat val="stack"/>
          </c:pictureOptions>
          <c:dLbls>
            <c:dLbl>
              <c:idx val="0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p>
                <a:pPr>
                  <a:defRPr sz="1197" b="0" i="0" u="none" strike="noStrike" kern="1200" baseline="0" smtId="4294967295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sz="1197" b="0" i="0" u="none" strike="noStrike" kern="1200" baseline="0" smtId="4294967295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endParaR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类别 1</c:v>
                </c:pt>
                <c:pt idx="1">
                  <c:v>类别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CD-487C-8AD1-7839703CAB2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blipFill>
              <a:blip r:embed="rId3"/>
              <a:stretch>
                <a:fillRect/>
              </a:stretch>
            </a:blipFill>
            <a:ln>
              <a:noFill/>
            </a:ln>
            <a:effectLst/>
          </c:spPr>
          <c:invertIfNegative val="0"/>
          <c:pictureOptions>
            <c:pictureFormat val="stack"/>
          </c:pictureOptions>
          <c:dLbls>
            <c:dLbl>
              <c:idx val="0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p>
                <a:pPr>
                  <a:defRPr sz="1197" b="0" i="0" u="none" strike="noStrike" kern="1200" baseline="0" smtId="4294967295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sz="1197" b="0" i="0" u="none" strike="noStrike" kern="1200" baseline="0" smtId="4294967295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endParaR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类别 1</c:v>
                </c:pt>
                <c:pt idx="1">
                  <c:v>类别 2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2.4</c:v>
                </c:pt>
                <c:pt idx="1">
                  <c:v>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CD-487C-8AD1-7839703CAB2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blipFill>
              <a:blip r:embed="rId4"/>
              <a:stretch>
                <a:fillRect/>
              </a:stretch>
            </a:blipFill>
            <a:ln>
              <a:noFill/>
            </a:ln>
            <a:effectLst/>
          </c:spPr>
          <c:invertIfNegative val="0"/>
          <c:pictureOptions>
            <c:pictureFormat val="stack"/>
          </c:pictureOptions>
          <c:dLbls>
            <c:dLbl>
              <c:idx val="0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p>
                <a:pPr>
                  <a:defRPr sz="1197" b="0" i="0" u="none" strike="noStrike" kern="1200" baseline="0" smtId="4294967295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sz="1197" b="0" i="0" u="none" strike="noStrike" kern="1200" baseline="0" smtId="4294967295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endParaR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类别 1</c:v>
                </c:pt>
                <c:pt idx="1">
                  <c:v>类别 2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CCD-487C-8AD1-7839703CAB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89"/>
        <c:overlap val="-18"/>
        <c:axId val="287804192"/>
        <c:axId val="287804752"/>
      </c:barChart>
      <c:catAx>
        <c:axId val="287804192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287804752"/>
        <c:crosses val="autoZero"/>
        <c:auto val="0"/>
        <c:lblAlgn val="ctr"/>
        <c:lblOffset/>
        <c:noMultiLvlLbl val="0"/>
      </c:catAx>
      <c:valAx>
        <c:axId val="287804752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287804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9A85F-4362-4995-95F7-2861643158F6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3544E-BD41-4D12-B6C9-1D7FE0DFBA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2243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412173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96834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472113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148154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3212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601907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659955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948096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977304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04761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03922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809644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524372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4839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92397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02183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78555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82741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499665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97601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02058570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95CC-4A71-4DEF-8D1C-3B291F9BA347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711B-8C21-4C18-834E-5D4CCD889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4042900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95CC-4A71-4DEF-8D1C-3B291F9BA347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711B-8C21-4C18-834E-5D4CCD889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5731013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95CC-4A71-4DEF-8D1C-3B291F9BA347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711B-8C21-4C18-834E-5D4CCD889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28394569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15905081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16691153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7040128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0282549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2654964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91384521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78672384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6509844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95CC-4A71-4DEF-8D1C-3B291F9BA347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711B-8C21-4C18-834E-5D4CCD889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81329292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39609880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381421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1057737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95CC-4A71-4DEF-8D1C-3B291F9BA347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711B-8C21-4C18-834E-5D4CCD889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3424429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95CC-4A71-4DEF-8D1C-3B291F9BA347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711B-8C21-4C18-834E-5D4CCD889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5386172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95CC-4A71-4DEF-8D1C-3B291F9BA347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711B-8C21-4C18-834E-5D4CCD889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27792625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95CC-4A71-4DEF-8D1C-3B291F9BA347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711B-8C21-4C18-834E-5D4CCD889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30392457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95CC-4A71-4DEF-8D1C-3B291F9BA347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711B-8C21-4C18-834E-5D4CCD889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4742848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95CC-4A71-4DEF-8D1C-3B291F9BA347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711B-8C21-4C18-834E-5D4CCD889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6109976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795CC-4A71-4DEF-8D1C-3B291F9BA347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2711B-8C21-4C18-834E-5D4CCD889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41864033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795CC-4A71-4DEF-8D1C-3B291F9BA347}" type="datetimeFigureOut">
              <a:rPr lang="zh-CN" altLang="en-US" smtClean="0"/>
              <a:t>2016/12/9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2711B-8C21-4C18-834E-5D4CCD8896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9359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2016/12/9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77041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tags/tag1.xml" Type="http://schemas.openxmlformats.org/officeDocument/2006/relationships/tags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charts/chart2.xml" Type="http://schemas.openxmlformats.org/officeDocument/2006/relationships/chart"/><Relationship Id="rId4" Target="../charts/chart3.xml" Type="http://schemas.openxmlformats.org/officeDocument/2006/relationships/chart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tags/tag10.xml" Type="http://schemas.openxmlformats.org/officeDocument/2006/relationships/tags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6.png" Type="http://schemas.openxmlformats.org/officeDocument/2006/relationships/image"/><Relationship Id="rId4" Target="../media/image7.png" Type="http://schemas.openxmlformats.org/officeDocument/2006/relationships/image"/><Relationship Id="rId5" Target="../media/image8.png" Type="http://schemas.openxmlformats.org/officeDocument/2006/relationships/image"/><Relationship Id="rId6" Target="../tags/tag11.xml" Type="http://schemas.openxmlformats.org/officeDocument/2006/relationships/tags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tags/tag12.xml" Type="http://schemas.openxmlformats.org/officeDocument/2006/relationships/tags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tags/tag13.xml" Type="http://schemas.openxmlformats.org/officeDocument/2006/relationships/tags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tags/tag14.xml" Type="http://schemas.openxmlformats.org/officeDocument/2006/relationships/tags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tags/tag15.xml" Type="http://schemas.openxmlformats.org/officeDocument/2006/relationships/tags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charts/chart4.xml" Type="http://schemas.openxmlformats.org/officeDocument/2006/relationships/chart"/><Relationship Id="rId4" Target="../tags/tag16.xml" Type="http://schemas.openxmlformats.org/officeDocument/2006/relationships/tags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tags/tag17.xml" Type="http://schemas.openxmlformats.org/officeDocument/2006/relationships/tags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15.png" Type="http://schemas.openxmlformats.org/officeDocument/2006/relationships/image"/><Relationship Id="rId4" Target="../media/image16.png" Type="http://schemas.openxmlformats.org/officeDocument/2006/relationships/image"/><Relationship Id="rId5" Target="../tags/tag18.xml" Type="http://schemas.openxmlformats.org/officeDocument/2006/relationships/tags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charts/chart5.xml" Type="http://schemas.openxmlformats.org/officeDocument/2006/relationships/chart"/><Relationship Id="rId4" Target="../tags/tag19.xml" Type="http://schemas.openxmlformats.org/officeDocument/2006/relationships/tags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tags/tag2.xml" Type="http://schemas.openxmlformats.org/officeDocument/2006/relationships/tags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tags/tag20.xml" Type="http://schemas.openxmlformats.org/officeDocument/2006/relationships/tags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tags/tag21.xml" Type="http://schemas.openxmlformats.org/officeDocument/2006/relationships/tags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tags/tag3.xml" Type="http://schemas.openxmlformats.org/officeDocument/2006/relationships/tags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tags/tag4.xml" Type="http://schemas.openxmlformats.org/officeDocument/2006/relationships/tags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tags/tag5.xml" Type="http://schemas.openxmlformats.org/officeDocument/2006/relationships/tags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charts/chart1.xml" Type="http://schemas.openxmlformats.org/officeDocument/2006/relationships/chart"/><Relationship Id="rId4" Target="../tags/tag6.xml" Type="http://schemas.openxmlformats.org/officeDocument/2006/relationships/tags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tags/tag7.xml" Type="http://schemas.openxmlformats.org/officeDocument/2006/relationships/tags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tags/tag8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tags/tag9.xml" Type="http://schemas.openxmlformats.org/officeDocument/2006/relationships/tag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84629" y="431800"/>
            <a:ext cx="11422742" cy="5994400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2700000" scaled="1"/>
          </a:gradFill>
          <a:ln>
            <a:noFill/>
          </a:ln>
          <a:effectLst>
            <a:outerShdw algn="tl" blurRad="76200" dir="27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5" name="sun"/>
          <p:cNvSpPr/>
          <p:nvPr/>
        </p:nvSpPr>
        <p:spPr>
          <a:xfrm>
            <a:off x="1037774" y="2491015"/>
            <a:ext cx="803850" cy="803850"/>
          </a:xfrm>
          <a:prstGeom prst="ellipse">
            <a:avLst/>
          </a:prstGeom>
          <a:gradFill>
            <a:gsLst>
              <a:gs pos="0">
                <a:srgbClr val="FF0000">
                  <a:alpha val="70000"/>
                </a:srgbClr>
              </a:gs>
              <a:gs pos="100000">
                <a:srgbClr val="002060">
                  <a:alpha val="70000"/>
                </a:srgb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mou1"/>
          <p:cNvSpPr/>
          <p:nvPr/>
        </p:nvSpPr>
        <p:spPr>
          <a:xfrm>
            <a:off x="384629" y="2598057"/>
            <a:ext cx="11422742" cy="3828143"/>
          </a:xfrm>
          <a:custGeom>
            <a:gdLst>
              <a:gd fmla="*/ 5450115 w 6662060" name="connsiteX0"/>
              <a:gd fmla="*/ 0 h 3828143" name="connsiteY0"/>
              <a:gd fmla="*/ 6662060 w 6662060" name="connsiteX1"/>
              <a:gd fmla="*/ 3828142 h 3828143" name="connsiteY1"/>
              <a:gd fmla="*/ 5246911 w 6662060" name="connsiteX2"/>
              <a:gd fmla="*/ 3828142 h 3828143" name="connsiteY2"/>
              <a:gd fmla="*/ 4238169 w 6662060" name="connsiteX3"/>
              <a:gd fmla="*/ 3828142 h 3828143" name="connsiteY3"/>
              <a:gd fmla="*/ 2931885 w 6662060" name="connsiteX4"/>
              <a:gd fmla="*/ 3828142 h 3828143" name="connsiteY4"/>
              <a:gd fmla="*/ 2772227 w 6662060" name="connsiteX5"/>
              <a:gd fmla="*/ 3828142 h 3828143" name="connsiteY5"/>
              <a:gd fmla="*/ 2772227 w 6662060" name="connsiteX6"/>
              <a:gd fmla="*/ 3828143 h 3828143" name="connsiteY6"/>
              <a:gd fmla="*/ 1923143 w 6662060" name="connsiteX7"/>
              <a:gd fmla="*/ 3828143 h 3828143" name="connsiteY7"/>
              <a:gd fmla="*/ 1763485 w 6662060" name="connsiteX8"/>
              <a:gd fmla="*/ 3828143 h 3828143" name="connsiteY8"/>
              <a:gd fmla="*/ 1465943 w 6662060" name="connsiteX9"/>
              <a:gd fmla="*/ 3828143 h 3828143" name="connsiteY9"/>
              <a:gd fmla="*/ 1008743 w 6662060" name="connsiteX10"/>
              <a:gd fmla="*/ 3828143 h 3828143" name="connsiteY10"/>
              <a:gd fmla="*/ 0 w 6662060" name="connsiteX11"/>
              <a:gd fmla="*/ 3828143 h 3828143" name="connsiteY11"/>
              <a:gd fmla="*/ 881743 w 6662060" name="connsiteX12"/>
              <a:gd fmla="*/ 1538514 h 3828143" name="connsiteY12"/>
              <a:gd fmla="*/ 1352105 w 6662060" name="connsiteX13"/>
              <a:gd fmla="*/ 2759907 h 3828143" name="connsiteY13"/>
              <a:gd fmla="*/ 1465943 w 6662060" name="connsiteX14"/>
              <a:gd fmla="*/ 2405743 h 3828143" name="connsiteY14"/>
              <a:gd fmla="*/ 1631445 w 6662060" name="connsiteX15"/>
              <a:gd fmla="*/ 2920639 h 3828143" name="connsiteY15"/>
              <a:gd fmla="*/ 2119085 w 6662060" name="connsiteX16"/>
              <a:gd fmla="*/ 246743 h 3828143" name="connsiteY16"/>
              <a:gd fmla="*/ 2664672 w 6662060" name="connsiteX17"/>
              <a:gd fmla="*/ 3238381 h 3828143" name="connsiteY17"/>
              <a:gd fmla="*/ 3309256 w 6662060" name="connsiteX18"/>
              <a:gd fmla="*/ 1901371 h 3828143" name="connsiteY18"/>
              <a:gd fmla="*/ 3621877 w 6662060" name="connsiteX19"/>
              <a:gd fmla="*/ 2549817 h 3828143" name="connsiteY19"/>
              <a:gd fmla="*/ 4089398 w 6662060" name="connsiteX20"/>
              <a:gd fmla="*/ 1683658 h 3828143" name="connsiteY20"/>
              <a:gd fmla="*/ 4611096 w 6662060" name="connsiteX21"/>
              <a:gd fmla="*/ 2650189 h 3828143" name="connsiteY2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b="b" l="l" r="r" t="t"/>
            <a:pathLst>
              <a:path h="3828143" w="6662060">
                <a:moveTo>
                  <a:pt x="5450115" y="0"/>
                </a:moveTo>
                <a:lnTo>
                  <a:pt x="6662060" y="3828142"/>
                </a:lnTo>
                <a:lnTo>
                  <a:pt x="5246911" y="3828142"/>
                </a:lnTo>
                <a:lnTo>
                  <a:pt x="4238169" y="3828142"/>
                </a:lnTo>
                <a:lnTo>
                  <a:pt x="2931885" y="3828142"/>
                </a:lnTo>
                <a:lnTo>
                  <a:pt x="2772227" y="3828142"/>
                </a:lnTo>
                <a:lnTo>
                  <a:pt x="2772227" y="3828143"/>
                </a:lnTo>
                <a:lnTo>
                  <a:pt x="1923143" y="3828143"/>
                </a:lnTo>
                <a:lnTo>
                  <a:pt x="1763485" y="3828143"/>
                </a:lnTo>
                <a:lnTo>
                  <a:pt x="1465943" y="3828143"/>
                </a:lnTo>
                <a:lnTo>
                  <a:pt x="1008743" y="3828143"/>
                </a:lnTo>
                <a:lnTo>
                  <a:pt x="0" y="3828143"/>
                </a:lnTo>
                <a:lnTo>
                  <a:pt x="881743" y="1538514"/>
                </a:lnTo>
                <a:lnTo>
                  <a:pt x="1352105" y="2759907"/>
                </a:lnTo>
                <a:lnTo>
                  <a:pt x="1465943" y="2405743"/>
                </a:lnTo>
                <a:lnTo>
                  <a:pt x="1631445" y="2920639"/>
                </a:lnTo>
                <a:lnTo>
                  <a:pt x="2119085" y="246743"/>
                </a:lnTo>
                <a:lnTo>
                  <a:pt x="2664672" y="3238381"/>
                </a:lnTo>
                <a:lnTo>
                  <a:pt x="3309256" y="1901371"/>
                </a:lnTo>
                <a:lnTo>
                  <a:pt x="3621877" y="2549817"/>
                </a:lnTo>
                <a:lnTo>
                  <a:pt x="4089398" y="1683658"/>
                </a:lnTo>
                <a:lnTo>
                  <a:pt x="4611096" y="2650189"/>
                </a:lnTo>
                <a:close/>
              </a:path>
            </a:pathLst>
          </a:custGeom>
          <a:solidFill>
            <a:srgbClr val="00B050">
              <a:alpha val="4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mou2"/>
          <p:cNvSpPr/>
          <p:nvPr/>
        </p:nvSpPr>
        <p:spPr>
          <a:xfrm>
            <a:off x="899887" y="2220686"/>
            <a:ext cx="10907484" cy="4205514"/>
          </a:xfrm>
          <a:custGeom>
            <a:gdLst>
              <a:gd fmla="*/ 355600 w 10907484" name="connsiteX0"/>
              <a:gd fmla="*/ 0 h 4205514" name="connsiteY0"/>
              <a:gd fmla="*/ 656530 w 10907484" name="connsiteX1"/>
              <a:gd fmla="*/ 3558961 h 4205514" name="connsiteY1"/>
              <a:gd fmla="*/ 1821542 w 10907484" name="connsiteX2"/>
              <a:gd fmla="*/ 1055914 h 4205514" name="connsiteY2"/>
              <a:gd fmla="*/ 3011494 w 10907484" name="connsiteX3"/>
              <a:gd fmla="*/ 3612542 h 4205514" name="connsiteY3"/>
              <a:gd fmla="*/ 3955142 w 10907484" name="connsiteX4"/>
              <a:gd fmla="*/ 3087914 h 4205514" name="connsiteY4"/>
              <a:gd fmla="*/ 5513304 w 10907484" name="connsiteX5"/>
              <a:gd fmla="*/ 3954185 h 4205514" name="connsiteY5"/>
              <a:gd fmla="*/ 6059713 w 10907484" name="connsiteX6"/>
              <a:gd fmla="*/ 638628 h 4205514" name="connsiteY6"/>
              <a:gd fmla="*/ 6451330 w 10907484" name="connsiteX7"/>
              <a:gd fmla="*/ 3014916 h 4205514" name="connsiteY7"/>
              <a:gd fmla="*/ 6727370 w 10907484" name="connsiteX8"/>
              <a:gd fmla="*/ 1335314 h 4205514" name="connsiteY8"/>
              <a:gd fmla="*/ 7174341 w 10907484" name="connsiteX9"/>
              <a:gd fmla="*/ 4054959 h 4205514" name="connsiteY9"/>
              <a:gd fmla="*/ 7819570 w 10907484" name="connsiteX10"/>
              <a:gd fmla="*/ 2291442 h 4205514" name="connsiteY10"/>
              <a:gd fmla="*/ 8427000 w 10907484" name="connsiteX11"/>
              <a:gd fmla="*/ 3951649 h 4205514" name="connsiteY11"/>
              <a:gd fmla="*/ 8857341 w 10907484" name="connsiteX12"/>
              <a:gd fmla="*/ 1524000 h 4205514" name="connsiteY12"/>
              <a:gd fmla="*/ 9180382 w 10907484" name="connsiteX13"/>
              <a:gd fmla="*/ 3346349 h 4205514" name="connsiteY13"/>
              <a:gd fmla="*/ 9769927 w 10907484" name="connsiteX14"/>
              <a:gd fmla="*/ 2422071 h 4205514" name="connsiteY14"/>
              <a:gd fmla="*/ 10907484 w 10907484" name="connsiteX15"/>
              <a:gd fmla="*/ 4205514 h 4205514" name="connsiteY15"/>
              <a:gd fmla="*/ 9332683 w 10907484" name="connsiteX16"/>
              <a:gd fmla="*/ 4205514 h 4205514" name="connsiteY16"/>
              <a:gd fmla="*/ 8632369 w 10907484" name="connsiteX17"/>
              <a:gd fmla="*/ 4205514 h 4205514" name="connsiteY17"/>
              <a:gd fmla="*/ 8519883 w 10907484" name="connsiteX18"/>
              <a:gd fmla="*/ 4205514 h 4205514" name="connsiteY18"/>
              <a:gd fmla="*/ 8381998 w 10907484" name="connsiteX19"/>
              <a:gd fmla="*/ 4205514 h 4205514" name="connsiteY19"/>
              <a:gd fmla="*/ 7199084 w 10907484" name="connsiteX20"/>
              <a:gd fmla="*/ 4205514 h 4205514" name="connsiteY20"/>
              <a:gd fmla="*/ 7119256 w 10907484" name="connsiteX21"/>
              <a:gd fmla="*/ 4205514 h 4205514" name="connsiteY21"/>
              <a:gd fmla="*/ 6647542 w 10907484" name="connsiteX22"/>
              <a:gd fmla="*/ 4205514 h 4205514" name="connsiteY22"/>
              <a:gd fmla="*/ 6255656 w 10907484" name="connsiteX23"/>
              <a:gd fmla="*/ 4205514 h 4205514" name="connsiteY23"/>
              <a:gd fmla="*/ 5965370 w 10907484" name="connsiteX24"/>
              <a:gd fmla="*/ 4205514 h 4205514" name="connsiteY24"/>
              <a:gd fmla="*/ 5471884 w 10907484" name="connsiteX25"/>
              <a:gd fmla="*/ 4205514 h 4205514" name="connsiteY25"/>
              <a:gd fmla="*/ 3287486 w 10907484" name="connsiteX26"/>
              <a:gd fmla="*/ 4205514 h 4205514" name="connsiteY26"/>
              <a:gd fmla="*/ 1944914 w 10907484" name="connsiteX27"/>
              <a:gd fmla="*/ 4205514 h 4205514" name="connsiteY27"/>
              <a:gd fmla="*/ 711200 w 10907484" name="connsiteX28"/>
              <a:gd fmla="*/ 4205514 h 4205514" name="connsiteY28"/>
              <a:gd fmla="*/ 355600 w 10907484" name="connsiteX29"/>
              <a:gd fmla="*/ 4205514 h 4205514" name="connsiteY29"/>
              <a:gd fmla="*/ 0 w 10907484" name="connsiteX30"/>
              <a:gd fmla="*/ 4205514 h 4205514" name="connsiteY3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b="b" l="l" r="r" t="t"/>
            <a:pathLst>
              <a:path h="4205514" w="10907484">
                <a:moveTo>
                  <a:pt x="355600" y="0"/>
                </a:moveTo>
                <a:lnTo>
                  <a:pt x="656530" y="3558961"/>
                </a:lnTo>
                <a:lnTo>
                  <a:pt x="1821542" y="1055914"/>
                </a:lnTo>
                <a:lnTo>
                  <a:pt x="3011494" y="3612542"/>
                </a:lnTo>
                <a:lnTo>
                  <a:pt x="3955142" y="3087914"/>
                </a:lnTo>
                <a:lnTo>
                  <a:pt x="5513304" y="3954185"/>
                </a:lnTo>
                <a:lnTo>
                  <a:pt x="6059713" y="638628"/>
                </a:lnTo>
                <a:lnTo>
                  <a:pt x="6451330" y="3014916"/>
                </a:lnTo>
                <a:lnTo>
                  <a:pt x="6727370" y="1335314"/>
                </a:lnTo>
                <a:lnTo>
                  <a:pt x="7174341" y="4054959"/>
                </a:lnTo>
                <a:lnTo>
                  <a:pt x="7819570" y="2291442"/>
                </a:lnTo>
                <a:lnTo>
                  <a:pt x="8427000" y="3951649"/>
                </a:lnTo>
                <a:lnTo>
                  <a:pt x="8857341" y="1524000"/>
                </a:lnTo>
                <a:lnTo>
                  <a:pt x="9180382" y="3346349"/>
                </a:lnTo>
                <a:lnTo>
                  <a:pt x="9769927" y="2422071"/>
                </a:lnTo>
                <a:lnTo>
                  <a:pt x="10907484" y="4205514"/>
                </a:lnTo>
                <a:lnTo>
                  <a:pt x="9332683" y="4205514"/>
                </a:lnTo>
                <a:lnTo>
                  <a:pt x="8632369" y="4205514"/>
                </a:lnTo>
                <a:lnTo>
                  <a:pt x="8519883" y="4205514"/>
                </a:lnTo>
                <a:lnTo>
                  <a:pt x="8381998" y="4205514"/>
                </a:lnTo>
                <a:lnTo>
                  <a:pt x="7199084" y="4205514"/>
                </a:lnTo>
                <a:lnTo>
                  <a:pt x="7119256" y="4205514"/>
                </a:lnTo>
                <a:lnTo>
                  <a:pt x="6647542" y="4205514"/>
                </a:lnTo>
                <a:lnTo>
                  <a:pt x="6255656" y="4205514"/>
                </a:lnTo>
                <a:lnTo>
                  <a:pt x="5965370" y="4205514"/>
                </a:lnTo>
                <a:lnTo>
                  <a:pt x="5471884" y="4205514"/>
                </a:lnTo>
                <a:lnTo>
                  <a:pt x="3287486" y="4205514"/>
                </a:lnTo>
                <a:lnTo>
                  <a:pt x="1944914" y="4205514"/>
                </a:lnTo>
                <a:lnTo>
                  <a:pt x="711200" y="4205514"/>
                </a:lnTo>
                <a:lnTo>
                  <a:pt x="355600" y="4205514"/>
                </a:lnTo>
                <a:lnTo>
                  <a:pt x="0" y="4205514"/>
                </a:lnTo>
                <a:close/>
              </a:path>
            </a:pathLst>
          </a:custGeom>
          <a:solidFill>
            <a:schemeClr val="accent6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mou3"/>
          <p:cNvSpPr/>
          <p:nvPr/>
        </p:nvSpPr>
        <p:spPr>
          <a:xfrm>
            <a:off x="384629" y="3802743"/>
            <a:ext cx="11422742" cy="2623457"/>
          </a:xfrm>
          <a:custGeom>
            <a:gdLst>
              <a:gd fmla="*/ 3185886 w 11905339" name="connsiteX0"/>
              <a:gd fmla="*/ 0 h 2623457" name="connsiteY0"/>
              <a:gd fmla="*/ 3782536 w 11905339" name="connsiteX1"/>
              <a:gd fmla="*/ 1908751 h 2623457" name="connsiteY1"/>
              <a:gd fmla="*/ 4122058 w 11905339" name="connsiteX2"/>
              <a:gd fmla="*/ 1362529 h 2623457" name="connsiteY2"/>
              <a:gd fmla="*/ 4789037 w 11905339" name="connsiteX3"/>
              <a:gd fmla="*/ 2435562 h 2623457" name="connsiteY3"/>
              <a:gd fmla="*/ 4956629 w 11905339" name="connsiteX4"/>
              <a:gd fmla="*/ 159657 h 2623457" name="connsiteY4"/>
              <a:gd fmla="*/ 5120804 w 11905339" name="connsiteX5"/>
              <a:gd fmla="*/ 2389168 h 2623457" name="connsiteY5"/>
              <a:gd fmla="*/ 5834743 w 11905339" name="connsiteX6"/>
              <a:gd fmla="*/ 1611086 h 2623457" name="connsiteY6"/>
              <a:gd fmla="*/ 6263437 w 11905339" name="connsiteX7"/>
              <a:gd fmla="*/ 2078296 h 2623457" name="connsiteY7"/>
              <a:gd fmla="*/ 6894286 w 11905339" name="connsiteX8"/>
              <a:gd fmla="*/ 865414 h 2623457" name="connsiteY8"/>
              <a:gd fmla="*/ 7714631 w 11905339" name="connsiteX9"/>
              <a:gd fmla="*/ 2442625 h 2623457" name="connsiteY9"/>
              <a:gd fmla="*/ 7968343 w 11905339" name="connsiteX10"/>
              <a:gd fmla="*/ 362857 h 2623457" name="connsiteY10"/>
              <a:gd fmla="*/ 8231317 w 11905339" name="connsiteX11"/>
              <a:gd fmla="*/ 2518560 h 2623457" name="connsiteY11"/>
              <a:gd fmla="*/ 8909957 w 11905339" name="connsiteX12"/>
              <a:gd fmla="*/ 2249714 h 2623457" name="connsiteY12"/>
              <a:gd fmla="*/ 9621456 w 11905339" name="connsiteX13"/>
              <a:gd fmla="*/ 2531578 h 2623457" name="connsiteY13"/>
              <a:gd fmla="*/ 10011227 w 11905339" name="connsiteX14"/>
              <a:gd fmla="*/ 763814 h 2623457" name="connsiteY14"/>
              <a:gd fmla="*/ 10278135 w 11905339" name="connsiteX15"/>
              <a:gd fmla="*/ 1974348 h 2623457" name="connsiteY15"/>
              <a:gd fmla="*/ 10613570 w 11905339" name="connsiteX16"/>
              <a:gd fmla="*/ 1311728 h 2623457" name="connsiteY16"/>
              <a:gd fmla="*/ 11185513 w 11905339" name="connsiteX17"/>
              <a:gd fmla="*/ 2441547 h 2623457" name="connsiteY17"/>
              <a:gd fmla="*/ 11393713 w 11905339" name="connsiteX18"/>
              <a:gd fmla="*/ 865414 h 2623457" name="connsiteY18"/>
              <a:gd fmla="*/ 11540785 w 11905339" name="connsiteX19"/>
              <a:gd fmla="*/ 1978793 h 2623457" name="connsiteY19"/>
              <a:gd fmla="*/ 11693067 w 11905339" name="connsiteX20"/>
              <a:gd fmla="*/ 379185 h 2623457" name="connsiteY20"/>
              <a:gd fmla="*/ 11905339 w 11905339" name="connsiteX21"/>
              <a:gd fmla="*/ 2608942 h 2623457" name="connsiteY21"/>
              <a:gd fmla="*/ 11624025 w 11905339" name="connsiteX22"/>
              <a:gd fmla="*/ 2608942 h 2623457" name="connsiteY22"/>
              <a:gd fmla="*/ 11625942 w 11905339" name="connsiteX23"/>
              <a:gd fmla="*/ 2623457 h 2623457" name="connsiteY23"/>
              <a:gd fmla="*/ 11277601 w 11905339" name="connsiteX24"/>
              <a:gd fmla="*/ 2623457 h 2623457" name="connsiteY24"/>
              <a:gd fmla="*/ 11161484 w 11905339" name="connsiteX25"/>
              <a:gd fmla="*/ 2623457 h 2623457" name="connsiteY25"/>
              <a:gd fmla="*/ 10421256 w 11905339" name="connsiteX26"/>
              <a:gd fmla="*/ 2623457 h 2623457" name="connsiteY26"/>
              <a:gd fmla="*/ 9949539 w 11905339" name="connsiteX27"/>
              <a:gd fmla="*/ 2623457 h 2623457" name="connsiteY27"/>
              <a:gd fmla="*/ 9853384 w 11905339" name="connsiteX28"/>
              <a:gd fmla="*/ 2623457 h 2623457" name="connsiteY28"/>
              <a:gd fmla="*/ 9601198 w 11905339" name="connsiteX29"/>
              <a:gd fmla="*/ 2623457 h 2623457" name="connsiteY29"/>
              <a:gd fmla="*/ 8244114 w 11905339" name="connsiteX30"/>
              <a:gd fmla="*/ 2623457 h 2623457" name="connsiteY30"/>
              <a:gd fmla="*/ 7966529 w 11905339" name="connsiteX31"/>
              <a:gd fmla="*/ 2623457 h 2623457" name="connsiteY31"/>
              <a:gd fmla="*/ 7808686 w 11905339" name="connsiteX32"/>
              <a:gd fmla="*/ 2623457 h 2623457" name="connsiteY32"/>
              <a:gd fmla="*/ 7692571 w 11905339" name="connsiteX33"/>
              <a:gd fmla="*/ 2623457 h 2623457" name="connsiteY33"/>
              <a:gd fmla="*/ 6763657 w 11905339" name="connsiteX34"/>
              <a:gd fmla="*/ 2623457 h 2623457" name="connsiteY34"/>
              <a:gd fmla="*/ 5979886 w 11905339" name="connsiteX35"/>
              <a:gd fmla="*/ 2623457 h 2623457" name="connsiteY35"/>
              <a:gd fmla="*/ 5138057 w 11905339" name="connsiteX36"/>
              <a:gd fmla="*/ 2623457 h 2623457" name="connsiteY36"/>
              <a:gd fmla="*/ 4905829 w 11905339" name="connsiteX37"/>
              <a:gd fmla="*/ 2623457 h 2623457" name="connsiteY37"/>
              <a:gd fmla="*/ 4775200 w 11905339" name="connsiteX38"/>
              <a:gd fmla="*/ 2623457 h 2623457" name="connsiteY38"/>
              <a:gd fmla="*/ 4005943 w 11905339" name="connsiteX39"/>
              <a:gd fmla="*/ 2623457 h 2623457" name="connsiteY39"/>
              <a:gd fmla="*/ 3338287 w 11905339" name="connsiteX40"/>
              <a:gd fmla="*/ 2623457 h 2623457" name="connsiteY40"/>
              <a:gd fmla="*/ 2656114 w 11905339" name="connsiteX41"/>
              <a:gd fmla="*/ 2623457 h 2623457" name="connsiteY41"/>
              <a:gd fmla="*/ 2365829 w 11905339" name="connsiteX42"/>
              <a:gd fmla="*/ 2623457 h 2623457" name="connsiteY42"/>
              <a:gd fmla="*/ 1364343 w 11905339" name="connsiteX43"/>
              <a:gd fmla="*/ 2623457 h 2623457" name="connsiteY43"/>
              <a:gd fmla="*/ 769257 w 11905339" name="connsiteX44"/>
              <a:gd fmla="*/ 2623457 h 2623457" name="connsiteY44"/>
              <a:gd fmla="*/ 0 w 11905339" name="connsiteX45"/>
              <a:gd fmla="*/ 2623457 h 2623457" name="connsiteY45"/>
              <a:gd fmla="*/ 682172 w 11905339" name="connsiteX46"/>
              <a:gd fmla="*/ 899886 h 2623457" name="connsiteY46"/>
              <a:gd fmla="*/ 1163365 w 11905339" name="connsiteX47"/>
              <a:gd fmla="*/ 2115666 h 2623457" name="connsiteY47"/>
              <a:gd fmla="*/ 1712686 w 11905339" name="connsiteX48"/>
              <a:gd fmla="*/ 1407886 h 2623457" name="connsiteY48"/>
              <a:gd fmla="*/ 2449175 w 11905339" name="connsiteX49"/>
              <a:gd fmla="*/ 2356824 h 2623457" name="connsiteY4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b="b" l="l" r="r" t="t"/>
            <a:pathLst>
              <a:path h="2623457" w="11905339">
                <a:moveTo>
                  <a:pt x="3185886" y="0"/>
                </a:moveTo>
                <a:lnTo>
                  <a:pt x="3782536" y="1908751"/>
                </a:lnTo>
                <a:lnTo>
                  <a:pt x="4122058" y="1362529"/>
                </a:lnTo>
                <a:lnTo>
                  <a:pt x="4789037" y="2435562"/>
                </a:lnTo>
                <a:lnTo>
                  <a:pt x="4956629" y="159657"/>
                </a:lnTo>
                <a:lnTo>
                  <a:pt x="5120804" y="2389168"/>
                </a:lnTo>
                <a:lnTo>
                  <a:pt x="5834743" y="1611086"/>
                </a:lnTo>
                <a:lnTo>
                  <a:pt x="6263437" y="2078296"/>
                </a:lnTo>
                <a:lnTo>
                  <a:pt x="6894286" y="865414"/>
                </a:lnTo>
                <a:lnTo>
                  <a:pt x="7714631" y="2442625"/>
                </a:lnTo>
                <a:lnTo>
                  <a:pt x="7968343" y="362857"/>
                </a:lnTo>
                <a:lnTo>
                  <a:pt x="8231317" y="2518560"/>
                </a:lnTo>
                <a:lnTo>
                  <a:pt x="8909957" y="2249714"/>
                </a:lnTo>
                <a:lnTo>
                  <a:pt x="9621456" y="2531578"/>
                </a:lnTo>
                <a:lnTo>
                  <a:pt x="10011227" y="763814"/>
                </a:lnTo>
                <a:lnTo>
                  <a:pt x="10278135" y="1974348"/>
                </a:lnTo>
                <a:lnTo>
                  <a:pt x="10613570" y="1311728"/>
                </a:lnTo>
                <a:lnTo>
                  <a:pt x="11185513" y="2441547"/>
                </a:lnTo>
                <a:lnTo>
                  <a:pt x="11393713" y="865414"/>
                </a:lnTo>
                <a:lnTo>
                  <a:pt x="11540785" y="1978793"/>
                </a:lnTo>
                <a:lnTo>
                  <a:pt x="11693067" y="379185"/>
                </a:lnTo>
                <a:lnTo>
                  <a:pt x="11905339" y="2608942"/>
                </a:lnTo>
                <a:lnTo>
                  <a:pt x="11624025" y="2608942"/>
                </a:lnTo>
                <a:lnTo>
                  <a:pt x="11625942" y="2623457"/>
                </a:lnTo>
                <a:lnTo>
                  <a:pt x="11277601" y="2623457"/>
                </a:lnTo>
                <a:lnTo>
                  <a:pt x="11161484" y="2623457"/>
                </a:lnTo>
                <a:lnTo>
                  <a:pt x="10421256" y="2623457"/>
                </a:lnTo>
                <a:lnTo>
                  <a:pt x="9949539" y="2623457"/>
                </a:lnTo>
                <a:lnTo>
                  <a:pt x="9853384" y="2623457"/>
                </a:lnTo>
                <a:lnTo>
                  <a:pt x="9601198" y="2623457"/>
                </a:lnTo>
                <a:lnTo>
                  <a:pt x="8244114" y="2623457"/>
                </a:lnTo>
                <a:lnTo>
                  <a:pt x="7966529" y="2623457"/>
                </a:lnTo>
                <a:lnTo>
                  <a:pt x="7808686" y="2623457"/>
                </a:lnTo>
                <a:lnTo>
                  <a:pt x="7692571" y="2623457"/>
                </a:lnTo>
                <a:lnTo>
                  <a:pt x="6763657" y="2623457"/>
                </a:lnTo>
                <a:lnTo>
                  <a:pt x="5979886" y="2623457"/>
                </a:lnTo>
                <a:lnTo>
                  <a:pt x="5138057" y="2623457"/>
                </a:lnTo>
                <a:lnTo>
                  <a:pt x="4905829" y="2623457"/>
                </a:lnTo>
                <a:lnTo>
                  <a:pt x="4775200" y="2623457"/>
                </a:lnTo>
                <a:lnTo>
                  <a:pt x="4005943" y="2623457"/>
                </a:lnTo>
                <a:lnTo>
                  <a:pt x="3338287" y="2623457"/>
                </a:lnTo>
                <a:lnTo>
                  <a:pt x="2656114" y="2623457"/>
                </a:lnTo>
                <a:lnTo>
                  <a:pt x="2365829" y="2623457"/>
                </a:lnTo>
                <a:lnTo>
                  <a:pt x="1364343" y="2623457"/>
                </a:lnTo>
                <a:lnTo>
                  <a:pt x="769257" y="2623457"/>
                </a:lnTo>
                <a:lnTo>
                  <a:pt x="0" y="2623457"/>
                </a:lnTo>
                <a:lnTo>
                  <a:pt x="682172" y="899886"/>
                </a:lnTo>
                <a:lnTo>
                  <a:pt x="1163365" y="2115666"/>
                </a:lnTo>
                <a:lnTo>
                  <a:pt x="1712686" y="1407886"/>
                </a:lnTo>
                <a:lnTo>
                  <a:pt x="2449175" y="2356824"/>
                </a:lnTo>
                <a:close/>
              </a:path>
            </a:pathLst>
          </a:custGeom>
          <a:solidFill>
            <a:srgbClr val="92D050">
              <a:alpha val="4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clo"/>
          <p:cNvSpPr/>
          <p:nvPr/>
        </p:nvSpPr>
        <p:spPr>
          <a:xfrm>
            <a:off x="1841624" y="2262415"/>
            <a:ext cx="1388132" cy="457200"/>
          </a:xfrm>
          <a:custGeom>
            <a:gdLst>
              <a:gd fmla="*/ 1105456 w 1388132" name="connsiteX0"/>
              <a:gd fmla="*/ 736 h 377791" name="connsiteY0"/>
              <a:gd fmla="*/ 1156164 w 1388132" name="connsiteX1"/>
              <a:gd fmla="*/ 12494 h 377791" name="connsiteY1"/>
              <a:gd fmla="*/ 1251846 w 1388132" name="connsiteX2"/>
              <a:gd fmla="*/ 123691 h 377791" name="connsiteY2"/>
              <a:gd fmla="*/ 1252367 w 1388132" name="connsiteX3"/>
              <a:gd fmla="*/ 123889 h 377791" name="connsiteY3"/>
              <a:gd fmla="*/ 1292826 w 1388132" name="connsiteX4"/>
              <a:gd fmla="*/ 139292 h 377791" name="connsiteY4"/>
              <a:gd fmla="*/ 1374641 w 1388132" name="connsiteX5"/>
              <a:gd fmla="*/ 231610 h 377791" name="connsiteY5"/>
              <a:gd fmla="*/ 1369145 w 1388132" name="connsiteX6"/>
              <a:gd fmla="*/ 348632 h 377791" name="connsiteY6"/>
              <a:gd fmla="*/ 1388132 w 1388132" name="connsiteX7"/>
              <a:gd fmla="*/ 377791 h 377791" name="connsiteY7"/>
              <a:gd fmla="*/ 0 w 1388132" name="connsiteX8"/>
              <a:gd fmla="*/ 377791 h 377791" name="connsiteY8"/>
              <a:gd fmla="*/ 10014 w 1388132" name="connsiteX9"/>
              <a:gd fmla="*/ 364993 h 377791" name="connsiteY9"/>
              <a:gd fmla="*/ 97125 w 1388132" name="connsiteX10"/>
              <a:gd fmla="*/ 326944 h 377791" name="connsiteY10"/>
              <a:gd fmla="*/ 98365 w 1388132" name="connsiteX11"/>
              <a:gd fmla="*/ 323826 h 377791" name="connsiteY11"/>
              <a:gd fmla="*/ 156110 w 1388132" name="connsiteX12"/>
              <a:gd fmla="*/ 153982 h 377791" name="connsiteY12"/>
              <a:gd fmla="*/ 437023 w 1388132" name="connsiteX13"/>
              <a:gd fmla="*/ 115179 h 377791" name="connsiteY13"/>
              <a:gd fmla="*/ 437077 w 1388132" name="connsiteX14"/>
              <a:gd fmla="*/ 115107 h 377791" name="connsiteY14"/>
              <a:gd fmla="*/ 461797 w 1388132" name="connsiteX15"/>
              <a:gd fmla="*/ 82214 h 377791" name="connsiteY15"/>
              <a:gd fmla="*/ 720249 w 1388132" name="connsiteX16"/>
              <a:gd fmla="*/ 74897 h 377791" name="connsiteY16"/>
              <a:gd fmla="*/ 721258 w 1388132" name="connsiteX17"/>
              <a:gd fmla="*/ 73799 h 377791" name="connsiteY17"/>
              <a:gd fmla="*/ 765627 w 1388132" name="connsiteX18"/>
              <a:gd fmla="*/ 25532 h 377791" name="connsiteY18"/>
              <a:gd fmla="*/ 830610 w 1388132" name="connsiteX19"/>
              <a:gd fmla="*/ 1343 h 377791" name="connsiteY19"/>
              <a:gd fmla="*/ 939921 w 1388132" name="connsiteX20"/>
              <a:gd fmla="*/ 27749 h 377791" name="connsiteY20"/>
              <a:gd fmla="*/ 965877 w 1388132" name="connsiteX21"/>
              <a:gd fmla="*/ 51769 h 377791" name="connsiteY21"/>
              <a:gd fmla="*/ 967481 w 1388132" name="connsiteX22"/>
              <a:gd fmla="*/ 53254 h 377791" name="connsiteY22"/>
              <a:gd fmla="*/ 1105456 w 1388132" name="connsiteX23"/>
              <a:gd fmla="*/ 736 h 377791" name="connsiteY2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b="b" l="l" r="r" t="t"/>
            <a:pathLst>
              <a:path h="377791" w="1388132">
                <a:moveTo>
                  <a:pt x="1105456" y="736"/>
                </a:moveTo>
                <a:cubicBezTo>
                  <a:pt x="1122608" y="2078"/>
                  <a:pt x="1139726" y="5951"/>
                  <a:pt x="1156164" y="12494"/>
                </a:cubicBezTo>
                <a:cubicBezTo>
                  <a:pt x="1206267" y="32430"/>
                  <a:pt x="1242194" y="74169"/>
                  <a:pt x="1251846" y="123691"/>
                </a:cubicBezTo>
                <a:lnTo>
                  <a:pt x="1252367" y="123889"/>
                </a:lnTo>
                <a:lnTo>
                  <a:pt x="1292826" y="139292"/>
                </a:lnTo>
                <a:cubicBezTo>
                  <a:pt x="1331107" y="159324"/>
                  <a:pt x="1360565" y="192011"/>
                  <a:pt x="1374641" y="231610"/>
                </a:cubicBezTo>
                <a:cubicBezTo>
                  <a:pt x="1388281" y="269935"/>
                  <a:pt x="1386338" y="311559"/>
                  <a:pt x="1369145" y="348632"/>
                </a:cubicBezTo>
                <a:lnTo>
                  <a:pt x="1388132" y="377791"/>
                </a:lnTo>
                <a:lnTo>
                  <a:pt x="0" y="377791"/>
                </a:lnTo>
                <a:lnTo>
                  <a:pt x="10014" y="364993"/>
                </a:lnTo>
                <a:cubicBezTo>
                  <a:pt x="32946" y="344069"/>
                  <a:pt x="63310" y="330175"/>
                  <a:pt x="97125" y="326944"/>
                </a:cubicBezTo>
                <a:cubicBezTo>
                  <a:pt x="97527" y="325897"/>
                  <a:pt x="97963" y="324873"/>
                  <a:pt x="98365" y="323826"/>
                </a:cubicBezTo>
                <a:cubicBezTo>
                  <a:pt x="89283" y="262083"/>
                  <a:pt x="110464" y="199817"/>
                  <a:pt x="156110" y="153982"/>
                </a:cubicBezTo>
                <a:cubicBezTo>
                  <a:pt x="228232" y="81588"/>
                  <a:pt x="345162" y="65452"/>
                  <a:pt x="437023" y="115179"/>
                </a:cubicBezTo>
                <a:lnTo>
                  <a:pt x="437077" y="115107"/>
                </a:lnTo>
                <a:lnTo>
                  <a:pt x="461797" y="82214"/>
                </a:lnTo>
                <a:cubicBezTo>
                  <a:pt x="527696" y="13960"/>
                  <a:pt x="645706" y="6992"/>
                  <a:pt x="720249" y="74897"/>
                </a:cubicBezTo>
                <a:lnTo>
                  <a:pt x="721258" y="73799"/>
                </a:lnTo>
                <a:lnTo>
                  <a:pt x="765627" y="25532"/>
                </a:lnTo>
                <a:cubicBezTo>
                  <a:pt x="784579" y="12898"/>
                  <a:pt x="806799" y="4461"/>
                  <a:pt x="830610" y="1343"/>
                </a:cubicBezTo>
                <a:cubicBezTo>
                  <a:pt x="869922" y="-3812"/>
                  <a:pt x="909196" y="6062"/>
                  <a:pt x="939921" y="27749"/>
                </a:cubicBezTo>
                <a:lnTo>
                  <a:pt x="965877" y="51769"/>
                </a:lnTo>
                <a:lnTo>
                  <a:pt x="967481" y="53254"/>
                </a:lnTo>
                <a:cubicBezTo>
                  <a:pt x="1002218" y="15464"/>
                  <a:pt x="1053997" y="-3290"/>
                  <a:pt x="1105456" y="736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clo1"/>
          <p:cNvSpPr/>
          <p:nvPr/>
        </p:nvSpPr>
        <p:spPr>
          <a:xfrm>
            <a:off x="796536" y="1845130"/>
            <a:ext cx="1177044" cy="578030"/>
          </a:xfrm>
          <a:custGeom>
            <a:gdLst>
              <a:gd fmla="*/ 505722 w 860572" name="connsiteX0"/>
              <a:gd fmla="*/ 178 h 507562" name="connsiteY0"/>
              <a:gd fmla="*/ 545817 w 860572" name="connsiteX1"/>
              <a:gd fmla="*/ 4500 h 507562" name="connsiteY1"/>
              <a:gd fmla="*/ 647047 w 860572" name="connsiteX2"/>
              <a:gd fmla="*/ 153944 h 507562" name="connsiteY2"/>
              <a:gd fmla="*/ 650021 w 860572" name="connsiteX3"/>
              <a:gd fmla="*/ 155648 h 507562" name="connsiteY3"/>
              <a:gd fmla="*/ 813420 w 860572" name="connsiteX4"/>
              <a:gd fmla="*/ 238395 h 507562" name="connsiteY4"/>
              <a:gd fmla="*/ 848681 w 860572" name="connsiteX5"/>
              <a:gd fmla="*/ 461224 h 507562" name="connsiteY5"/>
              <a:gd fmla="*/ 825494 w 860572" name="connsiteX6"/>
              <a:gd fmla="*/ 507562 h 507562" name="connsiteY6"/>
              <a:gd fmla="*/ 17925 w 860572" name="connsiteX7"/>
              <a:gd fmla="*/ 507562 h 507562" name="connsiteY7"/>
              <a:gd fmla="*/ 4275 w 860572" name="connsiteX8"/>
              <a:gd fmla="*/ 458066 h 507562" name="connsiteY8"/>
              <a:gd fmla="*/ 156120 w 860572" name="connsiteX9"/>
              <a:gd fmla="*/ 154864 h 507562" name="connsiteY9"/>
              <a:gd fmla="*/ 275233 w 860572" name="connsiteX10"/>
              <a:gd fmla="*/ 6591 h 507562" name="connsiteY10"/>
              <a:gd fmla="*/ 401481 w 860572" name="connsiteX11"/>
              <a:gd fmla="*/ 59016 h 507562" name="connsiteY11"/>
              <a:gd fmla="*/ 505722 w 860572" name="connsiteX12"/>
              <a:gd fmla="*/ 178 h 507562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507562" w="860571">
                <a:moveTo>
                  <a:pt x="505722" y="178"/>
                </a:moveTo>
                <a:cubicBezTo>
                  <a:pt x="519044" y="-528"/>
                  <a:pt x="532543" y="862"/>
                  <a:pt x="545817" y="4500"/>
                </a:cubicBezTo>
                <a:cubicBezTo>
                  <a:pt x="607981" y="21554"/>
                  <a:pt x="650016" y="83604"/>
                  <a:pt x="647047" y="153944"/>
                </a:cubicBezTo>
                <a:cubicBezTo>
                  <a:pt x="648048" y="154502"/>
                  <a:pt x="649021" y="155091"/>
                  <a:pt x="650021" y="155648"/>
                </a:cubicBezTo>
                <a:cubicBezTo>
                  <a:pt x="713644" y="154847"/>
                  <a:pt x="773545" y="185194"/>
                  <a:pt x="813420" y="238395"/>
                </a:cubicBezTo>
                <a:cubicBezTo>
                  <a:pt x="860651" y="301436"/>
                  <a:pt x="872389" y="385989"/>
                  <a:pt x="848681" y="461224"/>
                </a:cubicBezTo>
                <a:lnTo>
                  <a:pt x="825494" y="507562"/>
                </a:lnTo>
                <a:lnTo>
                  <a:pt x="17925" y="507562"/>
                </a:lnTo>
                <a:lnTo>
                  <a:pt x="4275" y="458066"/>
                </a:lnTo>
                <a:cubicBezTo>
                  <a:pt x="-17286" y="334685"/>
                  <a:pt x="44164" y="205569"/>
                  <a:pt x="156120" y="154864"/>
                </a:cubicBezTo>
                <a:cubicBezTo>
                  <a:pt x="158323" y="81054"/>
                  <a:pt x="208684" y="18351"/>
                  <a:pt x="275233" y="6591"/>
                </a:cubicBezTo>
                <a:cubicBezTo>
                  <a:pt x="323384" y="-1935"/>
                  <a:pt x="371367" y="17983"/>
                  <a:pt x="401481" y="59016"/>
                </a:cubicBezTo>
                <a:cubicBezTo>
                  <a:pt x="427385" y="23276"/>
                  <a:pt x="465756" y="2295"/>
                  <a:pt x="505722" y="178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clo"/>
          <p:cNvSpPr/>
          <p:nvPr/>
        </p:nvSpPr>
        <p:spPr>
          <a:xfrm>
            <a:off x="1657108" y="1444262"/>
            <a:ext cx="728379" cy="400868"/>
          </a:xfrm>
          <a:custGeom>
            <a:gdLst>
              <a:gd fmla="*/ 1105456 w 1388132" name="connsiteX0"/>
              <a:gd fmla="*/ 736 h 377791" name="connsiteY0"/>
              <a:gd fmla="*/ 1156164 w 1388132" name="connsiteX1"/>
              <a:gd fmla="*/ 12494 h 377791" name="connsiteY1"/>
              <a:gd fmla="*/ 1251846 w 1388132" name="connsiteX2"/>
              <a:gd fmla="*/ 123691 h 377791" name="connsiteY2"/>
              <a:gd fmla="*/ 1252367 w 1388132" name="connsiteX3"/>
              <a:gd fmla="*/ 123889 h 377791" name="connsiteY3"/>
              <a:gd fmla="*/ 1292826 w 1388132" name="connsiteX4"/>
              <a:gd fmla="*/ 139292 h 377791" name="connsiteY4"/>
              <a:gd fmla="*/ 1374641 w 1388132" name="connsiteX5"/>
              <a:gd fmla="*/ 231610 h 377791" name="connsiteY5"/>
              <a:gd fmla="*/ 1369145 w 1388132" name="connsiteX6"/>
              <a:gd fmla="*/ 348632 h 377791" name="connsiteY6"/>
              <a:gd fmla="*/ 1388132 w 1388132" name="connsiteX7"/>
              <a:gd fmla="*/ 377791 h 377791" name="connsiteY7"/>
              <a:gd fmla="*/ 0 w 1388132" name="connsiteX8"/>
              <a:gd fmla="*/ 377791 h 377791" name="connsiteY8"/>
              <a:gd fmla="*/ 10014 w 1388132" name="connsiteX9"/>
              <a:gd fmla="*/ 364993 h 377791" name="connsiteY9"/>
              <a:gd fmla="*/ 97125 w 1388132" name="connsiteX10"/>
              <a:gd fmla="*/ 326944 h 377791" name="connsiteY10"/>
              <a:gd fmla="*/ 98365 w 1388132" name="connsiteX11"/>
              <a:gd fmla="*/ 323826 h 377791" name="connsiteY11"/>
              <a:gd fmla="*/ 156110 w 1388132" name="connsiteX12"/>
              <a:gd fmla="*/ 153982 h 377791" name="connsiteY12"/>
              <a:gd fmla="*/ 437023 w 1388132" name="connsiteX13"/>
              <a:gd fmla="*/ 115179 h 377791" name="connsiteY13"/>
              <a:gd fmla="*/ 437077 w 1388132" name="connsiteX14"/>
              <a:gd fmla="*/ 115107 h 377791" name="connsiteY14"/>
              <a:gd fmla="*/ 461797 w 1388132" name="connsiteX15"/>
              <a:gd fmla="*/ 82214 h 377791" name="connsiteY15"/>
              <a:gd fmla="*/ 720249 w 1388132" name="connsiteX16"/>
              <a:gd fmla="*/ 74897 h 377791" name="connsiteY16"/>
              <a:gd fmla="*/ 721258 w 1388132" name="connsiteX17"/>
              <a:gd fmla="*/ 73799 h 377791" name="connsiteY17"/>
              <a:gd fmla="*/ 765627 w 1388132" name="connsiteX18"/>
              <a:gd fmla="*/ 25532 h 377791" name="connsiteY18"/>
              <a:gd fmla="*/ 830610 w 1388132" name="connsiteX19"/>
              <a:gd fmla="*/ 1343 h 377791" name="connsiteY19"/>
              <a:gd fmla="*/ 939921 w 1388132" name="connsiteX20"/>
              <a:gd fmla="*/ 27749 h 377791" name="connsiteY20"/>
              <a:gd fmla="*/ 965877 w 1388132" name="connsiteX21"/>
              <a:gd fmla="*/ 51769 h 377791" name="connsiteY21"/>
              <a:gd fmla="*/ 967481 w 1388132" name="connsiteX22"/>
              <a:gd fmla="*/ 53254 h 377791" name="connsiteY22"/>
              <a:gd fmla="*/ 1105456 w 1388132" name="connsiteX23"/>
              <a:gd fmla="*/ 736 h 377791" name="connsiteY2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b="b" l="l" r="r" t="t"/>
            <a:pathLst>
              <a:path h="377791" w="1388132">
                <a:moveTo>
                  <a:pt x="1105456" y="736"/>
                </a:moveTo>
                <a:cubicBezTo>
                  <a:pt x="1122608" y="2078"/>
                  <a:pt x="1139726" y="5951"/>
                  <a:pt x="1156164" y="12494"/>
                </a:cubicBezTo>
                <a:cubicBezTo>
                  <a:pt x="1206267" y="32430"/>
                  <a:pt x="1242194" y="74169"/>
                  <a:pt x="1251846" y="123691"/>
                </a:cubicBezTo>
                <a:lnTo>
                  <a:pt x="1252367" y="123889"/>
                </a:lnTo>
                <a:lnTo>
                  <a:pt x="1292826" y="139292"/>
                </a:lnTo>
                <a:cubicBezTo>
                  <a:pt x="1331107" y="159324"/>
                  <a:pt x="1360565" y="192011"/>
                  <a:pt x="1374641" y="231610"/>
                </a:cubicBezTo>
                <a:cubicBezTo>
                  <a:pt x="1388281" y="269935"/>
                  <a:pt x="1386338" y="311559"/>
                  <a:pt x="1369145" y="348632"/>
                </a:cubicBezTo>
                <a:lnTo>
                  <a:pt x="1388132" y="377791"/>
                </a:lnTo>
                <a:lnTo>
                  <a:pt x="0" y="377791"/>
                </a:lnTo>
                <a:lnTo>
                  <a:pt x="10014" y="364993"/>
                </a:lnTo>
                <a:cubicBezTo>
                  <a:pt x="32946" y="344069"/>
                  <a:pt x="63310" y="330175"/>
                  <a:pt x="97125" y="326944"/>
                </a:cubicBezTo>
                <a:cubicBezTo>
                  <a:pt x="97527" y="325897"/>
                  <a:pt x="97963" y="324873"/>
                  <a:pt x="98365" y="323826"/>
                </a:cubicBezTo>
                <a:cubicBezTo>
                  <a:pt x="89283" y="262083"/>
                  <a:pt x="110464" y="199817"/>
                  <a:pt x="156110" y="153982"/>
                </a:cubicBezTo>
                <a:cubicBezTo>
                  <a:pt x="228232" y="81588"/>
                  <a:pt x="345162" y="65452"/>
                  <a:pt x="437023" y="115179"/>
                </a:cubicBezTo>
                <a:lnTo>
                  <a:pt x="437077" y="115107"/>
                </a:lnTo>
                <a:lnTo>
                  <a:pt x="461797" y="82214"/>
                </a:lnTo>
                <a:cubicBezTo>
                  <a:pt x="527696" y="13960"/>
                  <a:pt x="645706" y="6992"/>
                  <a:pt x="720249" y="74897"/>
                </a:cubicBezTo>
                <a:lnTo>
                  <a:pt x="721258" y="73799"/>
                </a:lnTo>
                <a:lnTo>
                  <a:pt x="765627" y="25532"/>
                </a:lnTo>
                <a:cubicBezTo>
                  <a:pt x="784579" y="12898"/>
                  <a:pt x="806799" y="4461"/>
                  <a:pt x="830610" y="1343"/>
                </a:cubicBezTo>
                <a:cubicBezTo>
                  <a:pt x="869922" y="-3812"/>
                  <a:pt x="909196" y="6062"/>
                  <a:pt x="939921" y="27749"/>
                </a:cubicBezTo>
                <a:lnTo>
                  <a:pt x="965877" y="51769"/>
                </a:lnTo>
                <a:lnTo>
                  <a:pt x="967481" y="53254"/>
                </a:lnTo>
                <a:cubicBezTo>
                  <a:pt x="1002218" y="15464"/>
                  <a:pt x="1053997" y="-3290"/>
                  <a:pt x="1105456" y="736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clo"/>
          <p:cNvSpPr/>
          <p:nvPr/>
        </p:nvSpPr>
        <p:spPr>
          <a:xfrm>
            <a:off x="2351174" y="2674607"/>
            <a:ext cx="1058776" cy="420564"/>
          </a:xfrm>
          <a:custGeom>
            <a:gdLst>
              <a:gd fmla="*/ 1105456 w 1388132" name="connsiteX0"/>
              <a:gd fmla="*/ 736 h 377791" name="connsiteY0"/>
              <a:gd fmla="*/ 1156164 w 1388132" name="connsiteX1"/>
              <a:gd fmla="*/ 12494 h 377791" name="connsiteY1"/>
              <a:gd fmla="*/ 1251846 w 1388132" name="connsiteX2"/>
              <a:gd fmla="*/ 123691 h 377791" name="connsiteY2"/>
              <a:gd fmla="*/ 1252367 w 1388132" name="connsiteX3"/>
              <a:gd fmla="*/ 123889 h 377791" name="connsiteY3"/>
              <a:gd fmla="*/ 1292826 w 1388132" name="connsiteX4"/>
              <a:gd fmla="*/ 139292 h 377791" name="connsiteY4"/>
              <a:gd fmla="*/ 1374641 w 1388132" name="connsiteX5"/>
              <a:gd fmla="*/ 231610 h 377791" name="connsiteY5"/>
              <a:gd fmla="*/ 1369145 w 1388132" name="connsiteX6"/>
              <a:gd fmla="*/ 348632 h 377791" name="connsiteY6"/>
              <a:gd fmla="*/ 1388132 w 1388132" name="connsiteX7"/>
              <a:gd fmla="*/ 377791 h 377791" name="connsiteY7"/>
              <a:gd fmla="*/ 0 w 1388132" name="connsiteX8"/>
              <a:gd fmla="*/ 377791 h 377791" name="connsiteY8"/>
              <a:gd fmla="*/ 10014 w 1388132" name="connsiteX9"/>
              <a:gd fmla="*/ 364993 h 377791" name="connsiteY9"/>
              <a:gd fmla="*/ 97125 w 1388132" name="connsiteX10"/>
              <a:gd fmla="*/ 326944 h 377791" name="connsiteY10"/>
              <a:gd fmla="*/ 98365 w 1388132" name="connsiteX11"/>
              <a:gd fmla="*/ 323826 h 377791" name="connsiteY11"/>
              <a:gd fmla="*/ 156110 w 1388132" name="connsiteX12"/>
              <a:gd fmla="*/ 153982 h 377791" name="connsiteY12"/>
              <a:gd fmla="*/ 437023 w 1388132" name="connsiteX13"/>
              <a:gd fmla="*/ 115179 h 377791" name="connsiteY13"/>
              <a:gd fmla="*/ 437077 w 1388132" name="connsiteX14"/>
              <a:gd fmla="*/ 115107 h 377791" name="connsiteY14"/>
              <a:gd fmla="*/ 461797 w 1388132" name="connsiteX15"/>
              <a:gd fmla="*/ 82214 h 377791" name="connsiteY15"/>
              <a:gd fmla="*/ 720249 w 1388132" name="connsiteX16"/>
              <a:gd fmla="*/ 74897 h 377791" name="connsiteY16"/>
              <a:gd fmla="*/ 721258 w 1388132" name="connsiteX17"/>
              <a:gd fmla="*/ 73799 h 377791" name="connsiteY17"/>
              <a:gd fmla="*/ 765627 w 1388132" name="connsiteX18"/>
              <a:gd fmla="*/ 25532 h 377791" name="connsiteY18"/>
              <a:gd fmla="*/ 830610 w 1388132" name="connsiteX19"/>
              <a:gd fmla="*/ 1343 h 377791" name="connsiteY19"/>
              <a:gd fmla="*/ 939921 w 1388132" name="connsiteX20"/>
              <a:gd fmla="*/ 27749 h 377791" name="connsiteY20"/>
              <a:gd fmla="*/ 965877 w 1388132" name="connsiteX21"/>
              <a:gd fmla="*/ 51769 h 377791" name="connsiteY21"/>
              <a:gd fmla="*/ 967481 w 1388132" name="connsiteX22"/>
              <a:gd fmla="*/ 53254 h 377791" name="connsiteY22"/>
              <a:gd fmla="*/ 1105456 w 1388132" name="connsiteX23"/>
              <a:gd fmla="*/ 736 h 377791" name="connsiteY2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b="b" l="l" r="r" t="t"/>
            <a:pathLst>
              <a:path h="377791" w="1388132">
                <a:moveTo>
                  <a:pt x="1105456" y="736"/>
                </a:moveTo>
                <a:cubicBezTo>
                  <a:pt x="1122608" y="2078"/>
                  <a:pt x="1139726" y="5951"/>
                  <a:pt x="1156164" y="12494"/>
                </a:cubicBezTo>
                <a:cubicBezTo>
                  <a:pt x="1206267" y="32430"/>
                  <a:pt x="1242194" y="74169"/>
                  <a:pt x="1251846" y="123691"/>
                </a:cubicBezTo>
                <a:lnTo>
                  <a:pt x="1252367" y="123889"/>
                </a:lnTo>
                <a:lnTo>
                  <a:pt x="1292826" y="139292"/>
                </a:lnTo>
                <a:cubicBezTo>
                  <a:pt x="1331107" y="159324"/>
                  <a:pt x="1360565" y="192011"/>
                  <a:pt x="1374641" y="231610"/>
                </a:cubicBezTo>
                <a:cubicBezTo>
                  <a:pt x="1388281" y="269935"/>
                  <a:pt x="1386338" y="311559"/>
                  <a:pt x="1369145" y="348632"/>
                </a:cubicBezTo>
                <a:lnTo>
                  <a:pt x="1388132" y="377791"/>
                </a:lnTo>
                <a:lnTo>
                  <a:pt x="0" y="377791"/>
                </a:lnTo>
                <a:lnTo>
                  <a:pt x="10014" y="364993"/>
                </a:lnTo>
                <a:cubicBezTo>
                  <a:pt x="32946" y="344069"/>
                  <a:pt x="63310" y="330175"/>
                  <a:pt x="97125" y="326944"/>
                </a:cubicBezTo>
                <a:cubicBezTo>
                  <a:pt x="97527" y="325897"/>
                  <a:pt x="97963" y="324873"/>
                  <a:pt x="98365" y="323826"/>
                </a:cubicBezTo>
                <a:cubicBezTo>
                  <a:pt x="89283" y="262083"/>
                  <a:pt x="110464" y="199817"/>
                  <a:pt x="156110" y="153982"/>
                </a:cubicBezTo>
                <a:cubicBezTo>
                  <a:pt x="228232" y="81588"/>
                  <a:pt x="345162" y="65452"/>
                  <a:pt x="437023" y="115179"/>
                </a:cubicBezTo>
                <a:lnTo>
                  <a:pt x="437077" y="115107"/>
                </a:lnTo>
                <a:lnTo>
                  <a:pt x="461797" y="82214"/>
                </a:lnTo>
                <a:cubicBezTo>
                  <a:pt x="527696" y="13960"/>
                  <a:pt x="645706" y="6992"/>
                  <a:pt x="720249" y="74897"/>
                </a:cubicBezTo>
                <a:lnTo>
                  <a:pt x="721258" y="73799"/>
                </a:lnTo>
                <a:lnTo>
                  <a:pt x="765627" y="25532"/>
                </a:lnTo>
                <a:cubicBezTo>
                  <a:pt x="784579" y="12898"/>
                  <a:pt x="806799" y="4461"/>
                  <a:pt x="830610" y="1343"/>
                </a:cubicBezTo>
                <a:cubicBezTo>
                  <a:pt x="869922" y="-3812"/>
                  <a:pt x="909196" y="6062"/>
                  <a:pt x="939921" y="27749"/>
                </a:cubicBezTo>
                <a:lnTo>
                  <a:pt x="965877" y="51769"/>
                </a:lnTo>
                <a:lnTo>
                  <a:pt x="967481" y="53254"/>
                </a:lnTo>
                <a:cubicBezTo>
                  <a:pt x="1002218" y="15464"/>
                  <a:pt x="1053997" y="-3290"/>
                  <a:pt x="1105456" y="736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clo1"/>
          <p:cNvSpPr/>
          <p:nvPr/>
        </p:nvSpPr>
        <p:spPr>
          <a:xfrm>
            <a:off x="1628082" y="2039464"/>
            <a:ext cx="860572" cy="313544"/>
          </a:xfrm>
          <a:custGeom>
            <a:gdLst>
              <a:gd fmla="*/ 505722 w 860572" name="connsiteX0"/>
              <a:gd fmla="*/ 178 h 507562" name="connsiteY0"/>
              <a:gd fmla="*/ 545817 w 860572" name="connsiteX1"/>
              <a:gd fmla="*/ 4500 h 507562" name="connsiteY1"/>
              <a:gd fmla="*/ 647047 w 860572" name="connsiteX2"/>
              <a:gd fmla="*/ 153944 h 507562" name="connsiteY2"/>
              <a:gd fmla="*/ 650021 w 860572" name="connsiteX3"/>
              <a:gd fmla="*/ 155648 h 507562" name="connsiteY3"/>
              <a:gd fmla="*/ 813420 w 860572" name="connsiteX4"/>
              <a:gd fmla="*/ 238395 h 507562" name="connsiteY4"/>
              <a:gd fmla="*/ 848681 w 860572" name="connsiteX5"/>
              <a:gd fmla="*/ 461224 h 507562" name="connsiteY5"/>
              <a:gd fmla="*/ 825494 w 860572" name="connsiteX6"/>
              <a:gd fmla="*/ 507562 h 507562" name="connsiteY6"/>
              <a:gd fmla="*/ 17925 w 860572" name="connsiteX7"/>
              <a:gd fmla="*/ 507562 h 507562" name="connsiteY7"/>
              <a:gd fmla="*/ 4275 w 860572" name="connsiteX8"/>
              <a:gd fmla="*/ 458066 h 507562" name="connsiteY8"/>
              <a:gd fmla="*/ 156120 w 860572" name="connsiteX9"/>
              <a:gd fmla="*/ 154864 h 507562" name="connsiteY9"/>
              <a:gd fmla="*/ 275233 w 860572" name="connsiteX10"/>
              <a:gd fmla="*/ 6591 h 507562" name="connsiteY10"/>
              <a:gd fmla="*/ 401481 w 860572" name="connsiteX11"/>
              <a:gd fmla="*/ 59016 h 507562" name="connsiteY11"/>
              <a:gd fmla="*/ 505722 w 860572" name="connsiteX12"/>
              <a:gd fmla="*/ 178 h 507562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507562" w="860571">
                <a:moveTo>
                  <a:pt x="505722" y="178"/>
                </a:moveTo>
                <a:cubicBezTo>
                  <a:pt x="519044" y="-528"/>
                  <a:pt x="532543" y="862"/>
                  <a:pt x="545817" y="4500"/>
                </a:cubicBezTo>
                <a:cubicBezTo>
                  <a:pt x="607981" y="21554"/>
                  <a:pt x="650016" y="83604"/>
                  <a:pt x="647047" y="153944"/>
                </a:cubicBezTo>
                <a:cubicBezTo>
                  <a:pt x="648048" y="154502"/>
                  <a:pt x="649021" y="155091"/>
                  <a:pt x="650021" y="155648"/>
                </a:cubicBezTo>
                <a:cubicBezTo>
                  <a:pt x="713644" y="154847"/>
                  <a:pt x="773545" y="185194"/>
                  <a:pt x="813420" y="238395"/>
                </a:cubicBezTo>
                <a:cubicBezTo>
                  <a:pt x="860651" y="301436"/>
                  <a:pt x="872389" y="385989"/>
                  <a:pt x="848681" y="461224"/>
                </a:cubicBezTo>
                <a:lnTo>
                  <a:pt x="825494" y="507562"/>
                </a:lnTo>
                <a:lnTo>
                  <a:pt x="17925" y="507562"/>
                </a:lnTo>
                <a:lnTo>
                  <a:pt x="4275" y="458066"/>
                </a:lnTo>
                <a:cubicBezTo>
                  <a:pt x="-17286" y="334685"/>
                  <a:pt x="44164" y="205569"/>
                  <a:pt x="156120" y="154864"/>
                </a:cubicBezTo>
                <a:cubicBezTo>
                  <a:pt x="158323" y="81054"/>
                  <a:pt x="208684" y="18351"/>
                  <a:pt x="275233" y="6591"/>
                </a:cubicBezTo>
                <a:cubicBezTo>
                  <a:pt x="323384" y="-1935"/>
                  <a:pt x="371367" y="17983"/>
                  <a:pt x="401481" y="59016"/>
                </a:cubicBezTo>
                <a:cubicBezTo>
                  <a:pt x="427385" y="23276"/>
                  <a:pt x="465756" y="2295"/>
                  <a:pt x="505722" y="178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clo1"/>
          <p:cNvSpPr/>
          <p:nvPr/>
        </p:nvSpPr>
        <p:spPr>
          <a:xfrm>
            <a:off x="3229673" y="2080299"/>
            <a:ext cx="860572" cy="278962"/>
          </a:xfrm>
          <a:custGeom>
            <a:gdLst>
              <a:gd fmla="*/ 505722 w 860572" name="connsiteX0"/>
              <a:gd fmla="*/ 178 h 507562" name="connsiteY0"/>
              <a:gd fmla="*/ 545817 w 860572" name="connsiteX1"/>
              <a:gd fmla="*/ 4500 h 507562" name="connsiteY1"/>
              <a:gd fmla="*/ 647047 w 860572" name="connsiteX2"/>
              <a:gd fmla="*/ 153944 h 507562" name="connsiteY2"/>
              <a:gd fmla="*/ 650021 w 860572" name="connsiteX3"/>
              <a:gd fmla="*/ 155648 h 507562" name="connsiteY3"/>
              <a:gd fmla="*/ 813420 w 860572" name="connsiteX4"/>
              <a:gd fmla="*/ 238395 h 507562" name="connsiteY4"/>
              <a:gd fmla="*/ 848681 w 860572" name="connsiteX5"/>
              <a:gd fmla="*/ 461224 h 507562" name="connsiteY5"/>
              <a:gd fmla="*/ 825494 w 860572" name="connsiteX6"/>
              <a:gd fmla="*/ 507562 h 507562" name="connsiteY6"/>
              <a:gd fmla="*/ 17925 w 860572" name="connsiteX7"/>
              <a:gd fmla="*/ 507562 h 507562" name="connsiteY7"/>
              <a:gd fmla="*/ 4275 w 860572" name="connsiteX8"/>
              <a:gd fmla="*/ 458066 h 507562" name="connsiteY8"/>
              <a:gd fmla="*/ 156120 w 860572" name="connsiteX9"/>
              <a:gd fmla="*/ 154864 h 507562" name="connsiteY9"/>
              <a:gd fmla="*/ 275233 w 860572" name="connsiteX10"/>
              <a:gd fmla="*/ 6591 h 507562" name="connsiteY10"/>
              <a:gd fmla="*/ 401481 w 860572" name="connsiteX11"/>
              <a:gd fmla="*/ 59016 h 507562" name="connsiteY11"/>
              <a:gd fmla="*/ 505722 w 860572" name="connsiteX12"/>
              <a:gd fmla="*/ 178 h 507562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507562" w="860571">
                <a:moveTo>
                  <a:pt x="505722" y="178"/>
                </a:moveTo>
                <a:cubicBezTo>
                  <a:pt x="519044" y="-528"/>
                  <a:pt x="532543" y="862"/>
                  <a:pt x="545817" y="4500"/>
                </a:cubicBezTo>
                <a:cubicBezTo>
                  <a:pt x="607981" y="21554"/>
                  <a:pt x="650016" y="83604"/>
                  <a:pt x="647047" y="153944"/>
                </a:cubicBezTo>
                <a:cubicBezTo>
                  <a:pt x="648048" y="154502"/>
                  <a:pt x="649021" y="155091"/>
                  <a:pt x="650021" y="155648"/>
                </a:cubicBezTo>
                <a:cubicBezTo>
                  <a:pt x="713644" y="154847"/>
                  <a:pt x="773545" y="185194"/>
                  <a:pt x="813420" y="238395"/>
                </a:cubicBezTo>
                <a:cubicBezTo>
                  <a:pt x="860651" y="301436"/>
                  <a:pt x="872389" y="385989"/>
                  <a:pt x="848681" y="461224"/>
                </a:cubicBezTo>
                <a:lnTo>
                  <a:pt x="825494" y="507562"/>
                </a:lnTo>
                <a:lnTo>
                  <a:pt x="17925" y="507562"/>
                </a:lnTo>
                <a:lnTo>
                  <a:pt x="4275" y="458066"/>
                </a:lnTo>
                <a:cubicBezTo>
                  <a:pt x="-17286" y="334685"/>
                  <a:pt x="44164" y="205569"/>
                  <a:pt x="156120" y="154864"/>
                </a:cubicBezTo>
                <a:cubicBezTo>
                  <a:pt x="158323" y="81054"/>
                  <a:pt x="208684" y="18351"/>
                  <a:pt x="275233" y="6591"/>
                </a:cubicBezTo>
                <a:cubicBezTo>
                  <a:pt x="323384" y="-1935"/>
                  <a:pt x="371367" y="17983"/>
                  <a:pt x="401481" y="59016"/>
                </a:cubicBezTo>
                <a:cubicBezTo>
                  <a:pt x="427385" y="23276"/>
                  <a:pt x="465756" y="2295"/>
                  <a:pt x="505722" y="178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文本框 42"/>
          <p:cNvSpPr txBox="1"/>
          <p:nvPr/>
        </p:nvSpPr>
        <p:spPr>
          <a:xfrm>
            <a:off x="2076931" y="1518500"/>
            <a:ext cx="5487307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7200">
                <a:solidFill>
                  <a:schemeClr val="bg2">
                    <a:lumMod val="10000"/>
                  </a:schemeClr>
                </a:solidFill>
              </a:rPr>
              <a:t>请在此插入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5531605" y="2039464"/>
            <a:ext cx="2311519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8000">
                <a:solidFill>
                  <a:schemeClr val="bg2">
                    <a:lumMod val="10000"/>
                  </a:schemeClr>
                </a:solidFill>
              </a:rPr>
              <a:t>标题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2733645" y="2662134"/>
            <a:ext cx="95609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2">
                    <a:lumMod val="10000"/>
                  </a:schemeClr>
                </a:solidFill>
              </a:rPr>
              <a:t>王小二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3684193" y="2662134"/>
            <a:ext cx="144690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2">
                    <a:lumMod val="10000"/>
                  </a:schemeClr>
                </a:solidFill>
              </a:rPr>
              <a:t>2026.07.23</a:t>
            </a:r>
          </a:p>
        </p:txBody>
      </p:sp>
    </p:spTree>
    <p:custDataLst>
      <p:tags r:id="rId3"/>
    </p:custDataLst>
    <p:extLst>
      <p:ext uri="{BB962C8B-B14F-4D97-AF65-F5344CB8AC3E}">
        <p14:creationId val="1641096219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1" id="2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2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2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2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3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decel="65000" fill="hold" grpId="0" id="41" nodeType="withEffect" presetClass="path" presetID="37" presetSubtype="0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04167E-06 3.33333E-06 L 0.20391 -0.22616 C 0.24661 -0.27662 0.31042 -0.30278 0.37734 -0.30278 C 0.45351 -0.30278 0.51458 -0.27662 0.55716 -0.22616 L 0.76146 3.33333E-06" pathEditMode="relative" ptsTypes="AAAAA" rAng="0">
                                      <p:cBhvr>
                                        <p:cTn dur="3250" fill="hold" id="4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73" y="-15139"/>
                                    </p:animMotion>
                                  </p:childTnLst>
                                </p:cTn>
                              </p:par>
                              <p:par>
                                <p:cTn decel="52000" fill="hold" grpId="0" id="43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06 -4.44444E-06 L 0.56706 0.08241" pathEditMode="relative" ptsTypes="AA" rAng="0">
                                      <p:cBhvr>
                                        <p:cTn dur="3500" fill="hold" id="44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46" y="4120"/>
                                    </p:animMotion>
                                  </p:childTnLst>
                                </p:cTn>
                              </p:par>
                              <p:par>
                                <p:cTn accel="45000" decel="32000" fill="hold" grpId="0" id="45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06 -1.11111E-06 L 0.77097 0.18982" pathEditMode="relative" ptsTypes="AA" rAng="0">
                                      <p:cBhvr>
                                        <p:cTn dur="3250" fill="hold" id="46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42" y="9491"/>
                                    </p:animMotion>
                                  </p:childTnLst>
                                </p:cTn>
                              </p:par>
                              <p:par>
                                <p:cTn accel="45000" decel="42000" fill="hold" grpId="0" id="47" nodeType="withEffect" presetClass="path" presetID="63" presetSubtype="0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4.79167E-06 -4.81481E-06 L 0.77109 0.28496" pathEditMode="relative" ptsTypes="AA" rAng="0">
                                      <p:cBhvr>
                                        <p:cTn dur="3000" fill="hold" id="4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55" y="14236"/>
                                    </p:animMotion>
                                  </p:childTnLst>
                                </p:cTn>
                              </p:par>
                              <p:par>
                                <p:cTn accel="39000" fill="hold" grpId="0" id="49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06 -1.85185E-06 L 0.57565 0.05996" pathEditMode="relative" ptsTypes="AA" rAng="0">
                                      <p:cBhvr>
                                        <p:cTn dur="3500" fill="hold" id="5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76" y="2986"/>
                                    </p:animMotion>
                                  </p:childTnLst>
                                </p:cTn>
                              </p:par>
                              <p:par>
                                <p:cTn decel="45000" fill="hold" grpId="0" id="51" nodeType="withEffect" presetClass="path" presetID="63" presetSubtype="0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08333E-07 1.11111E-06 L 0.64896 0.12454" pathEditMode="relative" ptsTypes="AA" rAng="0">
                                      <p:cBhvr>
                                        <p:cTn dur="3000" fill="hold" id="52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448" y="6227"/>
                                    </p:animMotion>
                                  </p:childTnLst>
                                </p:cTn>
                              </p:par>
                              <p:par>
                                <p:cTn decel="100000" fill="hold" grpId="0" id="53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07 -1.11111E-06 L 0.55938 0.12778" pathEditMode="relative" ptsTypes="AA" rAng="0">
                                      <p:cBhvr>
                                        <p:cTn dur="3500" fill="hold" id="54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69" y="6389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47" presetSubtype="0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7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47" presetSubtype="0">
                                  <p:stCondLst>
                                    <p:cond delay="4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2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10" presetSubtype="0">
                                  <p:stCondLst>
                                    <p:cond delay="525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10" presetSubtype="0">
                                  <p:stCondLst>
                                    <p:cond delay="525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1" spid="35"/>
      <p:bldP grpId="0" spid="11"/>
      <p:bldP grpId="0" spid="20"/>
      <p:bldP grpId="0" spid="34"/>
      <p:bldP grpId="0" spid="37"/>
      <p:bldP grpId="1" spid="37"/>
      <p:bldP grpId="0" spid="38"/>
      <p:bldP grpId="1" spid="38"/>
      <p:bldP grpId="0" spid="39"/>
      <p:bldP grpId="1" spid="39"/>
      <p:bldP grpId="0" spid="40"/>
      <p:bldP grpId="1" spid="40"/>
      <p:bldP grpId="0" spid="41"/>
      <p:bldP grpId="1" spid="41"/>
      <p:bldP grpId="0" spid="42"/>
      <p:bldP grpId="1" spid="42"/>
      <p:bldP grpId="0" spid="43"/>
      <p:bldP grpId="0" spid="44"/>
      <p:bldP grpId="0" spid="45"/>
      <p:bldP grpId="0" spid="46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6" name="line"/>
          <p:cNvGrpSpPr/>
          <p:nvPr/>
        </p:nvGrpSpPr>
        <p:grpSpPr>
          <a:xfrm>
            <a:off x="-217354" y="4873809"/>
            <a:ext cx="15438303" cy="1984191"/>
            <a:chOff x="-217353" y="5719682"/>
            <a:chExt cx="13059544" cy="1138318"/>
          </a:xfrm>
        </p:grpSpPr>
        <p:sp>
          <p:nvSpPr>
            <p:cNvPr id="17" name="矩形 16"/>
            <p:cNvSpPr/>
            <p:nvPr/>
          </p:nvSpPr>
          <p:spPr>
            <a:xfrm>
              <a:off x="0" y="5729327"/>
              <a:ext cx="12192000" cy="112867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平行四边形 17"/>
            <p:cNvSpPr/>
            <p:nvPr/>
          </p:nvSpPr>
          <p:spPr>
            <a:xfrm>
              <a:off x="614363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平行四边形 18"/>
            <p:cNvSpPr/>
            <p:nvPr/>
          </p:nvSpPr>
          <p:spPr>
            <a:xfrm>
              <a:off x="-217353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平行四边形 19"/>
            <p:cNvSpPr/>
            <p:nvPr/>
          </p:nvSpPr>
          <p:spPr>
            <a:xfrm>
              <a:off x="1512387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平行四边形 20"/>
            <p:cNvSpPr/>
            <p:nvPr/>
          </p:nvSpPr>
          <p:spPr>
            <a:xfrm>
              <a:off x="3163094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平行四边形 21"/>
            <p:cNvSpPr/>
            <p:nvPr/>
          </p:nvSpPr>
          <p:spPr>
            <a:xfrm>
              <a:off x="2331378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平行四边形 22"/>
            <p:cNvSpPr/>
            <p:nvPr/>
          </p:nvSpPr>
          <p:spPr>
            <a:xfrm>
              <a:off x="4061118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平行四边形 23"/>
            <p:cNvSpPr/>
            <p:nvPr/>
          </p:nvSpPr>
          <p:spPr>
            <a:xfrm>
              <a:off x="5732149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平行四边形 24"/>
            <p:cNvSpPr/>
            <p:nvPr/>
          </p:nvSpPr>
          <p:spPr>
            <a:xfrm>
              <a:off x="4900433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平行四边形 25"/>
            <p:cNvSpPr/>
            <p:nvPr/>
          </p:nvSpPr>
          <p:spPr>
            <a:xfrm>
              <a:off x="6630173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平行四边形 26"/>
            <p:cNvSpPr/>
            <p:nvPr/>
          </p:nvSpPr>
          <p:spPr>
            <a:xfrm>
              <a:off x="7469488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平行四边形 27"/>
            <p:cNvSpPr/>
            <p:nvPr/>
          </p:nvSpPr>
          <p:spPr>
            <a:xfrm>
              <a:off x="8367512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9" name="平行四边形 28"/>
            <p:cNvSpPr/>
            <p:nvPr/>
          </p:nvSpPr>
          <p:spPr>
            <a:xfrm>
              <a:off x="9265536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平行四边形 29"/>
            <p:cNvSpPr/>
            <p:nvPr/>
          </p:nvSpPr>
          <p:spPr>
            <a:xfrm>
              <a:off x="10104851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平行四边形 30"/>
            <p:cNvSpPr/>
            <p:nvPr/>
          </p:nvSpPr>
          <p:spPr>
            <a:xfrm>
              <a:off x="10938592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平行四边形 31"/>
            <p:cNvSpPr/>
            <p:nvPr/>
          </p:nvSpPr>
          <p:spPr>
            <a:xfrm>
              <a:off x="11726814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3" name="lig"/>
          <p:cNvGrpSpPr/>
          <p:nvPr/>
        </p:nvGrpSpPr>
        <p:grpSpPr>
          <a:xfrm>
            <a:off x="390489" y="135082"/>
            <a:ext cx="861709" cy="4738727"/>
            <a:chOff x="475488" y="3328416"/>
            <a:chExt cx="422536" cy="2323616"/>
          </a:xfrm>
        </p:grpSpPr>
        <p:sp>
          <p:nvSpPr>
            <p:cNvPr id="34" name="矩形 33"/>
            <p:cNvSpPr/>
            <p:nvPr/>
          </p:nvSpPr>
          <p:spPr>
            <a:xfrm>
              <a:off x="663897" y="4713563"/>
              <a:ext cx="45719" cy="938469"/>
            </a:xfrm>
            <a:prstGeom prst="rect">
              <a:avLst/>
            </a:prstGeom>
            <a:solidFill>
              <a:schemeClr val="tx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475488" y="3328416"/>
              <a:ext cx="422536" cy="1385147"/>
            </a:xfrm>
            <a:prstGeom prst="roundRect">
              <a:avLst>
                <a:gd fmla="val 639" name="adj"/>
              </a:avLst>
            </a:prstGeom>
            <a:solidFill>
              <a:schemeClr val="tx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椭圆 35"/>
            <p:cNvSpPr/>
            <p:nvPr/>
          </p:nvSpPr>
          <p:spPr>
            <a:xfrm>
              <a:off x="506454" y="3831157"/>
              <a:ext cx="360605" cy="360605"/>
            </a:xfrm>
            <a:prstGeom prst="ellipse">
              <a:avLst/>
            </a:prstGeom>
            <a:solidFill>
              <a:srgbClr val="DFDA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椭圆 36"/>
            <p:cNvSpPr/>
            <p:nvPr/>
          </p:nvSpPr>
          <p:spPr>
            <a:xfrm>
              <a:off x="506454" y="4246749"/>
              <a:ext cx="360605" cy="360605"/>
            </a:xfrm>
            <a:prstGeom prst="ellipse">
              <a:avLst/>
            </a:prstGeom>
            <a:solidFill>
              <a:srgbClr val="54FE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椭圆 37"/>
            <p:cNvSpPr/>
            <p:nvPr/>
          </p:nvSpPr>
          <p:spPr>
            <a:xfrm>
              <a:off x="506454" y="3415566"/>
              <a:ext cx="360605" cy="36060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" name="byc"/>
          <p:cNvGrpSpPr/>
          <p:nvPr/>
        </p:nvGrpSpPr>
        <p:grpSpPr>
          <a:xfrm>
            <a:off x="-4011799" y="2007906"/>
            <a:ext cx="6807420" cy="4510116"/>
            <a:chOff x="2627995" y="4197796"/>
            <a:chExt cx="3008853" cy="1993454"/>
          </a:xfrm>
        </p:grpSpPr>
        <p:sp>
          <p:nvSpPr>
            <p:cNvPr id="5" name="椭圆 4"/>
            <p:cNvSpPr/>
            <p:nvPr/>
          </p:nvSpPr>
          <p:spPr>
            <a:xfrm>
              <a:off x="2627995" y="5067300"/>
              <a:ext cx="1123950" cy="1123950"/>
            </a:xfrm>
            <a:prstGeom prst="ellipse">
              <a:avLst/>
            </a:prstGeom>
            <a:noFill/>
            <a:ln w="4445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椭圆 5"/>
            <p:cNvSpPr/>
            <p:nvPr/>
          </p:nvSpPr>
          <p:spPr>
            <a:xfrm>
              <a:off x="4512898" y="5067300"/>
              <a:ext cx="1123950" cy="1123950"/>
            </a:xfrm>
            <a:prstGeom prst="ellipse">
              <a:avLst/>
            </a:prstGeom>
            <a:noFill/>
            <a:ln w="4445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任意多边形 6"/>
            <p:cNvSpPr/>
            <p:nvPr/>
          </p:nvSpPr>
          <p:spPr>
            <a:xfrm rot="3188982">
              <a:off x="3117176" y="4164039"/>
              <a:ext cx="1930818" cy="1998331"/>
            </a:xfrm>
            <a:custGeom>
              <a:gdLst>
                <a:gd fmla="*/ 661924 w 1930818" name="connsiteX0"/>
                <a:gd fmla="*/ 1289035 h 1998331" name="connsiteY0"/>
                <a:gd fmla="*/ 707182 w 1930818" name="connsiteX1"/>
                <a:gd fmla="*/ 1282554 h 1998331" name="connsiteY1"/>
                <a:gd fmla="*/ 808757 w 1930818" name="connsiteX2"/>
                <a:gd fmla="*/ 1991850 h 1998331" name="connsiteY2"/>
                <a:gd fmla="*/ 763499 w 1930818" name="connsiteX3"/>
                <a:gd fmla="*/ 1998331 h 1998331" name="connsiteY3"/>
                <a:gd fmla="*/ 1134581 w 1930818" name="connsiteX4"/>
                <a:gd fmla="*/ 439949 h 1998331" name="connsiteY4"/>
                <a:gd fmla="*/ 1139757 w 1930818" name="connsiteX5"/>
                <a:gd fmla="*/ 443829 h 1998331" name="connsiteY5"/>
                <a:gd fmla="*/ 528268 w 1930818" name="connsiteX6"/>
                <a:gd fmla="*/ 1259729 h 1998331" name="connsiteY6"/>
                <a:gd fmla="*/ 1368152 w 1930818" name="connsiteX7"/>
                <a:gd fmla="*/ 1139452 h 1998331" name="connsiteY7"/>
                <a:gd fmla="*/ 1269620 w 1930818" name="connsiteX8"/>
                <a:gd fmla="*/ 451408 h 1998331" name="connsiteY8"/>
                <a:gd fmla="*/ 325022 w 1930818" name="connsiteX9"/>
                <a:gd fmla="*/ 972661 h 1998331" name="connsiteY9"/>
                <a:gd fmla="*/ 346078 w 1930818" name="connsiteX10"/>
                <a:gd fmla="*/ 960184 h 1998331" name="connsiteY10"/>
                <a:gd fmla="*/ 362301 w 1930818" name="connsiteX11"/>
                <a:gd fmla="*/ 964335 h 1998331" name="connsiteY11"/>
                <a:gd fmla="*/ 288619 w 1930818" name="connsiteX12"/>
                <a:gd fmla="*/ 1294048 h 1998331" name="connsiteY12"/>
                <a:gd fmla="*/ 463001 w 1930818" name="connsiteX13"/>
                <a:gd fmla="*/ 1269075 h 1998331" name="connsiteY13"/>
                <a:gd fmla="*/ 455135 w 1930818" name="connsiteX14"/>
                <a:gd fmla="*/ 1263180 h 1998331" name="connsiteY14"/>
                <a:gd fmla="*/ 1075853 w 1930818" name="connsiteX15"/>
                <a:gd fmla="*/ 434966 h 1998331" name="connsiteY15"/>
                <a:gd fmla="*/ 825289 w 1930818" name="connsiteX16"/>
                <a:gd fmla="*/ 413704 h 1998331" name="connsiteY16"/>
                <a:gd fmla="*/ 818935 w 1930818" name="connsiteX17"/>
                <a:gd fmla="*/ 410650 h 1998331" name="connsiteY17"/>
                <a:gd fmla="*/ 788923 w 1930818" name="connsiteX18"/>
                <a:gd fmla="*/ 377283 h 1998331" name="connsiteY18"/>
                <a:gd fmla="*/ 783561 w 1930818" name="connsiteX19"/>
                <a:gd fmla="*/ 362327 h 1998331" name="connsiteY19"/>
                <a:gd fmla="*/ 1000211 w 1930818" name="connsiteX20"/>
                <a:gd fmla="*/ 73254 h 1998331" name="connsiteY20"/>
                <a:gd fmla="*/ 1002380 w 1930818" name="connsiteX21"/>
                <a:gd fmla="*/ 68875 h 1998331" name="connsiteY21"/>
                <a:gd fmla="*/ 1005973 w 1930818" name="connsiteX22"/>
                <a:gd fmla="*/ 65565 h 1998331" name="connsiteY22"/>
                <a:gd fmla="*/ 1015371 w 1930818" name="connsiteX23"/>
                <a:gd fmla="*/ 53026 h 1998331" name="connsiteY23"/>
                <a:gd fmla="*/ 1017696 w 1930818" name="connsiteX24"/>
                <a:gd fmla="*/ 54768 h 1998331" name="connsiteY24"/>
                <a:gd fmla="*/ 1050036 w 1930818" name="connsiteX25"/>
                <a:gd fmla="*/ 24978 h 1998331" name="connsiteY25"/>
                <a:gd fmla="*/ 1220780 w 1930818" name="connsiteX26"/>
                <a:gd fmla="*/ 28024 h 1998331" name="connsiteY26"/>
                <a:gd fmla="*/ 1242865 w 1930818" name="connsiteX27"/>
                <a:gd fmla="*/ 249111 h 1998331" name="connsiteY27"/>
                <a:gd fmla="*/ 1195210 w 1930818" name="connsiteX28"/>
                <a:gd fmla="*/ 293008 h 1998331" name="connsiteY28"/>
                <a:gd fmla="*/ 1193520 w 1930818" name="connsiteX29"/>
                <a:gd fmla="*/ 293670 h 1998331" name="connsiteY29"/>
                <a:gd fmla="*/ 1160121 w 1930818" name="connsiteX30"/>
                <a:gd fmla="*/ 268639 h 1998331" name="connsiteY30"/>
                <a:gd fmla="*/ 1177010 w 1930818" name="connsiteX31"/>
                <a:gd fmla="*/ 261800 h 1998331" name="connsiteY31"/>
                <a:gd fmla="*/ 1213964 w 1930818" name="connsiteX32"/>
                <a:gd fmla="*/ 227450 h 1998331" name="connsiteY32"/>
                <a:gd fmla="*/ 1199119 w 1930818" name="connsiteX33"/>
                <a:gd fmla="*/ 56926 h 1998331" name="connsiteY33"/>
                <a:gd fmla="*/ 1068235 w 1930818" name="connsiteX34"/>
                <a:gd fmla="*/ 56187 h 1998331" name="connsiteY34"/>
                <a:gd fmla="*/ 1046521 w 1930818" name="connsiteX35"/>
                <a:gd fmla="*/ 76371 h 1998331" name="connsiteY35"/>
                <a:gd fmla="*/ 1051956 w 1930818" name="connsiteX36"/>
                <a:gd fmla="*/ 80445 h 1998331" name="connsiteY36"/>
                <a:gd fmla="*/ 835903 w 1930818" name="connsiteX37"/>
                <a:gd fmla="*/ 368721 h 1998331" name="connsiteY37"/>
                <a:gd fmla="*/ 1930818 w 1930818" name="connsiteX38"/>
                <a:gd fmla="*/ 461631 h 1998331" name="connsiteY38"/>
                <a:gd fmla="*/ 1926952 w 1930818" name="connsiteX39"/>
                <a:gd fmla="*/ 507187 h 1998331" name="connsiteY39"/>
                <a:gd fmla="*/ 1316373 w 1930818" name="connsiteX40"/>
                <a:gd fmla="*/ 455375 h 1998331" name="connsiteY40"/>
                <a:gd fmla="*/ 1419735 w 1930818" name="connsiteX41"/>
                <a:gd fmla="*/ 1177143 h 1998331" name="connsiteY41"/>
                <a:gd fmla="*/ 1409555 w 1930818" name="connsiteX42"/>
                <a:gd fmla="*/ 1178601 h 1998331" name="connsiteY42"/>
                <a:gd fmla="*/ 1409711 w 1930818" name="connsiteX43"/>
                <a:gd fmla="*/ 1179686 h 1998331" name="connsiteY43"/>
                <a:gd fmla="*/ 277957 w 1930818" name="connsiteX44"/>
                <a:gd fmla="*/ 1341760 h 1998331" name="connsiteY44"/>
                <a:gd fmla="*/ 273625 w 1930818" name="connsiteX45"/>
                <a:gd fmla="*/ 1361143 h 1998331" name="connsiteY45"/>
                <a:gd fmla="*/ 159913 w 1930818" name="connsiteX46"/>
                <a:gd fmla="*/ 1512868 h 1998331" name="connsiteY46"/>
                <a:gd fmla="*/ 115149 w 1930818" name="connsiteX47"/>
                <a:gd fmla="*/ 1519278 h 1998331" name="connsiteY47"/>
                <a:gd fmla="*/ 12800 w 1930818" name="connsiteX48"/>
                <a:gd fmla="*/ 1442572 h 1998331" name="connsiteY48"/>
                <a:gd fmla="*/ 6390 w 1930818" name="connsiteX49"/>
                <a:gd fmla="*/ 1397807 h 1998331" name="connsiteY4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b="b" l="l" r="r" t="t"/>
              <a:pathLst>
                <a:path h="1998331" w="1930817">
                  <a:moveTo>
                    <a:pt x="661924" y="1289035"/>
                  </a:moveTo>
                  <a:lnTo>
                    <a:pt x="707182" y="1282554"/>
                  </a:lnTo>
                  <a:lnTo>
                    <a:pt x="808757" y="1991850"/>
                  </a:lnTo>
                  <a:lnTo>
                    <a:pt x="763499" y="1998331"/>
                  </a:lnTo>
                  <a:close/>
                  <a:moveTo>
                    <a:pt x="1134581" y="439949"/>
                  </a:moveTo>
                  <a:lnTo>
                    <a:pt x="1139757" y="443829"/>
                  </a:lnTo>
                  <a:lnTo>
                    <a:pt x="528268" y="1259729"/>
                  </a:lnTo>
                  <a:lnTo>
                    <a:pt x="1368152" y="1139452"/>
                  </a:lnTo>
                  <a:lnTo>
                    <a:pt x="1269620" y="451408"/>
                  </a:lnTo>
                  <a:close/>
                  <a:moveTo>
                    <a:pt x="325022" y="972661"/>
                  </a:moveTo>
                  <a:cubicBezTo>
                    <a:pt x="330318" y="965595"/>
                    <a:pt x="337976" y="961345"/>
                    <a:pt x="346078" y="960184"/>
                  </a:cubicBezTo>
                  <a:lnTo>
                    <a:pt x="362301" y="964335"/>
                  </a:lnTo>
                  <a:lnTo>
                    <a:pt x="288619" y="1294048"/>
                  </a:lnTo>
                  <a:lnTo>
                    <a:pt x="463001" y="1269075"/>
                  </a:lnTo>
                  <a:lnTo>
                    <a:pt x="455135" y="1263180"/>
                  </a:lnTo>
                  <a:lnTo>
                    <a:pt x="1075853" y="434966"/>
                  </a:lnTo>
                  <a:lnTo>
                    <a:pt x="825289" y="413704"/>
                  </a:lnTo>
                  <a:lnTo>
                    <a:pt x="818935" y="410650"/>
                  </a:lnTo>
                  <a:cubicBezTo>
                    <a:pt x="806438" y="401284"/>
                    <a:pt x="796391" y="389882"/>
                    <a:pt x="788923" y="377283"/>
                  </a:cubicBezTo>
                  <a:lnTo>
                    <a:pt x="783561" y="362327"/>
                  </a:lnTo>
                  <a:lnTo>
                    <a:pt x="1000211" y="73254"/>
                  </a:lnTo>
                  <a:lnTo>
                    <a:pt x="1002380" y="68875"/>
                  </a:lnTo>
                  <a:lnTo>
                    <a:pt x="1005973" y="65565"/>
                  </a:lnTo>
                  <a:lnTo>
                    <a:pt x="1015371" y="53026"/>
                  </a:lnTo>
                  <a:lnTo>
                    <a:pt x="1017696" y="54768"/>
                  </a:lnTo>
                  <a:lnTo>
                    <a:pt x="1050036" y="24978"/>
                  </a:lnTo>
                  <a:cubicBezTo>
                    <a:pt x="1103520" y="-8348"/>
                    <a:pt x="1170974" y="-9304"/>
                    <a:pt x="1220780" y="28024"/>
                  </a:cubicBezTo>
                  <a:cubicBezTo>
                    <a:pt x="1287188" y="77794"/>
                    <a:pt x="1297076" y="176779"/>
                    <a:pt x="1242865" y="249111"/>
                  </a:cubicBezTo>
                  <a:cubicBezTo>
                    <a:pt x="1229313" y="267194"/>
                    <a:pt x="1213037" y="281899"/>
                    <a:pt x="1195210" y="293008"/>
                  </a:cubicBezTo>
                  <a:lnTo>
                    <a:pt x="1193520" y="293670"/>
                  </a:lnTo>
                  <a:lnTo>
                    <a:pt x="1160121" y="268639"/>
                  </a:lnTo>
                  <a:lnTo>
                    <a:pt x="1177010" y="261800"/>
                  </a:lnTo>
                  <a:cubicBezTo>
                    <a:pt x="1190784" y="253053"/>
                    <a:pt x="1203402" y="241543"/>
                    <a:pt x="1213964" y="227450"/>
                  </a:cubicBezTo>
                  <a:cubicBezTo>
                    <a:pt x="1256211" y="171080"/>
                    <a:pt x="1249565" y="94733"/>
                    <a:pt x="1199119" y="56926"/>
                  </a:cubicBezTo>
                  <a:cubicBezTo>
                    <a:pt x="1161284" y="28570"/>
                    <a:pt x="1109557" y="29945"/>
                    <a:pt x="1068235" y="56187"/>
                  </a:cubicBezTo>
                  <a:lnTo>
                    <a:pt x="1046521" y="76371"/>
                  </a:lnTo>
                  <a:lnTo>
                    <a:pt x="1051956" y="80445"/>
                  </a:lnTo>
                  <a:lnTo>
                    <a:pt x="835903" y="368721"/>
                  </a:lnTo>
                  <a:lnTo>
                    <a:pt x="1930818" y="461631"/>
                  </a:lnTo>
                  <a:lnTo>
                    <a:pt x="1926952" y="507187"/>
                  </a:lnTo>
                  <a:lnTo>
                    <a:pt x="1316373" y="455375"/>
                  </a:lnTo>
                  <a:lnTo>
                    <a:pt x="1419735" y="1177143"/>
                  </a:lnTo>
                  <a:lnTo>
                    <a:pt x="1409555" y="1178601"/>
                  </a:lnTo>
                  <a:lnTo>
                    <a:pt x="1409711" y="1179686"/>
                  </a:lnTo>
                  <a:lnTo>
                    <a:pt x="277957" y="1341760"/>
                  </a:lnTo>
                  <a:lnTo>
                    <a:pt x="273625" y="1361143"/>
                  </a:lnTo>
                  <a:lnTo>
                    <a:pt x="159913" y="1512868"/>
                  </a:lnTo>
                  <a:cubicBezTo>
                    <a:pt x="149322" y="1527000"/>
                    <a:pt x="129280" y="1529870"/>
                    <a:pt x="115149" y="1519278"/>
                  </a:cubicBezTo>
                  <a:lnTo>
                    <a:pt x="12800" y="1442572"/>
                  </a:lnTo>
                  <a:cubicBezTo>
                    <a:pt x="-1331" y="1431980"/>
                    <a:pt x="-4202" y="1411939"/>
                    <a:pt x="6390" y="1397807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" name="fro"/>
          <p:cNvGrpSpPr/>
          <p:nvPr/>
        </p:nvGrpSpPr>
        <p:grpSpPr>
          <a:xfrm>
            <a:off x="252725" y="3975127"/>
            <a:ext cx="2542896" cy="2542895"/>
            <a:chOff x="4512898" y="5067300"/>
            <a:chExt cx="1123950" cy="1123950"/>
          </a:xfrm>
        </p:grpSpPr>
        <p:sp>
          <p:nvSpPr>
            <p:cNvPr id="9" name="椭圆 8"/>
            <p:cNvSpPr/>
            <p:nvPr/>
          </p:nvSpPr>
          <p:spPr>
            <a:xfrm>
              <a:off x="4512898" y="5067300"/>
              <a:ext cx="1123950" cy="1123950"/>
            </a:xfrm>
            <a:prstGeom prst="ellipse">
              <a:avLst/>
            </a:prstGeom>
            <a:noFill/>
            <a:ln w="4445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等腰三角形 9"/>
            <p:cNvSpPr/>
            <p:nvPr/>
          </p:nvSpPr>
          <p:spPr>
            <a:xfrm>
              <a:off x="5009481" y="5657669"/>
              <a:ext cx="130785" cy="466745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等腰三角形 10"/>
            <p:cNvSpPr/>
            <p:nvPr/>
          </p:nvSpPr>
          <p:spPr>
            <a:xfrm flipV="1">
              <a:off x="5009481" y="5134137"/>
              <a:ext cx="130785" cy="466745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2" name="back"/>
          <p:cNvGrpSpPr/>
          <p:nvPr/>
        </p:nvGrpSpPr>
        <p:grpSpPr>
          <a:xfrm>
            <a:off x="-4001233" y="4000869"/>
            <a:ext cx="2542896" cy="2542895"/>
            <a:chOff x="4512898" y="5067300"/>
            <a:chExt cx="1123950" cy="1123950"/>
          </a:xfrm>
        </p:grpSpPr>
        <p:sp>
          <p:nvSpPr>
            <p:cNvPr id="13" name="椭圆 12"/>
            <p:cNvSpPr/>
            <p:nvPr/>
          </p:nvSpPr>
          <p:spPr>
            <a:xfrm>
              <a:off x="4512898" y="5067300"/>
              <a:ext cx="1123950" cy="1123950"/>
            </a:xfrm>
            <a:prstGeom prst="ellipse">
              <a:avLst/>
            </a:prstGeom>
            <a:noFill/>
            <a:ln w="4445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等腰三角形 13"/>
            <p:cNvSpPr/>
            <p:nvPr/>
          </p:nvSpPr>
          <p:spPr>
            <a:xfrm>
              <a:off x="5009481" y="5657669"/>
              <a:ext cx="130785" cy="466745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等腰三角形 14"/>
            <p:cNvSpPr/>
            <p:nvPr/>
          </p:nvSpPr>
          <p:spPr>
            <a:xfrm flipV="1">
              <a:off x="5009481" y="5134137"/>
              <a:ext cx="130785" cy="466745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aphicFrame>
        <p:nvGraphicFramePr>
          <p:cNvPr id="53" name="图表 52"/>
          <p:cNvGraphicFramePr/>
          <p:nvPr>
            <p:extLst>
              <p:ext uri="{D42A27DB-BD31-4B8C-83A1-F6EECF244321}">
                <p14:modId val="1501520703"/>
              </p:ext>
            </p:extLst>
          </p:nvPr>
        </p:nvGraphicFramePr>
        <p:xfrm>
          <a:off x="1269641" y="3570960"/>
          <a:ext cx="5087381" cy="3391588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graphicFrame>
        <p:nvGraphicFramePr>
          <p:cNvPr id="54" name="图表 53"/>
          <p:cNvGraphicFramePr/>
          <p:nvPr>
            <p:extLst>
              <p:ext uri="{D42A27DB-BD31-4B8C-83A1-F6EECF244321}">
                <p14:modId val="3762245208"/>
              </p:ext>
            </p:extLst>
          </p:nvPr>
        </p:nvGraphicFramePr>
        <p:xfrm>
          <a:off x="5537809" y="3550780"/>
          <a:ext cx="5087381" cy="3391588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pic>
        <p:nvPicPr>
          <p:cNvPr id="55" name="图片 5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240408" y="2260606"/>
            <a:ext cx="657225" cy="1200150"/>
          </a:xfrm>
          <a:prstGeom prst="rect">
            <a:avLst/>
          </a:prstGeom>
        </p:spPr>
      </p:pic>
      <p:sp>
        <p:nvSpPr>
          <p:cNvPr id="56" name="文本框 55"/>
          <p:cNvSpPr txBox="1"/>
          <p:nvPr/>
        </p:nvSpPr>
        <p:spPr>
          <a:xfrm>
            <a:off x="2258380" y="673867"/>
            <a:ext cx="26212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2">
                    <a:lumMod val="10000"/>
                  </a:schemeClr>
                </a:solidFill>
              </a:rPr>
              <a:t>在此插入图表标题</a:t>
            </a:r>
          </a:p>
        </p:txBody>
      </p:sp>
      <p:sp>
        <p:nvSpPr>
          <p:cNvPr id="57" name="文本框 56"/>
          <p:cNvSpPr txBox="1"/>
          <p:nvPr/>
        </p:nvSpPr>
        <p:spPr>
          <a:xfrm>
            <a:off x="7287535" y="673867"/>
            <a:ext cx="26212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2">
                    <a:lumMod val="10000"/>
                  </a:schemeClr>
                </a:solidFill>
              </a:rPr>
              <a:t>在此插入图表标题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1827524" y="4917641"/>
            <a:ext cx="8536953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请在此插入描述。请在此插入描述。</a:t>
            </a:r>
          </a:p>
          <a:p>
            <a:pPr algn="ctr"/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请在此插入描述。</a:t>
            </a:r>
          </a:p>
          <a:p>
            <a:pPr algn="ctr"/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请在此插入描述。请在此插入描述。请在此插入描述。请在此插入描述。</a:t>
            </a:r>
          </a:p>
        </p:txBody>
      </p:sp>
      <p:pic>
        <p:nvPicPr>
          <p:cNvPr id="59" name="图片 5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877429" y="2375612"/>
            <a:ext cx="1495425" cy="1209675"/>
          </a:xfrm>
          <a:prstGeom prst="rect">
            <a:avLst/>
          </a:prstGeom>
        </p:spPr>
      </p:pic>
    </p:spTree>
    <p:custDataLst>
      <p:tags r:id="rId7"/>
    </p:custDataLst>
    <p:extLst>
      <p:ext uri="{BB962C8B-B14F-4D97-AF65-F5344CB8AC3E}">
        <p14:creationId val="3021061293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id="5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07 2.22222E-06 L 0.53711 -4.44444E-06" pathEditMode="relative" ptsTypes="AA" rAng="0">
                                      <p:cBhvr>
                                        <p:cTn dur="1500" fill="hold" id="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84" y="-116"/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7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-0.00741 L 0.53477 -0.00764" pathEditMode="relative" ptsTypes="AA" rAng="0">
                                      <p:cBhvr>
                                        <p:cTn dur="15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97" y="-23"/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9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06 L 0.53646 3.7037E-06" pathEditMode="relative" ptsTypes="AA" rAng="0">
                                      <p:cBhvr>
                                        <p:cTn dur="1500" fill="hold" id="1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23" y="0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1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20400000">
                                      <p:cBhvr>
                                        <p:cTn dur="1500" fill="hold" id="12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13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20400000">
                                      <p:cBhvr>
                                        <p:cTn dur="15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15" nodeType="withEffect" presetClass="exit" presetID="10" presetSubtype="0">
                                  <p:stCondLst>
                                    <p:cond delay="1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 id="16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8" nodeType="withEffect" presetClass="exit" presetID="10" presetSubtype="0">
                                  <p:stCondLst>
                                    <p:cond delay="1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 id="19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1" nodeType="withEffect" presetClass="exit" presetID="10" presetSubtype="0">
                                  <p:stCondLst>
                                    <p:cond delay="1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 id="2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4" nodeType="withEffect" presetClass="exit" presetID="10" presetSubtype="0">
                                  <p:stCondLst>
                                    <p:cond delay="1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 id="2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7" nodeType="withEffect" presetClass="exit" presetID="10" presetSubtype="0">
                                  <p:stCondLst>
                                    <p:cond delay="27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750" id="28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2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grpId="2" id="33" nodeType="withEffect" presetClass="path" presetID="64" presetSubtype="0">
                                  <p:stCondLst>
                                    <p:cond delay="2750"/>
                                  </p:stCondLst>
                                  <p:childTnLst>
                                    <p:animMotion origin="layout" path="M -4.16667E-07 -4.07407E-06 L -0.01758 -0.33194" pathEditMode="relative" ptsTypes="AA" rAng="0">
                                      <p:cBhvr>
                                        <p:cTn dur="750" fill="hold" id="34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5" y="-16597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7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grpId="2" id="38" nodeType="withEffect" presetClass="path" presetID="64" presetSubtype="0">
                                  <p:stCondLst>
                                    <p:cond delay="2750"/>
                                  </p:stCondLst>
                                  <p:childTnLst>
                                    <p:animMotion origin="layout" path="M -4.16667E-07 3.7037E-06 L 0.04323 -0.33125" pathEditMode="relative" ptsTypes="AA" rAng="0">
                                      <p:cBhvr>
                                        <p:cTn dur="750" fill="hold" id="39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1" y="-16574"/>
                                    </p:animMotion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10" presetSubtype="0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10" presetSubtype="0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5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22" presetSubtype="8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8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2" presetSubtype="8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1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22" presetSubtype="8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4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6"/>
      <p:bldP grpId="0" spid="57"/>
      <p:bldP grpId="0" spid="58"/>
      <p:bldGraphic grpId="0" spid="53">
        <p:bldAsOne/>
      </p:bldGraphic>
      <p:bldGraphic grpId="2" spid="53">
        <p:bldAsOne/>
      </p:bldGraphic>
      <p:bldGraphic grpId="0" spid="54">
        <p:bldAsOne/>
      </p:bldGraphic>
      <p:bldGraphic grpId="2" spid="54">
        <p:bldAsOne/>
      </p:bldGraphic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" name="椭圆 132"/>
          <p:cNvSpPr/>
          <p:nvPr/>
        </p:nvSpPr>
        <p:spPr>
          <a:xfrm>
            <a:off x="4538307" y="4264726"/>
            <a:ext cx="3115387" cy="1064149"/>
          </a:xfrm>
          <a:prstGeom prst="ellipse">
            <a:avLst/>
          </a:prstGeom>
          <a:solidFill>
            <a:srgbClr val="FFFF00">
              <a:alpha val="1000"/>
            </a:srgbClr>
          </a:solidFill>
          <a:ln>
            <a:noFill/>
          </a:ln>
          <a:effectLst>
            <a:glow rad="5334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186" name="图片 18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272587" y="3541126"/>
            <a:ext cx="1625397" cy="1625397"/>
          </a:xfrm>
          <a:prstGeom prst="rect">
            <a:avLst/>
          </a:prstGeom>
        </p:spPr>
      </p:pic>
      <p:pic>
        <p:nvPicPr>
          <p:cNvPr id="187" name="图片 18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272587" y="3541126"/>
            <a:ext cx="1625397" cy="1625397"/>
          </a:xfrm>
          <a:prstGeom prst="rect">
            <a:avLst/>
          </a:prstGeom>
        </p:spPr>
      </p:pic>
      <p:pic>
        <p:nvPicPr>
          <p:cNvPr id="188" name="图片 18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272587" y="3541126"/>
            <a:ext cx="1625397" cy="1625397"/>
          </a:xfrm>
          <a:prstGeom prst="rect">
            <a:avLst/>
          </a:prstGeom>
        </p:spPr>
      </p:pic>
      <p:sp>
        <p:nvSpPr>
          <p:cNvPr id="157" name="弦形 156"/>
          <p:cNvSpPr/>
          <p:nvPr/>
        </p:nvSpPr>
        <p:spPr>
          <a:xfrm rot="6191367">
            <a:off x="5411492" y="-3309621"/>
            <a:ext cx="1369202" cy="1369202"/>
          </a:xfrm>
          <a:prstGeom prst="chord">
            <a:avLst>
              <a:gd fmla="val 3862447" name="adj1"/>
              <a:gd fmla="val 16143682" name="adj2"/>
            </a:avLst>
          </a:pr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54" name="spa-ship"/>
          <p:cNvGrpSpPr/>
          <p:nvPr/>
        </p:nvGrpSpPr>
        <p:grpSpPr>
          <a:xfrm>
            <a:off x="4837173" y="-2503076"/>
            <a:ext cx="2517654" cy="1165807"/>
            <a:chOff x="2322774" y="1673385"/>
            <a:chExt cx="2517654" cy="1165807"/>
          </a:xfrm>
        </p:grpSpPr>
        <p:sp>
          <p:nvSpPr>
            <p:cNvPr id="134" name="圆角矩形 133"/>
            <p:cNvSpPr/>
            <p:nvPr/>
          </p:nvSpPr>
          <p:spPr>
            <a:xfrm>
              <a:off x="2322774" y="1673385"/>
              <a:ext cx="2517654" cy="847546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accent4">
                    <a:lumMod val="20000"/>
                    <a:lumOff val="8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81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140" name="直接连接符 139"/>
            <p:cNvCxnSpPr>
              <a:endCxn id="134" idx="3"/>
            </p:cNvCxnSpPr>
            <p:nvPr/>
          </p:nvCxnSpPr>
          <p:spPr>
            <a:xfrm>
              <a:off x="2332768" y="2097158"/>
              <a:ext cx="25076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椭圆 141"/>
            <p:cNvSpPr/>
            <p:nvPr/>
          </p:nvSpPr>
          <p:spPr>
            <a:xfrm>
              <a:off x="2955216" y="1964835"/>
              <a:ext cx="302747" cy="30274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3" name="椭圆 142"/>
            <p:cNvSpPr/>
            <p:nvPr/>
          </p:nvSpPr>
          <p:spPr>
            <a:xfrm>
              <a:off x="3919031" y="1964834"/>
              <a:ext cx="302747" cy="302747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149" name="直接连接符 148"/>
            <p:cNvCxnSpPr/>
            <p:nvPr/>
          </p:nvCxnSpPr>
          <p:spPr>
            <a:xfrm flipH="1">
              <a:off x="2820869" y="2520931"/>
              <a:ext cx="318261" cy="31826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接连接符 151"/>
            <p:cNvCxnSpPr/>
            <p:nvPr/>
          </p:nvCxnSpPr>
          <p:spPr>
            <a:xfrm>
              <a:off x="4024073" y="2520931"/>
              <a:ext cx="318261" cy="31826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3" name="矩形 192"/>
          <p:cNvSpPr/>
          <p:nvPr/>
        </p:nvSpPr>
        <p:spPr>
          <a:xfrm>
            <a:off x="2212465" y="2983780"/>
            <a:ext cx="1625397" cy="2596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4" name="矩形 193"/>
          <p:cNvSpPr/>
          <p:nvPr/>
        </p:nvSpPr>
        <p:spPr>
          <a:xfrm>
            <a:off x="5277575" y="2983780"/>
            <a:ext cx="1625397" cy="26058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5" name="矩形 194"/>
          <p:cNvSpPr/>
          <p:nvPr/>
        </p:nvSpPr>
        <p:spPr>
          <a:xfrm>
            <a:off x="8329080" y="3000592"/>
            <a:ext cx="1631689" cy="25889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9" name="文本框 198"/>
          <p:cNvSpPr txBox="1"/>
          <p:nvPr/>
        </p:nvSpPr>
        <p:spPr>
          <a:xfrm>
            <a:off x="5332346" y="3479482"/>
            <a:ext cx="1754254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20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altLang="en-US" lang="zh-CN"/>
              <a:t>请插入文字，请插入文字。请插入文字。请插入文字。</a:t>
            </a:r>
          </a:p>
          <a:p>
            <a:r>
              <a:rPr altLang="en-US" lang="zh-CN"/>
              <a:t>请插入文字。</a:t>
            </a:r>
          </a:p>
        </p:txBody>
      </p:sp>
      <p:sp>
        <p:nvSpPr>
          <p:cNvPr id="200" name="文本框 199"/>
          <p:cNvSpPr txBox="1"/>
          <p:nvPr/>
        </p:nvSpPr>
        <p:spPr>
          <a:xfrm>
            <a:off x="8377473" y="3479482"/>
            <a:ext cx="1880953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请插入文字，请插入文字。请插入文字。请插入文字。</a:t>
            </a:r>
          </a:p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请插入文字。</a:t>
            </a:r>
          </a:p>
        </p:txBody>
      </p:sp>
      <p:sp>
        <p:nvSpPr>
          <p:cNvPr id="201" name="文本框 200"/>
          <p:cNvSpPr txBox="1"/>
          <p:nvPr/>
        </p:nvSpPr>
        <p:spPr>
          <a:xfrm>
            <a:off x="2257711" y="3466331"/>
            <a:ext cx="1832155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20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altLang="en-US" lang="zh-CN"/>
              <a:t>请插入文字，请插入文字。请插入文字。请插入文字。</a:t>
            </a:r>
          </a:p>
          <a:p>
            <a:r>
              <a:rPr altLang="en-US" lang="zh-CN"/>
              <a:t>请插入文字。</a:t>
            </a:r>
          </a:p>
        </p:txBody>
      </p:sp>
    </p:spTree>
    <p:custDataLst>
      <p:tags r:id="rId6"/>
    </p:custDataLst>
    <p:extLst>
      <p:ext uri="{BB962C8B-B14F-4D97-AF65-F5344CB8AC3E}">
        <p14:creationId val="311717630"/>
      </p:ext>
    </p:extLst>
  </p:cSld>
  <p:clrMapOvr>
    <a:masterClrMapping/>
  </p:clrMapOvr>
  <mc:AlternateContent>
    <mc:Choice Requires="p14">
      <p:transition p14:dur="11">
        <p:fade/>
      </p:transition>
    </mc:Choice>
    <mc:Fallback>
      <p:transition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9"/>
                                        <p:tgtEl>
                                          <p:spTgt spid="133"/>
                                        </p:tgtEl>
                                      </p:cBhvr>
                                      <p:by x="40000" y="40000"/>
                                    </p:animScale>
                                  </p:childTnLst>
                                </p:cTn>
                              </p:par>
                              <p:par>
                                <p:cTn accel="50000" decel="50000" fill="hold" id="10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06 L 0 0.8963" pathEditMode="relative" ptsTypes="AA" rAng="0">
                                      <p:cBhvr>
                                        <p:cTn dur="2000" fill="hold" id="11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815"/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grpId="0" id="12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06 L 0 0.89769" pathEditMode="relative" ptsTypes="AA" rAng="0">
                                      <p:cBhvr>
                                        <p:cTn dur="2000" fill="hold" id="13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884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1" id="14" nodeType="withEffect" presetClass="exit" presetID="10" presetSubtype="0">
                                  <p:stCondLst>
                                    <p:cond delay="2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15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53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500" fill="hold" id="19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2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500" id="21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22" nodeType="withEffect" presetClass="path" presetID="57" presetSubtype="0">
                                  <p:stCondLst>
                                    <p:cond delay="2250"/>
                                  </p:stCondLst>
                                  <p:childTnLst>
                                    <p:animMotion origin="layout" path="M 1.45833E-06 -3.7037E-06 L 1.45833E-06 -0.1574 C 1.45833E-06 -0.22754 0.06888 -0.31319 0.12539 -0.31319 L 0.2513 -0.31319" pathEditMode="relative" ptsTypes="AAAA" rAng="0">
                                      <p:cBhvr>
                                        <p:cTn dur="1500" fill="hold" id="23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65" y="-1567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53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250" fill="hold" id="26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250" fill="hold" id="27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250" id="28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29" nodeType="withEffect" presetClass="path" presetID="57" presetSubtype="0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1.45833E-06 -3.7037E-06 L 1.45833E-06 -0.15926 C 1.45833E-06 -0.23078 -0.06927 -0.31851 -0.12552 -0.31851 L -0.25091 -0.31851" pathEditMode="relative" ptsTypes="AAAA" rAng="0">
                                      <p:cBhvr>
                                        <p:cTn dur="1250" fill="hold" id="3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52" y="-15926"/>
                                    </p:animMotion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53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500" fill="hold" id="33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34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500" id="35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36" nodeType="withEffect" presetClass="path" presetID="56" presetSubtype="0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1.45833E-06 -3.7037E-06 L 0.00091 -0.31713" pathEditMode="relative" ptsTypes="AA" rAng="0">
                                      <p:cBhvr>
                                        <p:cTn dur="1500" fill="hold" id="37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15856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2" presetSubtype="8">
                                  <p:stCondLst>
                                    <p:cond delay="3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9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22" presetSubtype="8">
                                  <p:stCondLst>
                                    <p:cond delay="3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2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2" presetSubtype="8">
                                  <p:stCondLst>
                                    <p:cond delay="3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5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3"/>
      <p:bldP grpId="1" spid="133"/>
      <p:bldP grpId="0" spid="157"/>
      <p:bldP grpId="1" spid="157"/>
      <p:bldP grpId="0" spid="193"/>
      <p:bldP grpId="0" spid="194"/>
      <p:bldP grpId="0" spid="195"/>
      <p:bldP grpId="0" spid="199"/>
      <p:bldP grpId="0" spid="200"/>
      <p:bldP grpId="0" spid="201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8" name="椭圆 107"/>
          <p:cNvSpPr/>
          <p:nvPr/>
        </p:nvSpPr>
        <p:spPr>
          <a:xfrm>
            <a:off x="4934555" y="1004404"/>
            <a:ext cx="389572" cy="389572"/>
          </a:xfrm>
          <a:prstGeom prst="ellipse">
            <a:avLst/>
          </a:prstGeom>
          <a:solidFill>
            <a:schemeClr val="accent2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任意多边形 93"/>
          <p:cNvSpPr/>
          <p:nvPr/>
        </p:nvSpPr>
        <p:spPr>
          <a:xfrm>
            <a:off x="32944" y="6000595"/>
            <a:ext cx="12192000" cy="895367"/>
          </a:xfrm>
          <a:custGeom>
            <a:gdLst>
              <a:gd fmla="*/ 4800600 w 12192000" name="connsiteX0"/>
              <a:gd fmla="*/ 17 h 895367" name="connsiteY0"/>
              <a:gd fmla="*/ 6305550 w 12192000" name="connsiteX1"/>
              <a:gd fmla="*/ 552467 h 895367" name="connsiteY1"/>
              <a:gd fmla="*/ 6972300 w 12192000" name="connsiteX2"/>
              <a:gd fmla="*/ 666767 h 895367" name="connsiteY2"/>
              <a:gd fmla="*/ 7277100 w 12192000" name="connsiteX3"/>
              <a:gd fmla="*/ 476267 h 895367" name="connsiteY3"/>
              <a:gd fmla="*/ 8382000 w 12192000" name="connsiteX4"/>
              <a:gd fmla="*/ 781067 h 895367" name="connsiteY4"/>
              <a:gd fmla="*/ 9925050 w 12192000" name="connsiteX5"/>
              <a:gd fmla="*/ 247667 h 895367" name="connsiteY5"/>
              <a:gd fmla="*/ 11658600 w 12192000" name="connsiteX6"/>
              <a:gd fmla="*/ 762017 h 895367" name="connsiteY6"/>
              <a:gd fmla="*/ 12172950 w 12192000" name="connsiteX7"/>
              <a:gd fmla="*/ 647717 h 895367" name="connsiteY7"/>
              <a:gd fmla="*/ 12192000 w 12192000" name="connsiteX8"/>
              <a:gd fmla="*/ 653776 h 895367" name="connsiteY8"/>
              <a:gd fmla="*/ 12192000 w 12192000" name="connsiteX9"/>
              <a:gd fmla="*/ 895367 h 895367" name="connsiteY9"/>
              <a:gd fmla="*/ 0 w 12192000" name="connsiteX10"/>
              <a:gd fmla="*/ 895367 h 895367" name="connsiteY10"/>
              <a:gd fmla="*/ 0 w 12192000" name="connsiteX11"/>
              <a:gd fmla="*/ 555465 h 895367" name="connsiteY11"/>
              <a:gd fmla="*/ 144066 w 12192000" name="connsiteX12"/>
              <a:gd fmla="*/ 469719 h 895367" name="connsiteY12"/>
              <a:gd fmla="*/ 876300 w 12192000" name="connsiteX13"/>
              <a:gd fmla="*/ 209567 h 895367" name="connsiteY13"/>
              <a:gd fmla="*/ 2495550 w 12192000" name="connsiteX14"/>
              <a:gd fmla="*/ 571517 h 895367" name="connsiteY14"/>
              <a:gd fmla="*/ 4800600 w 12192000" name="connsiteX15"/>
              <a:gd fmla="*/ 17 h 895367" name="connsiteY1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b="b" l="l" r="r" t="t"/>
            <a:pathLst>
              <a:path h="895367" w="12192000">
                <a:moveTo>
                  <a:pt x="4800600" y="17"/>
                </a:moveTo>
                <a:cubicBezTo>
                  <a:pt x="5435600" y="-3158"/>
                  <a:pt x="5943600" y="441342"/>
                  <a:pt x="6305550" y="552467"/>
                </a:cubicBezTo>
                <a:cubicBezTo>
                  <a:pt x="6667500" y="663592"/>
                  <a:pt x="6810375" y="679467"/>
                  <a:pt x="6972300" y="666767"/>
                </a:cubicBezTo>
                <a:cubicBezTo>
                  <a:pt x="7134225" y="654067"/>
                  <a:pt x="7042150" y="457217"/>
                  <a:pt x="7277100" y="476267"/>
                </a:cubicBezTo>
                <a:cubicBezTo>
                  <a:pt x="7512050" y="495317"/>
                  <a:pt x="7940675" y="819167"/>
                  <a:pt x="8382000" y="781067"/>
                </a:cubicBezTo>
                <a:cubicBezTo>
                  <a:pt x="8823325" y="742967"/>
                  <a:pt x="9378950" y="250842"/>
                  <a:pt x="9925050" y="247667"/>
                </a:cubicBezTo>
                <a:cubicBezTo>
                  <a:pt x="10471150" y="244492"/>
                  <a:pt x="11283950" y="695342"/>
                  <a:pt x="11658600" y="762017"/>
                </a:cubicBezTo>
                <a:cubicBezTo>
                  <a:pt x="12033250" y="828692"/>
                  <a:pt x="11918950" y="581042"/>
                  <a:pt x="12172950" y="647717"/>
                </a:cubicBezTo>
                <a:lnTo>
                  <a:pt x="12192000" y="653776"/>
                </a:lnTo>
                <a:lnTo>
                  <a:pt x="12192000" y="895367"/>
                </a:lnTo>
                <a:lnTo>
                  <a:pt x="0" y="895367"/>
                </a:lnTo>
                <a:lnTo>
                  <a:pt x="0" y="555465"/>
                </a:lnTo>
                <a:lnTo>
                  <a:pt x="144066" y="469719"/>
                </a:lnTo>
                <a:cubicBezTo>
                  <a:pt x="380206" y="337758"/>
                  <a:pt x="622300" y="239730"/>
                  <a:pt x="876300" y="209567"/>
                </a:cubicBezTo>
                <a:cubicBezTo>
                  <a:pt x="1384300" y="149242"/>
                  <a:pt x="1841500" y="606442"/>
                  <a:pt x="2495550" y="571517"/>
                </a:cubicBezTo>
                <a:cubicBezTo>
                  <a:pt x="3149600" y="536592"/>
                  <a:pt x="4165600" y="3192"/>
                  <a:pt x="4800600" y="17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1" name="任意多边形 100"/>
          <p:cNvSpPr/>
          <p:nvPr/>
        </p:nvSpPr>
        <p:spPr>
          <a:xfrm>
            <a:off x="1155202" y="5555652"/>
            <a:ext cx="6734698" cy="1301763"/>
          </a:xfrm>
          <a:custGeom>
            <a:gdLst>
              <a:gd fmla="*/ 1237471 w 6734698" name="connsiteX0"/>
              <a:gd fmla="*/ 633 h 1301763" name="connsiteY0"/>
              <a:gd fmla="*/ 2578598 w 6734698" name="connsiteX1"/>
              <a:gd fmla="*/ 997549 h 1301763" name="connsiteY1"/>
              <a:gd fmla="*/ 3778748 w 6734698" name="connsiteX2"/>
              <a:gd fmla="*/ 673699 h 1301763" name="connsiteY2"/>
              <a:gd fmla="*/ 4750298 w 6734698" name="connsiteX3"/>
              <a:gd fmla="*/ 997549 h 1301763" name="connsiteY3"/>
              <a:gd fmla="*/ 5550398 w 6734698" name="connsiteX4"/>
              <a:gd fmla="*/ 787999 h 1301763" name="connsiteY4"/>
              <a:gd fmla="*/ 6540998 w 6734698" name="connsiteX5"/>
              <a:gd fmla="*/ 1168999 h 1301763" name="connsiteY5"/>
              <a:gd fmla="*/ 6724652 w 6734698" name="connsiteX6"/>
              <a:gd fmla="*/ 1293047 h 1301763" name="connsiteY6"/>
              <a:gd fmla="*/ 6734698 w 6734698" name="connsiteX7"/>
              <a:gd fmla="*/ 1301763 h 1301763" name="connsiteY7"/>
              <a:gd fmla="*/ 0 w 6734698" name="connsiteX8"/>
              <a:gd fmla="*/ 1301763 h 1301763" name="connsiteY8"/>
              <a:gd fmla="*/ 43906 w 6734698" name="connsiteX9"/>
              <a:gd fmla="*/ 1235674 h 1301763" name="connsiteY9"/>
              <a:gd fmla="*/ 1149848 w 6734698" name="connsiteX10"/>
              <a:gd fmla="*/ 6949 h 1301763" name="connsiteY10"/>
              <a:gd fmla="*/ 1237471 w 6734698" name="connsiteX11"/>
              <a:gd fmla="*/ 633 h 1301763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1301763" w="6734698">
                <a:moveTo>
                  <a:pt x="1237471" y="633"/>
                </a:moveTo>
                <a:cubicBezTo>
                  <a:pt x="1678932" y="27376"/>
                  <a:pt x="2167833" y="893370"/>
                  <a:pt x="2578598" y="997549"/>
                </a:cubicBezTo>
                <a:cubicBezTo>
                  <a:pt x="3016748" y="1108674"/>
                  <a:pt x="3416798" y="673699"/>
                  <a:pt x="3778748" y="673699"/>
                </a:cubicBezTo>
                <a:cubicBezTo>
                  <a:pt x="4140698" y="673699"/>
                  <a:pt x="4455023" y="978499"/>
                  <a:pt x="4750298" y="997549"/>
                </a:cubicBezTo>
                <a:cubicBezTo>
                  <a:pt x="5045573" y="1016599"/>
                  <a:pt x="5251948" y="759424"/>
                  <a:pt x="5550398" y="787999"/>
                </a:cubicBezTo>
                <a:cubicBezTo>
                  <a:pt x="5848848" y="816574"/>
                  <a:pt x="6274298" y="1013424"/>
                  <a:pt x="6540998" y="1168999"/>
                </a:cubicBezTo>
                <a:cubicBezTo>
                  <a:pt x="6607673" y="1207893"/>
                  <a:pt x="6668395" y="1249466"/>
                  <a:pt x="6724652" y="1293047"/>
                </a:cubicBezTo>
                <a:lnTo>
                  <a:pt x="6734698" y="1301763"/>
                </a:lnTo>
                <a:lnTo>
                  <a:pt x="0" y="1301763"/>
                </a:lnTo>
                <a:lnTo>
                  <a:pt x="43906" y="1235674"/>
                </a:lnTo>
                <a:cubicBezTo>
                  <a:pt x="349153" y="774307"/>
                  <a:pt x="802186" y="80768"/>
                  <a:pt x="1149848" y="6949"/>
                </a:cubicBezTo>
                <a:cubicBezTo>
                  <a:pt x="1178820" y="798"/>
                  <a:pt x="1208040" y="-1149"/>
                  <a:pt x="1237471" y="633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9" name="文本框 78"/>
          <p:cNvSpPr txBox="1"/>
          <p:nvPr/>
        </p:nvSpPr>
        <p:spPr>
          <a:xfrm>
            <a:off x="2344800" y="2822558"/>
            <a:ext cx="561328" cy="1094896"/>
          </a:xfrm>
          <a:custGeom>
            <a:rect b="b" l="l" r="r" t="t"/>
            <a:pathLst>
              <a:path h="845344" w="433388">
                <a:moveTo>
                  <a:pt x="224433" y="0"/>
                </a:moveTo>
                <a:cubicBezTo>
                  <a:pt x="363736" y="0"/>
                  <a:pt x="433388" y="142478"/>
                  <a:pt x="433388" y="427435"/>
                </a:cubicBezTo>
                <a:cubicBezTo>
                  <a:pt x="433388" y="561578"/>
                  <a:pt x="414437" y="664766"/>
                  <a:pt x="376535" y="736997"/>
                </a:cubicBezTo>
                <a:cubicBezTo>
                  <a:pt x="338634" y="809228"/>
                  <a:pt x="285552" y="845344"/>
                  <a:pt x="217289" y="845344"/>
                </a:cubicBezTo>
                <a:cubicBezTo>
                  <a:pt x="147836" y="845344"/>
                  <a:pt x="94258" y="809923"/>
                  <a:pt x="56555" y="739081"/>
                </a:cubicBezTo>
                <a:cubicBezTo>
                  <a:pt x="18852" y="668239"/>
                  <a:pt x="0" y="566738"/>
                  <a:pt x="0" y="434578"/>
                </a:cubicBezTo>
                <a:cubicBezTo>
                  <a:pt x="0" y="289719"/>
                  <a:pt x="19745" y="181075"/>
                  <a:pt x="59234" y="108645"/>
                </a:cubicBezTo>
                <a:cubicBezTo>
                  <a:pt x="98723" y="36215"/>
                  <a:pt x="153789" y="0"/>
                  <a:pt x="224433" y="0"/>
                </a:cubicBezTo>
                <a:close/>
              </a:path>
            </a:pathLst>
          </a:custGeom>
          <a:solidFill>
            <a:srgbClr val="FFFF00">
              <a:alpha val="60000"/>
            </a:srgbClr>
          </a:solidFill>
          <a:ln>
            <a:noFill/>
          </a:ln>
          <a:effectLst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endParaRPr altLang="en-US" lang="zh-CN"/>
          </a:p>
        </p:txBody>
      </p:sp>
      <p:sp>
        <p:nvSpPr>
          <p:cNvPr id="75" name="文本框 74"/>
          <p:cNvSpPr txBox="1"/>
          <p:nvPr/>
        </p:nvSpPr>
        <p:spPr>
          <a:xfrm>
            <a:off x="2126456" y="2497976"/>
            <a:ext cx="1808480" cy="1844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1500">
                <a:solidFill>
                  <a:schemeClr val="bg2">
                    <a:lumMod val="10000"/>
                  </a:schemeClr>
                </a:solidFill>
              </a:rPr>
              <a:t>03</a:t>
            </a:r>
          </a:p>
        </p:txBody>
      </p:sp>
      <p:sp>
        <p:nvSpPr>
          <p:cNvPr id="85" name="弦形 84"/>
          <p:cNvSpPr/>
          <p:nvPr/>
        </p:nvSpPr>
        <p:spPr>
          <a:xfrm rot="6191367">
            <a:off x="5374887" y="3026240"/>
            <a:ext cx="1369202" cy="1369202"/>
          </a:xfrm>
          <a:prstGeom prst="chord">
            <a:avLst>
              <a:gd fmla="val 3862447" name="adj1"/>
              <a:gd fmla="val 16143682" name="adj2"/>
            </a:avLst>
          </a:pr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6" name="spa-ship"/>
          <p:cNvGrpSpPr/>
          <p:nvPr/>
        </p:nvGrpSpPr>
        <p:grpSpPr>
          <a:xfrm>
            <a:off x="4837173" y="3802474"/>
            <a:ext cx="2517654" cy="1165807"/>
            <a:chOff x="2322774" y="1673385"/>
            <a:chExt cx="2517654" cy="1165807"/>
          </a:xfrm>
        </p:grpSpPr>
        <p:sp>
          <p:nvSpPr>
            <p:cNvPr id="87" name="圆角矩形 86"/>
            <p:cNvSpPr/>
            <p:nvPr/>
          </p:nvSpPr>
          <p:spPr>
            <a:xfrm>
              <a:off x="2322774" y="1673385"/>
              <a:ext cx="2517654" cy="847546"/>
            </a:xfrm>
            <a:prstGeom prst="roundRect">
              <a:avLst>
                <a:gd fmla="val 50000" name="adj"/>
              </a:avLst>
            </a:prstGeom>
            <a:gradFill>
              <a:gsLst>
                <a:gs pos="0">
                  <a:schemeClr val="accent4">
                    <a:lumMod val="20000"/>
                    <a:lumOff val="8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81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88" name="直接连接符 87"/>
            <p:cNvCxnSpPr>
              <a:endCxn id="87" idx="3"/>
            </p:cNvCxnSpPr>
            <p:nvPr/>
          </p:nvCxnSpPr>
          <p:spPr>
            <a:xfrm>
              <a:off x="2332768" y="2097158"/>
              <a:ext cx="25076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椭圆 88"/>
            <p:cNvSpPr/>
            <p:nvPr/>
          </p:nvSpPr>
          <p:spPr>
            <a:xfrm>
              <a:off x="2955216" y="1964835"/>
              <a:ext cx="302747" cy="30274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0" name="椭圆 89"/>
            <p:cNvSpPr/>
            <p:nvPr/>
          </p:nvSpPr>
          <p:spPr>
            <a:xfrm>
              <a:off x="3919031" y="1964834"/>
              <a:ext cx="302747" cy="302747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91" name="直接连接符 90"/>
            <p:cNvCxnSpPr/>
            <p:nvPr/>
          </p:nvCxnSpPr>
          <p:spPr>
            <a:xfrm flipH="1">
              <a:off x="2820869" y="2520931"/>
              <a:ext cx="318261" cy="31826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接连接符 91"/>
            <p:cNvCxnSpPr/>
            <p:nvPr/>
          </p:nvCxnSpPr>
          <p:spPr>
            <a:xfrm>
              <a:off x="4024073" y="2520931"/>
              <a:ext cx="318261" cy="31826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组合 104"/>
          <p:cNvGrpSpPr/>
          <p:nvPr/>
        </p:nvGrpSpPr>
        <p:grpSpPr>
          <a:xfrm rot="21090184">
            <a:off x="906493" y="595660"/>
            <a:ext cx="1481255" cy="1204138"/>
            <a:chOff x="9115733" y="982639"/>
            <a:chExt cx="1481255" cy="1204138"/>
          </a:xfrm>
        </p:grpSpPr>
        <p:sp>
          <p:nvSpPr>
            <p:cNvPr id="10" name="椭圆 9"/>
            <p:cNvSpPr/>
            <p:nvPr/>
          </p:nvSpPr>
          <p:spPr>
            <a:xfrm>
              <a:off x="9289218" y="982639"/>
              <a:ext cx="1204138" cy="120413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3" name="弧形 52"/>
            <p:cNvSpPr/>
            <p:nvPr/>
          </p:nvSpPr>
          <p:spPr>
            <a:xfrm rot="7569760">
              <a:off x="9576564" y="904932"/>
              <a:ext cx="559594" cy="1481255"/>
            </a:xfrm>
            <a:prstGeom prst="arc">
              <a:avLst>
                <a:gd fmla="val 15208084" name="adj1"/>
                <a:gd fmla="val 6317532" name="adj2"/>
              </a:avLst>
            </a:prstGeom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椭圆 51"/>
            <p:cNvSpPr/>
            <p:nvPr/>
          </p:nvSpPr>
          <p:spPr>
            <a:xfrm>
              <a:off x="9289218" y="1506022"/>
              <a:ext cx="279073" cy="2790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7" name="椭圆 106"/>
          <p:cNvSpPr/>
          <p:nvPr/>
        </p:nvSpPr>
        <p:spPr>
          <a:xfrm>
            <a:off x="4847167" y="1219200"/>
            <a:ext cx="174776" cy="174776"/>
          </a:xfrm>
          <a:prstGeom prst="ellipse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9" name="椭圆 108"/>
          <p:cNvSpPr/>
          <p:nvPr/>
        </p:nvSpPr>
        <p:spPr>
          <a:xfrm>
            <a:off x="9593943" y="4650020"/>
            <a:ext cx="318261" cy="318261"/>
          </a:xfrm>
          <a:prstGeom prst="ellipse">
            <a:avLst/>
          </a:prstGeom>
          <a:solidFill>
            <a:schemeClr val="accent6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0" name="椭圆 109"/>
          <p:cNvSpPr/>
          <p:nvPr/>
        </p:nvSpPr>
        <p:spPr>
          <a:xfrm>
            <a:off x="10180568" y="4968281"/>
            <a:ext cx="242348" cy="242348"/>
          </a:xfrm>
          <a:prstGeom prst="ellipse">
            <a:avLst/>
          </a:prstGeom>
          <a:solidFill>
            <a:srgbClr val="687C04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1" name="椭圆 110"/>
          <p:cNvSpPr/>
          <p:nvPr/>
        </p:nvSpPr>
        <p:spPr>
          <a:xfrm>
            <a:off x="3106057" y="4968281"/>
            <a:ext cx="232229" cy="232229"/>
          </a:xfrm>
          <a:prstGeom prst="ellipse">
            <a:avLst/>
          </a:prstGeom>
          <a:solidFill>
            <a:srgbClr val="C0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2" name="椭圆 111"/>
          <p:cNvSpPr/>
          <p:nvPr/>
        </p:nvSpPr>
        <p:spPr>
          <a:xfrm>
            <a:off x="3106057" y="5118184"/>
            <a:ext cx="101600" cy="1016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29" name="组合 128"/>
          <p:cNvGrpSpPr/>
          <p:nvPr/>
        </p:nvGrpSpPr>
        <p:grpSpPr>
          <a:xfrm>
            <a:off x="9979966" y="571147"/>
            <a:ext cx="885900" cy="1256085"/>
            <a:chOff x="9737618" y="1053505"/>
            <a:chExt cx="885900" cy="1256085"/>
          </a:xfrm>
        </p:grpSpPr>
        <p:sp>
          <p:nvSpPr>
            <p:cNvPr id="122" name="泪滴形 120"/>
            <p:cNvSpPr/>
            <p:nvPr/>
          </p:nvSpPr>
          <p:spPr>
            <a:xfrm flipH="1" rot="11849243">
              <a:off x="10329423" y="1984307"/>
              <a:ext cx="294095" cy="287745"/>
            </a:xfrm>
            <a:custGeom>
              <a:gdLst>
                <a:gd fmla="*/ 0 w 294095" name="connsiteX0"/>
                <a:gd fmla="*/ 161335 h 287745" name="connsiteY0"/>
                <a:gd fmla="*/ 126410 w 294095" name="connsiteX1"/>
                <a:gd fmla="*/ 34925 h 287745" name="connsiteY1"/>
                <a:gd fmla="*/ 294095 w 294095" name="connsiteX2"/>
                <a:gd fmla="*/ 0 h 287745" name="connsiteY2"/>
                <a:gd fmla="*/ 252820 w 294095" name="connsiteX3"/>
                <a:gd fmla="*/ 161335 h 287745" name="connsiteY3"/>
                <a:gd fmla="*/ 126410 w 294095" name="connsiteX4"/>
                <a:gd fmla="*/ 287745 h 287745" name="connsiteY4"/>
                <a:gd fmla="*/ 0 w 294095" name="connsiteX5"/>
                <a:gd fmla="*/ 161335 h 287745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87745" w="294095">
                  <a:moveTo>
                    <a:pt x="0" y="161335"/>
                  </a:moveTo>
                  <a:cubicBezTo>
                    <a:pt x="0" y="91521"/>
                    <a:pt x="56596" y="34925"/>
                    <a:pt x="126410" y="34925"/>
                  </a:cubicBezTo>
                  <a:lnTo>
                    <a:pt x="294095" y="0"/>
                  </a:lnTo>
                  <a:cubicBezTo>
                    <a:pt x="294095" y="42137"/>
                    <a:pt x="252820" y="119198"/>
                    <a:pt x="252820" y="161335"/>
                  </a:cubicBezTo>
                  <a:cubicBezTo>
                    <a:pt x="252820" y="231149"/>
                    <a:pt x="196224" y="287745"/>
                    <a:pt x="126410" y="287745"/>
                  </a:cubicBezTo>
                  <a:cubicBezTo>
                    <a:pt x="56596" y="287745"/>
                    <a:pt x="0" y="231149"/>
                    <a:pt x="0" y="161335"/>
                  </a:cubicBezTo>
                  <a:close/>
                </a:path>
              </a:pathLst>
            </a:cu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1" name="泪滴形 120"/>
            <p:cNvSpPr/>
            <p:nvPr/>
          </p:nvSpPr>
          <p:spPr>
            <a:xfrm rot="9750757">
              <a:off x="9737618" y="1984307"/>
              <a:ext cx="294095" cy="287745"/>
            </a:xfrm>
            <a:custGeom>
              <a:gdLst>
                <a:gd fmla="*/ 0 w 294095" name="connsiteX0"/>
                <a:gd fmla="*/ 161335 h 287745" name="connsiteY0"/>
                <a:gd fmla="*/ 126410 w 294095" name="connsiteX1"/>
                <a:gd fmla="*/ 34925 h 287745" name="connsiteY1"/>
                <a:gd fmla="*/ 294095 w 294095" name="connsiteX2"/>
                <a:gd fmla="*/ 0 h 287745" name="connsiteY2"/>
                <a:gd fmla="*/ 252820 w 294095" name="connsiteX3"/>
                <a:gd fmla="*/ 161335 h 287745" name="connsiteY3"/>
                <a:gd fmla="*/ 126410 w 294095" name="connsiteX4"/>
                <a:gd fmla="*/ 287745 h 287745" name="connsiteY4"/>
                <a:gd fmla="*/ 0 w 294095" name="connsiteX5"/>
                <a:gd fmla="*/ 161335 h 287745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87745" w="294095">
                  <a:moveTo>
                    <a:pt x="0" y="161335"/>
                  </a:moveTo>
                  <a:cubicBezTo>
                    <a:pt x="0" y="91521"/>
                    <a:pt x="56596" y="34925"/>
                    <a:pt x="126410" y="34925"/>
                  </a:cubicBezTo>
                  <a:lnTo>
                    <a:pt x="294095" y="0"/>
                  </a:lnTo>
                  <a:cubicBezTo>
                    <a:pt x="294095" y="42137"/>
                    <a:pt x="252820" y="119198"/>
                    <a:pt x="252820" y="161335"/>
                  </a:cubicBezTo>
                  <a:cubicBezTo>
                    <a:pt x="252820" y="231149"/>
                    <a:pt x="196224" y="287745"/>
                    <a:pt x="126410" y="287745"/>
                  </a:cubicBezTo>
                  <a:cubicBezTo>
                    <a:pt x="56596" y="287745"/>
                    <a:pt x="0" y="231149"/>
                    <a:pt x="0" y="161335"/>
                  </a:cubicBezTo>
                  <a:close/>
                </a:path>
              </a:pathLst>
            </a:cu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9" name="任意多边形 118"/>
            <p:cNvSpPr/>
            <p:nvPr/>
          </p:nvSpPr>
          <p:spPr>
            <a:xfrm>
              <a:off x="9838955" y="1091426"/>
              <a:ext cx="683226" cy="1092912"/>
            </a:xfrm>
            <a:custGeom>
              <a:gdLst>
                <a:gd fmla="*/ 341613 w 683226" name="connsiteX0"/>
                <a:gd fmla="*/ 0 h 1092912" name="connsiteY0"/>
                <a:gd fmla="*/ 683226 w 683226" name="connsiteX1"/>
                <a:gd fmla="*/ 651981 h 1092912" name="connsiteY1"/>
                <a:gd fmla="*/ 624884 w 683226" name="connsiteX2"/>
                <a:gd fmla="*/ 1016510 h 1092912" name="connsiteY2"/>
                <a:gd fmla="*/ 591855 w 683226" name="connsiteX3"/>
                <a:gd fmla="*/ 1092912 h 1092912" name="connsiteY3"/>
                <a:gd fmla="*/ 91371 w 683226" name="connsiteX4"/>
                <a:gd fmla="*/ 1092912 h 1092912" name="connsiteY4"/>
                <a:gd fmla="*/ 58342 w 683226" name="connsiteX5"/>
                <a:gd fmla="*/ 1016510 h 1092912" name="connsiteY5"/>
                <a:gd fmla="*/ 0 w 683226" name="connsiteX6"/>
                <a:gd fmla="*/ 651981 h 1092912" name="connsiteY6"/>
                <a:gd fmla="*/ 341613 w 683226" name="connsiteX7"/>
                <a:gd fmla="*/ 0 h 1092912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092912" w="683226">
                  <a:moveTo>
                    <a:pt x="341613" y="0"/>
                  </a:moveTo>
                  <a:cubicBezTo>
                    <a:pt x="530281" y="0"/>
                    <a:pt x="683226" y="291902"/>
                    <a:pt x="683226" y="651981"/>
                  </a:cubicBezTo>
                  <a:cubicBezTo>
                    <a:pt x="683226" y="787011"/>
                    <a:pt x="661718" y="912453"/>
                    <a:pt x="624884" y="1016510"/>
                  </a:cubicBezTo>
                  <a:lnTo>
                    <a:pt x="591855" y="1092912"/>
                  </a:lnTo>
                  <a:lnTo>
                    <a:pt x="91371" y="1092912"/>
                  </a:lnTo>
                  <a:lnTo>
                    <a:pt x="58342" y="1016510"/>
                  </a:lnTo>
                  <a:cubicBezTo>
                    <a:pt x="21508" y="912453"/>
                    <a:pt x="0" y="787011"/>
                    <a:pt x="0" y="651981"/>
                  </a:cubicBezTo>
                  <a:cubicBezTo>
                    <a:pt x="0" y="291902"/>
                    <a:pt x="152945" y="0"/>
                    <a:pt x="341613" y="0"/>
                  </a:cubicBezTo>
                  <a:close/>
                </a:path>
              </a:pathLst>
            </a:custGeom>
            <a:solidFill>
              <a:schemeClr val="bg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7" name="任意多边形 116"/>
            <p:cNvSpPr/>
            <p:nvPr/>
          </p:nvSpPr>
          <p:spPr>
            <a:xfrm>
              <a:off x="9884666" y="1053505"/>
              <a:ext cx="591805" cy="505639"/>
            </a:xfrm>
            <a:custGeom>
              <a:gdLst>
                <a:gd fmla="*/ 295902 w 591805" name="connsiteX0"/>
                <a:gd fmla="*/ 0 h 505639" name="connsiteY0"/>
                <a:gd fmla="*/ 579173 w 591805" name="connsiteX1"/>
                <a:gd fmla="*/ 287452 h 505639" name="connsiteY1"/>
                <a:gd fmla="*/ 591805 w 591805" name="connsiteX2"/>
                <a:gd fmla="*/ 331868 h 505639" name="connsiteY2"/>
                <a:gd fmla="*/ 579173 w 591805" name="connsiteX3"/>
                <a:gd fmla="*/ 355124 h 505639" name="connsiteY3"/>
                <a:gd fmla="*/ 295902 w 591805" name="connsiteX4"/>
                <a:gd fmla="*/ 505639 h 505639" name="connsiteY4"/>
                <a:gd fmla="*/ 12631 w 591805" name="connsiteX5"/>
                <a:gd fmla="*/ 355124 h 505639" name="connsiteY5"/>
                <a:gd fmla="*/ 0 w 591805" name="connsiteX6"/>
                <a:gd fmla="*/ 331868 h 505639" name="connsiteY6"/>
                <a:gd fmla="*/ 12631 w 591805" name="connsiteX7"/>
                <a:gd fmla="*/ 287452 h 505639" name="connsiteY7"/>
                <a:gd fmla="*/ 295902 w 591805" name="connsiteX8"/>
                <a:gd fmla="*/ 0 h 505639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505639" w="591805">
                  <a:moveTo>
                    <a:pt x="295902" y="0"/>
                  </a:moveTo>
                  <a:cubicBezTo>
                    <a:pt x="413820" y="0"/>
                    <a:pt x="517783" y="114024"/>
                    <a:pt x="579173" y="287452"/>
                  </a:cubicBezTo>
                  <a:lnTo>
                    <a:pt x="591805" y="331868"/>
                  </a:lnTo>
                  <a:lnTo>
                    <a:pt x="579173" y="355124"/>
                  </a:lnTo>
                  <a:cubicBezTo>
                    <a:pt x="517783" y="445934"/>
                    <a:pt x="413820" y="505639"/>
                    <a:pt x="295902" y="505639"/>
                  </a:cubicBezTo>
                  <a:cubicBezTo>
                    <a:pt x="177985" y="505639"/>
                    <a:pt x="74021" y="445934"/>
                    <a:pt x="12631" y="355124"/>
                  </a:cubicBezTo>
                  <a:lnTo>
                    <a:pt x="0" y="331868"/>
                  </a:lnTo>
                  <a:lnTo>
                    <a:pt x="12631" y="287452"/>
                  </a:lnTo>
                  <a:cubicBezTo>
                    <a:pt x="74021" y="114024"/>
                    <a:pt x="177985" y="0"/>
                    <a:pt x="295902" y="0"/>
                  </a:cubicBezTo>
                  <a:close/>
                </a:path>
              </a:pathLst>
            </a:custGeom>
            <a:solidFill>
              <a:srgbClr val="C0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7" name="任意多边形 126"/>
            <p:cNvSpPr/>
            <p:nvPr/>
          </p:nvSpPr>
          <p:spPr>
            <a:xfrm rot="16200000">
              <a:off x="10019670" y="2098039"/>
              <a:ext cx="321797" cy="101306"/>
            </a:xfrm>
            <a:custGeom>
              <a:gdLst>
                <a:gd fmla="*/ 275924 w 551848" name="connsiteX0"/>
                <a:gd fmla="*/ 0 h 107573" name="connsiteY0"/>
                <a:gd fmla="*/ 502226 w 551848" name="connsiteX1"/>
                <a:gd fmla="*/ 30130 h 107573" name="connsiteY1"/>
                <a:gd fmla="*/ 551848 w 551848" name="connsiteX2"/>
                <a:gd fmla="*/ 53787 h 107573" name="connsiteY2"/>
                <a:gd fmla="*/ 502226 w 551848" name="connsiteX3"/>
                <a:gd fmla="*/ 77443 h 107573" name="connsiteY3"/>
                <a:gd fmla="*/ 275924 w 551848" name="connsiteX4"/>
                <a:gd fmla="*/ 107573 h 107573" name="connsiteY4"/>
                <a:gd fmla="*/ 49622 w 551848" name="connsiteX5"/>
                <a:gd fmla="*/ 77443 h 107573" name="connsiteY5"/>
                <a:gd fmla="*/ 0 w 551848" name="connsiteX6"/>
                <a:gd fmla="*/ 53787 h 107573" name="connsiteY6"/>
                <a:gd fmla="*/ 49622 w 551848" name="connsiteX7"/>
                <a:gd fmla="*/ 30130 h 107573" name="connsiteY7"/>
                <a:gd fmla="*/ 275924 w 551848" name="connsiteX8"/>
                <a:gd fmla="*/ 0 h 10757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07571" w="551848">
                  <a:moveTo>
                    <a:pt x="275924" y="0"/>
                  </a:moveTo>
                  <a:cubicBezTo>
                    <a:pt x="364300" y="0"/>
                    <a:pt x="444310" y="11514"/>
                    <a:pt x="502226" y="30130"/>
                  </a:cubicBezTo>
                  <a:lnTo>
                    <a:pt x="551848" y="53787"/>
                  </a:lnTo>
                  <a:lnTo>
                    <a:pt x="502226" y="77443"/>
                  </a:lnTo>
                  <a:cubicBezTo>
                    <a:pt x="444310" y="96059"/>
                    <a:pt x="364300" y="107573"/>
                    <a:pt x="275924" y="107573"/>
                  </a:cubicBezTo>
                  <a:cubicBezTo>
                    <a:pt x="187548" y="107573"/>
                    <a:pt x="107538" y="96059"/>
                    <a:pt x="49622" y="77443"/>
                  </a:cubicBezTo>
                  <a:lnTo>
                    <a:pt x="0" y="53787"/>
                  </a:lnTo>
                  <a:lnTo>
                    <a:pt x="49622" y="30130"/>
                  </a:lnTo>
                  <a:cubicBezTo>
                    <a:pt x="107538" y="11514"/>
                    <a:pt x="187548" y="0"/>
                    <a:pt x="275924" y="0"/>
                  </a:cubicBezTo>
                  <a:close/>
                </a:path>
              </a:pathLst>
            </a:cu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8" name="椭圆 127"/>
            <p:cNvSpPr/>
            <p:nvPr/>
          </p:nvSpPr>
          <p:spPr>
            <a:xfrm>
              <a:off x="10072534" y="1423004"/>
              <a:ext cx="216068" cy="216068"/>
            </a:xfrm>
            <a:prstGeom prst="ellipse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30" name="椭圆 129"/>
          <p:cNvSpPr/>
          <p:nvPr/>
        </p:nvSpPr>
        <p:spPr>
          <a:xfrm>
            <a:off x="9593943" y="1978025"/>
            <a:ext cx="206313" cy="206313"/>
          </a:xfrm>
          <a:prstGeom prst="ellipse">
            <a:avLst/>
          </a:prstGeom>
          <a:solidFill>
            <a:schemeClr val="accent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1" name="任意多边形 130"/>
          <p:cNvSpPr/>
          <p:nvPr/>
        </p:nvSpPr>
        <p:spPr>
          <a:xfrm>
            <a:off x="-597450" y="2542419"/>
            <a:ext cx="2319267" cy="4325072"/>
          </a:xfrm>
          <a:custGeom>
            <a:gdLst>
              <a:gd fmla="*/ 493904 w 2319267" name="connsiteX0"/>
              <a:gd fmla="*/ 12 h 4325072" name="connsiteY0"/>
              <a:gd fmla="*/ 540301 w 2319267" name="connsiteX1"/>
              <a:gd fmla="*/ 29331 h 4325072" name="connsiteY1"/>
              <a:gd fmla="*/ 1302301 w 2319267" name="connsiteX2"/>
              <a:gd fmla="*/ 2124831 h 4325072" name="connsiteY2"/>
              <a:gd fmla="*/ 1740451 w 2319267" name="connsiteX3"/>
              <a:gd fmla="*/ 1972431 h 4325072" name="connsiteY3"/>
              <a:gd fmla="*/ 2300742 w 2319267" name="connsiteX4"/>
              <a:gd fmla="*/ 4235409 h 4325072" name="connsiteY4"/>
              <a:gd fmla="*/ 2319267 w 2319267" name="connsiteX5"/>
              <a:gd fmla="*/ 4325072 h 4325072" name="connsiteY5"/>
              <a:gd fmla="*/ 0 w 2319267" name="connsiteX6"/>
              <a:gd fmla="*/ 4325072 h 4325072" name="connsiteY6"/>
              <a:gd fmla="*/ 29393 w 2319267" name="connsiteX7"/>
              <a:gd fmla="*/ 4082749 h 4325072" name="connsiteY7"/>
              <a:gd fmla="*/ 387901 w 2319267" name="connsiteX8"/>
              <a:gd fmla="*/ 1153281 h 4325072" name="connsiteY8"/>
              <a:gd fmla="*/ 493904 w 2319267" name="connsiteX9"/>
              <a:gd fmla="*/ 12 h 4325072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4325072" w="2319267">
                <a:moveTo>
                  <a:pt x="493904" y="12"/>
                </a:moveTo>
                <a:cubicBezTo>
                  <a:pt x="506071" y="-385"/>
                  <a:pt x="521251" y="9091"/>
                  <a:pt x="540301" y="29331"/>
                </a:cubicBezTo>
                <a:cubicBezTo>
                  <a:pt x="692701" y="191256"/>
                  <a:pt x="1102276" y="1800981"/>
                  <a:pt x="1302301" y="2124831"/>
                </a:cubicBezTo>
                <a:cubicBezTo>
                  <a:pt x="1502326" y="2448681"/>
                  <a:pt x="1559476" y="1550156"/>
                  <a:pt x="1740451" y="1972431"/>
                </a:cubicBezTo>
                <a:cubicBezTo>
                  <a:pt x="1898804" y="2341922"/>
                  <a:pt x="2097266" y="3254709"/>
                  <a:pt x="2300742" y="4235409"/>
                </a:cubicBezTo>
                <a:lnTo>
                  <a:pt x="2319267" y="4325072"/>
                </a:lnTo>
                <a:lnTo>
                  <a:pt x="0" y="4325072"/>
                </a:lnTo>
                <a:lnTo>
                  <a:pt x="29393" y="4082749"/>
                </a:lnTo>
                <a:cubicBezTo>
                  <a:pt x="170166" y="2922426"/>
                  <a:pt x="304557" y="1817253"/>
                  <a:pt x="387901" y="1153281"/>
                </a:cubicBezTo>
                <a:cubicBezTo>
                  <a:pt x="471245" y="489309"/>
                  <a:pt x="408737" y="2790"/>
                  <a:pt x="493904" y="12"/>
                </a:cubicBezTo>
                <a:close/>
              </a:path>
            </a:pathLst>
          </a:cu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4" name="文本框 73"/>
          <p:cNvSpPr txBox="1"/>
          <p:nvPr/>
        </p:nvSpPr>
        <p:spPr>
          <a:xfrm>
            <a:off x="3935806" y="2274838"/>
            <a:ext cx="6461752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7200">
                <a:solidFill>
                  <a:schemeClr val="bg2">
                    <a:lumMod val="10000"/>
                  </a:schemeClr>
                </a:solidFill>
              </a:rPr>
              <a:t>请在此输入章节标题</a:t>
            </a:r>
          </a:p>
        </p:txBody>
      </p:sp>
    </p:spTree>
    <p:custDataLst>
      <p:tags r:id="rId3"/>
    </p:custDataLst>
    <p:extLst>
      <p:ext uri="{BB962C8B-B14F-4D97-AF65-F5344CB8AC3E}">
        <p14:creationId val="3202956093"/>
      </p:ext>
    </p:extLst>
  </p:cSld>
  <p:clrMapOvr>
    <a:masterClrMapping/>
  </p:clrMapOvr>
  <p:transition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2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13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6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1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2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3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1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2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3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250" fill="hold" id="36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250" fill="hold" id="37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6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49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52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58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8"/>
      <p:bldP grpId="0" spid="94"/>
      <p:bldP grpId="0" spid="101"/>
      <p:bldP grpId="0" spid="79"/>
      <p:bldP grpId="0" spid="75"/>
      <p:bldP grpId="0" spid="107"/>
      <p:bldP grpId="0" spid="109"/>
      <p:bldP grpId="0" spid="110"/>
      <p:bldP grpId="0" spid="111"/>
      <p:bldP grpId="0" spid="112"/>
      <p:bldP grpId="0" spid="130"/>
      <p:bldP grpId="0" spid="131"/>
      <p:bldP grpId="0" spid="74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 rot="21090184">
            <a:off x="906493" y="595660"/>
            <a:ext cx="1481255" cy="1204138"/>
            <a:chOff x="9115733" y="982639"/>
            <a:chExt cx="1481255" cy="1204138"/>
          </a:xfrm>
        </p:grpSpPr>
        <p:sp>
          <p:nvSpPr>
            <p:cNvPr id="6" name="椭圆 5"/>
            <p:cNvSpPr/>
            <p:nvPr/>
          </p:nvSpPr>
          <p:spPr>
            <a:xfrm>
              <a:off x="9289218" y="982639"/>
              <a:ext cx="1204138" cy="120413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弧形 6"/>
            <p:cNvSpPr/>
            <p:nvPr/>
          </p:nvSpPr>
          <p:spPr>
            <a:xfrm rot="7569760">
              <a:off x="9576564" y="904932"/>
              <a:ext cx="559594" cy="1481255"/>
            </a:xfrm>
            <a:prstGeom prst="arc">
              <a:avLst>
                <a:gd fmla="val 15208084" name="adj1"/>
                <a:gd fmla="val 6317532" name="adj2"/>
              </a:avLst>
            </a:prstGeom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椭圆 7"/>
            <p:cNvSpPr/>
            <p:nvPr/>
          </p:nvSpPr>
          <p:spPr>
            <a:xfrm>
              <a:off x="9626814" y="1780092"/>
              <a:ext cx="279073" cy="2790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9979966" y="571147"/>
            <a:ext cx="885900" cy="1256085"/>
            <a:chOff x="9737618" y="1053505"/>
            <a:chExt cx="885900" cy="1256085"/>
          </a:xfrm>
        </p:grpSpPr>
        <p:sp>
          <p:nvSpPr>
            <p:cNvPr id="15" name="泪滴形 120"/>
            <p:cNvSpPr/>
            <p:nvPr/>
          </p:nvSpPr>
          <p:spPr>
            <a:xfrm flipH="1" rot="11849243">
              <a:off x="10329423" y="1984307"/>
              <a:ext cx="294095" cy="287745"/>
            </a:xfrm>
            <a:custGeom>
              <a:gdLst>
                <a:gd fmla="*/ 0 w 294095" name="connsiteX0"/>
                <a:gd fmla="*/ 161335 h 287745" name="connsiteY0"/>
                <a:gd fmla="*/ 126410 w 294095" name="connsiteX1"/>
                <a:gd fmla="*/ 34925 h 287745" name="connsiteY1"/>
                <a:gd fmla="*/ 294095 w 294095" name="connsiteX2"/>
                <a:gd fmla="*/ 0 h 287745" name="connsiteY2"/>
                <a:gd fmla="*/ 252820 w 294095" name="connsiteX3"/>
                <a:gd fmla="*/ 161335 h 287745" name="connsiteY3"/>
                <a:gd fmla="*/ 126410 w 294095" name="connsiteX4"/>
                <a:gd fmla="*/ 287745 h 287745" name="connsiteY4"/>
                <a:gd fmla="*/ 0 w 294095" name="connsiteX5"/>
                <a:gd fmla="*/ 161335 h 287745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87745" w="294095">
                  <a:moveTo>
                    <a:pt x="0" y="161335"/>
                  </a:moveTo>
                  <a:cubicBezTo>
                    <a:pt x="0" y="91521"/>
                    <a:pt x="56596" y="34925"/>
                    <a:pt x="126410" y="34925"/>
                  </a:cubicBezTo>
                  <a:lnTo>
                    <a:pt x="294095" y="0"/>
                  </a:lnTo>
                  <a:cubicBezTo>
                    <a:pt x="294095" y="42137"/>
                    <a:pt x="252820" y="119198"/>
                    <a:pt x="252820" y="161335"/>
                  </a:cubicBezTo>
                  <a:cubicBezTo>
                    <a:pt x="252820" y="231149"/>
                    <a:pt x="196224" y="287745"/>
                    <a:pt x="126410" y="287745"/>
                  </a:cubicBezTo>
                  <a:cubicBezTo>
                    <a:pt x="56596" y="287745"/>
                    <a:pt x="0" y="231149"/>
                    <a:pt x="0" y="161335"/>
                  </a:cubicBezTo>
                  <a:close/>
                </a:path>
              </a:pathLst>
            </a:cu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泪滴形 120"/>
            <p:cNvSpPr/>
            <p:nvPr/>
          </p:nvSpPr>
          <p:spPr>
            <a:xfrm rot="9750757">
              <a:off x="9737618" y="1984307"/>
              <a:ext cx="294095" cy="287745"/>
            </a:xfrm>
            <a:custGeom>
              <a:gdLst>
                <a:gd fmla="*/ 0 w 294095" name="connsiteX0"/>
                <a:gd fmla="*/ 161335 h 287745" name="connsiteY0"/>
                <a:gd fmla="*/ 126410 w 294095" name="connsiteX1"/>
                <a:gd fmla="*/ 34925 h 287745" name="connsiteY1"/>
                <a:gd fmla="*/ 294095 w 294095" name="connsiteX2"/>
                <a:gd fmla="*/ 0 h 287745" name="connsiteY2"/>
                <a:gd fmla="*/ 252820 w 294095" name="connsiteX3"/>
                <a:gd fmla="*/ 161335 h 287745" name="connsiteY3"/>
                <a:gd fmla="*/ 126410 w 294095" name="connsiteX4"/>
                <a:gd fmla="*/ 287745 h 287745" name="connsiteY4"/>
                <a:gd fmla="*/ 0 w 294095" name="connsiteX5"/>
                <a:gd fmla="*/ 161335 h 287745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87745" w="294095">
                  <a:moveTo>
                    <a:pt x="0" y="161335"/>
                  </a:moveTo>
                  <a:cubicBezTo>
                    <a:pt x="0" y="91521"/>
                    <a:pt x="56596" y="34925"/>
                    <a:pt x="126410" y="34925"/>
                  </a:cubicBezTo>
                  <a:lnTo>
                    <a:pt x="294095" y="0"/>
                  </a:lnTo>
                  <a:cubicBezTo>
                    <a:pt x="294095" y="42137"/>
                    <a:pt x="252820" y="119198"/>
                    <a:pt x="252820" y="161335"/>
                  </a:cubicBezTo>
                  <a:cubicBezTo>
                    <a:pt x="252820" y="231149"/>
                    <a:pt x="196224" y="287745"/>
                    <a:pt x="126410" y="287745"/>
                  </a:cubicBezTo>
                  <a:cubicBezTo>
                    <a:pt x="56596" y="287745"/>
                    <a:pt x="0" y="231149"/>
                    <a:pt x="0" y="161335"/>
                  </a:cubicBezTo>
                  <a:close/>
                </a:path>
              </a:pathLst>
            </a:cu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任意多边形 16"/>
            <p:cNvSpPr/>
            <p:nvPr/>
          </p:nvSpPr>
          <p:spPr>
            <a:xfrm>
              <a:off x="9838955" y="1091426"/>
              <a:ext cx="683226" cy="1092912"/>
            </a:xfrm>
            <a:custGeom>
              <a:gdLst>
                <a:gd fmla="*/ 341613 w 683226" name="connsiteX0"/>
                <a:gd fmla="*/ 0 h 1092912" name="connsiteY0"/>
                <a:gd fmla="*/ 683226 w 683226" name="connsiteX1"/>
                <a:gd fmla="*/ 651981 h 1092912" name="connsiteY1"/>
                <a:gd fmla="*/ 624884 w 683226" name="connsiteX2"/>
                <a:gd fmla="*/ 1016510 h 1092912" name="connsiteY2"/>
                <a:gd fmla="*/ 591855 w 683226" name="connsiteX3"/>
                <a:gd fmla="*/ 1092912 h 1092912" name="connsiteY3"/>
                <a:gd fmla="*/ 91371 w 683226" name="connsiteX4"/>
                <a:gd fmla="*/ 1092912 h 1092912" name="connsiteY4"/>
                <a:gd fmla="*/ 58342 w 683226" name="connsiteX5"/>
                <a:gd fmla="*/ 1016510 h 1092912" name="connsiteY5"/>
                <a:gd fmla="*/ 0 w 683226" name="connsiteX6"/>
                <a:gd fmla="*/ 651981 h 1092912" name="connsiteY6"/>
                <a:gd fmla="*/ 341613 w 683226" name="connsiteX7"/>
                <a:gd fmla="*/ 0 h 1092912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092912" w="683226">
                  <a:moveTo>
                    <a:pt x="341613" y="0"/>
                  </a:moveTo>
                  <a:cubicBezTo>
                    <a:pt x="530281" y="0"/>
                    <a:pt x="683226" y="291902"/>
                    <a:pt x="683226" y="651981"/>
                  </a:cubicBezTo>
                  <a:cubicBezTo>
                    <a:pt x="683226" y="787011"/>
                    <a:pt x="661718" y="912453"/>
                    <a:pt x="624884" y="1016510"/>
                  </a:cubicBezTo>
                  <a:lnTo>
                    <a:pt x="591855" y="1092912"/>
                  </a:lnTo>
                  <a:lnTo>
                    <a:pt x="91371" y="1092912"/>
                  </a:lnTo>
                  <a:lnTo>
                    <a:pt x="58342" y="1016510"/>
                  </a:lnTo>
                  <a:cubicBezTo>
                    <a:pt x="21508" y="912453"/>
                    <a:pt x="0" y="787011"/>
                    <a:pt x="0" y="651981"/>
                  </a:cubicBezTo>
                  <a:cubicBezTo>
                    <a:pt x="0" y="291902"/>
                    <a:pt x="152945" y="0"/>
                    <a:pt x="341613" y="0"/>
                  </a:cubicBezTo>
                  <a:close/>
                </a:path>
              </a:pathLst>
            </a:custGeom>
            <a:solidFill>
              <a:schemeClr val="bg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任意多边形 17"/>
            <p:cNvSpPr/>
            <p:nvPr/>
          </p:nvSpPr>
          <p:spPr>
            <a:xfrm>
              <a:off x="9884666" y="1053505"/>
              <a:ext cx="591805" cy="505639"/>
            </a:xfrm>
            <a:custGeom>
              <a:gdLst>
                <a:gd fmla="*/ 295902 w 591805" name="connsiteX0"/>
                <a:gd fmla="*/ 0 h 505639" name="connsiteY0"/>
                <a:gd fmla="*/ 579173 w 591805" name="connsiteX1"/>
                <a:gd fmla="*/ 287452 h 505639" name="connsiteY1"/>
                <a:gd fmla="*/ 591805 w 591805" name="connsiteX2"/>
                <a:gd fmla="*/ 331868 h 505639" name="connsiteY2"/>
                <a:gd fmla="*/ 579173 w 591805" name="connsiteX3"/>
                <a:gd fmla="*/ 355124 h 505639" name="connsiteY3"/>
                <a:gd fmla="*/ 295902 w 591805" name="connsiteX4"/>
                <a:gd fmla="*/ 505639 h 505639" name="connsiteY4"/>
                <a:gd fmla="*/ 12631 w 591805" name="connsiteX5"/>
                <a:gd fmla="*/ 355124 h 505639" name="connsiteY5"/>
                <a:gd fmla="*/ 0 w 591805" name="connsiteX6"/>
                <a:gd fmla="*/ 331868 h 505639" name="connsiteY6"/>
                <a:gd fmla="*/ 12631 w 591805" name="connsiteX7"/>
                <a:gd fmla="*/ 287452 h 505639" name="connsiteY7"/>
                <a:gd fmla="*/ 295902 w 591805" name="connsiteX8"/>
                <a:gd fmla="*/ 0 h 505639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505639" w="591805">
                  <a:moveTo>
                    <a:pt x="295902" y="0"/>
                  </a:moveTo>
                  <a:cubicBezTo>
                    <a:pt x="413820" y="0"/>
                    <a:pt x="517783" y="114024"/>
                    <a:pt x="579173" y="287452"/>
                  </a:cubicBezTo>
                  <a:lnTo>
                    <a:pt x="591805" y="331868"/>
                  </a:lnTo>
                  <a:lnTo>
                    <a:pt x="579173" y="355124"/>
                  </a:lnTo>
                  <a:cubicBezTo>
                    <a:pt x="517783" y="445934"/>
                    <a:pt x="413820" y="505639"/>
                    <a:pt x="295902" y="505639"/>
                  </a:cubicBezTo>
                  <a:cubicBezTo>
                    <a:pt x="177985" y="505639"/>
                    <a:pt x="74021" y="445934"/>
                    <a:pt x="12631" y="355124"/>
                  </a:cubicBezTo>
                  <a:lnTo>
                    <a:pt x="0" y="331868"/>
                  </a:lnTo>
                  <a:lnTo>
                    <a:pt x="12631" y="287452"/>
                  </a:lnTo>
                  <a:cubicBezTo>
                    <a:pt x="74021" y="114024"/>
                    <a:pt x="177985" y="0"/>
                    <a:pt x="295902" y="0"/>
                  </a:cubicBezTo>
                  <a:close/>
                </a:path>
              </a:pathLst>
            </a:custGeom>
            <a:solidFill>
              <a:srgbClr val="C0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任意多边形 18"/>
            <p:cNvSpPr/>
            <p:nvPr/>
          </p:nvSpPr>
          <p:spPr>
            <a:xfrm rot="16200000">
              <a:off x="10019670" y="2098039"/>
              <a:ext cx="321797" cy="101306"/>
            </a:xfrm>
            <a:custGeom>
              <a:gdLst>
                <a:gd fmla="*/ 275924 w 551848" name="connsiteX0"/>
                <a:gd fmla="*/ 0 h 107573" name="connsiteY0"/>
                <a:gd fmla="*/ 502226 w 551848" name="connsiteX1"/>
                <a:gd fmla="*/ 30130 h 107573" name="connsiteY1"/>
                <a:gd fmla="*/ 551848 w 551848" name="connsiteX2"/>
                <a:gd fmla="*/ 53787 h 107573" name="connsiteY2"/>
                <a:gd fmla="*/ 502226 w 551848" name="connsiteX3"/>
                <a:gd fmla="*/ 77443 h 107573" name="connsiteY3"/>
                <a:gd fmla="*/ 275924 w 551848" name="connsiteX4"/>
                <a:gd fmla="*/ 107573 h 107573" name="connsiteY4"/>
                <a:gd fmla="*/ 49622 w 551848" name="connsiteX5"/>
                <a:gd fmla="*/ 77443 h 107573" name="connsiteY5"/>
                <a:gd fmla="*/ 0 w 551848" name="connsiteX6"/>
                <a:gd fmla="*/ 53787 h 107573" name="connsiteY6"/>
                <a:gd fmla="*/ 49622 w 551848" name="connsiteX7"/>
                <a:gd fmla="*/ 30130 h 107573" name="connsiteY7"/>
                <a:gd fmla="*/ 275924 w 551848" name="connsiteX8"/>
                <a:gd fmla="*/ 0 h 10757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07571" w="551848">
                  <a:moveTo>
                    <a:pt x="275924" y="0"/>
                  </a:moveTo>
                  <a:cubicBezTo>
                    <a:pt x="364300" y="0"/>
                    <a:pt x="444310" y="11514"/>
                    <a:pt x="502226" y="30130"/>
                  </a:cubicBezTo>
                  <a:lnTo>
                    <a:pt x="551848" y="53787"/>
                  </a:lnTo>
                  <a:lnTo>
                    <a:pt x="502226" y="77443"/>
                  </a:lnTo>
                  <a:cubicBezTo>
                    <a:pt x="444310" y="96059"/>
                    <a:pt x="364300" y="107573"/>
                    <a:pt x="275924" y="107573"/>
                  </a:cubicBezTo>
                  <a:cubicBezTo>
                    <a:pt x="187548" y="107573"/>
                    <a:pt x="107538" y="96059"/>
                    <a:pt x="49622" y="77443"/>
                  </a:cubicBezTo>
                  <a:lnTo>
                    <a:pt x="0" y="53787"/>
                  </a:lnTo>
                  <a:lnTo>
                    <a:pt x="49622" y="30130"/>
                  </a:lnTo>
                  <a:cubicBezTo>
                    <a:pt x="107538" y="11514"/>
                    <a:pt x="187548" y="0"/>
                    <a:pt x="275924" y="0"/>
                  </a:cubicBezTo>
                  <a:close/>
                </a:path>
              </a:pathLst>
            </a:cu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椭圆 19"/>
            <p:cNvSpPr/>
            <p:nvPr/>
          </p:nvSpPr>
          <p:spPr>
            <a:xfrm>
              <a:off x="10072534" y="1423004"/>
              <a:ext cx="216068" cy="216068"/>
            </a:xfrm>
            <a:prstGeom prst="ellipse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1" name="六边形 5"/>
          <p:cNvSpPr/>
          <p:nvPr/>
        </p:nvSpPr>
        <p:spPr>
          <a:xfrm>
            <a:off x="2612405" y="3943754"/>
            <a:ext cx="6967192" cy="6006200"/>
          </a:xfrm>
          <a:prstGeom prst="hexagon">
            <a:avLst/>
          </a:prstGeom>
          <a:noFill/>
          <a:ln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六边形 4"/>
          <p:cNvSpPr/>
          <p:nvPr/>
        </p:nvSpPr>
        <p:spPr>
          <a:xfrm>
            <a:off x="3209131" y="4353675"/>
            <a:ext cx="5773740" cy="4977362"/>
          </a:xfrm>
          <a:prstGeom prst="hexagon">
            <a:avLst/>
          </a:prstGeom>
          <a:solidFill>
            <a:schemeClr val="accent1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六边形 3"/>
          <p:cNvSpPr/>
          <p:nvPr/>
        </p:nvSpPr>
        <p:spPr>
          <a:xfrm>
            <a:off x="3893504" y="4976033"/>
            <a:ext cx="4404992" cy="3797407"/>
          </a:xfrm>
          <a:prstGeom prst="hexagon">
            <a:avLst/>
          </a:prstGeom>
          <a:solidFill>
            <a:schemeClr val="accent6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六边形 2"/>
          <p:cNvSpPr/>
          <p:nvPr/>
        </p:nvSpPr>
        <p:spPr>
          <a:xfrm>
            <a:off x="4519292" y="5462964"/>
            <a:ext cx="3153417" cy="2718463"/>
          </a:xfrm>
          <a:prstGeom prst="hexagon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六边形 1"/>
          <p:cNvSpPr/>
          <p:nvPr/>
        </p:nvSpPr>
        <p:spPr>
          <a:xfrm>
            <a:off x="5189446" y="6018291"/>
            <a:ext cx="1813108" cy="1563024"/>
          </a:xfrm>
          <a:prstGeom prst="hexagon">
            <a:avLst/>
          </a:prstGeom>
          <a:solidFill>
            <a:schemeClr val="accent6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8" name="直接连接符 27"/>
          <p:cNvCxnSpPr/>
          <p:nvPr/>
        </p:nvCxnSpPr>
        <p:spPr>
          <a:xfrm flipH="1" flipV="1">
            <a:off x="2843873" y="4796212"/>
            <a:ext cx="2702844" cy="1797681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V="1">
            <a:off x="7597140" y="3690042"/>
            <a:ext cx="701356" cy="874339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flipH="1" flipV="1">
            <a:off x="3918321" y="3662343"/>
            <a:ext cx="1405806" cy="1976613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 flipV="1">
            <a:off x="6057900" y="3005992"/>
            <a:ext cx="1588" cy="2107028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文本框 63"/>
          <p:cNvSpPr txBox="1"/>
          <p:nvPr/>
        </p:nvSpPr>
        <p:spPr>
          <a:xfrm>
            <a:off x="697132" y="3756369"/>
            <a:ext cx="2196355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请插入文字，请插入文字。请插入文字。请插入文字，请插去文字。</a:t>
            </a:r>
          </a:p>
        </p:txBody>
      </p:sp>
      <p:sp>
        <p:nvSpPr>
          <p:cNvPr id="66" name="文本框 65"/>
          <p:cNvSpPr txBox="1"/>
          <p:nvPr/>
        </p:nvSpPr>
        <p:spPr>
          <a:xfrm>
            <a:off x="2217925" y="1705113"/>
            <a:ext cx="2196355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请插入文字，请插入文字。请插入文字。请插入文字，请插去文字。</a:t>
            </a:r>
          </a:p>
        </p:txBody>
      </p:sp>
      <p:sp>
        <p:nvSpPr>
          <p:cNvPr id="67" name="文本框 66"/>
          <p:cNvSpPr txBox="1"/>
          <p:nvPr/>
        </p:nvSpPr>
        <p:spPr>
          <a:xfrm>
            <a:off x="5506359" y="1293143"/>
            <a:ext cx="2196355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请插入文字，请插入文字。请插入文字。请插入文字，请插去文字。</a:t>
            </a:r>
          </a:p>
        </p:txBody>
      </p:sp>
      <p:sp>
        <p:nvSpPr>
          <p:cNvPr id="68" name="文本框 67"/>
          <p:cNvSpPr txBox="1"/>
          <p:nvPr/>
        </p:nvSpPr>
        <p:spPr>
          <a:xfrm>
            <a:off x="8436485" y="2049113"/>
            <a:ext cx="2196355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请插入文字，请插入文字。请插入文字。请插入文字，请插去文字。</a:t>
            </a:r>
          </a:p>
        </p:txBody>
      </p:sp>
    </p:spTree>
    <p:custDataLst>
      <p:tags r:id="rId3"/>
    </p:custDataLst>
    <p:extLst>
      <p:ext uri="{BB962C8B-B14F-4D97-AF65-F5344CB8AC3E}">
        <p14:creationId val="1875806765"/>
      </p:ext>
    </p:extLst>
  </p:cSld>
  <p:clrMapOvr>
    <a:masterClrMapping/>
  </p:clrMapOvr>
  <p:transition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4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4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6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9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2" presetSubtype="2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22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2" presetSubtype="8">
                                  <p:stCondLst>
                                    <p:cond delay="1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  <p:cond delay="0" evt="onBegin">
                          <p:tn val="25"/>
                        </p:cond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8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3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  <p:cond delay="0" evt="onBegin">
                          <p:tn val="33"/>
                        </p:cond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6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38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1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  <p:cond delay="0" evt="onBegin">
                          <p:tn val="41"/>
                        </p:cond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46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2" presetSubtype="8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9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1"/>
      <p:bldP grpId="0" spid="30"/>
      <p:bldP grpId="0" spid="29"/>
      <p:bldP grpId="0" spid="27"/>
      <p:bldP grpId="0" spid="26"/>
      <p:bldP grpId="0" spid="64"/>
      <p:bldP grpId="0" spid="66"/>
      <p:bldP grpId="0" spid="67"/>
      <p:bldP grpId="0" spid="68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9979966" y="571147"/>
            <a:ext cx="885900" cy="1256085"/>
            <a:chOff x="9737618" y="1053505"/>
            <a:chExt cx="885900" cy="1256085"/>
          </a:xfrm>
        </p:grpSpPr>
        <p:sp>
          <p:nvSpPr>
            <p:cNvPr id="5" name="泪滴形 120"/>
            <p:cNvSpPr/>
            <p:nvPr/>
          </p:nvSpPr>
          <p:spPr>
            <a:xfrm flipH="1" rot="11849243">
              <a:off x="10329423" y="1984307"/>
              <a:ext cx="294095" cy="287745"/>
            </a:xfrm>
            <a:custGeom>
              <a:gdLst>
                <a:gd fmla="*/ 0 w 294095" name="connsiteX0"/>
                <a:gd fmla="*/ 161335 h 287745" name="connsiteY0"/>
                <a:gd fmla="*/ 126410 w 294095" name="connsiteX1"/>
                <a:gd fmla="*/ 34925 h 287745" name="connsiteY1"/>
                <a:gd fmla="*/ 294095 w 294095" name="connsiteX2"/>
                <a:gd fmla="*/ 0 h 287745" name="connsiteY2"/>
                <a:gd fmla="*/ 252820 w 294095" name="connsiteX3"/>
                <a:gd fmla="*/ 161335 h 287745" name="connsiteY3"/>
                <a:gd fmla="*/ 126410 w 294095" name="connsiteX4"/>
                <a:gd fmla="*/ 287745 h 287745" name="connsiteY4"/>
                <a:gd fmla="*/ 0 w 294095" name="connsiteX5"/>
                <a:gd fmla="*/ 161335 h 287745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87745" w="294095">
                  <a:moveTo>
                    <a:pt x="0" y="161335"/>
                  </a:moveTo>
                  <a:cubicBezTo>
                    <a:pt x="0" y="91521"/>
                    <a:pt x="56596" y="34925"/>
                    <a:pt x="126410" y="34925"/>
                  </a:cubicBezTo>
                  <a:lnTo>
                    <a:pt x="294095" y="0"/>
                  </a:lnTo>
                  <a:cubicBezTo>
                    <a:pt x="294095" y="42137"/>
                    <a:pt x="252820" y="119198"/>
                    <a:pt x="252820" y="161335"/>
                  </a:cubicBezTo>
                  <a:cubicBezTo>
                    <a:pt x="252820" y="231149"/>
                    <a:pt x="196224" y="287745"/>
                    <a:pt x="126410" y="287745"/>
                  </a:cubicBezTo>
                  <a:cubicBezTo>
                    <a:pt x="56596" y="287745"/>
                    <a:pt x="0" y="231149"/>
                    <a:pt x="0" y="161335"/>
                  </a:cubicBezTo>
                  <a:close/>
                </a:path>
              </a:pathLst>
            </a:cu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泪滴形 120"/>
            <p:cNvSpPr/>
            <p:nvPr/>
          </p:nvSpPr>
          <p:spPr>
            <a:xfrm rot="9750757">
              <a:off x="9737618" y="1984307"/>
              <a:ext cx="294095" cy="287745"/>
            </a:xfrm>
            <a:custGeom>
              <a:gdLst>
                <a:gd fmla="*/ 0 w 294095" name="connsiteX0"/>
                <a:gd fmla="*/ 161335 h 287745" name="connsiteY0"/>
                <a:gd fmla="*/ 126410 w 294095" name="connsiteX1"/>
                <a:gd fmla="*/ 34925 h 287745" name="connsiteY1"/>
                <a:gd fmla="*/ 294095 w 294095" name="connsiteX2"/>
                <a:gd fmla="*/ 0 h 287745" name="connsiteY2"/>
                <a:gd fmla="*/ 252820 w 294095" name="connsiteX3"/>
                <a:gd fmla="*/ 161335 h 287745" name="connsiteY3"/>
                <a:gd fmla="*/ 126410 w 294095" name="connsiteX4"/>
                <a:gd fmla="*/ 287745 h 287745" name="connsiteY4"/>
                <a:gd fmla="*/ 0 w 294095" name="connsiteX5"/>
                <a:gd fmla="*/ 161335 h 287745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87745" w="294095">
                  <a:moveTo>
                    <a:pt x="0" y="161335"/>
                  </a:moveTo>
                  <a:cubicBezTo>
                    <a:pt x="0" y="91521"/>
                    <a:pt x="56596" y="34925"/>
                    <a:pt x="126410" y="34925"/>
                  </a:cubicBezTo>
                  <a:lnTo>
                    <a:pt x="294095" y="0"/>
                  </a:lnTo>
                  <a:cubicBezTo>
                    <a:pt x="294095" y="42137"/>
                    <a:pt x="252820" y="119198"/>
                    <a:pt x="252820" y="161335"/>
                  </a:cubicBezTo>
                  <a:cubicBezTo>
                    <a:pt x="252820" y="231149"/>
                    <a:pt x="196224" y="287745"/>
                    <a:pt x="126410" y="287745"/>
                  </a:cubicBezTo>
                  <a:cubicBezTo>
                    <a:pt x="56596" y="287745"/>
                    <a:pt x="0" y="231149"/>
                    <a:pt x="0" y="161335"/>
                  </a:cubicBezTo>
                  <a:close/>
                </a:path>
              </a:pathLst>
            </a:cu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任意多边形 6"/>
            <p:cNvSpPr/>
            <p:nvPr/>
          </p:nvSpPr>
          <p:spPr>
            <a:xfrm>
              <a:off x="9838955" y="1091426"/>
              <a:ext cx="683226" cy="1092912"/>
            </a:xfrm>
            <a:custGeom>
              <a:gdLst>
                <a:gd fmla="*/ 341613 w 683226" name="connsiteX0"/>
                <a:gd fmla="*/ 0 h 1092912" name="connsiteY0"/>
                <a:gd fmla="*/ 683226 w 683226" name="connsiteX1"/>
                <a:gd fmla="*/ 651981 h 1092912" name="connsiteY1"/>
                <a:gd fmla="*/ 624884 w 683226" name="connsiteX2"/>
                <a:gd fmla="*/ 1016510 h 1092912" name="connsiteY2"/>
                <a:gd fmla="*/ 591855 w 683226" name="connsiteX3"/>
                <a:gd fmla="*/ 1092912 h 1092912" name="connsiteY3"/>
                <a:gd fmla="*/ 91371 w 683226" name="connsiteX4"/>
                <a:gd fmla="*/ 1092912 h 1092912" name="connsiteY4"/>
                <a:gd fmla="*/ 58342 w 683226" name="connsiteX5"/>
                <a:gd fmla="*/ 1016510 h 1092912" name="connsiteY5"/>
                <a:gd fmla="*/ 0 w 683226" name="connsiteX6"/>
                <a:gd fmla="*/ 651981 h 1092912" name="connsiteY6"/>
                <a:gd fmla="*/ 341613 w 683226" name="connsiteX7"/>
                <a:gd fmla="*/ 0 h 1092912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092912" w="683226">
                  <a:moveTo>
                    <a:pt x="341613" y="0"/>
                  </a:moveTo>
                  <a:cubicBezTo>
                    <a:pt x="530281" y="0"/>
                    <a:pt x="683226" y="291902"/>
                    <a:pt x="683226" y="651981"/>
                  </a:cubicBezTo>
                  <a:cubicBezTo>
                    <a:pt x="683226" y="787011"/>
                    <a:pt x="661718" y="912453"/>
                    <a:pt x="624884" y="1016510"/>
                  </a:cubicBezTo>
                  <a:lnTo>
                    <a:pt x="591855" y="1092912"/>
                  </a:lnTo>
                  <a:lnTo>
                    <a:pt x="91371" y="1092912"/>
                  </a:lnTo>
                  <a:lnTo>
                    <a:pt x="58342" y="1016510"/>
                  </a:lnTo>
                  <a:cubicBezTo>
                    <a:pt x="21508" y="912453"/>
                    <a:pt x="0" y="787011"/>
                    <a:pt x="0" y="651981"/>
                  </a:cubicBezTo>
                  <a:cubicBezTo>
                    <a:pt x="0" y="291902"/>
                    <a:pt x="152945" y="0"/>
                    <a:pt x="341613" y="0"/>
                  </a:cubicBezTo>
                  <a:close/>
                </a:path>
              </a:pathLst>
            </a:custGeom>
            <a:solidFill>
              <a:schemeClr val="bg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任意多边形 7"/>
            <p:cNvSpPr/>
            <p:nvPr/>
          </p:nvSpPr>
          <p:spPr>
            <a:xfrm>
              <a:off x="9884666" y="1053505"/>
              <a:ext cx="591805" cy="505639"/>
            </a:xfrm>
            <a:custGeom>
              <a:gdLst>
                <a:gd fmla="*/ 295902 w 591805" name="connsiteX0"/>
                <a:gd fmla="*/ 0 h 505639" name="connsiteY0"/>
                <a:gd fmla="*/ 579173 w 591805" name="connsiteX1"/>
                <a:gd fmla="*/ 287452 h 505639" name="connsiteY1"/>
                <a:gd fmla="*/ 591805 w 591805" name="connsiteX2"/>
                <a:gd fmla="*/ 331868 h 505639" name="connsiteY2"/>
                <a:gd fmla="*/ 579173 w 591805" name="connsiteX3"/>
                <a:gd fmla="*/ 355124 h 505639" name="connsiteY3"/>
                <a:gd fmla="*/ 295902 w 591805" name="connsiteX4"/>
                <a:gd fmla="*/ 505639 h 505639" name="connsiteY4"/>
                <a:gd fmla="*/ 12631 w 591805" name="connsiteX5"/>
                <a:gd fmla="*/ 355124 h 505639" name="connsiteY5"/>
                <a:gd fmla="*/ 0 w 591805" name="connsiteX6"/>
                <a:gd fmla="*/ 331868 h 505639" name="connsiteY6"/>
                <a:gd fmla="*/ 12631 w 591805" name="connsiteX7"/>
                <a:gd fmla="*/ 287452 h 505639" name="connsiteY7"/>
                <a:gd fmla="*/ 295902 w 591805" name="connsiteX8"/>
                <a:gd fmla="*/ 0 h 505639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505639" w="591805">
                  <a:moveTo>
                    <a:pt x="295902" y="0"/>
                  </a:moveTo>
                  <a:cubicBezTo>
                    <a:pt x="413820" y="0"/>
                    <a:pt x="517783" y="114024"/>
                    <a:pt x="579173" y="287452"/>
                  </a:cubicBezTo>
                  <a:lnTo>
                    <a:pt x="591805" y="331868"/>
                  </a:lnTo>
                  <a:lnTo>
                    <a:pt x="579173" y="355124"/>
                  </a:lnTo>
                  <a:cubicBezTo>
                    <a:pt x="517783" y="445934"/>
                    <a:pt x="413820" y="505639"/>
                    <a:pt x="295902" y="505639"/>
                  </a:cubicBezTo>
                  <a:cubicBezTo>
                    <a:pt x="177985" y="505639"/>
                    <a:pt x="74021" y="445934"/>
                    <a:pt x="12631" y="355124"/>
                  </a:cubicBezTo>
                  <a:lnTo>
                    <a:pt x="0" y="331868"/>
                  </a:lnTo>
                  <a:lnTo>
                    <a:pt x="12631" y="287452"/>
                  </a:lnTo>
                  <a:cubicBezTo>
                    <a:pt x="74021" y="114024"/>
                    <a:pt x="177985" y="0"/>
                    <a:pt x="295902" y="0"/>
                  </a:cubicBezTo>
                  <a:close/>
                </a:path>
              </a:pathLst>
            </a:custGeom>
            <a:solidFill>
              <a:srgbClr val="C0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任意多边形 8"/>
            <p:cNvSpPr/>
            <p:nvPr/>
          </p:nvSpPr>
          <p:spPr>
            <a:xfrm rot="16200000">
              <a:off x="10019670" y="2098039"/>
              <a:ext cx="321797" cy="101306"/>
            </a:xfrm>
            <a:custGeom>
              <a:gdLst>
                <a:gd fmla="*/ 275924 w 551848" name="connsiteX0"/>
                <a:gd fmla="*/ 0 h 107573" name="connsiteY0"/>
                <a:gd fmla="*/ 502226 w 551848" name="connsiteX1"/>
                <a:gd fmla="*/ 30130 h 107573" name="connsiteY1"/>
                <a:gd fmla="*/ 551848 w 551848" name="connsiteX2"/>
                <a:gd fmla="*/ 53787 h 107573" name="connsiteY2"/>
                <a:gd fmla="*/ 502226 w 551848" name="connsiteX3"/>
                <a:gd fmla="*/ 77443 h 107573" name="connsiteY3"/>
                <a:gd fmla="*/ 275924 w 551848" name="connsiteX4"/>
                <a:gd fmla="*/ 107573 h 107573" name="connsiteY4"/>
                <a:gd fmla="*/ 49622 w 551848" name="connsiteX5"/>
                <a:gd fmla="*/ 77443 h 107573" name="connsiteY5"/>
                <a:gd fmla="*/ 0 w 551848" name="connsiteX6"/>
                <a:gd fmla="*/ 53787 h 107573" name="connsiteY6"/>
                <a:gd fmla="*/ 49622 w 551848" name="connsiteX7"/>
                <a:gd fmla="*/ 30130 h 107573" name="connsiteY7"/>
                <a:gd fmla="*/ 275924 w 551848" name="connsiteX8"/>
                <a:gd fmla="*/ 0 h 10757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07571" w="551848">
                  <a:moveTo>
                    <a:pt x="275924" y="0"/>
                  </a:moveTo>
                  <a:cubicBezTo>
                    <a:pt x="364300" y="0"/>
                    <a:pt x="444310" y="11514"/>
                    <a:pt x="502226" y="30130"/>
                  </a:cubicBezTo>
                  <a:lnTo>
                    <a:pt x="551848" y="53787"/>
                  </a:lnTo>
                  <a:lnTo>
                    <a:pt x="502226" y="77443"/>
                  </a:lnTo>
                  <a:cubicBezTo>
                    <a:pt x="444310" y="96059"/>
                    <a:pt x="364300" y="107573"/>
                    <a:pt x="275924" y="107573"/>
                  </a:cubicBezTo>
                  <a:cubicBezTo>
                    <a:pt x="187548" y="107573"/>
                    <a:pt x="107538" y="96059"/>
                    <a:pt x="49622" y="77443"/>
                  </a:cubicBezTo>
                  <a:lnTo>
                    <a:pt x="0" y="53787"/>
                  </a:lnTo>
                  <a:lnTo>
                    <a:pt x="49622" y="30130"/>
                  </a:lnTo>
                  <a:cubicBezTo>
                    <a:pt x="107538" y="11514"/>
                    <a:pt x="187548" y="0"/>
                    <a:pt x="275924" y="0"/>
                  </a:cubicBezTo>
                  <a:close/>
                </a:path>
              </a:pathLst>
            </a:cu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椭圆 9"/>
            <p:cNvSpPr/>
            <p:nvPr/>
          </p:nvSpPr>
          <p:spPr>
            <a:xfrm>
              <a:off x="10072534" y="1423004"/>
              <a:ext cx="216068" cy="216068"/>
            </a:xfrm>
            <a:prstGeom prst="ellipse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2" name="任意多边形 11"/>
          <p:cNvSpPr/>
          <p:nvPr/>
        </p:nvSpPr>
        <p:spPr>
          <a:xfrm>
            <a:off x="10170441" y="1858893"/>
            <a:ext cx="606257" cy="461424"/>
          </a:xfrm>
          <a:custGeom>
            <a:gdLst>
              <a:gd fmla="*/ 289990 w 1749524" name="connsiteX0"/>
              <a:gd fmla="*/ 0 h 1331569" name="connsiteY0"/>
              <a:gd fmla="*/ 306032 w 1749524" name="connsiteX1"/>
              <a:gd fmla="*/ 465221 h 1331569" name="connsiteY1"/>
              <a:gd fmla="*/ 1232 w 1749524" name="connsiteX2"/>
              <a:gd fmla="*/ 737937 h 1331569" name="connsiteY2"/>
              <a:gd fmla="*/ 209779 w 1749524" name="connsiteX3"/>
              <a:gd fmla="*/ 1042737 h 1331569" name="connsiteY3"/>
              <a:gd fmla="*/ 482495 w 1749524" name="connsiteX4"/>
              <a:gd fmla="*/ 930442 h 1331569" name="connsiteY4"/>
              <a:gd fmla="*/ 594790 w 1749524" name="connsiteX5"/>
              <a:gd fmla="*/ 657726 h 1331569" name="connsiteY5"/>
              <a:gd fmla="*/ 546663 w 1749524" name="connsiteX6"/>
              <a:gd fmla="*/ 1155032 h 1331569" name="connsiteY6"/>
              <a:gd fmla="*/ 851463 w 1749524" name="connsiteX7"/>
              <a:gd fmla="*/ 1331495 h 1331569" name="connsiteY7"/>
              <a:gd fmla="*/ 1140221 w 1749524" name="connsiteX8"/>
              <a:gd fmla="*/ 1171074 h 1331569" name="connsiteY8"/>
              <a:gd fmla="*/ 1027926 w 1749524" name="connsiteX9"/>
              <a:gd fmla="*/ 770021 h 1331569" name="connsiteY9"/>
              <a:gd fmla="*/ 1525232 w 1749524" name="connsiteX10"/>
              <a:gd fmla="*/ 1090863 h 1331569" name="connsiteY10"/>
              <a:gd fmla="*/ 1733779 w 1749524" name="connsiteX11"/>
              <a:gd fmla="*/ 898358 h 1331569" name="connsiteY11"/>
              <a:gd fmla="*/ 1653569 w 1749524" name="connsiteX12"/>
              <a:gd fmla="*/ 465221 h 1331569" name="connsiteY12"/>
              <a:gd fmla="*/ 1011884 w 1749524" name="connsiteX13"/>
              <a:gd fmla="*/ 192505 h 1331569" name="connsiteY1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b="b" l="l" r="r" t="t"/>
            <a:pathLst>
              <a:path h="1331569" w="1749524">
                <a:moveTo>
                  <a:pt x="289990" y="0"/>
                </a:moveTo>
                <a:cubicBezTo>
                  <a:pt x="322074" y="171116"/>
                  <a:pt x="354158" y="342232"/>
                  <a:pt x="306032" y="465221"/>
                </a:cubicBezTo>
                <a:cubicBezTo>
                  <a:pt x="257906" y="588211"/>
                  <a:pt x="17274" y="641684"/>
                  <a:pt x="1232" y="737937"/>
                </a:cubicBezTo>
                <a:cubicBezTo>
                  <a:pt x="-14810" y="834190"/>
                  <a:pt x="129569" y="1010653"/>
                  <a:pt x="209779" y="1042737"/>
                </a:cubicBezTo>
                <a:cubicBezTo>
                  <a:pt x="289989" y="1074821"/>
                  <a:pt x="418327" y="994610"/>
                  <a:pt x="482495" y="930442"/>
                </a:cubicBezTo>
                <a:cubicBezTo>
                  <a:pt x="546663" y="866274"/>
                  <a:pt x="584095" y="620294"/>
                  <a:pt x="594790" y="657726"/>
                </a:cubicBezTo>
                <a:cubicBezTo>
                  <a:pt x="605485" y="695158"/>
                  <a:pt x="503884" y="1042737"/>
                  <a:pt x="546663" y="1155032"/>
                </a:cubicBezTo>
                <a:cubicBezTo>
                  <a:pt x="589442" y="1267327"/>
                  <a:pt x="752537" y="1328821"/>
                  <a:pt x="851463" y="1331495"/>
                </a:cubicBezTo>
                <a:cubicBezTo>
                  <a:pt x="950389" y="1334169"/>
                  <a:pt x="1110810" y="1264653"/>
                  <a:pt x="1140221" y="1171074"/>
                </a:cubicBezTo>
                <a:cubicBezTo>
                  <a:pt x="1169632" y="1077495"/>
                  <a:pt x="963758" y="783389"/>
                  <a:pt x="1027926" y="770021"/>
                </a:cubicBezTo>
                <a:cubicBezTo>
                  <a:pt x="1092094" y="756653"/>
                  <a:pt x="1407590" y="1069474"/>
                  <a:pt x="1525232" y="1090863"/>
                </a:cubicBezTo>
                <a:cubicBezTo>
                  <a:pt x="1642874" y="1112252"/>
                  <a:pt x="1712390" y="1002632"/>
                  <a:pt x="1733779" y="898358"/>
                </a:cubicBezTo>
                <a:cubicBezTo>
                  <a:pt x="1755168" y="794084"/>
                  <a:pt x="1773885" y="582863"/>
                  <a:pt x="1653569" y="465221"/>
                </a:cubicBezTo>
                <a:cubicBezTo>
                  <a:pt x="1533253" y="347579"/>
                  <a:pt x="1272568" y="270042"/>
                  <a:pt x="1011884" y="192505"/>
                </a:cubicBezTo>
              </a:path>
            </a:pathLst>
          </a:cu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任意多边形 13"/>
          <p:cNvSpPr/>
          <p:nvPr/>
        </p:nvSpPr>
        <p:spPr>
          <a:xfrm>
            <a:off x="10158272" y="1858893"/>
            <a:ext cx="606257" cy="461424"/>
          </a:xfrm>
          <a:custGeom>
            <a:gdLst>
              <a:gd fmla="*/ 289990 w 1749524" name="connsiteX0"/>
              <a:gd fmla="*/ 0 h 1331569" name="connsiteY0"/>
              <a:gd fmla="*/ 306032 w 1749524" name="connsiteX1"/>
              <a:gd fmla="*/ 465221 h 1331569" name="connsiteY1"/>
              <a:gd fmla="*/ 1232 w 1749524" name="connsiteX2"/>
              <a:gd fmla="*/ 737937 h 1331569" name="connsiteY2"/>
              <a:gd fmla="*/ 209779 w 1749524" name="connsiteX3"/>
              <a:gd fmla="*/ 1042737 h 1331569" name="connsiteY3"/>
              <a:gd fmla="*/ 482495 w 1749524" name="connsiteX4"/>
              <a:gd fmla="*/ 930442 h 1331569" name="connsiteY4"/>
              <a:gd fmla="*/ 594790 w 1749524" name="connsiteX5"/>
              <a:gd fmla="*/ 657726 h 1331569" name="connsiteY5"/>
              <a:gd fmla="*/ 546663 w 1749524" name="connsiteX6"/>
              <a:gd fmla="*/ 1155032 h 1331569" name="connsiteY6"/>
              <a:gd fmla="*/ 851463 w 1749524" name="connsiteX7"/>
              <a:gd fmla="*/ 1331495 h 1331569" name="connsiteY7"/>
              <a:gd fmla="*/ 1140221 w 1749524" name="connsiteX8"/>
              <a:gd fmla="*/ 1171074 h 1331569" name="connsiteY8"/>
              <a:gd fmla="*/ 1027926 w 1749524" name="connsiteX9"/>
              <a:gd fmla="*/ 770021 h 1331569" name="connsiteY9"/>
              <a:gd fmla="*/ 1525232 w 1749524" name="connsiteX10"/>
              <a:gd fmla="*/ 1090863 h 1331569" name="connsiteY10"/>
              <a:gd fmla="*/ 1733779 w 1749524" name="connsiteX11"/>
              <a:gd fmla="*/ 898358 h 1331569" name="connsiteY11"/>
              <a:gd fmla="*/ 1653569 w 1749524" name="connsiteX12"/>
              <a:gd fmla="*/ 465221 h 1331569" name="connsiteY12"/>
              <a:gd fmla="*/ 1011884 w 1749524" name="connsiteX13"/>
              <a:gd fmla="*/ 192505 h 1331569" name="connsiteY1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b="b" l="l" r="r" t="t"/>
            <a:pathLst>
              <a:path h="1331569" w="1749524">
                <a:moveTo>
                  <a:pt x="289990" y="0"/>
                </a:moveTo>
                <a:cubicBezTo>
                  <a:pt x="322074" y="171116"/>
                  <a:pt x="354158" y="342232"/>
                  <a:pt x="306032" y="465221"/>
                </a:cubicBezTo>
                <a:cubicBezTo>
                  <a:pt x="257906" y="588211"/>
                  <a:pt x="17274" y="641684"/>
                  <a:pt x="1232" y="737937"/>
                </a:cubicBezTo>
                <a:cubicBezTo>
                  <a:pt x="-14810" y="834190"/>
                  <a:pt x="129569" y="1010653"/>
                  <a:pt x="209779" y="1042737"/>
                </a:cubicBezTo>
                <a:cubicBezTo>
                  <a:pt x="289989" y="1074821"/>
                  <a:pt x="418327" y="994610"/>
                  <a:pt x="482495" y="930442"/>
                </a:cubicBezTo>
                <a:cubicBezTo>
                  <a:pt x="546663" y="866274"/>
                  <a:pt x="584095" y="620294"/>
                  <a:pt x="594790" y="657726"/>
                </a:cubicBezTo>
                <a:cubicBezTo>
                  <a:pt x="605485" y="695158"/>
                  <a:pt x="503884" y="1042737"/>
                  <a:pt x="546663" y="1155032"/>
                </a:cubicBezTo>
                <a:cubicBezTo>
                  <a:pt x="589442" y="1267327"/>
                  <a:pt x="752537" y="1328821"/>
                  <a:pt x="851463" y="1331495"/>
                </a:cubicBezTo>
                <a:cubicBezTo>
                  <a:pt x="950389" y="1334169"/>
                  <a:pt x="1110810" y="1264653"/>
                  <a:pt x="1140221" y="1171074"/>
                </a:cubicBezTo>
                <a:cubicBezTo>
                  <a:pt x="1169632" y="1077495"/>
                  <a:pt x="963758" y="783389"/>
                  <a:pt x="1027926" y="770021"/>
                </a:cubicBezTo>
                <a:cubicBezTo>
                  <a:pt x="1092094" y="756653"/>
                  <a:pt x="1407590" y="1069474"/>
                  <a:pt x="1525232" y="1090863"/>
                </a:cubicBezTo>
                <a:cubicBezTo>
                  <a:pt x="1642874" y="1112252"/>
                  <a:pt x="1712390" y="1002632"/>
                  <a:pt x="1733779" y="898358"/>
                </a:cubicBezTo>
                <a:cubicBezTo>
                  <a:pt x="1755168" y="794084"/>
                  <a:pt x="1773885" y="582863"/>
                  <a:pt x="1653569" y="465221"/>
                </a:cubicBezTo>
                <a:cubicBezTo>
                  <a:pt x="1533253" y="347579"/>
                  <a:pt x="1272568" y="270042"/>
                  <a:pt x="1011884" y="192505"/>
                </a:cubicBezTo>
              </a:path>
            </a:pathLst>
          </a:cu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任意多边形 14"/>
          <p:cNvSpPr/>
          <p:nvPr/>
        </p:nvSpPr>
        <p:spPr>
          <a:xfrm>
            <a:off x="10158271" y="1858892"/>
            <a:ext cx="606257" cy="461424"/>
          </a:xfrm>
          <a:custGeom>
            <a:gdLst>
              <a:gd fmla="*/ 289990 w 1749524" name="connsiteX0"/>
              <a:gd fmla="*/ 0 h 1331569" name="connsiteY0"/>
              <a:gd fmla="*/ 306032 w 1749524" name="connsiteX1"/>
              <a:gd fmla="*/ 465221 h 1331569" name="connsiteY1"/>
              <a:gd fmla="*/ 1232 w 1749524" name="connsiteX2"/>
              <a:gd fmla="*/ 737937 h 1331569" name="connsiteY2"/>
              <a:gd fmla="*/ 209779 w 1749524" name="connsiteX3"/>
              <a:gd fmla="*/ 1042737 h 1331569" name="connsiteY3"/>
              <a:gd fmla="*/ 482495 w 1749524" name="connsiteX4"/>
              <a:gd fmla="*/ 930442 h 1331569" name="connsiteY4"/>
              <a:gd fmla="*/ 594790 w 1749524" name="connsiteX5"/>
              <a:gd fmla="*/ 657726 h 1331569" name="connsiteY5"/>
              <a:gd fmla="*/ 546663 w 1749524" name="connsiteX6"/>
              <a:gd fmla="*/ 1155032 h 1331569" name="connsiteY6"/>
              <a:gd fmla="*/ 851463 w 1749524" name="connsiteX7"/>
              <a:gd fmla="*/ 1331495 h 1331569" name="connsiteY7"/>
              <a:gd fmla="*/ 1140221 w 1749524" name="connsiteX8"/>
              <a:gd fmla="*/ 1171074 h 1331569" name="connsiteY8"/>
              <a:gd fmla="*/ 1027926 w 1749524" name="connsiteX9"/>
              <a:gd fmla="*/ 770021 h 1331569" name="connsiteY9"/>
              <a:gd fmla="*/ 1525232 w 1749524" name="connsiteX10"/>
              <a:gd fmla="*/ 1090863 h 1331569" name="connsiteY10"/>
              <a:gd fmla="*/ 1733779 w 1749524" name="connsiteX11"/>
              <a:gd fmla="*/ 898358 h 1331569" name="connsiteY11"/>
              <a:gd fmla="*/ 1653569 w 1749524" name="connsiteX12"/>
              <a:gd fmla="*/ 465221 h 1331569" name="connsiteY12"/>
              <a:gd fmla="*/ 1011884 w 1749524" name="connsiteX13"/>
              <a:gd fmla="*/ 192505 h 1331569" name="connsiteY1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b="b" l="l" r="r" t="t"/>
            <a:pathLst>
              <a:path h="1331569" w="1749524">
                <a:moveTo>
                  <a:pt x="289990" y="0"/>
                </a:moveTo>
                <a:cubicBezTo>
                  <a:pt x="322074" y="171116"/>
                  <a:pt x="354158" y="342232"/>
                  <a:pt x="306032" y="465221"/>
                </a:cubicBezTo>
                <a:cubicBezTo>
                  <a:pt x="257906" y="588211"/>
                  <a:pt x="17274" y="641684"/>
                  <a:pt x="1232" y="737937"/>
                </a:cubicBezTo>
                <a:cubicBezTo>
                  <a:pt x="-14810" y="834190"/>
                  <a:pt x="129569" y="1010653"/>
                  <a:pt x="209779" y="1042737"/>
                </a:cubicBezTo>
                <a:cubicBezTo>
                  <a:pt x="289989" y="1074821"/>
                  <a:pt x="418327" y="994610"/>
                  <a:pt x="482495" y="930442"/>
                </a:cubicBezTo>
                <a:cubicBezTo>
                  <a:pt x="546663" y="866274"/>
                  <a:pt x="584095" y="620294"/>
                  <a:pt x="594790" y="657726"/>
                </a:cubicBezTo>
                <a:cubicBezTo>
                  <a:pt x="605485" y="695158"/>
                  <a:pt x="503884" y="1042737"/>
                  <a:pt x="546663" y="1155032"/>
                </a:cubicBezTo>
                <a:cubicBezTo>
                  <a:pt x="589442" y="1267327"/>
                  <a:pt x="752537" y="1328821"/>
                  <a:pt x="851463" y="1331495"/>
                </a:cubicBezTo>
                <a:cubicBezTo>
                  <a:pt x="950389" y="1334169"/>
                  <a:pt x="1110810" y="1264653"/>
                  <a:pt x="1140221" y="1171074"/>
                </a:cubicBezTo>
                <a:cubicBezTo>
                  <a:pt x="1169632" y="1077495"/>
                  <a:pt x="963758" y="783389"/>
                  <a:pt x="1027926" y="770021"/>
                </a:cubicBezTo>
                <a:cubicBezTo>
                  <a:pt x="1092094" y="756653"/>
                  <a:pt x="1407590" y="1069474"/>
                  <a:pt x="1525232" y="1090863"/>
                </a:cubicBezTo>
                <a:cubicBezTo>
                  <a:pt x="1642874" y="1112252"/>
                  <a:pt x="1712390" y="1002632"/>
                  <a:pt x="1733779" y="898358"/>
                </a:cubicBezTo>
                <a:cubicBezTo>
                  <a:pt x="1755168" y="794084"/>
                  <a:pt x="1773885" y="582863"/>
                  <a:pt x="1653569" y="465221"/>
                </a:cubicBezTo>
                <a:cubicBezTo>
                  <a:pt x="1533253" y="347579"/>
                  <a:pt x="1272568" y="270042"/>
                  <a:pt x="1011884" y="192505"/>
                </a:cubicBezTo>
              </a:path>
            </a:pathLst>
          </a:cu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6" name="组合 15"/>
          <p:cNvGrpSpPr/>
          <p:nvPr/>
        </p:nvGrpSpPr>
        <p:grpSpPr>
          <a:xfrm rot="21090184">
            <a:off x="906493" y="595660"/>
            <a:ext cx="1481255" cy="1204138"/>
            <a:chOff x="9115733" y="982639"/>
            <a:chExt cx="1481255" cy="1204138"/>
          </a:xfrm>
        </p:grpSpPr>
        <p:sp>
          <p:nvSpPr>
            <p:cNvPr id="17" name="椭圆 16"/>
            <p:cNvSpPr/>
            <p:nvPr/>
          </p:nvSpPr>
          <p:spPr>
            <a:xfrm>
              <a:off x="9289218" y="982639"/>
              <a:ext cx="1204138" cy="120413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弧形 17"/>
            <p:cNvSpPr/>
            <p:nvPr/>
          </p:nvSpPr>
          <p:spPr>
            <a:xfrm rot="7569760">
              <a:off x="9576564" y="904932"/>
              <a:ext cx="559594" cy="1481255"/>
            </a:xfrm>
            <a:prstGeom prst="arc">
              <a:avLst>
                <a:gd fmla="val 15208084" name="adj1"/>
                <a:gd fmla="val 6317532" name="adj2"/>
              </a:avLst>
            </a:prstGeom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椭圆 18"/>
            <p:cNvSpPr/>
            <p:nvPr/>
          </p:nvSpPr>
          <p:spPr>
            <a:xfrm>
              <a:off x="9626814" y="1780092"/>
              <a:ext cx="279073" cy="2790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0" name="十字星 19"/>
          <p:cNvSpPr/>
          <p:nvPr/>
        </p:nvSpPr>
        <p:spPr>
          <a:xfrm>
            <a:off x="4008438" y="-1002890"/>
            <a:ext cx="619432" cy="619432"/>
          </a:xfrm>
          <a:prstGeom prst="star4">
            <a:avLst/>
          </a:pr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十字星 20"/>
          <p:cNvSpPr/>
          <p:nvPr/>
        </p:nvSpPr>
        <p:spPr>
          <a:xfrm>
            <a:off x="2022769" y="-1769806"/>
            <a:ext cx="838418" cy="766916"/>
          </a:xfrm>
          <a:prstGeom prst="star4">
            <a:avLst/>
          </a:pr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十字星 21"/>
          <p:cNvSpPr/>
          <p:nvPr/>
        </p:nvSpPr>
        <p:spPr>
          <a:xfrm>
            <a:off x="5279922" y="-2536723"/>
            <a:ext cx="779565" cy="1297858"/>
          </a:xfrm>
          <a:prstGeom prst="star4">
            <a:avLst/>
          </a:pr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clo"/>
          <p:cNvSpPr/>
          <p:nvPr/>
        </p:nvSpPr>
        <p:spPr>
          <a:xfrm>
            <a:off x="6506690" y="-4914901"/>
            <a:ext cx="2256310" cy="952499"/>
          </a:xfrm>
          <a:custGeom>
            <a:gdLst>
              <a:gd fmla="*/ 1105456 w 1388132" name="connsiteX0"/>
              <a:gd fmla="*/ 736 h 377791" name="connsiteY0"/>
              <a:gd fmla="*/ 1156164 w 1388132" name="connsiteX1"/>
              <a:gd fmla="*/ 12494 h 377791" name="connsiteY1"/>
              <a:gd fmla="*/ 1251846 w 1388132" name="connsiteX2"/>
              <a:gd fmla="*/ 123691 h 377791" name="connsiteY2"/>
              <a:gd fmla="*/ 1252367 w 1388132" name="connsiteX3"/>
              <a:gd fmla="*/ 123889 h 377791" name="connsiteY3"/>
              <a:gd fmla="*/ 1292826 w 1388132" name="connsiteX4"/>
              <a:gd fmla="*/ 139292 h 377791" name="connsiteY4"/>
              <a:gd fmla="*/ 1374641 w 1388132" name="connsiteX5"/>
              <a:gd fmla="*/ 231610 h 377791" name="connsiteY5"/>
              <a:gd fmla="*/ 1369145 w 1388132" name="connsiteX6"/>
              <a:gd fmla="*/ 348632 h 377791" name="connsiteY6"/>
              <a:gd fmla="*/ 1388132 w 1388132" name="connsiteX7"/>
              <a:gd fmla="*/ 377791 h 377791" name="connsiteY7"/>
              <a:gd fmla="*/ 0 w 1388132" name="connsiteX8"/>
              <a:gd fmla="*/ 377791 h 377791" name="connsiteY8"/>
              <a:gd fmla="*/ 10014 w 1388132" name="connsiteX9"/>
              <a:gd fmla="*/ 364993 h 377791" name="connsiteY9"/>
              <a:gd fmla="*/ 97125 w 1388132" name="connsiteX10"/>
              <a:gd fmla="*/ 326944 h 377791" name="connsiteY10"/>
              <a:gd fmla="*/ 98365 w 1388132" name="connsiteX11"/>
              <a:gd fmla="*/ 323826 h 377791" name="connsiteY11"/>
              <a:gd fmla="*/ 156110 w 1388132" name="connsiteX12"/>
              <a:gd fmla="*/ 153982 h 377791" name="connsiteY12"/>
              <a:gd fmla="*/ 437023 w 1388132" name="connsiteX13"/>
              <a:gd fmla="*/ 115179 h 377791" name="connsiteY13"/>
              <a:gd fmla="*/ 437077 w 1388132" name="connsiteX14"/>
              <a:gd fmla="*/ 115107 h 377791" name="connsiteY14"/>
              <a:gd fmla="*/ 461797 w 1388132" name="connsiteX15"/>
              <a:gd fmla="*/ 82214 h 377791" name="connsiteY15"/>
              <a:gd fmla="*/ 720249 w 1388132" name="connsiteX16"/>
              <a:gd fmla="*/ 74897 h 377791" name="connsiteY16"/>
              <a:gd fmla="*/ 721258 w 1388132" name="connsiteX17"/>
              <a:gd fmla="*/ 73799 h 377791" name="connsiteY17"/>
              <a:gd fmla="*/ 765627 w 1388132" name="connsiteX18"/>
              <a:gd fmla="*/ 25532 h 377791" name="connsiteY18"/>
              <a:gd fmla="*/ 830610 w 1388132" name="connsiteX19"/>
              <a:gd fmla="*/ 1343 h 377791" name="connsiteY19"/>
              <a:gd fmla="*/ 939921 w 1388132" name="connsiteX20"/>
              <a:gd fmla="*/ 27749 h 377791" name="connsiteY20"/>
              <a:gd fmla="*/ 965877 w 1388132" name="connsiteX21"/>
              <a:gd fmla="*/ 51769 h 377791" name="connsiteY21"/>
              <a:gd fmla="*/ 967481 w 1388132" name="connsiteX22"/>
              <a:gd fmla="*/ 53254 h 377791" name="connsiteY22"/>
              <a:gd fmla="*/ 1105456 w 1388132" name="connsiteX23"/>
              <a:gd fmla="*/ 736 h 377791" name="connsiteY2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b="b" l="l" r="r" t="t"/>
            <a:pathLst>
              <a:path h="377791" w="1388132">
                <a:moveTo>
                  <a:pt x="1105456" y="736"/>
                </a:moveTo>
                <a:cubicBezTo>
                  <a:pt x="1122608" y="2078"/>
                  <a:pt x="1139726" y="5951"/>
                  <a:pt x="1156164" y="12494"/>
                </a:cubicBezTo>
                <a:cubicBezTo>
                  <a:pt x="1206267" y="32430"/>
                  <a:pt x="1242194" y="74169"/>
                  <a:pt x="1251846" y="123691"/>
                </a:cubicBezTo>
                <a:lnTo>
                  <a:pt x="1252367" y="123889"/>
                </a:lnTo>
                <a:lnTo>
                  <a:pt x="1292826" y="139292"/>
                </a:lnTo>
                <a:cubicBezTo>
                  <a:pt x="1331107" y="159324"/>
                  <a:pt x="1360565" y="192011"/>
                  <a:pt x="1374641" y="231610"/>
                </a:cubicBezTo>
                <a:cubicBezTo>
                  <a:pt x="1388281" y="269935"/>
                  <a:pt x="1386338" y="311559"/>
                  <a:pt x="1369145" y="348632"/>
                </a:cubicBezTo>
                <a:lnTo>
                  <a:pt x="1388132" y="377791"/>
                </a:lnTo>
                <a:lnTo>
                  <a:pt x="0" y="377791"/>
                </a:lnTo>
                <a:lnTo>
                  <a:pt x="10014" y="364993"/>
                </a:lnTo>
                <a:cubicBezTo>
                  <a:pt x="32946" y="344069"/>
                  <a:pt x="63310" y="330175"/>
                  <a:pt x="97125" y="326944"/>
                </a:cubicBezTo>
                <a:cubicBezTo>
                  <a:pt x="97527" y="325897"/>
                  <a:pt x="97963" y="324873"/>
                  <a:pt x="98365" y="323826"/>
                </a:cubicBezTo>
                <a:cubicBezTo>
                  <a:pt x="89283" y="262083"/>
                  <a:pt x="110464" y="199817"/>
                  <a:pt x="156110" y="153982"/>
                </a:cubicBezTo>
                <a:cubicBezTo>
                  <a:pt x="228232" y="81588"/>
                  <a:pt x="345162" y="65452"/>
                  <a:pt x="437023" y="115179"/>
                </a:cubicBezTo>
                <a:lnTo>
                  <a:pt x="437077" y="115107"/>
                </a:lnTo>
                <a:lnTo>
                  <a:pt x="461797" y="82214"/>
                </a:lnTo>
                <a:cubicBezTo>
                  <a:pt x="527696" y="13960"/>
                  <a:pt x="645706" y="6992"/>
                  <a:pt x="720249" y="74897"/>
                </a:cubicBezTo>
                <a:lnTo>
                  <a:pt x="721258" y="73799"/>
                </a:lnTo>
                <a:lnTo>
                  <a:pt x="765627" y="25532"/>
                </a:lnTo>
                <a:cubicBezTo>
                  <a:pt x="784579" y="12898"/>
                  <a:pt x="806799" y="4461"/>
                  <a:pt x="830610" y="1343"/>
                </a:cubicBezTo>
                <a:cubicBezTo>
                  <a:pt x="869922" y="-3812"/>
                  <a:pt x="909196" y="6062"/>
                  <a:pt x="939921" y="27749"/>
                </a:cubicBezTo>
                <a:lnTo>
                  <a:pt x="965877" y="51769"/>
                </a:lnTo>
                <a:lnTo>
                  <a:pt x="967481" y="53254"/>
                </a:lnTo>
                <a:cubicBezTo>
                  <a:pt x="1002218" y="15464"/>
                  <a:pt x="1053997" y="-3290"/>
                  <a:pt x="1105456" y="736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9" name="组合 28"/>
          <p:cNvGrpSpPr/>
          <p:nvPr/>
        </p:nvGrpSpPr>
        <p:grpSpPr>
          <a:xfrm>
            <a:off x="2694127" y="-4167429"/>
            <a:ext cx="1314311" cy="886586"/>
            <a:chOff x="4320967" y="-2371409"/>
            <a:chExt cx="1314311" cy="886586"/>
          </a:xfrm>
        </p:grpSpPr>
        <p:sp>
          <p:nvSpPr>
            <p:cNvPr id="25" name="椭圆 24"/>
            <p:cNvSpPr/>
            <p:nvPr/>
          </p:nvSpPr>
          <p:spPr>
            <a:xfrm>
              <a:off x="4583000" y="-2371409"/>
              <a:ext cx="886586" cy="88658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弧形 26"/>
            <p:cNvSpPr/>
            <p:nvPr/>
          </p:nvSpPr>
          <p:spPr>
            <a:xfrm rot="6746334">
              <a:off x="4792766" y="-2570582"/>
              <a:ext cx="341333" cy="1284932"/>
            </a:xfrm>
            <a:prstGeom prst="arc">
              <a:avLst>
                <a:gd fmla="val 15443691" name="adj1"/>
                <a:gd fmla="val 6663276" name="adj2"/>
              </a:avLst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弧形 27"/>
            <p:cNvSpPr/>
            <p:nvPr/>
          </p:nvSpPr>
          <p:spPr>
            <a:xfrm rot="3803797">
              <a:off x="4822145" y="-2567591"/>
              <a:ext cx="341333" cy="1284932"/>
            </a:xfrm>
            <a:prstGeom prst="arc">
              <a:avLst>
                <a:gd fmla="val 15307661" name="adj1"/>
                <a:gd fmla="val 6585640" name="adj2"/>
              </a:avLst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1117174" y="1772361"/>
            <a:ext cx="9957653" cy="657048"/>
            <a:chOff x="966359" y="3341678"/>
            <a:chExt cx="9957653" cy="657048"/>
          </a:xfr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4">
                  <a:lumMod val="20000"/>
                  <a:lumOff val="80000"/>
                  <a:alpha val="90000"/>
                </a:schemeClr>
              </a:gs>
            </a:gsLst>
            <a:lin ang="8100000" scaled="1"/>
          </a:gradFill>
        </p:grpSpPr>
        <p:sp>
          <p:nvSpPr>
            <p:cNvPr id="30" name="圆角矩形 29"/>
            <p:cNvSpPr/>
            <p:nvPr/>
          </p:nvSpPr>
          <p:spPr>
            <a:xfrm rot="9000000">
              <a:off x="966359" y="3341678"/>
              <a:ext cx="2718859" cy="641684"/>
            </a:xfrm>
            <a:prstGeom prst="roundRect">
              <a:avLst>
                <a:gd fmla="val 50000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圆角矩形 30"/>
            <p:cNvSpPr/>
            <p:nvPr/>
          </p:nvSpPr>
          <p:spPr>
            <a:xfrm rot="1800000">
              <a:off x="2768610" y="3341679"/>
              <a:ext cx="2718859" cy="641684"/>
            </a:xfrm>
            <a:prstGeom prst="roundRect">
              <a:avLst>
                <a:gd fmla="val 50000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圆角矩形 31"/>
            <p:cNvSpPr/>
            <p:nvPr/>
          </p:nvSpPr>
          <p:spPr>
            <a:xfrm rot="9000000">
              <a:off x="4588920" y="3341678"/>
              <a:ext cx="2718859" cy="641684"/>
            </a:xfrm>
            <a:prstGeom prst="roundRect">
              <a:avLst>
                <a:gd fmla="val 50000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圆角矩形 32"/>
            <p:cNvSpPr/>
            <p:nvPr/>
          </p:nvSpPr>
          <p:spPr>
            <a:xfrm rot="1800000">
              <a:off x="6391171" y="3341679"/>
              <a:ext cx="2718859" cy="641684"/>
            </a:xfrm>
            <a:prstGeom prst="roundRect">
              <a:avLst>
                <a:gd fmla="val 50000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圆角矩形 33"/>
            <p:cNvSpPr/>
            <p:nvPr/>
          </p:nvSpPr>
          <p:spPr>
            <a:xfrm rot="9000000">
              <a:off x="8205153" y="3357042"/>
              <a:ext cx="2718859" cy="641684"/>
            </a:xfrm>
            <a:prstGeom prst="roundRect">
              <a:avLst>
                <a:gd fmla="val 50000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6" name="等腰三角形 35"/>
          <p:cNvSpPr/>
          <p:nvPr/>
        </p:nvSpPr>
        <p:spPr>
          <a:xfrm>
            <a:off x="3012002" y="1313022"/>
            <a:ext cx="737256" cy="635566"/>
          </a:xfrm>
          <a:prstGeom prst="triangle">
            <a:avLst/>
          </a:prstGeom>
          <a:solidFill>
            <a:schemeClr val="accent6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等腰三角形 36"/>
          <p:cNvSpPr/>
          <p:nvPr/>
        </p:nvSpPr>
        <p:spPr>
          <a:xfrm rot="10800000">
            <a:off x="8447196" y="2313044"/>
            <a:ext cx="737256" cy="635566"/>
          </a:xfrm>
          <a:prstGeom prst="triangle">
            <a:avLst/>
          </a:prstGeom>
          <a:solidFill>
            <a:schemeClr val="accent6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等腰三角形 37"/>
          <p:cNvSpPr/>
          <p:nvPr/>
        </p:nvSpPr>
        <p:spPr>
          <a:xfrm>
            <a:off x="6628498" y="1310538"/>
            <a:ext cx="737256" cy="635566"/>
          </a:xfrm>
          <a:prstGeom prst="triangle">
            <a:avLst/>
          </a:prstGeom>
          <a:solidFill>
            <a:schemeClr val="accent6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9" name="等腰三角形 38"/>
          <p:cNvSpPr/>
          <p:nvPr/>
        </p:nvSpPr>
        <p:spPr>
          <a:xfrm rot="10800000">
            <a:off x="4817001" y="2293994"/>
            <a:ext cx="737256" cy="635566"/>
          </a:xfrm>
          <a:prstGeom prst="triangle">
            <a:avLst/>
          </a:prstGeom>
          <a:solidFill>
            <a:schemeClr val="accent6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42" name="直接箭头连接符 41"/>
          <p:cNvCxnSpPr/>
          <p:nvPr/>
        </p:nvCxnSpPr>
        <p:spPr>
          <a:xfrm flipH="1">
            <a:off x="3379304" y="1971461"/>
            <a:ext cx="0" cy="108000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 flipH="1">
            <a:off x="5181600" y="2983631"/>
            <a:ext cx="0" cy="108000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 flipH="1">
            <a:off x="6991350" y="1958761"/>
            <a:ext cx="0" cy="108000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 flipH="1">
            <a:off x="8812893" y="2983631"/>
            <a:ext cx="0" cy="1080000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/>
          <p:cNvSpPr txBox="1"/>
          <p:nvPr/>
        </p:nvSpPr>
        <p:spPr>
          <a:xfrm>
            <a:off x="1607585" y="3047177"/>
            <a:ext cx="2196355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请插入文字，请插入文字。请插入文字。请插入文字，请插入文字。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3902809" y="4064540"/>
            <a:ext cx="2196355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请插入文字，请插入文字。请插入文字。请插入文字，请插入文字。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6160499" y="3051461"/>
            <a:ext cx="2196355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请插入文字，请插入文字。请插入文字。请插入文字，请插入文字。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8589404" y="4069981"/>
            <a:ext cx="2196355" cy="16154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请插入文字，请插入文字。请插入文字。请插入文字，请插入文字。</a:t>
            </a:r>
          </a:p>
        </p:txBody>
      </p:sp>
    </p:spTree>
    <p:custDataLst>
      <p:tags r:id="rId3"/>
    </p:custDataLst>
    <p:extLst>
      <p:ext uri="{BB962C8B-B14F-4D97-AF65-F5344CB8AC3E}">
        <p14:creationId val="1506984853"/>
      </p:ext>
    </p:extLst>
  </p:cSld>
  <p:clrMapOvr>
    <a:masterClrMapping/>
  </p:clrMapOvr>
  <p:transition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fill="hold" grpId="1" id="8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06 3.7037E-07 L 0.00013 0.0338" pathEditMode="relative" ptsTypes="AA" rAng="0">
                                      <p:cBhvr>
                                        <p:cTn dur="2000" fill="hold" id="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9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2" id="10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11"/>
                                        <p:tgtEl>
                                          <p:spTgt spid="1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3" id="12" nodeType="withEffect" presetClass="exit" presetID="10" presetSubtype="0">
                                  <p:stCondLst>
                                    <p:cond delay="7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250" id="1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fill="hold" grpId="1" id="18" nodeType="withEffect" presetClass="path" presetID="42" presetSubtype="0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2.91667E-06 3.7037E-07 L 0.00013 0.0338" pathEditMode="relative" ptsTypes="AA" rAng="0">
                                      <p:cBhvr>
                                        <p:cTn dur="2000" fill="hold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9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2" id="20" nodeType="withEffect" presetClass="emph" presetID="6" presetSubtype="0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dur="2000" fill="hold" id="21"/>
                                        <p:tgtEl>
                                          <p:spTgt spid="14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3" id="22" nodeType="withEffect" presetClass="exit" presetID="10" presetSubtype="0">
                                  <p:stCondLst>
                                    <p:cond delay="27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250" id="2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fill="hold" grpId="1" id="28" nodeType="withEffect" presetClass="path" presetID="42" presetSubtype="0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-2.91667E-06 3.7037E-07 L 0.00013 0.0338" pathEditMode="relative" ptsTypes="AA" rAng="0">
                                      <p:cBhvr>
                                        <p:cTn dur="2000" fill="hold" id="2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9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2" id="30" nodeType="withEffect" presetClass="emph" presetID="6" presetSubtype="0">
                                  <p:stCondLst>
                                    <p:cond delay="4000"/>
                                  </p:stCondLst>
                                  <p:childTnLst>
                                    <p:animScale>
                                      <p:cBhvr>
                                        <p:cTn dur="2000" fill="hold" id="31"/>
                                        <p:tgtEl>
                                          <p:spTgt spid="1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3" id="32" nodeType="withEffect" presetClass="exit" presetID="10" presetSubtype="0">
                                  <p:stCondLst>
                                    <p:cond delay="47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250" id="3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50000" decel="50000" fill="hold" id="35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06 2.96296E-06 L 3.95833E-06 0.99097" pathEditMode="relative" ptsTypes="AA" rAng="0">
                                      <p:cBhvr>
                                        <p:cTn dur="3000" fill="hold" id="3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537"/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grpId="0" id="37" nodeType="withEffect" presetClass="path" presetID="42" presetSubtype="0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3.95833E-06 2.96296E-06 L 3.95833E-06 0.99097" pathEditMode="relative" ptsTypes="AA" rAng="0">
                                      <p:cBhvr>
                                        <p:cTn dur="3000" fill="hold" id="3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537"/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grpId="0" id="39" nodeType="withEffect" presetClass="path" presetID="42" presetSubtype="0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3.95833E-06 2.96296E-06 L 3.95833E-06 0.99097" pathEditMode="relative" ptsTypes="AA" rAng="0">
                                      <p:cBhvr>
                                        <p:cTn dur="3000" fill="hold" id="4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537"/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grpId="0" id="41" nodeType="withEffect" presetClass="path" presetID="42" presetSubtype="0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3.95833E-06 2.96296E-06 L 3.95833E-06 0.99097" pathEditMode="relative" ptsTypes="AA" rAng="0">
                                      <p:cBhvr>
                                        <p:cTn dur="3000" fill="hold" id="4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537"/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grpId="0" id="43" nodeType="withEffect" presetClass="path" presetID="42" presetSubtype="0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1.875E-06 0.00555 L -1.875E-06 1.27338" pathEditMode="relative" ptsTypes="AA" rAng="0">
                                      <p:cBhvr>
                                        <p:cTn dur="3000" fill="hold" id="4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3403"/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45" nodeType="withEffect" presetClass="path" presetID="42" presetSubtype="0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2.08333E-07 -4.44444E-06 L 2.08333E-07 0.68033" pathEditMode="relative" ptsTypes="AA" rAng="0">
                                      <p:cBhvr>
                                        <p:cTn dur="2750" fill="hold" id="4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4028"/>
                                    </p:animMotion>
                                  </p:childTnLst>
                                </p:cTn>
                              </p:par>
                              <p:par>
                                <p:cTn accel="48000" decel="52000" fill="hold" id="47" nodeType="withEffect" presetClass="entr" presetID="2" presetSubtype="4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250" fill="hold" id="4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250" fill="hold" id="5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22" presetSubtype="1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6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22" presetSubtype="8">
                                  <p:stCondLst>
                                    <p:cond delay="4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9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 nodeType="clickPar">
                      <p:stCondLst>
                        <p:cond delay="indefinite"/>
                        <p:cond delay="0" evt="onBegin">
                          <p:tn val="59"/>
                        </p:cond>
                      </p:stCondLst>
                      <p:childTnLst>
                        <p:par>
                          <p:cTn fill="hold" id="6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22" presetSubtype="8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7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8" nodeType="withEffect" presetClass="entr" presetID="22" presetSubtype="1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1" nodeType="clickPar">
                      <p:stCondLst>
                        <p:cond delay="indefinite"/>
                        <p:cond delay="0" evt="onBegin">
                          <p:tn val="70"/>
                        </p:cond>
                      </p:stCondLst>
                      <p:childTnLst>
                        <p:par>
                          <p:cTn fill="hold" id="7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3" nodeType="clickEffect" presetClass="entr" presetID="22" presetSubtype="8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5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8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9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8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2" nodeType="clickPar">
                      <p:stCondLst>
                        <p:cond delay="indefinite"/>
                        <p:cond delay="0" evt="onBegin">
                          <p:tn val="81"/>
                        </p:cond>
                      </p:stCondLst>
                      <p:childTnLst>
                        <p:par>
                          <p:cTn fill="hold" id="8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4" nodeType="clickEffect" presetClass="entr" presetID="22" presetSubtype="8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6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7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92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1" spid="12"/>
      <p:bldP grpId="2" spid="12"/>
      <p:bldP grpId="3" spid="12"/>
      <p:bldP grpId="0" spid="14"/>
      <p:bldP grpId="1" spid="14"/>
      <p:bldP grpId="2" spid="14"/>
      <p:bldP grpId="3" spid="14"/>
      <p:bldP grpId="0" spid="15"/>
      <p:bldP grpId="1" spid="15"/>
      <p:bldP grpId="2" spid="15"/>
      <p:bldP grpId="3" spid="15"/>
      <p:bldP grpId="0" spid="20"/>
      <p:bldP grpId="0" spid="21"/>
      <p:bldP grpId="0" spid="22"/>
      <p:bldP grpId="0" spid="24"/>
      <p:bldP grpId="0" spid="36"/>
      <p:bldP grpId="0" spid="37"/>
      <p:bldP grpId="0" spid="38"/>
      <p:bldP grpId="0" spid="39"/>
      <p:bldP grpId="0" spid="46"/>
      <p:bldP grpId="0" spid="47"/>
      <p:bldP grpId="0" spid="48"/>
      <p:bldP grpId="0" spid="49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9979966" y="571147"/>
            <a:ext cx="885900" cy="1256085"/>
            <a:chOff x="9737618" y="1053505"/>
            <a:chExt cx="885900" cy="1256085"/>
          </a:xfrm>
        </p:grpSpPr>
        <p:sp>
          <p:nvSpPr>
            <p:cNvPr id="5" name="泪滴形 120"/>
            <p:cNvSpPr/>
            <p:nvPr/>
          </p:nvSpPr>
          <p:spPr>
            <a:xfrm flipH="1" rot="11849243">
              <a:off x="10329423" y="1984307"/>
              <a:ext cx="294095" cy="287745"/>
            </a:xfrm>
            <a:custGeom>
              <a:gdLst>
                <a:gd fmla="*/ 0 w 294095" name="connsiteX0"/>
                <a:gd fmla="*/ 161335 h 287745" name="connsiteY0"/>
                <a:gd fmla="*/ 126410 w 294095" name="connsiteX1"/>
                <a:gd fmla="*/ 34925 h 287745" name="connsiteY1"/>
                <a:gd fmla="*/ 294095 w 294095" name="connsiteX2"/>
                <a:gd fmla="*/ 0 h 287745" name="connsiteY2"/>
                <a:gd fmla="*/ 252820 w 294095" name="connsiteX3"/>
                <a:gd fmla="*/ 161335 h 287745" name="connsiteY3"/>
                <a:gd fmla="*/ 126410 w 294095" name="connsiteX4"/>
                <a:gd fmla="*/ 287745 h 287745" name="connsiteY4"/>
                <a:gd fmla="*/ 0 w 294095" name="connsiteX5"/>
                <a:gd fmla="*/ 161335 h 287745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87745" w="294095">
                  <a:moveTo>
                    <a:pt x="0" y="161335"/>
                  </a:moveTo>
                  <a:cubicBezTo>
                    <a:pt x="0" y="91521"/>
                    <a:pt x="56596" y="34925"/>
                    <a:pt x="126410" y="34925"/>
                  </a:cubicBezTo>
                  <a:lnTo>
                    <a:pt x="294095" y="0"/>
                  </a:lnTo>
                  <a:cubicBezTo>
                    <a:pt x="294095" y="42137"/>
                    <a:pt x="252820" y="119198"/>
                    <a:pt x="252820" y="161335"/>
                  </a:cubicBezTo>
                  <a:cubicBezTo>
                    <a:pt x="252820" y="231149"/>
                    <a:pt x="196224" y="287745"/>
                    <a:pt x="126410" y="287745"/>
                  </a:cubicBezTo>
                  <a:cubicBezTo>
                    <a:pt x="56596" y="287745"/>
                    <a:pt x="0" y="231149"/>
                    <a:pt x="0" y="161335"/>
                  </a:cubicBezTo>
                  <a:close/>
                </a:path>
              </a:pathLst>
            </a:cu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泪滴形 120"/>
            <p:cNvSpPr/>
            <p:nvPr/>
          </p:nvSpPr>
          <p:spPr>
            <a:xfrm rot="9750757">
              <a:off x="9737618" y="1984307"/>
              <a:ext cx="294095" cy="287745"/>
            </a:xfrm>
            <a:custGeom>
              <a:gdLst>
                <a:gd fmla="*/ 0 w 294095" name="connsiteX0"/>
                <a:gd fmla="*/ 161335 h 287745" name="connsiteY0"/>
                <a:gd fmla="*/ 126410 w 294095" name="connsiteX1"/>
                <a:gd fmla="*/ 34925 h 287745" name="connsiteY1"/>
                <a:gd fmla="*/ 294095 w 294095" name="connsiteX2"/>
                <a:gd fmla="*/ 0 h 287745" name="connsiteY2"/>
                <a:gd fmla="*/ 252820 w 294095" name="connsiteX3"/>
                <a:gd fmla="*/ 161335 h 287745" name="connsiteY3"/>
                <a:gd fmla="*/ 126410 w 294095" name="connsiteX4"/>
                <a:gd fmla="*/ 287745 h 287745" name="connsiteY4"/>
                <a:gd fmla="*/ 0 w 294095" name="connsiteX5"/>
                <a:gd fmla="*/ 161335 h 287745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87745" w="294095">
                  <a:moveTo>
                    <a:pt x="0" y="161335"/>
                  </a:moveTo>
                  <a:cubicBezTo>
                    <a:pt x="0" y="91521"/>
                    <a:pt x="56596" y="34925"/>
                    <a:pt x="126410" y="34925"/>
                  </a:cubicBezTo>
                  <a:lnTo>
                    <a:pt x="294095" y="0"/>
                  </a:lnTo>
                  <a:cubicBezTo>
                    <a:pt x="294095" y="42137"/>
                    <a:pt x="252820" y="119198"/>
                    <a:pt x="252820" y="161335"/>
                  </a:cubicBezTo>
                  <a:cubicBezTo>
                    <a:pt x="252820" y="231149"/>
                    <a:pt x="196224" y="287745"/>
                    <a:pt x="126410" y="287745"/>
                  </a:cubicBezTo>
                  <a:cubicBezTo>
                    <a:pt x="56596" y="287745"/>
                    <a:pt x="0" y="231149"/>
                    <a:pt x="0" y="161335"/>
                  </a:cubicBezTo>
                  <a:close/>
                </a:path>
              </a:pathLst>
            </a:cu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任意多边形 6"/>
            <p:cNvSpPr/>
            <p:nvPr/>
          </p:nvSpPr>
          <p:spPr>
            <a:xfrm>
              <a:off x="9838955" y="1091426"/>
              <a:ext cx="683226" cy="1092912"/>
            </a:xfrm>
            <a:custGeom>
              <a:gdLst>
                <a:gd fmla="*/ 341613 w 683226" name="connsiteX0"/>
                <a:gd fmla="*/ 0 h 1092912" name="connsiteY0"/>
                <a:gd fmla="*/ 683226 w 683226" name="connsiteX1"/>
                <a:gd fmla="*/ 651981 h 1092912" name="connsiteY1"/>
                <a:gd fmla="*/ 624884 w 683226" name="connsiteX2"/>
                <a:gd fmla="*/ 1016510 h 1092912" name="connsiteY2"/>
                <a:gd fmla="*/ 591855 w 683226" name="connsiteX3"/>
                <a:gd fmla="*/ 1092912 h 1092912" name="connsiteY3"/>
                <a:gd fmla="*/ 91371 w 683226" name="connsiteX4"/>
                <a:gd fmla="*/ 1092912 h 1092912" name="connsiteY4"/>
                <a:gd fmla="*/ 58342 w 683226" name="connsiteX5"/>
                <a:gd fmla="*/ 1016510 h 1092912" name="connsiteY5"/>
                <a:gd fmla="*/ 0 w 683226" name="connsiteX6"/>
                <a:gd fmla="*/ 651981 h 1092912" name="connsiteY6"/>
                <a:gd fmla="*/ 341613 w 683226" name="connsiteX7"/>
                <a:gd fmla="*/ 0 h 1092912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092912" w="683226">
                  <a:moveTo>
                    <a:pt x="341613" y="0"/>
                  </a:moveTo>
                  <a:cubicBezTo>
                    <a:pt x="530281" y="0"/>
                    <a:pt x="683226" y="291902"/>
                    <a:pt x="683226" y="651981"/>
                  </a:cubicBezTo>
                  <a:cubicBezTo>
                    <a:pt x="683226" y="787011"/>
                    <a:pt x="661718" y="912453"/>
                    <a:pt x="624884" y="1016510"/>
                  </a:cubicBezTo>
                  <a:lnTo>
                    <a:pt x="591855" y="1092912"/>
                  </a:lnTo>
                  <a:lnTo>
                    <a:pt x="91371" y="1092912"/>
                  </a:lnTo>
                  <a:lnTo>
                    <a:pt x="58342" y="1016510"/>
                  </a:lnTo>
                  <a:cubicBezTo>
                    <a:pt x="21508" y="912453"/>
                    <a:pt x="0" y="787011"/>
                    <a:pt x="0" y="651981"/>
                  </a:cubicBezTo>
                  <a:cubicBezTo>
                    <a:pt x="0" y="291902"/>
                    <a:pt x="152945" y="0"/>
                    <a:pt x="341613" y="0"/>
                  </a:cubicBezTo>
                  <a:close/>
                </a:path>
              </a:pathLst>
            </a:custGeom>
            <a:solidFill>
              <a:schemeClr val="bg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任意多边形 7"/>
            <p:cNvSpPr/>
            <p:nvPr/>
          </p:nvSpPr>
          <p:spPr>
            <a:xfrm>
              <a:off x="9884666" y="1053505"/>
              <a:ext cx="591805" cy="505639"/>
            </a:xfrm>
            <a:custGeom>
              <a:gdLst>
                <a:gd fmla="*/ 295902 w 591805" name="connsiteX0"/>
                <a:gd fmla="*/ 0 h 505639" name="connsiteY0"/>
                <a:gd fmla="*/ 579173 w 591805" name="connsiteX1"/>
                <a:gd fmla="*/ 287452 h 505639" name="connsiteY1"/>
                <a:gd fmla="*/ 591805 w 591805" name="connsiteX2"/>
                <a:gd fmla="*/ 331868 h 505639" name="connsiteY2"/>
                <a:gd fmla="*/ 579173 w 591805" name="connsiteX3"/>
                <a:gd fmla="*/ 355124 h 505639" name="connsiteY3"/>
                <a:gd fmla="*/ 295902 w 591805" name="connsiteX4"/>
                <a:gd fmla="*/ 505639 h 505639" name="connsiteY4"/>
                <a:gd fmla="*/ 12631 w 591805" name="connsiteX5"/>
                <a:gd fmla="*/ 355124 h 505639" name="connsiteY5"/>
                <a:gd fmla="*/ 0 w 591805" name="connsiteX6"/>
                <a:gd fmla="*/ 331868 h 505639" name="connsiteY6"/>
                <a:gd fmla="*/ 12631 w 591805" name="connsiteX7"/>
                <a:gd fmla="*/ 287452 h 505639" name="connsiteY7"/>
                <a:gd fmla="*/ 295902 w 591805" name="connsiteX8"/>
                <a:gd fmla="*/ 0 h 505639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505639" w="591805">
                  <a:moveTo>
                    <a:pt x="295902" y="0"/>
                  </a:moveTo>
                  <a:cubicBezTo>
                    <a:pt x="413820" y="0"/>
                    <a:pt x="517783" y="114024"/>
                    <a:pt x="579173" y="287452"/>
                  </a:cubicBezTo>
                  <a:lnTo>
                    <a:pt x="591805" y="331868"/>
                  </a:lnTo>
                  <a:lnTo>
                    <a:pt x="579173" y="355124"/>
                  </a:lnTo>
                  <a:cubicBezTo>
                    <a:pt x="517783" y="445934"/>
                    <a:pt x="413820" y="505639"/>
                    <a:pt x="295902" y="505639"/>
                  </a:cubicBezTo>
                  <a:cubicBezTo>
                    <a:pt x="177985" y="505639"/>
                    <a:pt x="74021" y="445934"/>
                    <a:pt x="12631" y="355124"/>
                  </a:cubicBezTo>
                  <a:lnTo>
                    <a:pt x="0" y="331868"/>
                  </a:lnTo>
                  <a:lnTo>
                    <a:pt x="12631" y="287452"/>
                  </a:lnTo>
                  <a:cubicBezTo>
                    <a:pt x="74021" y="114024"/>
                    <a:pt x="177985" y="0"/>
                    <a:pt x="295902" y="0"/>
                  </a:cubicBezTo>
                  <a:close/>
                </a:path>
              </a:pathLst>
            </a:custGeom>
            <a:solidFill>
              <a:srgbClr val="C0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任意多边形 8"/>
            <p:cNvSpPr/>
            <p:nvPr/>
          </p:nvSpPr>
          <p:spPr>
            <a:xfrm rot="16200000">
              <a:off x="10019670" y="2098039"/>
              <a:ext cx="321797" cy="101306"/>
            </a:xfrm>
            <a:custGeom>
              <a:gdLst>
                <a:gd fmla="*/ 275924 w 551848" name="connsiteX0"/>
                <a:gd fmla="*/ 0 h 107573" name="connsiteY0"/>
                <a:gd fmla="*/ 502226 w 551848" name="connsiteX1"/>
                <a:gd fmla="*/ 30130 h 107573" name="connsiteY1"/>
                <a:gd fmla="*/ 551848 w 551848" name="connsiteX2"/>
                <a:gd fmla="*/ 53787 h 107573" name="connsiteY2"/>
                <a:gd fmla="*/ 502226 w 551848" name="connsiteX3"/>
                <a:gd fmla="*/ 77443 h 107573" name="connsiteY3"/>
                <a:gd fmla="*/ 275924 w 551848" name="connsiteX4"/>
                <a:gd fmla="*/ 107573 h 107573" name="connsiteY4"/>
                <a:gd fmla="*/ 49622 w 551848" name="connsiteX5"/>
                <a:gd fmla="*/ 77443 h 107573" name="connsiteY5"/>
                <a:gd fmla="*/ 0 w 551848" name="connsiteX6"/>
                <a:gd fmla="*/ 53787 h 107573" name="connsiteY6"/>
                <a:gd fmla="*/ 49622 w 551848" name="connsiteX7"/>
                <a:gd fmla="*/ 30130 h 107573" name="connsiteY7"/>
                <a:gd fmla="*/ 275924 w 551848" name="connsiteX8"/>
                <a:gd fmla="*/ 0 h 10757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07571" w="551848">
                  <a:moveTo>
                    <a:pt x="275924" y="0"/>
                  </a:moveTo>
                  <a:cubicBezTo>
                    <a:pt x="364300" y="0"/>
                    <a:pt x="444310" y="11514"/>
                    <a:pt x="502226" y="30130"/>
                  </a:cubicBezTo>
                  <a:lnTo>
                    <a:pt x="551848" y="53787"/>
                  </a:lnTo>
                  <a:lnTo>
                    <a:pt x="502226" y="77443"/>
                  </a:lnTo>
                  <a:cubicBezTo>
                    <a:pt x="444310" y="96059"/>
                    <a:pt x="364300" y="107573"/>
                    <a:pt x="275924" y="107573"/>
                  </a:cubicBezTo>
                  <a:cubicBezTo>
                    <a:pt x="187548" y="107573"/>
                    <a:pt x="107538" y="96059"/>
                    <a:pt x="49622" y="77443"/>
                  </a:cubicBezTo>
                  <a:lnTo>
                    <a:pt x="0" y="53787"/>
                  </a:lnTo>
                  <a:lnTo>
                    <a:pt x="49622" y="30130"/>
                  </a:lnTo>
                  <a:cubicBezTo>
                    <a:pt x="107538" y="11514"/>
                    <a:pt x="187548" y="0"/>
                    <a:pt x="275924" y="0"/>
                  </a:cubicBezTo>
                  <a:close/>
                </a:path>
              </a:pathLst>
            </a:cu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椭圆 9"/>
            <p:cNvSpPr/>
            <p:nvPr/>
          </p:nvSpPr>
          <p:spPr>
            <a:xfrm>
              <a:off x="10072534" y="1423004"/>
              <a:ext cx="216068" cy="216068"/>
            </a:xfrm>
            <a:prstGeom prst="ellipse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5" name="clo"/>
          <p:cNvSpPr/>
          <p:nvPr/>
        </p:nvSpPr>
        <p:spPr>
          <a:xfrm>
            <a:off x="6506690" y="3797300"/>
            <a:ext cx="2256310" cy="952499"/>
          </a:xfrm>
          <a:custGeom>
            <a:gdLst>
              <a:gd fmla="*/ 1105456 w 1388132" name="connsiteX0"/>
              <a:gd fmla="*/ 736 h 377791" name="connsiteY0"/>
              <a:gd fmla="*/ 1156164 w 1388132" name="connsiteX1"/>
              <a:gd fmla="*/ 12494 h 377791" name="connsiteY1"/>
              <a:gd fmla="*/ 1251846 w 1388132" name="connsiteX2"/>
              <a:gd fmla="*/ 123691 h 377791" name="connsiteY2"/>
              <a:gd fmla="*/ 1252367 w 1388132" name="connsiteX3"/>
              <a:gd fmla="*/ 123889 h 377791" name="connsiteY3"/>
              <a:gd fmla="*/ 1292826 w 1388132" name="connsiteX4"/>
              <a:gd fmla="*/ 139292 h 377791" name="connsiteY4"/>
              <a:gd fmla="*/ 1374641 w 1388132" name="connsiteX5"/>
              <a:gd fmla="*/ 231610 h 377791" name="connsiteY5"/>
              <a:gd fmla="*/ 1369145 w 1388132" name="connsiteX6"/>
              <a:gd fmla="*/ 348632 h 377791" name="connsiteY6"/>
              <a:gd fmla="*/ 1388132 w 1388132" name="connsiteX7"/>
              <a:gd fmla="*/ 377791 h 377791" name="connsiteY7"/>
              <a:gd fmla="*/ 0 w 1388132" name="connsiteX8"/>
              <a:gd fmla="*/ 377791 h 377791" name="connsiteY8"/>
              <a:gd fmla="*/ 10014 w 1388132" name="connsiteX9"/>
              <a:gd fmla="*/ 364993 h 377791" name="connsiteY9"/>
              <a:gd fmla="*/ 97125 w 1388132" name="connsiteX10"/>
              <a:gd fmla="*/ 326944 h 377791" name="connsiteY10"/>
              <a:gd fmla="*/ 98365 w 1388132" name="connsiteX11"/>
              <a:gd fmla="*/ 323826 h 377791" name="connsiteY11"/>
              <a:gd fmla="*/ 156110 w 1388132" name="connsiteX12"/>
              <a:gd fmla="*/ 153982 h 377791" name="connsiteY12"/>
              <a:gd fmla="*/ 437023 w 1388132" name="connsiteX13"/>
              <a:gd fmla="*/ 115179 h 377791" name="connsiteY13"/>
              <a:gd fmla="*/ 437077 w 1388132" name="connsiteX14"/>
              <a:gd fmla="*/ 115107 h 377791" name="connsiteY14"/>
              <a:gd fmla="*/ 461797 w 1388132" name="connsiteX15"/>
              <a:gd fmla="*/ 82214 h 377791" name="connsiteY15"/>
              <a:gd fmla="*/ 720249 w 1388132" name="connsiteX16"/>
              <a:gd fmla="*/ 74897 h 377791" name="connsiteY16"/>
              <a:gd fmla="*/ 721258 w 1388132" name="connsiteX17"/>
              <a:gd fmla="*/ 73799 h 377791" name="connsiteY17"/>
              <a:gd fmla="*/ 765627 w 1388132" name="connsiteX18"/>
              <a:gd fmla="*/ 25532 h 377791" name="connsiteY18"/>
              <a:gd fmla="*/ 830610 w 1388132" name="connsiteX19"/>
              <a:gd fmla="*/ 1343 h 377791" name="connsiteY19"/>
              <a:gd fmla="*/ 939921 w 1388132" name="connsiteX20"/>
              <a:gd fmla="*/ 27749 h 377791" name="connsiteY20"/>
              <a:gd fmla="*/ 965877 w 1388132" name="connsiteX21"/>
              <a:gd fmla="*/ 51769 h 377791" name="connsiteY21"/>
              <a:gd fmla="*/ 967481 w 1388132" name="connsiteX22"/>
              <a:gd fmla="*/ 53254 h 377791" name="connsiteY22"/>
              <a:gd fmla="*/ 1105456 w 1388132" name="connsiteX23"/>
              <a:gd fmla="*/ 736 h 377791" name="connsiteY2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b="b" l="l" r="r" t="t"/>
            <a:pathLst>
              <a:path h="377791" w="1388132">
                <a:moveTo>
                  <a:pt x="1105456" y="736"/>
                </a:moveTo>
                <a:cubicBezTo>
                  <a:pt x="1122608" y="2078"/>
                  <a:pt x="1139726" y="5951"/>
                  <a:pt x="1156164" y="12494"/>
                </a:cubicBezTo>
                <a:cubicBezTo>
                  <a:pt x="1206267" y="32430"/>
                  <a:pt x="1242194" y="74169"/>
                  <a:pt x="1251846" y="123691"/>
                </a:cubicBezTo>
                <a:lnTo>
                  <a:pt x="1252367" y="123889"/>
                </a:lnTo>
                <a:lnTo>
                  <a:pt x="1292826" y="139292"/>
                </a:lnTo>
                <a:cubicBezTo>
                  <a:pt x="1331107" y="159324"/>
                  <a:pt x="1360565" y="192011"/>
                  <a:pt x="1374641" y="231610"/>
                </a:cubicBezTo>
                <a:cubicBezTo>
                  <a:pt x="1388281" y="269935"/>
                  <a:pt x="1386338" y="311559"/>
                  <a:pt x="1369145" y="348632"/>
                </a:cubicBezTo>
                <a:lnTo>
                  <a:pt x="1388132" y="377791"/>
                </a:lnTo>
                <a:lnTo>
                  <a:pt x="0" y="377791"/>
                </a:lnTo>
                <a:lnTo>
                  <a:pt x="10014" y="364993"/>
                </a:lnTo>
                <a:cubicBezTo>
                  <a:pt x="32946" y="344069"/>
                  <a:pt x="63310" y="330175"/>
                  <a:pt x="97125" y="326944"/>
                </a:cubicBezTo>
                <a:cubicBezTo>
                  <a:pt x="97527" y="325897"/>
                  <a:pt x="97963" y="324873"/>
                  <a:pt x="98365" y="323826"/>
                </a:cubicBezTo>
                <a:cubicBezTo>
                  <a:pt x="89283" y="262083"/>
                  <a:pt x="110464" y="199817"/>
                  <a:pt x="156110" y="153982"/>
                </a:cubicBezTo>
                <a:cubicBezTo>
                  <a:pt x="228232" y="81588"/>
                  <a:pt x="345162" y="65452"/>
                  <a:pt x="437023" y="115179"/>
                </a:cubicBezTo>
                <a:lnTo>
                  <a:pt x="437077" y="115107"/>
                </a:lnTo>
                <a:lnTo>
                  <a:pt x="461797" y="82214"/>
                </a:lnTo>
                <a:cubicBezTo>
                  <a:pt x="527696" y="13960"/>
                  <a:pt x="645706" y="6992"/>
                  <a:pt x="720249" y="74897"/>
                </a:cubicBezTo>
                <a:lnTo>
                  <a:pt x="721258" y="73799"/>
                </a:lnTo>
                <a:lnTo>
                  <a:pt x="765627" y="25532"/>
                </a:lnTo>
                <a:cubicBezTo>
                  <a:pt x="784579" y="12898"/>
                  <a:pt x="806799" y="4461"/>
                  <a:pt x="830610" y="1343"/>
                </a:cubicBezTo>
                <a:cubicBezTo>
                  <a:pt x="869922" y="-3812"/>
                  <a:pt x="909196" y="6062"/>
                  <a:pt x="939921" y="27749"/>
                </a:cubicBezTo>
                <a:lnTo>
                  <a:pt x="965877" y="51769"/>
                </a:lnTo>
                <a:lnTo>
                  <a:pt x="967481" y="53254"/>
                </a:lnTo>
                <a:cubicBezTo>
                  <a:pt x="1002218" y="15464"/>
                  <a:pt x="1053997" y="-3290"/>
                  <a:pt x="1105456" y="736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十字星 15"/>
          <p:cNvSpPr/>
          <p:nvPr/>
        </p:nvSpPr>
        <p:spPr>
          <a:xfrm>
            <a:off x="5279921" y="4273549"/>
            <a:ext cx="779565" cy="1297858"/>
          </a:xfrm>
          <a:prstGeom prst="star4">
            <a:avLst/>
          </a:pr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十字星 16"/>
          <p:cNvSpPr/>
          <p:nvPr/>
        </p:nvSpPr>
        <p:spPr>
          <a:xfrm>
            <a:off x="4008438" y="5803636"/>
            <a:ext cx="619432" cy="619432"/>
          </a:xfrm>
          <a:prstGeom prst="star4">
            <a:avLst/>
          </a:pr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十字星 17"/>
          <p:cNvSpPr/>
          <p:nvPr/>
        </p:nvSpPr>
        <p:spPr>
          <a:xfrm>
            <a:off x="2022769" y="5036720"/>
            <a:ext cx="838418" cy="766916"/>
          </a:xfrm>
          <a:prstGeom prst="star4">
            <a:avLst/>
          </a:pr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7" name="组合 26"/>
          <p:cNvGrpSpPr/>
          <p:nvPr/>
        </p:nvGrpSpPr>
        <p:grpSpPr>
          <a:xfrm>
            <a:off x="2702534" y="498208"/>
            <a:ext cx="1314311" cy="886586"/>
            <a:chOff x="4320967" y="-2371409"/>
            <a:chExt cx="1314311" cy="886586"/>
          </a:xfrm>
        </p:grpSpPr>
        <p:sp>
          <p:nvSpPr>
            <p:cNvPr id="28" name="椭圆 27"/>
            <p:cNvSpPr/>
            <p:nvPr/>
          </p:nvSpPr>
          <p:spPr>
            <a:xfrm>
              <a:off x="4583000" y="-2371409"/>
              <a:ext cx="886586" cy="88658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9" name="弧形 28"/>
            <p:cNvSpPr/>
            <p:nvPr/>
          </p:nvSpPr>
          <p:spPr>
            <a:xfrm rot="6746334">
              <a:off x="4792766" y="-2570582"/>
              <a:ext cx="341333" cy="1284932"/>
            </a:xfrm>
            <a:prstGeom prst="arc">
              <a:avLst>
                <a:gd fmla="val 15443691" name="adj1"/>
                <a:gd fmla="val 6663276" name="adj2"/>
              </a:avLst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弧形 29"/>
            <p:cNvSpPr/>
            <p:nvPr/>
          </p:nvSpPr>
          <p:spPr>
            <a:xfrm rot="3803797">
              <a:off x="4822145" y="-2567591"/>
              <a:ext cx="341333" cy="1284932"/>
            </a:xfrm>
            <a:prstGeom prst="arc">
              <a:avLst>
                <a:gd fmla="val 15307661" name="adj1"/>
                <a:gd fmla="val 6585640" name="adj2"/>
              </a:avLst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" name="AutoShape 3"/>
          <p:cNvSpPr>
            <a:spLocks noChangeArrowheads="1" noChangeAspect="1" noTextEdit="1"/>
          </p:cNvSpPr>
          <p:nvPr/>
        </p:nvSpPr>
        <p:spPr bwMode="auto">
          <a:xfrm>
            <a:off x="404082" y="660408"/>
            <a:ext cx="7526212" cy="5537184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2700000" scaled="1"/>
          </a:gradFill>
          <a:ln>
            <a:noFill/>
          </a:ln>
          <a:effectLst>
            <a:outerShdw algn="tl" blurRad="76200" dir="27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Freeform 5"/>
          <p:cNvSpPr/>
          <p:nvPr/>
        </p:nvSpPr>
        <p:spPr bwMode="auto">
          <a:xfrm>
            <a:off x="5022850" y="4006850"/>
            <a:ext cx="466725" cy="608013"/>
          </a:xfrm>
          <a:custGeom>
            <a:gdLst>
              <a:gd fmla="*/ 104 w 294" name="T0"/>
              <a:gd fmla="*/ 12 h 383" name="T1"/>
              <a:gd fmla="*/ 128 w 294" name="T2"/>
              <a:gd fmla="*/ 27 h 383" name="T3"/>
              <a:gd fmla="*/ 143 w 294" name="T4"/>
              <a:gd fmla="*/ 44 h 383" name="T5"/>
              <a:gd fmla="*/ 166 w 294" name="T6"/>
              <a:gd fmla="*/ 49 h 383" name="T7"/>
              <a:gd fmla="*/ 176 w 294" name="T8"/>
              <a:gd fmla="*/ 69 h 383" name="T9"/>
              <a:gd fmla="*/ 200 w 294" name="T10"/>
              <a:gd fmla="*/ 77 h 383" name="T11"/>
              <a:gd fmla="*/ 191 w 294" name="T12"/>
              <a:gd fmla="*/ 106 h 383" name="T13"/>
              <a:gd fmla="*/ 206 w 294" name="T14"/>
              <a:gd fmla="*/ 108 h 383" name="T15"/>
              <a:gd fmla="*/ 208 w 294" name="T16"/>
              <a:gd fmla="*/ 134 h 383" name="T17"/>
              <a:gd fmla="*/ 216 w 294" name="T18"/>
              <a:gd fmla="*/ 143 h 383" name="T19"/>
              <a:gd fmla="*/ 239 w 294" name="T20"/>
              <a:gd fmla="*/ 133 h 383" name="T21"/>
              <a:gd fmla="*/ 256 w 294" name="T22"/>
              <a:gd fmla="*/ 130 h 383" name="T23"/>
              <a:gd fmla="*/ 268 w 294" name="T24"/>
              <a:gd fmla="*/ 154 h 383" name="T25"/>
              <a:gd fmla="*/ 256 w 294" name="T26"/>
              <a:gd fmla="*/ 159 h 383" name="T27"/>
              <a:gd fmla="*/ 228 w 294" name="T28"/>
              <a:gd fmla="*/ 153 h 383" name="T29"/>
              <a:gd fmla="*/ 233 w 294" name="T30"/>
              <a:gd fmla="*/ 174 h 383" name="T31"/>
              <a:gd fmla="*/ 217 w 294" name="T32"/>
              <a:gd fmla="*/ 189 h 383" name="T33"/>
              <a:gd fmla="*/ 225 w 294" name="T34"/>
              <a:gd fmla="*/ 215 h 383" name="T35"/>
              <a:gd fmla="*/ 238 w 294" name="T36"/>
              <a:gd fmla="*/ 222 h 383" name="T37"/>
              <a:gd fmla="*/ 246 w 294" name="T38"/>
              <a:gd fmla="*/ 238 h 383" name="T39"/>
              <a:gd fmla="*/ 266 w 294" name="T40"/>
              <a:gd fmla="*/ 247 h 383" name="T41"/>
              <a:gd fmla="*/ 279 w 294" name="T42"/>
              <a:gd fmla="*/ 256 h 383" name="T43"/>
              <a:gd fmla="*/ 285 w 294" name="T44"/>
              <a:gd fmla="*/ 284 h 383" name="T45"/>
              <a:gd fmla="*/ 270 w 294" name="T46"/>
              <a:gd fmla="*/ 295 h 383" name="T47"/>
              <a:gd fmla="*/ 271 w 294" name="T48"/>
              <a:gd fmla="*/ 315 h 383" name="T49"/>
              <a:gd fmla="*/ 248 w 294" name="T50"/>
              <a:gd fmla="*/ 317 h 383" name="T51"/>
              <a:gd fmla="*/ 249 w 294" name="T52"/>
              <a:gd fmla="*/ 344 h 383" name="T53"/>
              <a:gd fmla="*/ 223 w 294" name="T54"/>
              <a:gd fmla="*/ 375 h 383" name="T55"/>
              <a:gd fmla="*/ 208 w 294" name="T56"/>
              <a:gd fmla="*/ 380 h 383" name="T57"/>
              <a:gd fmla="*/ 201 w 294" name="T58"/>
              <a:gd fmla="*/ 375 h 383" name="T59"/>
              <a:gd fmla="*/ 164 w 294" name="T60"/>
              <a:gd fmla="*/ 368 h 383" name="T61"/>
              <a:gd fmla="*/ 153 w 294" name="T62"/>
              <a:gd fmla="*/ 354 h 383" name="T63"/>
              <a:gd fmla="*/ 144 w 294" name="T64"/>
              <a:gd fmla="*/ 345 h 383" name="T65"/>
              <a:gd fmla="*/ 131 w 294" name="T66"/>
              <a:gd fmla="*/ 362 h 383" name="T67"/>
              <a:gd fmla="*/ 110 w 294" name="T68"/>
              <a:gd fmla="*/ 366 h 383" name="T69"/>
              <a:gd fmla="*/ 124 w 294" name="T70"/>
              <a:gd fmla="*/ 344 h 383" name="T71"/>
              <a:gd fmla="*/ 98 w 294" name="T72"/>
              <a:gd fmla="*/ 347 h 383" name="T73"/>
              <a:gd fmla="*/ 77 w 294" name="T74"/>
              <a:gd fmla="*/ 353 h 383" name="T75"/>
              <a:gd fmla="*/ 62 w 294" name="T76"/>
              <a:gd fmla="*/ 317 h 383" name="T77"/>
              <a:gd fmla="*/ 63 w 294" name="T78"/>
              <a:gd fmla="*/ 303 h 383" name="T79"/>
              <a:gd fmla="*/ 60 w 294" name="T80"/>
              <a:gd fmla="*/ 278 h 383" name="T81"/>
              <a:gd fmla="*/ 61 w 294" name="T82"/>
              <a:gd fmla="*/ 258 h 383" name="T83"/>
              <a:gd fmla="*/ 39 w 294" name="T84"/>
              <a:gd fmla="*/ 250 h 383" name="T85"/>
              <a:gd fmla="*/ 30 w 294" name="T86"/>
              <a:gd fmla="*/ 232 h 383" name="T87"/>
              <a:gd fmla="*/ 57 w 294" name="T88"/>
              <a:gd fmla="*/ 214 h 383" name="T89"/>
              <a:gd fmla="*/ 59 w 294" name="T90"/>
              <a:gd fmla="*/ 159 h 383" name="T91"/>
              <a:gd fmla="*/ 54 w 294" name="T92"/>
              <a:gd fmla="*/ 161 h 383" name="T93"/>
              <a:gd fmla="*/ 32 w 294" name="T94"/>
              <a:gd fmla="*/ 154 h 383" name="T95"/>
              <a:gd fmla="*/ 19 w 294" name="T96"/>
              <a:gd fmla="*/ 133 h 383" name="T97"/>
              <a:gd fmla="*/ 3 w 294" name="T98"/>
              <a:gd fmla="*/ 111 h 383" name="T99"/>
              <a:gd fmla="*/ 29 w 294" name="T100"/>
              <a:gd fmla="*/ 99 h 383" name="T101"/>
              <a:gd fmla="*/ 33 w 294" name="T102"/>
              <a:gd fmla="*/ 81 h 383" name="T103"/>
              <a:gd fmla="*/ 46 w 294" name="T104"/>
              <a:gd fmla="*/ 58 h 383" name="T105"/>
              <a:gd fmla="*/ 57 w 294" name="T106"/>
              <a:gd fmla="*/ 43 h 383" name="T107"/>
              <a:gd fmla="*/ 68 w 294" name="T108"/>
              <a:gd fmla="*/ 56 h 383" name="T109"/>
              <a:gd fmla="*/ 95 w 294" name="T110"/>
              <a:gd fmla="*/ 64 h 383" name="T111"/>
              <a:gd fmla="*/ 109 w 294" name="T112"/>
              <a:gd fmla="*/ 50 h 383" name="T113"/>
              <a:gd fmla="*/ 91 w 294" name="T114"/>
              <a:gd fmla="*/ 25 h 383" name="T115"/>
              <a:gd fmla="*/ 81 w 294" name="T116"/>
              <a:gd fmla="*/ 5 h 383" name="T1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b="b" l="0" r="r" t="0"/>
            <a:pathLst>
              <a:path h="383" w="294">
                <a:moveTo>
                  <a:pt x="92" y="1"/>
                </a:moveTo>
                <a:lnTo>
                  <a:pt x="95" y="0"/>
                </a:lnTo>
                <a:lnTo>
                  <a:pt x="105" y="11"/>
                </a:lnTo>
                <a:lnTo>
                  <a:pt x="104" y="12"/>
                </a:lnTo>
                <a:lnTo>
                  <a:pt x="116" y="14"/>
                </a:lnTo>
                <a:lnTo>
                  <a:pt x="120" y="20"/>
                </a:lnTo>
                <a:lnTo>
                  <a:pt x="128" y="20"/>
                </a:lnTo>
                <a:lnTo>
                  <a:pt x="128" y="27"/>
                </a:lnTo>
                <a:lnTo>
                  <a:pt x="134" y="31"/>
                </a:lnTo>
                <a:lnTo>
                  <a:pt x="132" y="35"/>
                </a:lnTo>
                <a:lnTo>
                  <a:pt x="138" y="42"/>
                </a:lnTo>
                <a:lnTo>
                  <a:pt x="143" y="44"/>
                </a:lnTo>
                <a:lnTo>
                  <a:pt x="153" y="42"/>
                </a:lnTo>
                <a:lnTo>
                  <a:pt x="156" y="47"/>
                </a:lnTo>
                <a:lnTo>
                  <a:pt x="163" y="44"/>
                </a:lnTo>
                <a:lnTo>
                  <a:pt x="166" y="49"/>
                </a:lnTo>
                <a:lnTo>
                  <a:pt x="169" y="46"/>
                </a:lnTo>
                <a:lnTo>
                  <a:pt x="175" y="57"/>
                </a:lnTo>
                <a:lnTo>
                  <a:pt x="178" y="57"/>
                </a:lnTo>
                <a:lnTo>
                  <a:pt x="176" y="69"/>
                </a:lnTo>
                <a:lnTo>
                  <a:pt x="189" y="69"/>
                </a:lnTo>
                <a:lnTo>
                  <a:pt x="190" y="66"/>
                </a:lnTo>
                <a:lnTo>
                  <a:pt x="205" y="68"/>
                </a:lnTo>
                <a:lnTo>
                  <a:pt x="200" y="77"/>
                </a:lnTo>
                <a:lnTo>
                  <a:pt x="200" y="88"/>
                </a:lnTo>
                <a:lnTo>
                  <a:pt x="196" y="88"/>
                </a:lnTo>
                <a:lnTo>
                  <a:pt x="189" y="106"/>
                </a:lnTo>
                <a:lnTo>
                  <a:pt x="191" y="106"/>
                </a:lnTo>
                <a:lnTo>
                  <a:pt x="196" y="112"/>
                </a:lnTo>
                <a:lnTo>
                  <a:pt x="202" y="110"/>
                </a:lnTo>
                <a:lnTo>
                  <a:pt x="203" y="107"/>
                </a:lnTo>
                <a:lnTo>
                  <a:pt x="206" y="108"/>
                </a:lnTo>
                <a:lnTo>
                  <a:pt x="208" y="123"/>
                </a:lnTo>
                <a:lnTo>
                  <a:pt x="212" y="125"/>
                </a:lnTo>
                <a:lnTo>
                  <a:pt x="207" y="128"/>
                </a:lnTo>
                <a:lnTo>
                  <a:pt x="208" y="134"/>
                </a:lnTo>
                <a:lnTo>
                  <a:pt x="210" y="133"/>
                </a:lnTo>
                <a:lnTo>
                  <a:pt x="211" y="139"/>
                </a:lnTo>
                <a:lnTo>
                  <a:pt x="216" y="140"/>
                </a:lnTo>
                <a:lnTo>
                  <a:pt x="216" y="143"/>
                </a:lnTo>
                <a:lnTo>
                  <a:pt x="232" y="141"/>
                </a:lnTo>
                <a:lnTo>
                  <a:pt x="236" y="143"/>
                </a:lnTo>
                <a:lnTo>
                  <a:pt x="240" y="142"/>
                </a:lnTo>
                <a:lnTo>
                  <a:pt x="239" y="133"/>
                </a:lnTo>
                <a:lnTo>
                  <a:pt x="243" y="133"/>
                </a:lnTo>
                <a:lnTo>
                  <a:pt x="245" y="125"/>
                </a:lnTo>
                <a:lnTo>
                  <a:pt x="256" y="125"/>
                </a:lnTo>
                <a:lnTo>
                  <a:pt x="256" y="130"/>
                </a:lnTo>
                <a:lnTo>
                  <a:pt x="262" y="135"/>
                </a:lnTo>
                <a:lnTo>
                  <a:pt x="266" y="135"/>
                </a:lnTo>
                <a:lnTo>
                  <a:pt x="270" y="152"/>
                </a:lnTo>
                <a:lnTo>
                  <a:pt x="268" y="154"/>
                </a:lnTo>
                <a:lnTo>
                  <a:pt x="266" y="152"/>
                </a:lnTo>
                <a:lnTo>
                  <a:pt x="264" y="160"/>
                </a:lnTo>
                <a:lnTo>
                  <a:pt x="260" y="163"/>
                </a:lnTo>
                <a:lnTo>
                  <a:pt x="256" y="159"/>
                </a:lnTo>
                <a:lnTo>
                  <a:pt x="253" y="159"/>
                </a:lnTo>
                <a:lnTo>
                  <a:pt x="248" y="155"/>
                </a:lnTo>
                <a:lnTo>
                  <a:pt x="249" y="153"/>
                </a:lnTo>
                <a:lnTo>
                  <a:pt x="228" y="153"/>
                </a:lnTo>
                <a:lnTo>
                  <a:pt x="230" y="161"/>
                </a:lnTo>
                <a:lnTo>
                  <a:pt x="235" y="161"/>
                </a:lnTo>
                <a:lnTo>
                  <a:pt x="236" y="171"/>
                </a:lnTo>
                <a:lnTo>
                  <a:pt x="233" y="174"/>
                </a:lnTo>
                <a:lnTo>
                  <a:pt x="234" y="179"/>
                </a:lnTo>
                <a:lnTo>
                  <a:pt x="224" y="182"/>
                </a:lnTo>
                <a:lnTo>
                  <a:pt x="223" y="187"/>
                </a:lnTo>
                <a:lnTo>
                  <a:pt x="217" y="189"/>
                </a:lnTo>
                <a:lnTo>
                  <a:pt x="216" y="200"/>
                </a:lnTo>
                <a:lnTo>
                  <a:pt x="224" y="207"/>
                </a:lnTo>
                <a:lnTo>
                  <a:pt x="223" y="210"/>
                </a:lnTo>
                <a:lnTo>
                  <a:pt x="225" y="215"/>
                </a:lnTo>
                <a:lnTo>
                  <a:pt x="232" y="213"/>
                </a:lnTo>
                <a:lnTo>
                  <a:pt x="234" y="216"/>
                </a:lnTo>
                <a:lnTo>
                  <a:pt x="233" y="221"/>
                </a:lnTo>
                <a:lnTo>
                  <a:pt x="238" y="222"/>
                </a:lnTo>
                <a:lnTo>
                  <a:pt x="241" y="219"/>
                </a:lnTo>
                <a:lnTo>
                  <a:pt x="242" y="224"/>
                </a:lnTo>
                <a:lnTo>
                  <a:pt x="246" y="224"/>
                </a:lnTo>
                <a:lnTo>
                  <a:pt x="246" y="238"/>
                </a:lnTo>
                <a:lnTo>
                  <a:pt x="236" y="247"/>
                </a:lnTo>
                <a:lnTo>
                  <a:pt x="242" y="251"/>
                </a:lnTo>
                <a:lnTo>
                  <a:pt x="261" y="251"/>
                </a:lnTo>
                <a:lnTo>
                  <a:pt x="266" y="247"/>
                </a:lnTo>
                <a:lnTo>
                  <a:pt x="272" y="250"/>
                </a:lnTo>
                <a:lnTo>
                  <a:pt x="276" y="249"/>
                </a:lnTo>
                <a:lnTo>
                  <a:pt x="277" y="247"/>
                </a:lnTo>
                <a:lnTo>
                  <a:pt x="279" y="256"/>
                </a:lnTo>
                <a:lnTo>
                  <a:pt x="294" y="258"/>
                </a:lnTo>
                <a:lnTo>
                  <a:pt x="294" y="258"/>
                </a:lnTo>
                <a:lnTo>
                  <a:pt x="290" y="280"/>
                </a:lnTo>
                <a:lnTo>
                  <a:pt x="285" y="284"/>
                </a:lnTo>
                <a:lnTo>
                  <a:pt x="283" y="293"/>
                </a:lnTo>
                <a:lnTo>
                  <a:pt x="278" y="291"/>
                </a:lnTo>
                <a:lnTo>
                  <a:pt x="274" y="295"/>
                </a:lnTo>
                <a:lnTo>
                  <a:pt x="270" y="295"/>
                </a:lnTo>
                <a:lnTo>
                  <a:pt x="270" y="302"/>
                </a:lnTo>
                <a:lnTo>
                  <a:pt x="275" y="302"/>
                </a:lnTo>
                <a:lnTo>
                  <a:pt x="279" y="314"/>
                </a:lnTo>
                <a:lnTo>
                  <a:pt x="271" y="315"/>
                </a:lnTo>
                <a:lnTo>
                  <a:pt x="270" y="318"/>
                </a:lnTo>
                <a:lnTo>
                  <a:pt x="257" y="317"/>
                </a:lnTo>
                <a:lnTo>
                  <a:pt x="252" y="314"/>
                </a:lnTo>
                <a:lnTo>
                  <a:pt x="248" y="317"/>
                </a:lnTo>
                <a:lnTo>
                  <a:pt x="250" y="325"/>
                </a:lnTo>
                <a:lnTo>
                  <a:pt x="245" y="328"/>
                </a:lnTo>
                <a:lnTo>
                  <a:pt x="249" y="329"/>
                </a:lnTo>
                <a:lnTo>
                  <a:pt x="249" y="344"/>
                </a:lnTo>
                <a:lnTo>
                  <a:pt x="240" y="351"/>
                </a:lnTo>
                <a:lnTo>
                  <a:pt x="239" y="359"/>
                </a:lnTo>
                <a:lnTo>
                  <a:pt x="227" y="367"/>
                </a:lnTo>
                <a:lnTo>
                  <a:pt x="223" y="375"/>
                </a:lnTo>
                <a:lnTo>
                  <a:pt x="218" y="377"/>
                </a:lnTo>
                <a:lnTo>
                  <a:pt x="212" y="376"/>
                </a:lnTo>
                <a:lnTo>
                  <a:pt x="212" y="381"/>
                </a:lnTo>
                <a:lnTo>
                  <a:pt x="208" y="380"/>
                </a:lnTo>
                <a:lnTo>
                  <a:pt x="205" y="383"/>
                </a:lnTo>
                <a:lnTo>
                  <a:pt x="205" y="383"/>
                </a:lnTo>
                <a:lnTo>
                  <a:pt x="201" y="381"/>
                </a:lnTo>
                <a:lnTo>
                  <a:pt x="201" y="375"/>
                </a:lnTo>
                <a:lnTo>
                  <a:pt x="194" y="370"/>
                </a:lnTo>
                <a:lnTo>
                  <a:pt x="175" y="372"/>
                </a:lnTo>
                <a:lnTo>
                  <a:pt x="171" y="367"/>
                </a:lnTo>
                <a:lnTo>
                  <a:pt x="164" y="368"/>
                </a:lnTo>
                <a:lnTo>
                  <a:pt x="164" y="365"/>
                </a:lnTo>
                <a:lnTo>
                  <a:pt x="159" y="362"/>
                </a:lnTo>
                <a:lnTo>
                  <a:pt x="157" y="350"/>
                </a:lnTo>
                <a:lnTo>
                  <a:pt x="153" y="354"/>
                </a:lnTo>
                <a:lnTo>
                  <a:pt x="152" y="350"/>
                </a:lnTo>
                <a:lnTo>
                  <a:pt x="147" y="351"/>
                </a:lnTo>
                <a:lnTo>
                  <a:pt x="146" y="346"/>
                </a:lnTo>
                <a:lnTo>
                  <a:pt x="144" y="345"/>
                </a:lnTo>
                <a:lnTo>
                  <a:pt x="135" y="351"/>
                </a:lnTo>
                <a:lnTo>
                  <a:pt x="140" y="356"/>
                </a:lnTo>
                <a:lnTo>
                  <a:pt x="137" y="360"/>
                </a:lnTo>
                <a:lnTo>
                  <a:pt x="131" y="362"/>
                </a:lnTo>
                <a:lnTo>
                  <a:pt x="121" y="370"/>
                </a:lnTo>
                <a:lnTo>
                  <a:pt x="116" y="368"/>
                </a:lnTo>
                <a:lnTo>
                  <a:pt x="113" y="370"/>
                </a:lnTo>
                <a:lnTo>
                  <a:pt x="110" y="366"/>
                </a:lnTo>
                <a:lnTo>
                  <a:pt x="111" y="362"/>
                </a:lnTo>
                <a:lnTo>
                  <a:pt x="110" y="361"/>
                </a:lnTo>
                <a:lnTo>
                  <a:pt x="120" y="354"/>
                </a:lnTo>
                <a:lnTo>
                  <a:pt x="124" y="344"/>
                </a:lnTo>
                <a:lnTo>
                  <a:pt x="110" y="335"/>
                </a:lnTo>
                <a:lnTo>
                  <a:pt x="105" y="336"/>
                </a:lnTo>
                <a:lnTo>
                  <a:pt x="102" y="347"/>
                </a:lnTo>
                <a:lnTo>
                  <a:pt x="98" y="347"/>
                </a:lnTo>
                <a:lnTo>
                  <a:pt x="86" y="355"/>
                </a:lnTo>
                <a:lnTo>
                  <a:pt x="81" y="351"/>
                </a:lnTo>
                <a:lnTo>
                  <a:pt x="77" y="353"/>
                </a:lnTo>
                <a:lnTo>
                  <a:pt x="77" y="353"/>
                </a:lnTo>
                <a:lnTo>
                  <a:pt x="73" y="343"/>
                </a:lnTo>
                <a:lnTo>
                  <a:pt x="72" y="325"/>
                </a:lnTo>
                <a:lnTo>
                  <a:pt x="68" y="318"/>
                </a:lnTo>
                <a:lnTo>
                  <a:pt x="62" y="317"/>
                </a:lnTo>
                <a:lnTo>
                  <a:pt x="61" y="313"/>
                </a:lnTo>
                <a:lnTo>
                  <a:pt x="66" y="310"/>
                </a:lnTo>
                <a:lnTo>
                  <a:pt x="62" y="307"/>
                </a:lnTo>
                <a:lnTo>
                  <a:pt x="63" y="303"/>
                </a:lnTo>
                <a:lnTo>
                  <a:pt x="54" y="291"/>
                </a:lnTo>
                <a:lnTo>
                  <a:pt x="55" y="285"/>
                </a:lnTo>
                <a:lnTo>
                  <a:pt x="60" y="284"/>
                </a:lnTo>
                <a:lnTo>
                  <a:pt x="60" y="278"/>
                </a:lnTo>
                <a:lnTo>
                  <a:pt x="73" y="271"/>
                </a:lnTo>
                <a:lnTo>
                  <a:pt x="71" y="267"/>
                </a:lnTo>
                <a:lnTo>
                  <a:pt x="65" y="265"/>
                </a:lnTo>
                <a:lnTo>
                  <a:pt x="61" y="258"/>
                </a:lnTo>
                <a:lnTo>
                  <a:pt x="55" y="260"/>
                </a:lnTo>
                <a:lnTo>
                  <a:pt x="47" y="253"/>
                </a:lnTo>
                <a:lnTo>
                  <a:pt x="43" y="258"/>
                </a:lnTo>
                <a:lnTo>
                  <a:pt x="39" y="250"/>
                </a:lnTo>
                <a:lnTo>
                  <a:pt x="36" y="249"/>
                </a:lnTo>
                <a:lnTo>
                  <a:pt x="29" y="239"/>
                </a:lnTo>
                <a:lnTo>
                  <a:pt x="29" y="239"/>
                </a:lnTo>
                <a:lnTo>
                  <a:pt x="30" y="232"/>
                </a:lnTo>
                <a:lnTo>
                  <a:pt x="37" y="224"/>
                </a:lnTo>
                <a:lnTo>
                  <a:pt x="38" y="219"/>
                </a:lnTo>
                <a:lnTo>
                  <a:pt x="49" y="211"/>
                </a:lnTo>
                <a:lnTo>
                  <a:pt x="57" y="214"/>
                </a:lnTo>
                <a:lnTo>
                  <a:pt x="63" y="210"/>
                </a:lnTo>
                <a:lnTo>
                  <a:pt x="65" y="184"/>
                </a:lnTo>
                <a:lnTo>
                  <a:pt x="61" y="160"/>
                </a:lnTo>
                <a:lnTo>
                  <a:pt x="59" y="159"/>
                </a:lnTo>
                <a:lnTo>
                  <a:pt x="65" y="154"/>
                </a:lnTo>
                <a:lnTo>
                  <a:pt x="55" y="162"/>
                </a:lnTo>
                <a:lnTo>
                  <a:pt x="55" y="159"/>
                </a:lnTo>
                <a:lnTo>
                  <a:pt x="54" y="161"/>
                </a:lnTo>
                <a:lnTo>
                  <a:pt x="49" y="160"/>
                </a:lnTo>
                <a:lnTo>
                  <a:pt x="48" y="166"/>
                </a:lnTo>
                <a:lnTo>
                  <a:pt x="41" y="166"/>
                </a:lnTo>
                <a:lnTo>
                  <a:pt x="32" y="154"/>
                </a:lnTo>
                <a:lnTo>
                  <a:pt x="26" y="155"/>
                </a:lnTo>
                <a:lnTo>
                  <a:pt x="26" y="153"/>
                </a:lnTo>
                <a:lnTo>
                  <a:pt x="19" y="153"/>
                </a:lnTo>
                <a:lnTo>
                  <a:pt x="19" y="133"/>
                </a:lnTo>
                <a:lnTo>
                  <a:pt x="0" y="124"/>
                </a:lnTo>
                <a:lnTo>
                  <a:pt x="3" y="121"/>
                </a:lnTo>
                <a:lnTo>
                  <a:pt x="1" y="113"/>
                </a:lnTo>
                <a:lnTo>
                  <a:pt x="3" y="111"/>
                </a:lnTo>
                <a:lnTo>
                  <a:pt x="8" y="117"/>
                </a:lnTo>
                <a:lnTo>
                  <a:pt x="16" y="117"/>
                </a:lnTo>
                <a:lnTo>
                  <a:pt x="25" y="112"/>
                </a:lnTo>
                <a:lnTo>
                  <a:pt x="29" y="99"/>
                </a:lnTo>
                <a:lnTo>
                  <a:pt x="26" y="95"/>
                </a:lnTo>
                <a:lnTo>
                  <a:pt x="28" y="86"/>
                </a:lnTo>
                <a:lnTo>
                  <a:pt x="32" y="86"/>
                </a:lnTo>
                <a:lnTo>
                  <a:pt x="33" y="81"/>
                </a:lnTo>
                <a:lnTo>
                  <a:pt x="46" y="79"/>
                </a:lnTo>
                <a:lnTo>
                  <a:pt x="41" y="65"/>
                </a:lnTo>
                <a:lnTo>
                  <a:pt x="45" y="65"/>
                </a:lnTo>
                <a:lnTo>
                  <a:pt x="46" y="58"/>
                </a:lnTo>
                <a:lnTo>
                  <a:pt x="40" y="57"/>
                </a:lnTo>
                <a:lnTo>
                  <a:pt x="44" y="46"/>
                </a:lnTo>
                <a:lnTo>
                  <a:pt x="47" y="44"/>
                </a:lnTo>
                <a:lnTo>
                  <a:pt x="57" y="43"/>
                </a:lnTo>
                <a:lnTo>
                  <a:pt x="60" y="48"/>
                </a:lnTo>
                <a:lnTo>
                  <a:pt x="61" y="46"/>
                </a:lnTo>
                <a:lnTo>
                  <a:pt x="67" y="48"/>
                </a:lnTo>
                <a:lnTo>
                  <a:pt x="68" y="56"/>
                </a:lnTo>
                <a:lnTo>
                  <a:pt x="72" y="59"/>
                </a:lnTo>
                <a:lnTo>
                  <a:pt x="73" y="65"/>
                </a:lnTo>
                <a:lnTo>
                  <a:pt x="79" y="70"/>
                </a:lnTo>
                <a:lnTo>
                  <a:pt x="95" y="64"/>
                </a:lnTo>
                <a:lnTo>
                  <a:pt x="97" y="59"/>
                </a:lnTo>
                <a:lnTo>
                  <a:pt x="104" y="56"/>
                </a:lnTo>
                <a:lnTo>
                  <a:pt x="109" y="57"/>
                </a:lnTo>
                <a:lnTo>
                  <a:pt x="109" y="50"/>
                </a:lnTo>
                <a:lnTo>
                  <a:pt x="101" y="39"/>
                </a:lnTo>
                <a:lnTo>
                  <a:pt x="104" y="27"/>
                </a:lnTo>
                <a:lnTo>
                  <a:pt x="91" y="28"/>
                </a:lnTo>
                <a:lnTo>
                  <a:pt x="91" y="25"/>
                </a:lnTo>
                <a:lnTo>
                  <a:pt x="82" y="20"/>
                </a:lnTo>
                <a:lnTo>
                  <a:pt x="79" y="14"/>
                </a:lnTo>
                <a:lnTo>
                  <a:pt x="81" y="5"/>
                </a:lnTo>
                <a:lnTo>
                  <a:pt x="81" y="5"/>
                </a:lnTo>
                <a:lnTo>
                  <a:pt x="83" y="7"/>
                </a:lnTo>
                <a:lnTo>
                  <a:pt x="92" y="1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12" name="Freeform 6"/>
          <p:cNvSpPr/>
          <p:nvPr/>
        </p:nvSpPr>
        <p:spPr bwMode="auto">
          <a:xfrm>
            <a:off x="5075238" y="3209925"/>
            <a:ext cx="204788" cy="207963"/>
          </a:xfrm>
          <a:custGeom>
            <a:gdLst>
              <a:gd fmla="*/ 79 w 129" name="T0"/>
              <a:gd fmla="*/ 117 h 131" name="T1"/>
              <a:gd fmla="*/ 71 w 129" name="T2"/>
              <a:gd fmla="*/ 117 h 131" name="T3"/>
              <a:gd fmla="*/ 64 w 129" name="T4"/>
              <a:gd fmla="*/ 131 h 131" name="T5"/>
              <a:gd fmla="*/ 47 w 129" name="T6"/>
              <a:gd fmla="*/ 120 h 131" name="T7"/>
              <a:gd fmla="*/ 34 w 129" name="T8"/>
              <a:gd fmla="*/ 121 h 131" name="T9"/>
              <a:gd fmla="*/ 24 w 129" name="T10"/>
              <a:gd fmla="*/ 126 h 131" name="T11"/>
              <a:gd fmla="*/ 16 w 129" name="T12"/>
              <a:gd fmla="*/ 118 h 131" name="T13"/>
              <a:gd fmla="*/ 4 w 129" name="T14"/>
              <a:gd fmla="*/ 114 h 131" name="T15"/>
              <a:gd fmla="*/ 0 w 129" name="T16"/>
              <a:gd fmla="*/ 105 h 131" name="T17"/>
              <a:gd fmla="*/ 6 w 129" name="T18"/>
              <a:gd fmla="*/ 99 h 131" name="T19"/>
              <a:gd fmla="*/ 0 w 129" name="T20"/>
              <a:gd fmla="*/ 90 h 131" name="T21"/>
              <a:gd fmla="*/ 12 w 129" name="T22"/>
              <a:gd fmla="*/ 76 h 131" name="T23"/>
              <a:gd fmla="*/ 23 w 129" name="T24"/>
              <a:gd fmla="*/ 72 h 131" name="T25"/>
              <a:gd fmla="*/ 28 w 129" name="T26"/>
              <a:gd fmla="*/ 68 h 131" name="T27"/>
              <a:gd fmla="*/ 30 w 129" name="T28"/>
              <a:gd fmla="*/ 57 h 131" name="T29"/>
              <a:gd fmla="*/ 22 w 129" name="T30"/>
              <a:gd fmla="*/ 46 h 131" name="T31"/>
              <a:gd fmla="*/ 21 w 129" name="T32"/>
              <a:gd fmla="*/ 42 h 131" name="T33"/>
              <a:gd fmla="*/ 35 w 129" name="T34"/>
              <a:gd fmla="*/ 40 h 131" name="T35"/>
              <a:gd fmla="*/ 50 w 129" name="T36"/>
              <a:gd fmla="*/ 22 h 131" name="T37"/>
              <a:gd fmla="*/ 61 w 129" name="T38"/>
              <a:gd fmla="*/ 22 h 131" name="T39"/>
              <a:gd fmla="*/ 57 w 129" name="T40"/>
              <a:gd fmla="*/ 11 h 131" name="T41"/>
              <a:gd fmla="*/ 64 w 129" name="T42"/>
              <a:gd fmla="*/ 7 h 131" name="T43"/>
              <a:gd fmla="*/ 76 w 129" name="T44"/>
              <a:gd fmla="*/ 0 h 131" name="T45"/>
              <a:gd fmla="*/ 78 w 129" name="T46"/>
              <a:gd fmla="*/ 7 h 131" name="T47"/>
              <a:gd fmla="*/ 89 w 129" name="T48"/>
              <a:gd fmla="*/ 19 h 131" name="T49"/>
              <a:gd fmla="*/ 107 w 129" name="T50"/>
              <a:gd fmla="*/ 30 h 131" name="T51"/>
              <a:gd fmla="*/ 129 w 129" name="T52"/>
              <a:gd fmla="*/ 32 h 131" name="T53"/>
              <a:gd fmla="*/ 124 w 129" name="T54"/>
              <a:gd fmla="*/ 35 h 131" name="T55"/>
              <a:gd fmla="*/ 116 w 129" name="T56"/>
              <a:gd fmla="*/ 40 h 131" name="T57"/>
              <a:gd fmla="*/ 112 w 129" name="T58"/>
              <a:gd fmla="*/ 56 h 131" name="T59"/>
              <a:gd fmla="*/ 122 w 129" name="T60"/>
              <a:gd fmla="*/ 67 h 131" name="T61"/>
              <a:gd fmla="*/ 110 w 129" name="T62"/>
              <a:gd fmla="*/ 79 h 131" name="T63"/>
              <a:gd fmla="*/ 98 w 129" name="T64"/>
              <a:gd fmla="*/ 84 h 131" name="T65"/>
              <a:gd fmla="*/ 84 w 129" name="T66"/>
              <a:gd fmla="*/ 94 h 131" name="T67"/>
              <a:gd fmla="*/ 94 w 129" name="T68"/>
              <a:gd fmla="*/ 104 h 131" name="T69"/>
              <a:gd fmla="*/ 91 w 129" name="T70"/>
              <a:gd fmla="*/ 110 h 131" name="T7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b="b" l="0" r="r" t="0"/>
            <a:pathLst>
              <a:path h="131" w="129">
                <a:moveTo>
                  <a:pt x="86" y="118"/>
                </a:moveTo>
                <a:lnTo>
                  <a:pt x="79" y="117"/>
                </a:lnTo>
                <a:lnTo>
                  <a:pt x="80" y="119"/>
                </a:lnTo>
                <a:lnTo>
                  <a:pt x="71" y="117"/>
                </a:lnTo>
                <a:lnTo>
                  <a:pt x="60" y="126"/>
                </a:lnTo>
                <a:lnTo>
                  <a:pt x="64" y="131"/>
                </a:lnTo>
                <a:lnTo>
                  <a:pt x="57" y="130"/>
                </a:lnTo>
                <a:lnTo>
                  <a:pt x="47" y="120"/>
                </a:lnTo>
                <a:lnTo>
                  <a:pt x="35" y="119"/>
                </a:lnTo>
                <a:lnTo>
                  <a:pt x="34" y="121"/>
                </a:lnTo>
                <a:lnTo>
                  <a:pt x="32" y="118"/>
                </a:lnTo>
                <a:lnTo>
                  <a:pt x="24" y="126"/>
                </a:lnTo>
                <a:lnTo>
                  <a:pt x="21" y="126"/>
                </a:lnTo>
                <a:lnTo>
                  <a:pt x="16" y="118"/>
                </a:lnTo>
                <a:lnTo>
                  <a:pt x="8" y="118"/>
                </a:lnTo>
                <a:lnTo>
                  <a:pt x="4" y="114"/>
                </a:lnTo>
                <a:lnTo>
                  <a:pt x="4" y="107"/>
                </a:lnTo>
                <a:lnTo>
                  <a:pt x="0" y="105"/>
                </a:lnTo>
                <a:lnTo>
                  <a:pt x="10" y="101"/>
                </a:lnTo>
                <a:lnTo>
                  <a:pt x="6" y="99"/>
                </a:lnTo>
                <a:lnTo>
                  <a:pt x="5" y="94"/>
                </a:lnTo>
                <a:lnTo>
                  <a:pt x="0" y="90"/>
                </a:lnTo>
                <a:lnTo>
                  <a:pt x="2" y="84"/>
                </a:lnTo>
                <a:lnTo>
                  <a:pt x="12" y="76"/>
                </a:lnTo>
                <a:lnTo>
                  <a:pt x="21" y="75"/>
                </a:lnTo>
                <a:lnTo>
                  <a:pt x="23" y="72"/>
                </a:lnTo>
                <a:lnTo>
                  <a:pt x="26" y="75"/>
                </a:lnTo>
                <a:lnTo>
                  <a:pt x="28" y="68"/>
                </a:lnTo>
                <a:lnTo>
                  <a:pt x="34" y="65"/>
                </a:lnTo>
                <a:lnTo>
                  <a:pt x="30" y="57"/>
                </a:lnTo>
                <a:lnTo>
                  <a:pt x="22" y="51"/>
                </a:lnTo>
                <a:lnTo>
                  <a:pt x="22" y="46"/>
                </a:lnTo>
                <a:lnTo>
                  <a:pt x="19" y="45"/>
                </a:lnTo>
                <a:lnTo>
                  <a:pt x="21" y="42"/>
                </a:lnTo>
                <a:lnTo>
                  <a:pt x="30" y="36"/>
                </a:lnTo>
                <a:lnTo>
                  <a:pt x="35" y="40"/>
                </a:lnTo>
                <a:lnTo>
                  <a:pt x="43" y="36"/>
                </a:lnTo>
                <a:lnTo>
                  <a:pt x="50" y="22"/>
                </a:lnTo>
                <a:lnTo>
                  <a:pt x="54" y="25"/>
                </a:lnTo>
                <a:lnTo>
                  <a:pt x="61" y="22"/>
                </a:lnTo>
                <a:lnTo>
                  <a:pt x="64" y="24"/>
                </a:lnTo>
                <a:lnTo>
                  <a:pt x="57" y="11"/>
                </a:lnTo>
                <a:lnTo>
                  <a:pt x="65" y="13"/>
                </a:lnTo>
                <a:lnTo>
                  <a:pt x="64" y="7"/>
                </a:lnTo>
                <a:lnTo>
                  <a:pt x="72" y="7"/>
                </a:lnTo>
                <a:lnTo>
                  <a:pt x="76" y="0"/>
                </a:lnTo>
                <a:lnTo>
                  <a:pt x="79" y="2"/>
                </a:lnTo>
                <a:lnTo>
                  <a:pt x="78" y="7"/>
                </a:lnTo>
                <a:lnTo>
                  <a:pt x="80" y="13"/>
                </a:lnTo>
                <a:lnTo>
                  <a:pt x="89" y="19"/>
                </a:lnTo>
                <a:lnTo>
                  <a:pt x="98" y="30"/>
                </a:lnTo>
                <a:lnTo>
                  <a:pt x="107" y="30"/>
                </a:lnTo>
                <a:lnTo>
                  <a:pt x="118" y="33"/>
                </a:lnTo>
                <a:lnTo>
                  <a:pt x="129" y="32"/>
                </a:lnTo>
                <a:lnTo>
                  <a:pt x="129" y="34"/>
                </a:lnTo>
                <a:lnTo>
                  <a:pt x="124" y="35"/>
                </a:lnTo>
                <a:lnTo>
                  <a:pt x="125" y="40"/>
                </a:lnTo>
                <a:lnTo>
                  <a:pt x="116" y="40"/>
                </a:lnTo>
                <a:lnTo>
                  <a:pt x="110" y="46"/>
                </a:lnTo>
                <a:lnTo>
                  <a:pt x="112" y="56"/>
                </a:lnTo>
                <a:lnTo>
                  <a:pt x="122" y="67"/>
                </a:lnTo>
                <a:lnTo>
                  <a:pt x="122" y="67"/>
                </a:lnTo>
                <a:lnTo>
                  <a:pt x="122" y="73"/>
                </a:lnTo>
                <a:lnTo>
                  <a:pt x="110" y="79"/>
                </a:lnTo>
                <a:lnTo>
                  <a:pt x="110" y="79"/>
                </a:lnTo>
                <a:lnTo>
                  <a:pt x="98" y="84"/>
                </a:lnTo>
                <a:lnTo>
                  <a:pt x="84" y="84"/>
                </a:lnTo>
                <a:lnTo>
                  <a:pt x="84" y="94"/>
                </a:lnTo>
                <a:lnTo>
                  <a:pt x="93" y="98"/>
                </a:lnTo>
                <a:lnTo>
                  <a:pt x="94" y="104"/>
                </a:lnTo>
                <a:lnTo>
                  <a:pt x="91" y="110"/>
                </a:lnTo>
                <a:lnTo>
                  <a:pt x="91" y="110"/>
                </a:lnTo>
                <a:lnTo>
                  <a:pt x="86" y="118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Freeform 7"/>
          <p:cNvSpPr/>
          <p:nvPr/>
        </p:nvSpPr>
        <p:spPr bwMode="auto">
          <a:xfrm>
            <a:off x="4081463" y="4294188"/>
            <a:ext cx="479425" cy="457200"/>
          </a:xfrm>
          <a:custGeom>
            <a:gdLst>
              <a:gd fmla="*/ 221 w 302" name="T0"/>
              <a:gd fmla="*/ 15 h 288" name="T1"/>
              <a:gd fmla="*/ 245 w 302" name="T2"/>
              <a:gd fmla="*/ 35 h 288" name="T3"/>
              <a:gd fmla="*/ 273 w 302" name="T4"/>
              <a:gd fmla="*/ 47 h 288" name="T5"/>
              <a:gd fmla="*/ 298 w 302" name="T6"/>
              <a:gd fmla="*/ 59 h 288" name="T7"/>
              <a:gd fmla="*/ 295 w 302" name="T8"/>
              <a:gd fmla="*/ 101 h 288" name="T9"/>
              <a:gd fmla="*/ 264 w 302" name="T10"/>
              <a:gd fmla="*/ 112 h 288" name="T11"/>
              <a:gd fmla="*/ 246 w 302" name="T12"/>
              <a:gd fmla="*/ 113 h 288" name="T13"/>
              <a:gd fmla="*/ 230 w 302" name="T14"/>
              <a:gd fmla="*/ 112 h 288" name="T15"/>
              <a:gd fmla="*/ 205 w 302" name="T16"/>
              <a:gd fmla="*/ 118 h 288" name="T17"/>
              <a:gd fmla="*/ 190 w 302" name="T18"/>
              <a:gd fmla="*/ 131 h 288" name="T19"/>
              <a:gd fmla="*/ 198 w 302" name="T20"/>
              <a:gd fmla="*/ 168 h 288" name="T21"/>
              <a:gd fmla="*/ 192 w 302" name="T22"/>
              <a:gd fmla="*/ 178 h 288" name="T23"/>
              <a:gd fmla="*/ 208 w 302" name="T24"/>
              <a:gd fmla="*/ 180 h 288" name="T25"/>
              <a:gd fmla="*/ 219 w 302" name="T26"/>
              <a:gd fmla="*/ 184 h 288" name="T27"/>
              <a:gd fmla="*/ 224 w 302" name="T28"/>
              <a:gd fmla="*/ 200 h 288" name="T29"/>
              <a:gd fmla="*/ 234 w 302" name="T30"/>
              <a:gd fmla="*/ 216 h 288" name="T31"/>
              <a:gd fmla="*/ 242 w 302" name="T32"/>
              <a:gd fmla="*/ 239 h 288" name="T33"/>
              <a:gd fmla="*/ 248 w 302" name="T34"/>
              <a:gd fmla="*/ 259 h 288" name="T35"/>
              <a:gd fmla="*/ 233 w 302" name="T36"/>
              <a:gd fmla="*/ 286 h 288" name="T37"/>
              <a:gd fmla="*/ 213 w 302" name="T38"/>
              <a:gd fmla="*/ 286 h 288" name="T39"/>
              <a:gd fmla="*/ 210 w 302" name="T40"/>
              <a:gd fmla="*/ 265 h 288" name="T41"/>
              <a:gd fmla="*/ 201 w 302" name="T42"/>
              <a:gd fmla="*/ 275 h 288" name="T43"/>
              <a:gd fmla="*/ 206 w 302" name="T44"/>
              <a:gd fmla="*/ 255 h 288" name="T45"/>
              <a:gd fmla="*/ 190 w 302" name="T46"/>
              <a:gd fmla="*/ 244 h 288" name="T47"/>
              <a:gd fmla="*/ 170 w 302" name="T48"/>
              <a:gd fmla="*/ 223 h 288" name="T49"/>
              <a:gd fmla="*/ 151 w 302" name="T50"/>
              <a:gd fmla="*/ 217 h 288" name="T51"/>
              <a:gd fmla="*/ 134 w 302" name="T52"/>
              <a:gd fmla="*/ 218 h 288" name="T53"/>
              <a:gd fmla="*/ 127 w 302" name="T54"/>
              <a:gd fmla="*/ 222 h 288" name="T55"/>
              <a:gd fmla="*/ 119 w 302" name="T56"/>
              <a:gd fmla="*/ 245 h 288" name="T57"/>
              <a:gd fmla="*/ 98 w 302" name="T58"/>
              <a:gd fmla="*/ 243 h 288" name="T59"/>
              <a:gd fmla="*/ 93 w 302" name="T60"/>
              <a:gd fmla="*/ 259 h 288" name="T61"/>
              <a:gd fmla="*/ 77 w 302" name="T62"/>
              <a:gd fmla="*/ 265 h 288" name="T63"/>
              <a:gd fmla="*/ 71 w 302" name="T64"/>
              <a:gd fmla="*/ 241 h 288" name="T65"/>
              <a:gd fmla="*/ 72 w 302" name="T66"/>
              <a:gd fmla="*/ 262 h 288" name="T67"/>
              <a:gd fmla="*/ 62 w 302" name="T68"/>
              <a:gd fmla="*/ 261 h 288" name="T69"/>
              <a:gd fmla="*/ 45 w 302" name="T70"/>
              <a:gd fmla="*/ 233 h 288" name="T71"/>
              <a:gd fmla="*/ 25 w 302" name="T72"/>
              <a:gd fmla="*/ 222 h 288" name="T73"/>
              <a:gd fmla="*/ 6 w 302" name="T74"/>
              <a:gd fmla="*/ 206 h 288" name="T75"/>
              <a:gd fmla="*/ 0 w 302" name="T76"/>
              <a:gd fmla="*/ 187 h 288" name="T77"/>
              <a:gd fmla="*/ 10 w 302" name="T78"/>
              <a:gd fmla="*/ 179 h 288" name="T79"/>
              <a:gd fmla="*/ 26 w 302" name="T80"/>
              <a:gd fmla="*/ 157 h 288" name="T81"/>
              <a:gd fmla="*/ 25 w 302" name="T82"/>
              <a:gd fmla="*/ 141 h 288" name="T83"/>
              <a:gd fmla="*/ 35 w 302" name="T84"/>
              <a:gd fmla="*/ 130 h 288" name="T85"/>
              <a:gd fmla="*/ 68 w 302" name="T86"/>
              <a:gd fmla="*/ 141 h 288" name="T87"/>
              <a:gd fmla="*/ 80 w 302" name="T88"/>
              <a:gd fmla="*/ 143 h 288" name="T89"/>
              <a:gd fmla="*/ 105 w 302" name="T90"/>
              <a:gd fmla="*/ 156 h 288" name="T91"/>
              <a:gd fmla="*/ 130 w 302" name="T92"/>
              <a:gd fmla="*/ 105 h 288" name="T93"/>
              <a:gd fmla="*/ 148 w 302" name="T94"/>
              <a:gd fmla="*/ 95 h 288" name="T95"/>
              <a:gd fmla="*/ 162 w 302" name="T96"/>
              <a:gd fmla="*/ 92 h 288" name="T97"/>
              <a:gd fmla="*/ 172 w 302" name="T98"/>
              <a:gd fmla="*/ 72 h 288" name="T99"/>
              <a:gd fmla="*/ 176 w 302" name="T100"/>
              <a:gd fmla="*/ 60 h 288" name="T101"/>
              <a:gd fmla="*/ 192 w 302" name="T102"/>
              <a:gd fmla="*/ 41 h 288" name="T103"/>
              <a:gd fmla="*/ 188 w 302" name="T104"/>
              <a:gd fmla="*/ 25 h 288" name="T105"/>
              <a:gd fmla="*/ 194 w 302" name="T106"/>
              <a:gd fmla="*/ 9 h 288" name="T10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b="b" l="0" r="r" t="0"/>
            <a:pathLst>
              <a:path h="288" w="302">
                <a:moveTo>
                  <a:pt x="198" y="0"/>
                </a:moveTo>
                <a:lnTo>
                  <a:pt x="207" y="7"/>
                </a:lnTo>
                <a:lnTo>
                  <a:pt x="212" y="7"/>
                </a:lnTo>
                <a:lnTo>
                  <a:pt x="221" y="15"/>
                </a:lnTo>
                <a:lnTo>
                  <a:pt x="230" y="17"/>
                </a:lnTo>
                <a:lnTo>
                  <a:pt x="240" y="27"/>
                </a:lnTo>
                <a:lnTo>
                  <a:pt x="245" y="29"/>
                </a:lnTo>
                <a:lnTo>
                  <a:pt x="245" y="35"/>
                </a:lnTo>
                <a:lnTo>
                  <a:pt x="264" y="35"/>
                </a:lnTo>
                <a:lnTo>
                  <a:pt x="264" y="35"/>
                </a:lnTo>
                <a:lnTo>
                  <a:pt x="273" y="37"/>
                </a:lnTo>
                <a:lnTo>
                  <a:pt x="273" y="47"/>
                </a:lnTo>
                <a:lnTo>
                  <a:pt x="278" y="46"/>
                </a:lnTo>
                <a:lnTo>
                  <a:pt x="288" y="50"/>
                </a:lnTo>
                <a:lnTo>
                  <a:pt x="286" y="52"/>
                </a:lnTo>
                <a:lnTo>
                  <a:pt x="298" y="59"/>
                </a:lnTo>
                <a:lnTo>
                  <a:pt x="302" y="77"/>
                </a:lnTo>
                <a:lnTo>
                  <a:pt x="297" y="80"/>
                </a:lnTo>
                <a:lnTo>
                  <a:pt x="300" y="88"/>
                </a:lnTo>
                <a:lnTo>
                  <a:pt x="295" y="101"/>
                </a:lnTo>
                <a:lnTo>
                  <a:pt x="292" y="99"/>
                </a:lnTo>
                <a:lnTo>
                  <a:pt x="291" y="94"/>
                </a:lnTo>
                <a:lnTo>
                  <a:pt x="276" y="98"/>
                </a:lnTo>
                <a:lnTo>
                  <a:pt x="264" y="112"/>
                </a:lnTo>
                <a:lnTo>
                  <a:pt x="261" y="111"/>
                </a:lnTo>
                <a:lnTo>
                  <a:pt x="256" y="114"/>
                </a:lnTo>
                <a:lnTo>
                  <a:pt x="249" y="123"/>
                </a:lnTo>
                <a:lnTo>
                  <a:pt x="246" y="113"/>
                </a:lnTo>
                <a:lnTo>
                  <a:pt x="237" y="121"/>
                </a:lnTo>
                <a:lnTo>
                  <a:pt x="233" y="119"/>
                </a:lnTo>
                <a:lnTo>
                  <a:pt x="235" y="112"/>
                </a:lnTo>
                <a:lnTo>
                  <a:pt x="230" y="112"/>
                </a:lnTo>
                <a:lnTo>
                  <a:pt x="217" y="123"/>
                </a:lnTo>
                <a:lnTo>
                  <a:pt x="211" y="123"/>
                </a:lnTo>
                <a:lnTo>
                  <a:pt x="209" y="116"/>
                </a:lnTo>
                <a:lnTo>
                  <a:pt x="205" y="118"/>
                </a:lnTo>
                <a:lnTo>
                  <a:pt x="206" y="120"/>
                </a:lnTo>
                <a:lnTo>
                  <a:pt x="201" y="125"/>
                </a:lnTo>
                <a:lnTo>
                  <a:pt x="192" y="124"/>
                </a:lnTo>
                <a:lnTo>
                  <a:pt x="190" y="131"/>
                </a:lnTo>
                <a:lnTo>
                  <a:pt x="201" y="141"/>
                </a:lnTo>
                <a:lnTo>
                  <a:pt x="197" y="155"/>
                </a:lnTo>
                <a:lnTo>
                  <a:pt x="199" y="159"/>
                </a:lnTo>
                <a:lnTo>
                  <a:pt x="198" y="168"/>
                </a:lnTo>
                <a:lnTo>
                  <a:pt x="192" y="167"/>
                </a:lnTo>
                <a:lnTo>
                  <a:pt x="189" y="172"/>
                </a:lnTo>
                <a:lnTo>
                  <a:pt x="191" y="173"/>
                </a:lnTo>
                <a:lnTo>
                  <a:pt x="192" y="178"/>
                </a:lnTo>
                <a:lnTo>
                  <a:pt x="197" y="179"/>
                </a:lnTo>
                <a:lnTo>
                  <a:pt x="202" y="169"/>
                </a:lnTo>
                <a:lnTo>
                  <a:pt x="207" y="169"/>
                </a:lnTo>
                <a:lnTo>
                  <a:pt x="208" y="180"/>
                </a:lnTo>
                <a:lnTo>
                  <a:pt x="212" y="184"/>
                </a:lnTo>
                <a:lnTo>
                  <a:pt x="215" y="183"/>
                </a:lnTo>
                <a:lnTo>
                  <a:pt x="215" y="185"/>
                </a:lnTo>
                <a:lnTo>
                  <a:pt x="219" y="184"/>
                </a:lnTo>
                <a:lnTo>
                  <a:pt x="220" y="188"/>
                </a:lnTo>
                <a:lnTo>
                  <a:pt x="222" y="188"/>
                </a:lnTo>
                <a:lnTo>
                  <a:pt x="219" y="197"/>
                </a:lnTo>
                <a:lnTo>
                  <a:pt x="224" y="200"/>
                </a:lnTo>
                <a:lnTo>
                  <a:pt x="222" y="207"/>
                </a:lnTo>
                <a:lnTo>
                  <a:pt x="232" y="202"/>
                </a:lnTo>
                <a:lnTo>
                  <a:pt x="237" y="211"/>
                </a:lnTo>
                <a:lnTo>
                  <a:pt x="234" y="216"/>
                </a:lnTo>
                <a:lnTo>
                  <a:pt x="242" y="221"/>
                </a:lnTo>
                <a:lnTo>
                  <a:pt x="242" y="221"/>
                </a:lnTo>
                <a:lnTo>
                  <a:pt x="248" y="227"/>
                </a:lnTo>
                <a:lnTo>
                  <a:pt x="242" y="239"/>
                </a:lnTo>
                <a:lnTo>
                  <a:pt x="243" y="245"/>
                </a:lnTo>
                <a:lnTo>
                  <a:pt x="246" y="249"/>
                </a:lnTo>
                <a:lnTo>
                  <a:pt x="239" y="256"/>
                </a:lnTo>
                <a:lnTo>
                  <a:pt x="248" y="259"/>
                </a:lnTo>
                <a:lnTo>
                  <a:pt x="244" y="265"/>
                </a:lnTo>
                <a:lnTo>
                  <a:pt x="244" y="265"/>
                </a:lnTo>
                <a:lnTo>
                  <a:pt x="238" y="271"/>
                </a:lnTo>
                <a:lnTo>
                  <a:pt x="233" y="286"/>
                </a:lnTo>
                <a:lnTo>
                  <a:pt x="230" y="285"/>
                </a:lnTo>
                <a:lnTo>
                  <a:pt x="228" y="288"/>
                </a:lnTo>
                <a:lnTo>
                  <a:pt x="216" y="283"/>
                </a:lnTo>
                <a:lnTo>
                  <a:pt x="213" y="286"/>
                </a:lnTo>
                <a:lnTo>
                  <a:pt x="211" y="281"/>
                </a:lnTo>
                <a:lnTo>
                  <a:pt x="213" y="279"/>
                </a:lnTo>
                <a:lnTo>
                  <a:pt x="213" y="270"/>
                </a:lnTo>
                <a:lnTo>
                  <a:pt x="210" y="265"/>
                </a:lnTo>
                <a:lnTo>
                  <a:pt x="206" y="267"/>
                </a:lnTo>
                <a:lnTo>
                  <a:pt x="209" y="272"/>
                </a:lnTo>
                <a:lnTo>
                  <a:pt x="208" y="276"/>
                </a:lnTo>
                <a:lnTo>
                  <a:pt x="201" y="275"/>
                </a:lnTo>
                <a:lnTo>
                  <a:pt x="204" y="271"/>
                </a:lnTo>
                <a:lnTo>
                  <a:pt x="201" y="262"/>
                </a:lnTo>
                <a:lnTo>
                  <a:pt x="204" y="262"/>
                </a:lnTo>
                <a:lnTo>
                  <a:pt x="206" y="255"/>
                </a:lnTo>
                <a:lnTo>
                  <a:pt x="201" y="253"/>
                </a:lnTo>
                <a:lnTo>
                  <a:pt x="195" y="256"/>
                </a:lnTo>
                <a:lnTo>
                  <a:pt x="187" y="253"/>
                </a:lnTo>
                <a:lnTo>
                  <a:pt x="190" y="244"/>
                </a:lnTo>
                <a:lnTo>
                  <a:pt x="185" y="224"/>
                </a:lnTo>
                <a:lnTo>
                  <a:pt x="180" y="228"/>
                </a:lnTo>
                <a:lnTo>
                  <a:pt x="178" y="224"/>
                </a:lnTo>
                <a:lnTo>
                  <a:pt x="170" y="223"/>
                </a:lnTo>
                <a:lnTo>
                  <a:pt x="167" y="228"/>
                </a:lnTo>
                <a:lnTo>
                  <a:pt x="163" y="228"/>
                </a:lnTo>
                <a:lnTo>
                  <a:pt x="156" y="232"/>
                </a:lnTo>
                <a:lnTo>
                  <a:pt x="151" y="217"/>
                </a:lnTo>
                <a:lnTo>
                  <a:pt x="146" y="220"/>
                </a:lnTo>
                <a:lnTo>
                  <a:pt x="141" y="218"/>
                </a:lnTo>
                <a:lnTo>
                  <a:pt x="138" y="215"/>
                </a:lnTo>
                <a:lnTo>
                  <a:pt x="134" y="218"/>
                </a:lnTo>
                <a:lnTo>
                  <a:pt x="132" y="216"/>
                </a:lnTo>
                <a:lnTo>
                  <a:pt x="130" y="217"/>
                </a:lnTo>
                <a:lnTo>
                  <a:pt x="130" y="221"/>
                </a:lnTo>
                <a:lnTo>
                  <a:pt x="127" y="222"/>
                </a:lnTo>
                <a:lnTo>
                  <a:pt x="126" y="229"/>
                </a:lnTo>
                <a:lnTo>
                  <a:pt x="131" y="233"/>
                </a:lnTo>
                <a:lnTo>
                  <a:pt x="124" y="243"/>
                </a:lnTo>
                <a:lnTo>
                  <a:pt x="119" y="245"/>
                </a:lnTo>
                <a:lnTo>
                  <a:pt x="112" y="238"/>
                </a:lnTo>
                <a:lnTo>
                  <a:pt x="104" y="238"/>
                </a:lnTo>
                <a:lnTo>
                  <a:pt x="103" y="245"/>
                </a:lnTo>
                <a:lnTo>
                  <a:pt x="98" y="243"/>
                </a:lnTo>
                <a:lnTo>
                  <a:pt x="93" y="245"/>
                </a:lnTo>
                <a:lnTo>
                  <a:pt x="93" y="248"/>
                </a:lnTo>
                <a:lnTo>
                  <a:pt x="97" y="252"/>
                </a:lnTo>
                <a:lnTo>
                  <a:pt x="93" y="259"/>
                </a:lnTo>
                <a:lnTo>
                  <a:pt x="90" y="256"/>
                </a:lnTo>
                <a:lnTo>
                  <a:pt x="87" y="267"/>
                </a:lnTo>
                <a:lnTo>
                  <a:pt x="79" y="264"/>
                </a:lnTo>
                <a:lnTo>
                  <a:pt x="77" y="265"/>
                </a:lnTo>
                <a:lnTo>
                  <a:pt x="82" y="253"/>
                </a:lnTo>
                <a:lnTo>
                  <a:pt x="78" y="252"/>
                </a:lnTo>
                <a:lnTo>
                  <a:pt x="79" y="250"/>
                </a:lnTo>
                <a:lnTo>
                  <a:pt x="71" y="241"/>
                </a:lnTo>
                <a:lnTo>
                  <a:pt x="70" y="245"/>
                </a:lnTo>
                <a:lnTo>
                  <a:pt x="75" y="253"/>
                </a:lnTo>
                <a:lnTo>
                  <a:pt x="71" y="259"/>
                </a:lnTo>
                <a:lnTo>
                  <a:pt x="72" y="262"/>
                </a:lnTo>
                <a:lnTo>
                  <a:pt x="67" y="260"/>
                </a:lnTo>
                <a:lnTo>
                  <a:pt x="66" y="263"/>
                </a:lnTo>
                <a:lnTo>
                  <a:pt x="66" y="263"/>
                </a:lnTo>
                <a:lnTo>
                  <a:pt x="62" y="261"/>
                </a:lnTo>
                <a:lnTo>
                  <a:pt x="62" y="255"/>
                </a:lnTo>
                <a:lnTo>
                  <a:pt x="56" y="237"/>
                </a:lnTo>
                <a:lnTo>
                  <a:pt x="45" y="237"/>
                </a:lnTo>
                <a:lnTo>
                  <a:pt x="45" y="233"/>
                </a:lnTo>
                <a:lnTo>
                  <a:pt x="41" y="231"/>
                </a:lnTo>
                <a:lnTo>
                  <a:pt x="36" y="237"/>
                </a:lnTo>
                <a:lnTo>
                  <a:pt x="29" y="234"/>
                </a:lnTo>
                <a:lnTo>
                  <a:pt x="25" y="222"/>
                </a:lnTo>
                <a:lnTo>
                  <a:pt x="23" y="209"/>
                </a:lnTo>
                <a:lnTo>
                  <a:pt x="21" y="212"/>
                </a:lnTo>
                <a:lnTo>
                  <a:pt x="8" y="209"/>
                </a:lnTo>
                <a:lnTo>
                  <a:pt x="6" y="206"/>
                </a:lnTo>
                <a:lnTo>
                  <a:pt x="7" y="201"/>
                </a:lnTo>
                <a:lnTo>
                  <a:pt x="4" y="198"/>
                </a:lnTo>
                <a:lnTo>
                  <a:pt x="0" y="198"/>
                </a:lnTo>
                <a:lnTo>
                  <a:pt x="0" y="187"/>
                </a:lnTo>
                <a:lnTo>
                  <a:pt x="1" y="188"/>
                </a:lnTo>
                <a:lnTo>
                  <a:pt x="5" y="181"/>
                </a:lnTo>
                <a:lnTo>
                  <a:pt x="10" y="181"/>
                </a:lnTo>
                <a:lnTo>
                  <a:pt x="10" y="179"/>
                </a:lnTo>
                <a:lnTo>
                  <a:pt x="15" y="178"/>
                </a:lnTo>
                <a:lnTo>
                  <a:pt x="17" y="170"/>
                </a:lnTo>
                <a:lnTo>
                  <a:pt x="25" y="169"/>
                </a:lnTo>
                <a:lnTo>
                  <a:pt x="26" y="157"/>
                </a:lnTo>
                <a:lnTo>
                  <a:pt x="13" y="146"/>
                </a:lnTo>
                <a:lnTo>
                  <a:pt x="21" y="144"/>
                </a:lnTo>
                <a:lnTo>
                  <a:pt x="18" y="140"/>
                </a:lnTo>
                <a:lnTo>
                  <a:pt x="25" y="141"/>
                </a:lnTo>
                <a:lnTo>
                  <a:pt x="26" y="133"/>
                </a:lnTo>
                <a:lnTo>
                  <a:pt x="32" y="127"/>
                </a:lnTo>
                <a:lnTo>
                  <a:pt x="33" y="131"/>
                </a:lnTo>
                <a:lnTo>
                  <a:pt x="35" y="130"/>
                </a:lnTo>
                <a:lnTo>
                  <a:pt x="50" y="136"/>
                </a:lnTo>
                <a:lnTo>
                  <a:pt x="57" y="145"/>
                </a:lnTo>
                <a:lnTo>
                  <a:pt x="60" y="142"/>
                </a:lnTo>
                <a:lnTo>
                  <a:pt x="68" y="141"/>
                </a:lnTo>
                <a:lnTo>
                  <a:pt x="69" y="137"/>
                </a:lnTo>
                <a:lnTo>
                  <a:pt x="77" y="137"/>
                </a:lnTo>
                <a:lnTo>
                  <a:pt x="81" y="140"/>
                </a:lnTo>
                <a:lnTo>
                  <a:pt x="80" y="143"/>
                </a:lnTo>
                <a:lnTo>
                  <a:pt x="88" y="157"/>
                </a:lnTo>
                <a:lnTo>
                  <a:pt x="99" y="156"/>
                </a:lnTo>
                <a:lnTo>
                  <a:pt x="102" y="153"/>
                </a:lnTo>
                <a:lnTo>
                  <a:pt x="105" y="156"/>
                </a:lnTo>
                <a:lnTo>
                  <a:pt x="109" y="155"/>
                </a:lnTo>
                <a:lnTo>
                  <a:pt x="119" y="143"/>
                </a:lnTo>
                <a:lnTo>
                  <a:pt x="135" y="113"/>
                </a:lnTo>
                <a:lnTo>
                  <a:pt x="130" y="105"/>
                </a:lnTo>
                <a:lnTo>
                  <a:pt x="135" y="99"/>
                </a:lnTo>
                <a:lnTo>
                  <a:pt x="140" y="98"/>
                </a:lnTo>
                <a:lnTo>
                  <a:pt x="144" y="101"/>
                </a:lnTo>
                <a:lnTo>
                  <a:pt x="148" y="95"/>
                </a:lnTo>
                <a:lnTo>
                  <a:pt x="152" y="101"/>
                </a:lnTo>
                <a:lnTo>
                  <a:pt x="158" y="101"/>
                </a:lnTo>
                <a:lnTo>
                  <a:pt x="165" y="94"/>
                </a:lnTo>
                <a:lnTo>
                  <a:pt x="162" y="92"/>
                </a:lnTo>
                <a:lnTo>
                  <a:pt x="163" y="89"/>
                </a:lnTo>
                <a:lnTo>
                  <a:pt x="169" y="83"/>
                </a:lnTo>
                <a:lnTo>
                  <a:pt x="167" y="79"/>
                </a:lnTo>
                <a:lnTo>
                  <a:pt x="172" y="72"/>
                </a:lnTo>
                <a:lnTo>
                  <a:pt x="167" y="71"/>
                </a:lnTo>
                <a:lnTo>
                  <a:pt x="167" y="69"/>
                </a:lnTo>
                <a:lnTo>
                  <a:pt x="177" y="64"/>
                </a:lnTo>
                <a:lnTo>
                  <a:pt x="176" y="60"/>
                </a:lnTo>
                <a:lnTo>
                  <a:pt x="180" y="54"/>
                </a:lnTo>
                <a:lnTo>
                  <a:pt x="178" y="51"/>
                </a:lnTo>
                <a:lnTo>
                  <a:pt x="186" y="50"/>
                </a:lnTo>
                <a:lnTo>
                  <a:pt x="192" y="41"/>
                </a:lnTo>
                <a:lnTo>
                  <a:pt x="196" y="43"/>
                </a:lnTo>
                <a:lnTo>
                  <a:pt x="199" y="38"/>
                </a:lnTo>
                <a:lnTo>
                  <a:pt x="199" y="33"/>
                </a:lnTo>
                <a:lnTo>
                  <a:pt x="188" y="25"/>
                </a:lnTo>
                <a:lnTo>
                  <a:pt x="183" y="17"/>
                </a:lnTo>
                <a:lnTo>
                  <a:pt x="188" y="16"/>
                </a:lnTo>
                <a:lnTo>
                  <a:pt x="187" y="9"/>
                </a:lnTo>
                <a:lnTo>
                  <a:pt x="194" y="9"/>
                </a:lnTo>
                <a:lnTo>
                  <a:pt x="189" y="1"/>
                </a:lnTo>
                <a:lnTo>
                  <a:pt x="198" y="0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14" name="Freeform 8"/>
          <p:cNvSpPr>
            <a:spLocks noEditPoints="1"/>
          </p:cNvSpPr>
          <p:nvPr/>
        </p:nvSpPr>
        <p:spPr bwMode="auto">
          <a:xfrm>
            <a:off x="5118100" y="4737100"/>
            <a:ext cx="449263" cy="515938"/>
          </a:xfrm>
          <a:custGeom>
            <a:gdLst>
              <a:gd fmla="*/ 102 w 283" name="T0"/>
              <a:gd fmla="*/ 319 h 325" name="T1"/>
              <a:gd fmla="*/ 96 w 283" name="T2"/>
              <a:gd fmla="*/ 310 h 325" name="T3"/>
              <a:gd fmla="*/ 244 w 283" name="T4"/>
              <a:gd fmla="*/ 183 h 325" name="T5"/>
              <a:gd fmla="*/ 243 w 283" name="T6"/>
              <a:gd fmla="*/ 198 h 325" name="T7"/>
              <a:gd fmla="*/ 238 w 283" name="T8"/>
              <a:gd fmla="*/ 187 h 325" name="T9"/>
              <a:gd fmla="*/ 138 w 283" name="T10"/>
              <a:gd fmla="*/ 266 h 325" name="T11"/>
              <a:gd fmla="*/ 128 w 283" name="T12"/>
              <a:gd fmla="*/ 263 h 325" name="T13"/>
              <a:gd fmla="*/ 141 w 283" name="T14"/>
              <a:gd fmla="*/ 276 h 325" name="T15"/>
              <a:gd fmla="*/ 129 w 283" name="T16"/>
              <a:gd fmla="*/ 285 h 325" name="T17"/>
              <a:gd fmla="*/ 115 w 283" name="T18"/>
              <a:gd fmla="*/ 299 h 325" name="T19"/>
              <a:gd fmla="*/ 97 w 283" name="T20"/>
              <a:gd fmla="*/ 301 h 325" name="T21"/>
              <a:gd fmla="*/ 88 w 283" name="T22"/>
              <a:gd fmla="*/ 320 h 325" name="T23"/>
              <a:gd fmla="*/ 66 w 283" name="T24"/>
              <a:gd fmla="*/ 289 h 325" name="T25"/>
              <a:gd fmla="*/ 41 w 283" name="T26"/>
              <a:gd fmla="*/ 254 h 325" name="T27"/>
              <a:gd fmla="*/ 21 w 283" name="T28"/>
              <a:gd fmla="*/ 237 h 325" name="T29"/>
              <a:gd fmla="*/ 1 w 283" name="T30"/>
              <a:gd fmla="*/ 227 h 325" name="T31"/>
              <a:gd fmla="*/ 12 w 283" name="T32"/>
              <a:gd fmla="*/ 180 h 325" name="T33"/>
              <a:gd fmla="*/ 38 w 283" name="T34"/>
              <a:gd fmla="*/ 147 h 325" name="T35"/>
              <a:gd fmla="*/ 42 w 283" name="T36"/>
              <a:gd fmla="*/ 121 h 325" name="T37"/>
              <a:gd fmla="*/ 67 w 283" name="T38"/>
              <a:gd fmla="*/ 89 h 325" name="T39"/>
              <a:gd fmla="*/ 76 w 283" name="T40"/>
              <a:gd fmla="*/ 51 h 325" name="T41"/>
              <a:gd fmla="*/ 83 w 283" name="T42"/>
              <a:gd fmla="*/ 43 h 325" name="T43"/>
              <a:gd fmla="*/ 108 w 283" name="T44"/>
              <a:gd fmla="*/ 29 h 325" name="T45"/>
              <a:gd fmla="*/ 154 w 283" name="T46"/>
              <a:gd fmla="*/ 14 h 325" name="T47"/>
              <a:gd fmla="*/ 163 w 283" name="T48"/>
              <a:gd fmla="*/ 2 h 325" name="T49"/>
              <a:gd fmla="*/ 182 w 283" name="T50"/>
              <a:gd fmla="*/ 13 h 325" name="T51"/>
              <a:gd fmla="*/ 188 w 283" name="T52"/>
              <a:gd fmla="*/ 55 h 325" name="T53"/>
              <a:gd fmla="*/ 203 w 283" name="T54"/>
              <a:gd fmla="*/ 60 h 325" name="T55"/>
              <a:gd fmla="*/ 229 w 283" name="T56"/>
              <a:gd fmla="*/ 44 h 325" name="T57"/>
              <a:gd fmla="*/ 244 w 283" name="T58"/>
              <a:gd fmla="*/ 68 h 325" name="T59"/>
              <a:gd fmla="*/ 266 w 283" name="T60"/>
              <a:gd fmla="*/ 61 h 325" name="T61"/>
              <a:gd fmla="*/ 279 w 283" name="T62"/>
              <a:gd fmla="*/ 67 h 325" name="T63"/>
              <a:gd fmla="*/ 276 w 283" name="T64"/>
              <a:gd fmla="*/ 73 h 325" name="T65"/>
              <a:gd fmla="*/ 271 w 283" name="T66"/>
              <a:gd fmla="*/ 73 h 325" name="T67"/>
              <a:gd fmla="*/ 268 w 283" name="T68"/>
              <a:gd fmla="*/ 92 h 325" name="T69"/>
              <a:gd fmla="*/ 260 w 283" name="T70"/>
              <a:gd fmla="*/ 102 h 325" name="T71"/>
              <a:gd fmla="*/ 262 w 283" name="T72"/>
              <a:gd fmla="*/ 116 h 325" name="T73"/>
              <a:gd fmla="*/ 254 w 283" name="T74"/>
              <a:gd fmla="*/ 116 h 325" name="T75"/>
              <a:gd fmla="*/ 247 w 283" name="T76"/>
              <a:gd fmla="*/ 104 h 325" name="T77"/>
              <a:gd fmla="*/ 230 w 283" name="T78"/>
              <a:gd fmla="*/ 105 h 325" name="T79"/>
              <a:gd fmla="*/ 244 w 283" name="T80"/>
              <a:gd fmla="*/ 120 h 325" name="T81"/>
              <a:gd fmla="*/ 236 w 283" name="T82"/>
              <a:gd fmla="*/ 131 h 325" name="T83"/>
              <a:gd fmla="*/ 244 w 283" name="T84"/>
              <a:gd fmla="*/ 138 h 325" name="T85"/>
              <a:gd fmla="*/ 237 w 283" name="T86"/>
              <a:gd fmla="*/ 165 h 325" name="T87"/>
              <a:gd fmla="*/ 233 w 283" name="T88"/>
              <a:gd fmla="*/ 189 h 325" name="T89"/>
              <a:gd fmla="*/ 227 w 283" name="T90"/>
              <a:gd fmla="*/ 200 h 325" name="T91"/>
              <a:gd fmla="*/ 216 w 283" name="T92"/>
              <a:gd fmla="*/ 198 h 325" name="T93"/>
              <a:gd fmla="*/ 211 w 283" name="T94"/>
              <a:gd fmla="*/ 206 h 325" name="T95"/>
              <a:gd fmla="*/ 201 w 283" name="T96"/>
              <a:gd fmla="*/ 216 h 325" name="T97"/>
              <a:gd fmla="*/ 194 w 283" name="T98"/>
              <a:gd fmla="*/ 210 h 325" name="T99"/>
              <a:gd fmla="*/ 193 w 283" name="T100"/>
              <a:gd fmla="*/ 220 h 325" name="T101"/>
              <a:gd fmla="*/ 197 w 283" name="T102"/>
              <a:gd fmla="*/ 230 h 325" name="T103"/>
              <a:gd fmla="*/ 175 w 283" name="T104"/>
              <a:gd fmla="*/ 235 h 325" name="T105"/>
              <a:gd fmla="*/ 178 w 283" name="T106"/>
              <a:gd fmla="*/ 250 h 325" name="T107"/>
              <a:gd fmla="*/ 160 w 283" name="T108"/>
              <a:gd fmla="*/ 248 h 325" name="T109"/>
              <a:gd fmla="*/ 143 w 283" name="T110"/>
              <a:gd fmla="*/ 250 h 325" name="T1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b="b" l="0" r="r" t="0"/>
            <a:pathLst>
              <a:path h="325" w="283">
                <a:moveTo>
                  <a:pt x="96" y="310"/>
                </a:moveTo>
                <a:lnTo>
                  <a:pt x="98" y="314"/>
                </a:lnTo>
                <a:lnTo>
                  <a:pt x="103" y="313"/>
                </a:lnTo>
                <a:lnTo>
                  <a:pt x="103" y="315"/>
                </a:lnTo>
                <a:lnTo>
                  <a:pt x="102" y="315"/>
                </a:lnTo>
                <a:lnTo>
                  <a:pt x="102" y="319"/>
                </a:lnTo>
                <a:lnTo>
                  <a:pt x="97" y="319"/>
                </a:lnTo>
                <a:lnTo>
                  <a:pt x="98" y="324"/>
                </a:lnTo>
                <a:lnTo>
                  <a:pt x="91" y="325"/>
                </a:lnTo>
                <a:lnTo>
                  <a:pt x="97" y="318"/>
                </a:lnTo>
                <a:lnTo>
                  <a:pt x="93" y="317"/>
                </a:lnTo>
                <a:lnTo>
                  <a:pt x="96" y="310"/>
                </a:lnTo>
                <a:close/>
                <a:moveTo>
                  <a:pt x="224" y="210"/>
                </a:moveTo>
                <a:lnTo>
                  <a:pt x="230" y="213"/>
                </a:lnTo>
                <a:lnTo>
                  <a:pt x="229" y="217"/>
                </a:lnTo>
                <a:lnTo>
                  <a:pt x="223" y="213"/>
                </a:lnTo>
                <a:lnTo>
                  <a:pt x="224" y="210"/>
                </a:lnTo>
                <a:close/>
                <a:moveTo>
                  <a:pt x="244" y="183"/>
                </a:moveTo>
                <a:lnTo>
                  <a:pt x="244" y="186"/>
                </a:lnTo>
                <a:lnTo>
                  <a:pt x="250" y="189"/>
                </a:lnTo>
                <a:lnTo>
                  <a:pt x="245" y="191"/>
                </a:lnTo>
                <a:lnTo>
                  <a:pt x="245" y="195"/>
                </a:lnTo>
                <a:lnTo>
                  <a:pt x="248" y="196"/>
                </a:lnTo>
                <a:lnTo>
                  <a:pt x="243" y="198"/>
                </a:lnTo>
                <a:lnTo>
                  <a:pt x="242" y="200"/>
                </a:lnTo>
                <a:lnTo>
                  <a:pt x="237" y="196"/>
                </a:lnTo>
                <a:lnTo>
                  <a:pt x="242" y="192"/>
                </a:lnTo>
                <a:lnTo>
                  <a:pt x="240" y="187"/>
                </a:lnTo>
                <a:lnTo>
                  <a:pt x="239" y="189"/>
                </a:lnTo>
                <a:lnTo>
                  <a:pt x="238" y="187"/>
                </a:lnTo>
                <a:lnTo>
                  <a:pt x="244" y="183"/>
                </a:lnTo>
                <a:close/>
                <a:moveTo>
                  <a:pt x="143" y="250"/>
                </a:moveTo>
                <a:lnTo>
                  <a:pt x="139" y="256"/>
                </a:lnTo>
                <a:lnTo>
                  <a:pt x="145" y="260"/>
                </a:lnTo>
                <a:lnTo>
                  <a:pt x="143" y="265"/>
                </a:lnTo>
                <a:lnTo>
                  <a:pt x="138" y="266"/>
                </a:lnTo>
                <a:lnTo>
                  <a:pt x="137" y="258"/>
                </a:lnTo>
                <a:lnTo>
                  <a:pt x="135" y="260"/>
                </a:lnTo>
                <a:lnTo>
                  <a:pt x="137" y="262"/>
                </a:lnTo>
                <a:lnTo>
                  <a:pt x="134" y="263"/>
                </a:lnTo>
                <a:lnTo>
                  <a:pt x="136" y="265"/>
                </a:lnTo>
                <a:lnTo>
                  <a:pt x="128" y="263"/>
                </a:lnTo>
                <a:lnTo>
                  <a:pt x="126" y="266"/>
                </a:lnTo>
                <a:lnTo>
                  <a:pt x="127" y="269"/>
                </a:lnTo>
                <a:lnTo>
                  <a:pt x="137" y="269"/>
                </a:lnTo>
                <a:lnTo>
                  <a:pt x="135" y="272"/>
                </a:lnTo>
                <a:lnTo>
                  <a:pt x="139" y="272"/>
                </a:lnTo>
                <a:lnTo>
                  <a:pt x="141" y="276"/>
                </a:lnTo>
                <a:lnTo>
                  <a:pt x="135" y="282"/>
                </a:lnTo>
                <a:lnTo>
                  <a:pt x="132" y="281"/>
                </a:lnTo>
                <a:lnTo>
                  <a:pt x="132" y="284"/>
                </a:lnTo>
                <a:lnTo>
                  <a:pt x="130" y="281"/>
                </a:lnTo>
                <a:lnTo>
                  <a:pt x="128" y="283"/>
                </a:lnTo>
                <a:lnTo>
                  <a:pt x="129" y="285"/>
                </a:lnTo>
                <a:lnTo>
                  <a:pt x="127" y="293"/>
                </a:lnTo>
                <a:lnTo>
                  <a:pt x="122" y="295"/>
                </a:lnTo>
                <a:lnTo>
                  <a:pt x="117" y="302"/>
                </a:lnTo>
                <a:lnTo>
                  <a:pt x="121" y="293"/>
                </a:lnTo>
                <a:lnTo>
                  <a:pt x="114" y="295"/>
                </a:lnTo>
                <a:lnTo>
                  <a:pt x="115" y="299"/>
                </a:lnTo>
                <a:lnTo>
                  <a:pt x="110" y="303"/>
                </a:lnTo>
                <a:lnTo>
                  <a:pt x="111" y="309"/>
                </a:lnTo>
                <a:lnTo>
                  <a:pt x="108" y="315"/>
                </a:lnTo>
                <a:lnTo>
                  <a:pt x="108" y="303"/>
                </a:lnTo>
                <a:lnTo>
                  <a:pt x="98" y="298"/>
                </a:lnTo>
                <a:lnTo>
                  <a:pt x="97" y="301"/>
                </a:lnTo>
                <a:lnTo>
                  <a:pt x="100" y="302"/>
                </a:lnTo>
                <a:lnTo>
                  <a:pt x="102" y="307"/>
                </a:lnTo>
                <a:lnTo>
                  <a:pt x="98" y="312"/>
                </a:lnTo>
                <a:lnTo>
                  <a:pt x="96" y="309"/>
                </a:lnTo>
                <a:lnTo>
                  <a:pt x="87" y="314"/>
                </a:lnTo>
                <a:lnTo>
                  <a:pt x="88" y="320"/>
                </a:lnTo>
                <a:lnTo>
                  <a:pt x="83" y="321"/>
                </a:lnTo>
                <a:lnTo>
                  <a:pt x="83" y="321"/>
                </a:lnTo>
                <a:lnTo>
                  <a:pt x="74" y="315"/>
                </a:lnTo>
                <a:lnTo>
                  <a:pt x="68" y="302"/>
                </a:lnTo>
                <a:lnTo>
                  <a:pt x="70" y="296"/>
                </a:lnTo>
                <a:lnTo>
                  <a:pt x="66" y="289"/>
                </a:lnTo>
                <a:lnTo>
                  <a:pt x="71" y="283"/>
                </a:lnTo>
                <a:lnTo>
                  <a:pt x="66" y="281"/>
                </a:lnTo>
                <a:lnTo>
                  <a:pt x="61" y="263"/>
                </a:lnTo>
                <a:lnTo>
                  <a:pt x="55" y="259"/>
                </a:lnTo>
                <a:lnTo>
                  <a:pt x="59" y="250"/>
                </a:lnTo>
                <a:lnTo>
                  <a:pt x="41" y="254"/>
                </a:lnTo>
                <a:lnTo>
                  <a:pt x="39" y="248"/>
                </a:lnTo>
                <a:lnTo>
                  <a:pt x="32" y="241"/>
                </a:lnTo>
                <a:lnTo>
                  <a:pt x="34" y="239"/>
                </a:lnTo>
                <a:lnTo>
                  <a:pt x="33" y="237"/>
                </a:lnTo>
                <a:lnTo>
                  <a:pt x="23" y="242"/>
                </a:lnTo>
                <a:lnTo>
                  <a:pt x="21" y="237"/>
                </a:lnTo>
                <a:lnTo>
                  <a:pt x="13" y="238"/>
                </a:lnTo>
                <a:lnTo>
                  <a:pt x="10" y="234"/>
                </a:lnTo>
                <a:lnTo>
                  <a:pt x="1" y="232"/>
                </a:lnTo>
                <a:lnTo>
                  <a:pt x="1" y="232"/>
                </a:lnTo>
                <a:lnTo>
                  <a:pt x="2" y="229"/>
                </a:lnTo>
                <a:lnTo>
                  <a:pt x="1" y="227"/>
                </a:lnTo>
                <a:lnTo>
                  <a:pt x="5" y="224"/>
                </a:lnTo>
                <a:lnTo>
                  <a:pt x="0" y="213"/>
                </a:lnTo>
                <a:lnTo>
                  <a:pt x="9" y="206"/>
                </a:lnTo>
                <a:lnTo>
                  <a:pt x="8" y="196"/>
                </a:lnTo>
                <a:lnTo>
                  <a:pt x="12" y="189"/>
                </a:lnTo>
                <a:lnTo>
                  <a:pt x="12" y="180"/>
                </a:lnTo>
                <a:lnTo>
                  <a:pt x="20" y="175"/>
                </a:lnTo>
                <a:lnTo>
                  <a:pt x="17" y="169"/>
                </a:lnTo>
                <a:lnTo>
                  <a:pt x="31" y="162"/>
                </a:lnTo>
                <a:lnTo>
                  <a:pt x="33" y="156"/>
                </a:lnTo>
                <a:lnTo>
                  <a:pt x="39" y="152"/>
                </a:lnTo>
                <a:lnTo>
                  <a:pt x="38" y="147"/>
                </a:lnTo>
                <a:lnTo>
                  <a:pt x="33" y="147"/>
                </a:lnTo>
                <a:lnTo>
                  <a:pt x="33" y="141"/>
                </a:lnTo>
                <a:lnTo>
                  <a:pt x="41" y="132"/>
                </a:lnTo>
                <a:lnTo>
                  <a:pt x="46" y="133"/>
                </a:lnTo>
                <a:lnTo>
                  <a:pt x="49" y="127"/>
                </a:lnTo>
                <a:lnTo>
                  <a:pt x="42" y="121"/>
                </a:lnTo>
                <a:lnTo>
                  <a:pt x="44" y="115"/>
                </a:lnTo>
                <a:lnTo>
                  <a:pt x="41" y="111"/>
                </a:lnTo>
                <a:lnTo>
                  <a:pt x="43" y="106"/>
                </a:lnTo>
                <a:lnTo>
                  <a:pt x="43" y="101"/>
                </a:lnTo>
                <a:lnTo>
                  <a:pt x="52" y="91"/>
                </a:lnTo>
                <a:lnTo>
                  <a:pt x="67" y="89"/>
                </a:lnTo>
                <a:lnTo>
                  <a:pt x="74" y="83"/>
                </a:lnTo>
                <a:lnTo>
                  <a:pt x="75" y="78"/>
                </a:lnTo>
                <a:lnTo>
                  <a:pt x="81" y="71"/>
                </a:lnTo>
                <a:lnTo>
                  <a:pt x="77" y="67"/>
                </a:lnTo>
                <a:lnTo>
                  <a:pt x="77" y="56"/>
                </a:lnTo>
                <a:lnTo>
                  <a:pt x="76" y="51"/>
                </a:lnTo>
                <a:lnTo>
                  <a:pt x="72" y="51"/>
                </a:lnTo>
                <a:lnTo>
                  <a:pt x="72" y="45"/>
                </a:lnTo>
                <a:lnTo>
                  <a:pt x="74" y="44"/>
                </a:lnTo>
                <a:lnTo>
                  <a:pt x="77" y="47"/>
                </a:lnTo>
                <a:lnTo>
                  <a:pt x="77" y="43"/>
                </a:lnTo>
                <a:lnTo>
                  <a:pt x="83" y="43"/>
                </a:lnTo>
                <a:lnTo>
                  <a:pt x="89" y="36"/>
                </a:lnTo>
                <a:lnTo>
                  <a:pt x="88" y="29"/>
                </a:lnTo>
                <a:lnTo>
                  <a:pt x="91" y="27"/>
                </a:lnTo>
                <a:lnTo>
                  <a:pt x="92" y="30"/>
                </a:lnTo>
                <a:lnTo>
                  <a:pt x="103" y="22"/>
                </a:lnTo>
                <a:lnTo>
                  <a:pt x="108" y="29"/>
                </a:lnTo>
                <a:lnTo>
                  <a:pt x="116" y="35"/>
                </a:lnTo>
                <a:lnTo>
                  <a:pt x="124" y="25"/>
                </a:lnTo>
                <a:lnTo>
                  <a:pt x="135" y="22"/>
                </a:lnTo>
                <a:lnTo>
                  <a:pt x="139" y="23"/>
                </a:lnTo>
                <a:lnTo>
                  <a:pt x="140" y="17"/>
                </a:lnTo>
                <a:lnTo>
                  <a:pt x="154" y="14"/>
                </a:lnTo>
                <a:lnTo>
                  <a:pt x="156" y="7"/>
                </a:lnTo>
                <a:lnTo>
                  <a:pt x="152" y="5"/>
                </a:lnTo>
                <a:lnTo>
                  <a:pt x="159" y="1"/>
                </a:lnTo>
                <a:lnTo>
                  <a:pt x="159" y="1"/>
                </a:lnTo>
                <a:lnTo>
                  <a:pt x="163" y="4"/>
                </a:lnTo>
                <a:lnTo>
                  <a:pt x="163" y="2"/>
                </a:lnTo>
                <a:lnTo>
                  <a:pt x="169" y="1"/>
                </a:lnTo>
                <a:lnTo>
                  <a:pt x="170" y="3"/>
                </a:lnTo>
                <a:lnTo>
                  <a:pt x="176" y="0"/>
                </a:lnTo>
                <a:lnTo>
                  <a:pt x="182" y="4"/>
                </a:lnTo>
                <a:lnTo>
                  <a:pt x="180" y="8"/>
                </a:lnTo>
                <a:lnTo>
                  <a:pt x="182" y="13"/>
                </a:lnTo>
                <a:lnTo>
                  <a:pt x="178" y="17"/>
                </a:lnTo>
                <a:lnTo>
                  <a:pt x="178" y="23"/>
                </a:lnTo>
                <a:lnTo>
                  <a:pt x="183" y="27"/>
                </a:lnTo>
                <a:lnTo>
                  <a:pt x="189" y="40"/>
                </a:lnTo>
                <a:lnTo>
                  <a:pt x="188" y="55"/>
                </a:lnTo>
                <a:lnTo>
                  <a:pt x="188" y="55"/>
                </a:lnTo>
                <a:lnTo>
                  <a:pt x="189" y="58"/>
                </a:lnTo>
                <a:lnTo>
                  <a:pt x="192" y="58"/>
                </a:lnTo>
                <a:lnTo>
                  <a:pt x="192" y="58"/>
                </a:lnTo>
                <a:lnTo>
                  <a:pt x="195" y="56"/>
                </a:lnTo>
                <a:lnTo>
                  <a:pt x="202" y="57"/>
                </a:lnTo>
                <a:lnTo>
                  <a:pt x="203" y="60"/>
                </a:lnTo>
                <a:lnTo>
                  <a:pt x="210" y="61"/>
                </a:lnTo>
                <a:lnTo>
                  <a:pt x="218" y="54"/>
                </a:lnTo>
                <a:lnTo>
                  <a:pt x="223" y="55"/>
                </a:lnTo>
                <a:lnTo>
                  <a:pt x="225" y="45"/>
                </a:lnTo>
                <a:lnTo>
                  <a:pt x="228" y="46"/>
                </a:lnTo>
                <a:lnTo>
                  <a:pt x="229" y="44"/>
                </a:lnTo>
                <a:lnTo>
                  <a:pt x="234" y="44"/>
                </a:lnTo>
                <a:lnTo>
                  <a:pt x="234" y="49"/>
                </a:lnTo>
                <a:lnTo>
                  <a:pt x="238" y="55"/>
                </a:lnTo>
                <a:lnTo>
                  <a:pt x="238" y="55"/>
                </a:lnTo>
                <a:lnTo>
                  <a:pt x="237" y="60"/>
                </a:lnTo>
                <a:lnTo>
                  <a:pt x="244" y="68"/>
                </a:lnTo>
                <a:lnTo>
                  <a:pt x="244" y="68"/>
                </a:lnTo>
                <a:lnTo>
                  <a:pt x="243" y="69"/>
                </a:lnTo>
                <a:lnTo>
                  <a:pt x="254" y="68"/>
                </a:lnTo>
                <a:lnTo>
                  <a:pt x="257" y="63"/>
                </a:lnTo>
                <a:lnTo>
                  <a:pt x="259" y="67"/>
                </a:lnTo>
                <a:lnTo>
                  <a:pt x="266" y="61"/>
                </a:lnTo>
                <a:lnTo>
                  <a:pt x="272" y="60"/>
                </a:lnTo>
                <a:lnTo>
                  <a:pt x="273" y="63"/>
                </a:lnTo>
                <a:lnTo>
                  <a:pt x="273" y="63"/>
                </a:lnTo>
                <a:lnTo>
                  <a:pt x="278" y="62"/>
                </a:lnTo>
                <a:lnTo>
                  <a:pt x="279" y="67"/>
                </a:lnTo>
                <a:lnTo>
                  <a:pt x="279" y="67"/>
                </a:lnTo>
                <a:lnTo>
                  <a:pt x="283" y="72"/>
                </a:lnTo>
                <a:lnTo>
                  <a:pt x="282" y="73"/>
                </a:lnTo>
                <a:lnTo>
                  <a:pt x="282" y="73"/>
                </a:lnTo>
                <a:lnTo>
                  <a:pt x="282" y="79"/>
                </a:lnTo>
                <a:lnTo>
                  <a:pt x="280" y="73"/>
                </a:lnTo>
                <a:lnTo>
                  <a:pt x="276" y="73"/>
                </a:lnTo>
                <a:lnTo>
                  <a:pt x="276" y="70"/>
                </a:lnTo>
                <a:lnTo>
                  <a:pt x="272" y="69"/>
                </a:lnTo>
                <a:lnTo>
                  <a:pt x="272" y="72"/>
                </a:lnTo>
                <a:lnTo>
                  <a:pt x="269" y="71"/>
                </a:lnTo>
                <a:lnTo>
                  <a:pt x="269" y="77"/>
                </a:lnTo>
                <a:lnTo>
                  <a:pt x="271" y="73"/>
                </a:lnTo>
                <a:lnTo>
                  <a:pt x="280" y="74"/>
                </a:lnTo>
                <a:lnTo>
                  <a:pt x="283" y="81"/>
                </a:lnTo>
                <a:lnTo>
                  <a:pt x="280" y="84"/>
                </a:lnTo>
                <a:lnTo>
                  <a:pt x="273" y="82"/>
                </a:lnTo>
                <a:lnTo>
                  <a:pt x="273" y="91"/>
                </a:lnTo>
                <a:lnTo>
                  <a:pt x="268" y="92"/>
                </a:lnTo>
                <a:lnTo>
                  <a:pt x="271" y="93"/>
                </a:lnTo>
                <a:lnTo>
                  <a:pt x="271" y="97"/>
                </a:lnTo>
                <a:lnTo>
                  <a:pt x="265" y="95"/>
                </a:lnTo>
                <a:lnTo>
                  <a:pt x="262" y="99"/>
                </a:lnTo>
                <a:lnTo>
                  <a:pt x="260" y="98"/>
                </a:lnTo>
                <a:lnTo>
                  <a:pt x="260" y="102"/>
                </a:lnTo>
                <a:lnTo>
                  <a:pt x="266" y="104"/>
                </a:lnTo>
                <a:lnTo>
                  <a:pt x="262" y="108"/>
                </a:lnTo>
                <a:lnTo>
                  <a:pt x="267" y="110"/>
                </a:lnTo>
                <a:lnTo>
                  <a:pt x="264" y="112"/>
                </a:lnTo>
                <a:lnTo>
                  <a:pt x="266" y="115"/>
                </a:lnTo>
                <a:lnTo>
                  <a:pt x="262" y="116"/>
                </a:lnTo>
                <a:lnTo>
                  <a:pt x="261" y="115"/>
                </a:lnTo>
                <a:lnTo>
                  <a:pt x="254" y="117"/>
                </a:lnTo>
                <a:lnTo>
                  <a:pt x="249" y="124"/>
                </a:lnTo>
                <a:lnTo>
                  <a:pt x="246" y="123"/>
                </a:lnTo>
                <a:lnTo>
                  <a:pt x="247" y="119"/>
                </a:lnTo>
                <a:lnTo>
                  <a:pt x="254" y="116"/>
                </a:lnTo>
                <a:lnTo>
                  <a:pt x="261" y="105"/>
                </a:lnTo>
                <a:lnTo>
                  <a:pt x="253" y="106"/>
                </a:lnTo>
                <a:lnTo>
                  <a:pt x="249" y="115"/>
                </a:lnTo>
                <a:lnTo>
                  <a:pt x="247" y="111"/>
                </a:lnTo>
                <a:lnTo>
                  <a:pt x="244" y="111"/>
                </a:lnTo>
                <a:lnTo>
                  <a:pt x="247" y="104"/>
                </a:lnTo>
                <a:lnTo>
                  <a:pt x="244" y="105"/>
                </a:lnTo>
                <a:lnTo>
                  <a:pt x="243" y="102"/>
                </a:lnTo>
                <a:lnTo>
                  <a:pt x="240" y="111"/>
                </a:lnTo>
                <a:lnTo>
                  <a:pt x="233" y="108"/>
                </a:lnTo>
                <a:lnTo>
                  <a:pt x="234" y="104"/>
                </a:lnTo>
                <a:lnTo>
                  <a:pt x="230" y="105"/>
                </a:lnTo>
                <a:lnTo>
                  <a:pt x="236" y="110"/>
                </a:lnTo>
                <a:lnTo>
                  <a:pt x="233" y="115"/>
                </a:lnTo>
                <a:lnTo>
                  <a:pt x="229" y="115"/>
                </a:lnTo>
                <a:lnTo>
                  <a:pt x="232" y="117"/>
                </a:lnTo>
                <a:lnTo>
                  <a:pt x="240" y="117"/>
                </a:lnTo>
                <a:lnTo>
                  <a:pt x="244" y="120"/>
                </a:lnTo>
                <a:lnTo>
                  <a:pt x="243" y="122"/>
                </a:lnTo>
                <a:lnTo>
                  <a:pt x="246" y="129"/>
                </a:lnTo>
                <a:lnTo>
                  <a:pt x="243" y="131"/>
                </a:lnTo>
                <a:lnTo>
                  <a:pt x="235" y="125"/>
                </a:lnTo>
                <a:lnTo>
                  <a:pt x="232" y="130"/>
                </a:lnTo>
                <a:lnTo>
                  <a:pt x="236" y="131"/>
                </a:lnTo>
                <a:lnTo>
                  <a:pt x="237" y="135"/>
                </a:lnTo>
                <a:lnTo>
                  <a:pt x="247" y="130"/>
                </a:lnTo>
                <a:lnTo>
                  <a:pt x="248" y="135"/>
                </a:lnTo>
                <a:lnTo>
                  <a:pt x="255" y="134"/>
                </a:lnTo>
                <a:lnTo>
                  <a:pt x="250" y="137"/>
                </a:lnTo>
                <a:lnTo>
                  <a:pt x="244" y="138"/>
                </a:lnTo>
                <a:lnTo>
                  <a:pt x="245" y="141"/>
                </a:lnTo>
                <a:lnTo>
                  <a:pt x="235" y="141"/>
                </a:lnTo>
                <a:lnTo>
                  <a:pt x="236" y="145"/>
                </a:lnTo>
                <a:lnTo>
                  <a:pt x="227" y="155"/>
                </a:lnTo>
                <a:lnTo>
                  <a:pt x="239" y="159"/>
                </a:lnTo>
                <a:lnTo>
                  <a:pt x="237" y="165"/>
                </a:lnTo>
                <a:lnTo>
                  <a:pt x="234" y="166"/>
                </a:lnTo>
                <a:lnTo>
                  <a:pt x="232" y="180"/>
                </a:lnTo>
                <a:lnTo>
                  <a:pt x="224" y="185"/>
                </a:lnTo>
                <a:lnTo>
                  <a:pt x="226" y="189"/>
                </a:lnTo>
                <a:lnTo>
                  <a:pt x="232" y="188"/>
                </a:lnTo>
                <a:lnTo>
                  <a:pt x="233" y="189"/>
                </a:lnTo>
                <a:lnTo>
                  <a:pt x="230" y="192"/>
                </a:lnTo>
                <a:lnTo>
                  <a:pt x="235" y="199"/>
                </a:lnTo>
                <a:lnTo>
                  <a:pt x="236" y="203"/>
                </a:lnTo>
                <a:lnTo>
                  <a:pt x="232" y="205"/>
                </a:lnTo>
                <a:lnTo>
                  <a:pt x="230" y="197"/>
                </a:lnTo>
                <a:lnTo>
                  <a:pt x="227" y="200"/>
                </a:lnTo>
                <a:lnTo>
                  <a:pt x="230" y="200"/>
                </a:lnTo>
                <a:lnTo>
                  <a:pt x="227" y="202"/>
                </a:lnTo>
                <a:lnTo>
                  <a:pt x="222" y="196"/>
                </a:lnTo>
                <a:lnTo>
                  <a:pt x="223" y="194"/>
                </a:lnTo>
                <a:lnTo>
                  <a:pt x="216" y="191"/>
                </a:lnTo>
                <a:lnTo>
                  <a:pt x="216" y="198"/>
                </a:lnTo>
                <a:lnTo>
                  <a:pt x="213" y="199"/>
                </a:lnTo>
                <a:lnTo>
                  <a:pt x="211" y="195"/>
                </a:lnTo>
                <a:lnTo>
                  <a:pt x="204" y="201"/>
                </a:lnTo>
                <a:lnTo>
                  <a:pt x="208" y="203"/>
                </a:lnTo>
                <a:lnTo>
                  <a:pt x="208" y="209"/>
                </a:lnTo>
                <a:lnTo>
                  <a:pt x="211" y="206"/>
                </a:lnTo>
                <a:lnTo>
                  <a:pt x="217" y="210"/>
                </a:lnTo>
                <a:lnTo>
                  <a:pt x="213" y="211"/>
                </a:lnTo>
                <a:lnTo>
                  <a:pt x="213" y="216"/>
                </a:lnTo>
                <a:lnTo>
                  <a:pt x="206" y="216"/>
                </a:lnTo>
                <a:lnTo>
                  <a:pt x="203" y="212"/>
                </a:lnTo>
                <a:lnTo>
                  <a:pt x="201" y="216"/>
                </a:lnTo>
                <a:lnTo>
                  <a:pt x="205" y="219"/>
                </a:lnTo>
                <a:lnTo>
                  <a:pt x="202" y="220"/>
                </a:lnTo>
                <a:lnTo>
                  <a:pt x="196" y="219"/>
                </a:lnTo>
                <a:lnTo>
                  <a:pt x="200" y="212"/>
                </a:lnTo>
                <a:lnTo>
                  <a:pt x="194" y="212"/>
                </a:lnTo>
                <a:lnTo>
                  <a:pt x="194" y="210"/>
                </a:lnTo>
                <a:lnTo>
                  <a:pt x="199" y="209"/>
                </a:lnTo>
                <a:lnTo>
                  <a:pt x="189" y="210"/>
                </a:lnTo>
                <a:lnTo>
                  <a:pt x="190" y="215"/>
                </a:lnTo>
                <a:lnTo>
                  <a:pt x="194" y="215"/>
                </a:lnTo>
                <a:lnTo>
                  <a:pt x="191" y="218"/>
                </a:lnTo>
                <a:lnTo>
                  <a:pt x="193" y="220"/>
                </a:lnTo>
                <a:lnTo>
                  <a:pt x="188" y="220"/>
                </a:lnTo>
                <a:lnTo>
                  <a:pt x="185" y="222"/>
                </a:lnTo>
                <a:lnTo>
                  <a:pt x="192" y="228"/>
                </a:lnTo>
                <a:lnTo>
                  <a:pt x="196" y="224"/>
                </a:lnTo>
                <a:lnTo>
                  <a:pt x="194" y="229"/>
                </a:lnTo>
                <a:lnTo>
                  <a:pt x="197" y="230"/>
                </a:lnTo>
                <a:lnTo>
                  <a:pt x="190" y="231"/>
                </a:lnTo>
                <a:lnTo>
                  <a:pt x="190" y="234"/>
                </a:lnTo>
                <a:lnTo>
                  <a:pt x="194" y="237"/>
                </a:lnTo>
                <a:lnTo>
                  <a:pt x="188" y="235"/>
                </a:lnTo>
                <a:lnTo>
                  <a:pt x="179" y="238"/>
                </a:lnTo>
                <a:lnTo>
                  <a:pt x="175" y="235"/>
                </a:lnTo>
                <a:lnTo>
                  <a:pt x="173" y="238"/>
                </a:lnTo>
                <a:lnTo>
                  <a:pt x="173" y="242"/>
                </a:lnTo>
                <a:lnTo>
                  <a:pt x="178" y="241"/>
                </a:lnTo>
                <a:lnTo>
                  <a:pt x="179" y="243"/>
                </a:lnTo>
                <a:lnTo>
                  <a:pt x="182" y="243"/>
                </a:lnTo>
                <a:lnTo>
                  <a:pt x="178" y="250"/>
                </a:lnTo>
                <a:lnTo>
                  <a:pt x="173" y="250"/>
                </a:lnTo>
                <a:lnTo>
                  <a:pt x="175" y="254"/>
                </a:lnTo>
                <a:lnTo>
                  <a:pt x="170" y="261"/>
                </a:lnTo>
                <a:lnTo>
                  <a:pt x="169" y="256"/>
                </a:lnTo>
                <a:lnTo>
                  <a:pt x="161" y="252"/>
                </a:lnTo>
                <a:lnTo>
                  <a:pt x="160" y="248"/>
                </a:lnTo>
                <a:lnTo>
                  <a:pt x="159" y="255"/>
                </a:lnTo>
                <a:lnTo>
                  <a:pt x="151" y="255"/>
                </a:lnTo>
                <a:lnTo>
                  <a:pt x="147" y="260"/>
                </a:lnTo>
                <a:lnTo>
                  <a:pt x="145" y="258"/>
                </a:lnTo>
                <a:lnTo>
                  <a:pt x="146" y="252"/>
                </a:lnTo>
                <a:lnTo>
                  <a:pt x="143" y="250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20" name="Freeform 9"/>
          <p:cNvSpPr>
            <a:spLocks noEditPoints="1"/>
          </p:cNvSpPr>
          <p:nvPr/>
        </p:nvSpPr>
        <p:spPr bwMode="auto">
          <a:xfrm>
            <a:off x="4508500" y="5041900"/>
            <a:ext cx="741363" cy="563563"/>
          </a:xfrm>
          <a:custGeom>
            <a:gdLst>
              <a:gd fmla="*/ 193 w 467" name="T0"/>
              <a:gd fmla="*/ 260 h 355" name="T1"/>
              <a:gd fmla="*/ 221 w 467" name="T2"/>
              <a:gd fmla="*/ 245 h 355" name="T3"/>
              <a:gd fmla="*/ 59 w 467" name="T4"/>
              <a:gd fmla="*/ 312 h 355" name="T5"/>
              <a:gd fmla="*/ 186 w 467" name="T6"/>
              <a:gd fmla="*/ 256 h 355" name="T7"/>
              <a:gd fmla="*/ 467 w 467" name="T8"/>
              <a:gd fmla="*/ 129 h 355" name="T9"/>
              <a:gd fmla="*/ 455 w 467" name="T10"/>
              <a:gd fmla="*/ 92 h 355" name="T11"/>
              <a:gd fmla="*/ 423 w 467" name="T12"/>
              <a:gd fmla="*/ 56 h 355" name="T13"/>
              <a:gd fmla="*/ 397 w 467" name="T14"/>
              <a:gd fmla="*/ 46 h 355" name="T15"/>
              <a:gd fmla="*/ 378 w 467" name="T16"/>
              <a:gd fmla="*/ 53 h 355" name="T17"/>
              <a:gd fmla="*/ 357 w 467" name="T18"/>
              <a:gd fmla="*/ 51 h 355" name="T19"/>
              <a:gd fmla="*/ 313 w 467" name="T20"/>
              <a:gd fmla="*/ 68 h 355" name="T21"/>
              <a:gd fmla="*/ 279 w 467" name="T22"/>
              <a:gd fmla="*/ 58 h 355" name="T23"/>
              <a:gd fmla="*/ 309 w 467" name="T24"/>
              <a:gd fmla="*/ 30 h 355" name="T25"/>
              <a:gd fmla="*/ 276 w 467" name="T26"/>
              <a:gd fmla="*/ 15 h 355" name="T27"/>
              <a:gd fmla="*/ 257 w 467" name="T28"/>
              <a:gd fmla="*/ 14 h 355" name="T29"/>
              <a:gd fmla="*/ 225 w 467" name="T30"/>
              <a:gd fmla="*/ 5 h 355" name="T31"/>
              <a:gd fmla="*/ 198 w 467" name="T32"/>
              <a:gd fmla="*/ 13 h 355" name="T33"/>
              <a:gd fmla="*/ 206 w 467" name="T34"/>
              <a:gd fmla="*/ 34 h 355" name="T35"/>
              <a:gd fmla="*/ 173 w 467" name="T36"/>
              <a:gd fmla="*/ 24 h 355" name="T37"/>
              <a:gd fmla="*/ 155 w 467" name="T38"/>
              <a:gd fmla="*/ 41 h 355" name="T39"/>
              <a:gd fmla="*/ 145 w 467" name="T40"/>
              <a:gd fmla="*/ 67 h 355" name="T41"/>
              <a:gd fmla="*/ 135 w 467" name="T42"/>
              <a:gd fmla="*/ 107 h 355" name="T43"/>
              <a:gd fmla="*/ 113 w 467" name="T44"/>
              <a:gd fmla="*/ 128 h 355" name="T45"/>
              <a:gd fmla="*/ 110 w 467" name="T46"/>
              <a:gd fmla="*/ 168 h 355" name="T47"/>
              <a:gd fmla="*/ 87 w 467" name="T48"/>
              <a:gd fmla="*/ 195 h 355" name="T49"/>
              <a:gd fmla="*/ 69 w 467" name="T50"/>
              <a:gd fmla="*/ 219 h 355" name="T51"/>
              <a:gd fmla="*/ 44 w 467" name="T52"/>
              <a:gd fmla="*/ 226 h 355" name="T53"/>
              <a:gd fmla="*/ 15 w 467" name="T54"/>
              <a:gd fmla="*/ 261 h 355" name="T55"/>
              <a:gd fmla="*/ 17 w 467" name="T56"/>
              <a:gd fmla="*/ 275 h 355" name="T57"/>
              <a:gd fmla="*/ 0 w 467" name="T58"/>
              <a:gd fmla="*/ 310 h 355" name="T59"/>
              <a:gd fmla="*/ 19 w 467" name="T60"/>
              <a:gd fmla="*/ 344 h 355" name="T61"/>
              <a:gd fmla="*/ 29 w 467" name="T62"/>
              <a:gd fmla="*/ 353 h 355" name="T63"/>
              <a:gd fmla="*/ 41 w 467" name="T64"/>
              <a:gd fmla="*/ 321 h 355" name="T65"/>
              <a:gd fmla="*/ 34 w 467" name="T66"/>
              <a:gd fmla="*/ 308 h 355" name="T67"/>
              <a:gd fmla="*/ 60 w 467" name="T68"/>
              <a:gd fmla="*/ 289 h 355" name="T69"/>
              <a:gd fmla="*/ 89 w 467" name="T70"/>
              <a:gd fmla="*/ 274 h 355" name="T71"/>
              <a:gd fmla="*/ 132 w 467" name="T72"/>
              <a:gd fmla="*/ 261 h 355" name="T73"/>
              <a:gd fmla="*/ 138 w 467" name="T74"/>
              <a:gd fmla="*/ 261 h 355" name="T75"/>
              <a:gd fmla="*/ 141 w 467" name="T76"/>
              <a:gd fmla="*/ 256 h 355" name="T77"/>
              <a:gd fmla="*/ 182 w 467" name="T78"/>
              <a:gd fmla="*/ 253 h 355" name="T79"/>
              <a:gd fmla="*/ 212 w 467" name="T80"/>
              <a:gd fmla="*/ 226 h 355" name="T81"/>
              <a:gd fmla="*/ 232 w 467" name="T82"/>
              <a:gd fmla="*/ 233 h 355" name="T83"/>
              <a:gd fmla="*/ 243 w 467" name="T84"/>
              <a:gd fmla="*/ 221 h 355" name="T85"/>
              <a:gd fmla="*/ 242 w 467" name="T86"/>
              <a:gd fmla="*/ 188 h 355" name="T87"/>
              <a:gd fmla="*/ 263 w 467" name="T88"/>
              <a:gd fmla="*/ 202 h 355" name="T89"/>
              <a:gd fmla="*/ 278 w 467" name="T90"/>
              <a:gd fmla="*/ 200 h 355" name="T91"/>
              <a:gd fmla="*/ 307 w 467" name="T92"/>
              <a:gd fmla="*/ 204 h 355" name="T93"/>
              <a:gd fmla="*/ 305 w 467" name="T94"/>
              <a:gd fmla="*/ 191 h 355" name="T95"/>
              <a:gd fmla="*/ 315 w 467" name="T96"/>
              <a:gd fmla="*/ 197 h 355" name="T97"/>
              <a:gd fmla="*/ 327 w 467" name="T98"/>
              <a:gd fmla="*/ 186 h 355" name="T99"/>
              <a:gd fmla="*/ 343 w 467" name="T100"/>
              <a:gd fmla="*/ 181 h 355" name="T101"/>
              <a:gd fmla="*/ 352 w 467" name="T102"/>
              <a:gd fmla="*/ 190 h 355" name="T103"/>
              <a:gd fmla="*/ 370 w 467" name="T104"/>
              <a:gd fmla="*/ 179 h 355" name="T105"/>
              <a:gd fmla="*/ 424 w 467" name="T106"/>
              <a:gd fmla="*/ 175 h 355" name="T107"/>
              <a:gd fmla="*/ 439 w 467" name="T108"/>
              <a:gd fmla="*/ 147 h 355" name="T109"/>
              <a:gd fmla="*/ 454 w 467" name="T110"/>
              <a:gd fmla="*/ 139 h 355" name="T111"/>
              <a:gd fmla="*/ 454 w 467" name="T112"/>
              <a:gd fmla="*/ 139 h 355" name="T1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b="b" l="0" r="r" t="0"/>
            <a:pathLst>
              <a:path h="355" w="467">
                <a:moveTo>
                  <a:pt x="199" y="253"/>
                </a:moveTo>
                <a:lnTo>
                  <a:pt x="195" y="258"/>
                </a:lnTo>
                <a:lnTo>
                  <a:pt x="196" y="265"/>
                </a:lnTo>
                <a:lnTo>
                  <a:pt x="192" y="266"/>
                </a:lnTo>
                <a:lnTo>
                  <a:pt x="190" y="263"/>
                </a:lnTo>
                <a:lnTo>
                  <a:pt x="193" y="260"/>
                </a:lnTo>
                <a:lnTo>
                  <a:pt x="189" y="257"/>
                </a:lnTo>
                <a:lnTo>
                  <a:pt x="199" y="253"/>
                </a:lnTo>
                <a:close/>
                <a:moveTo>
                  <a:pt x="224" y="244"/>
                </a:moveTo>
                <a:lnTo>
                  <a:pt x="223" y="241"/>
                </a:lnTo>
                <a:lnTo>
                  <a:pt x="221" y="242"/>
                </a:lnTo>
                <a:lnTo>
                  <a:pt x="221" y="245"/>
                </a:lnTo>
                <a:lnTo>
                  <a:pt x="224" y="244"/>
                </a:lnTo>
                <a:close/>
                <a:moveTo>
                  <a:pt x="59" y="290"/>
                </a:moveTo>
                <a:lnTo>
                  <a:pt x="54" y="292"/>
                </a:lnTo>
                <a:lnTo>
                  <a:pt x="55" y="298"/>
                </a:lnTo>
                <a:lnTo>
                  <a:pt x="59" y="290"/>
                </a:lnTo>
                <a:close/>
                <a:moveTo>
                  <a:pt x="59" y="312"/>
                </a:moveTo>
                <a:lnTo>
                  <a:pt x="61" y="308"/>
                </a:lnTo>
                <a:lnTo>
                  <a:pt x="58" y="307"/>
                </a:lnTo>
                <a:lnTo>
                  <a:pt x="56" y="312"/>
                </a:lnTo>
                <a:lnTo>
                  <a:pt x="59" y="312"/>
                </a:lnTo>
                <a:close/>
                <a:moveTo>
                  <a:pt x="186" y="262"/>
                </a:moveTo>
                <a:lnTo>
                  <a:pt x="186" y="256"/>
                </a:lnTo>
                <a:lnTo>
                  <a:pt x="181" y="258"/>
                </a:lnTo>
                <a:lnTo>
                  <a:pt x="177" y="265"/>
                </a:lnTo>
                <a:lnTo>
                  <a:pt x="186" y="262"/>
                </a:lnTo>
                <a:close/>
                <a:moveTo>
                  <a:pt x="459" y="127"/>
                </a:moveTo>
                <a:lnTo>
                  <a:pt x="460" y="135"/>
                </a:lnTo>
                <a:lnTo>
                  <a:pt x="467" y="129"/>
                </a:lnTo>
                <a:lnTo>
                  <a:pt x="467" y="129"/>
                </a:lnTo>
                <a:lnTo>
                  <a:pt x="458" y="123"/>
                </a:lnTo>
                <a:lnTo>
                  <a:pt x="452" y="111"/>
                </a:lnTo>
                <a:lnTo>
                  <a:pt x="454" y="104"/>
                </a:lnTo>
                <a:lnTo>
                  <a:pt x="450" y="97"/>
                </a:lnTo>
                <a:lnTo>
                  <a:pt x="455" y="92"/>
                </a:lnTo>
                <a:lnTo>
                  <a:pt x="450" y="89"/>
                </a:lnTo>
                <a:lnTo>
                  <a:pt x="446" y="71"/>
                </a:lnTo>
                <a:lnTo>
                  <a:pt x="439" y="67"/>
                </a:lnTo>
                <a:lnTo>
                  <a:pt x="443" y="58"/>
                </a:lnTo>
                <a:lnTo>
                  <a:pt x="425" y="62"/>
                </a:lnTo>
                <a:lnTo>
                  <a:pt x="423" y="56"/>
                </a:lnTo>
                <a:lnTo>
                  <a:pt x="416" y="49"/>
                </a:lnTo>
                <a:lnTo>
                  <a:pt x="418" y="47"/>
                </a:lnTo>
                <a:lnTo>
                  <a:pt x="417" y="45"/>
                </a:lnTo>
                <a:lnTo>
                  <a:pt x="408" y="50"/>
                </a:lnTo>
                <a:lnTo>
                  <a:pt x="405" y="46"/>
                </a:lnTo>
                <a:lnTo>
                  <a:pt x="397" y="46"/>
                </a:lnTo>
                <a:lnTo>
                  <a:pt x="394" y="42"/>
                </a:lnTo>
                <a:lnTo>
                  <a:pt x="385" y="40"/>
                </a:lnTo>
                <a:lnTo>
                  <a:pt x="385" y="40"/>
                </a:lnTo>
                <a:lnTo>
                  <a:pt x="386" y="45"/>
                </a:lnTo>
                <a:lnTo>
                  <a:pt x="381" y="42"/>
                </a:lnTo>
                <a:lnTo>
                  <a:pt x="378" y="53"/>
                </a:lnTo>
                <a:lnTo>
                  <a:pt x="383" y="66"/>
                </a:lnTo>
                <a:lnTo>
                  <a:pt x="375" y="68"/>
                </a:lnTo>
                <a:lnTo>
                  <a:pt x="372" y="63"/>
                </a:lnTo>
                <a:lnTo>
                  <a:pt x="367" y="61"/>
                </a:lnTo>
                <a:lnTo>
                  <a:pt x="360" y="52"/>
                </a:lnTo>
                <a:lnTo>
                  <a:pt x="357" y="51"/>
                </a:lnTo>
                <a:lnTo>
                  <a:pt x="338" y="59"/>
                </a:lnTo>
                <a:lnTo>
                  <a:pt x="335" y="56"/>
                </a:lnTo>
                <a:lnTo>
                  <a:pt x="325" y="59"/>
                </a:lnTo>
                <a:lnTo>
                  <a:pt x="322" y="66"/>
                </a:lnTo>
                <a:lnTo>
                  <a:pt x="315" y="62"/>
                </a:lnTo>
                <a:lnTo>
                  <a:pt x="313" y="68"/>
                </a:lnTo>
                <a:lnTo>
                  <a:pt x="309" y="64"/>
                </a:lnTo>
                <a:lnTo>
                  <a:pt x="295" y="71"/>
                </a:lnTo>
                <a:lnTo>
                  <a:pt x="290" y="64"/>
                </a:lnTo>
                <a:lnTo>
                  <a:pt x="288" y="66"/>
                </a:lnTo>
                <a:lnTo>
                  <a:pt x="286" y="61"/>
                </a:lnTo>
                <a:lnTo>
                  <a:pt x="279" y="58"/>
                </a:lnTo>
                <a:lnTo>
                  <a:pt x="289" y="53"/>
                </a:lnTo>
                <a:lnTo>
                  <a:pt x="294" y="45"/>
                </a:lnTo>
                <a:lnTo>
                  <a:pt x="293" y="39"/>
                </a:lnTo>
                <a:lnTo>
                  <a:pt x="302" y="35"/>
                </a:lnTo>
                <a:lnTo>
                  <a:pt x="304" y="30"/>
                </a:lnTo>
                <a:lnTo>
                  <a:pt x="309" y="30"/>
                </a:lnTo>
                <a:lnTo>
                  <a:pt x="314" y="28"/>
                </a:lnTo>
                <a:lnTo>
                  <a:pt x="311" y="25"/>
                </a:lnTo>
                <a:lnTo>
                  <a:pt x="315" y="17"/>
                </a:lnTo>
                <a:lnTo>
                  <a:pt x="302" y="7"/>
                </a:lnTo>
                <a:lnTo>
                  <a:pt x="293" y="15"/>
                </a:lnTo>
                <a:lnTo>
                  <a:pt x="276" y="15"/>
                </a:lnTo>
                <a:lnTo>
                  <a:pt x="271" y="18"/>
                </a:lnTo>
                <a:lnTo>
                  <a:pt x="271" y="11"/>
                </a:lnTo>
                <a:lnTo>
                  <a:pt x="266" y="5"/>
                </a:lnTo>
                <a:lnTo>
                  <a:pt x="266" y="5"/>
                </a:lnTo>
                <a:lnTo>
                  <a:pt x="262" y="6"/>
                </a:lnTo>
                <a:lnTo>
                  <a:pt x="257" y="14"/>
                </a:lnTo>
                <a:lnTo>
                  <a:pt x="254" y="14"/>
                </a:lnTo>
                <a:lnTo>
                  <a:pt x="253" y="11"/>
                </a:lnTo>
                <a:lnTo>
                  <a:pt x="242" y="15"/>
                </a:lnTo>
                <a:lnTo>
                  <a:pt x="240" y="11"/>
                </a:lnTo>
                <a:lnTo>
                  <a:pt x="230" y="8"/>
                </a:lnTo>
                <a:lnTo>
                  <a:pt x="225" y="5"/>
                </a:lnTo>
                <a:lnTo>
                  <a:pt x="225" y="0"/>
                </a:lnTo>
                <a:lnTo>
                  <a:pt x="217" y="3"/>
                </a:lnTo>
                <a:lnTo>
                  <a:pt x="214" y="8"/>
                </a:lnTo>
                <a:lnTo>
                  <a:pt x="208" y="13"/>
                </a:lnTo>
                <a:lnTo>
                  <a:pt x="202" y="15"/>
                </a:lnTo>
                <a:lnTo>
                  <a:pt x="198" y="13"/>
                </a:lnTo>
                <a:lnTo>
                  <a:pt x="198" y="19"/>
                </a:lnTo>
                <a:lnTo>
                  <a:pt x="206" y="18"/>
                </a:lnTo>
                <a:lnTo>
                  <a:pt x="209" y="23"/>
                </a:lnTo>
                <a:lnTo>
                  <a:pt x="205" y="25"/>
                </a:lnTo>
                <a:lnTo>
                  <a:pt x="208" y="30"/>
                </a:lnTo>
                <a:lnTo>
                  <a:pt x="206" y="34"/>
                </a:lnTo>
                <a:lnTo>
                  <a:pt x="207" y="40"/>
                </a:lnTo>
                <a:lnTo>
                  <a:pt x="198" y="42"/>
                </a:lnTo>
                <a:lnTo>
                  <a:pt x="192" y="42"/>
                </a:lnTo>
                <a:lnTo>
                  <a:pt x="186" y="27"/>
                </a:lnTo>
                <a:lnTo>
                  <a:pt x="178" y="27"/>
                </a:lnTo>
                <a:lnTo>
                  <a:pt x="173" y="24"/>
                </a:lnTo>
                <a:lnTo>
                  <a:pt x="169" y="26"/>
                </a:lnTo>
                <a:lnTo>
                  <a:pt x="167" y="23"/>
                </a:lnTo>
                <a:lnTo>
                  <a:pt x="160" y="25"/>
                </a:lnTo>
                <a:lnTo>
                  <a:pt x="157" y="23"/>
                </a:lnTo>
                <a:lnTo>
                  <a:pt x="152" y="37"/>
                </a:lnTo>
                <a:lnTo>
                  <a:pt x="155" y="41"/>
                </a:lnTo>
                <a:lnTo>
                  <a:pt x="154" y="47"/>
                </a:lnTo>
                <a:lnTo>
                  <a:pt x="146" y="53"/>
                </a:lnTo>
                <a:lnTo>
                  <a:pt x="146" y="53"/>
                </a:lnTo>
                <a:lnTo>
                  <a:pt x="142" y="56"/>
                </a:lnTo>
                <a:lnTo>
                  <a:pt x="141" y="61"/>
                </a:lnTo>
                <a:lnTo>
                  <a:pt x="145" y="67"/>
                </a:lnTo>
                <a:lnTo>
                  <a:pt x="144" y="72"/>
                </a:lnTo>
                <a:lnTo>
                  <a:pt x="148" y="80"/>
                </a:lnTo>
                <a:lnTo>
                  <a:pt x="143" y="86"/>
                </a:lnTo>
                <a:lnTo>
                  <a:pt x="136" y="90"/>
                </a:lnTo>
                <a:lnTo>
                  <a:pt x="141" y="106"/>
                </a:lnTo>
                <a:lnTo>
                  <a:pt x="135" y="107"/>
                </a:lnTo>
                <a:lnTo>
                  <a:pt x="133" y="116"/>
                </a:lnTo>
                <a:lnTo>
                  <a:pt x="123" y="116"/>
                </a:lnTo>
                <a:lnTo>
                  <a:pt x="121" y="122"/>
                </a:lnTo>
                <a:lnTo>
                  <a:pt x="124" y="123"/>
                </a:lnTo>
                <a:lnTo>
                  <a:pt x="121" y="127"/>
                </a:lnTo>
                <a:lnTo>
                  <a:pt x="113" y="128"/>
                </a:lnTo>
                <a:lnTo>
                  <a:pt x="112" y="134"/>
                </a:lnTo>
                <a:lnTo>
                  <a:pt x="108" y="139"/>
                </a:lnTo>
                <a:lnTo>
                  <a:pt x="104" y="152"/>
                </a:lnTo>
                <a:lnTo>
                  <a:pt x="108" y="159"/>
                </a:lnTo>
                <a:lnTo>
                  <a:pt x="106" y="165"/>
                </a:lnTo>
                <a:lnTo>
                  <a:pt x="110" y="168"/>
                </a:lnTo>
                <a:lnTo>
                  <a:pt x="105" y="174"/>
                </a:lnTo>
                <a:lnTo>
                  <a:pt x="104" y="178"/>
                </a:lnTo>
                <a:lnTo>
                  <a:pt x="97" y="188"/>
                </a:lnTo>
                <a:lnTo>
                  <a:pt x="87" y="189"/>
                </a:lnTo>
                <a:lnTo>
                  <a:pt x="88" y="191"/>
                </a:lnTo>
                <a:lnTo>
                  <a:pt x="87" y="195"/>
                </a:lnTo>
                <a:lnTo>
                  <a:pt x="70" y="200"/>
                </a:lnTo>
                <a:lnTo>
                  <a:pt x="68" y="199"/>
                </a:lnTo>
                <a:lnTo>
                  <a:pt x="67" y="207"/>
                </a:lnTo>
                <a:lnTo>
                  <a:pt x="63" y="207"/>
                </a:lnTo>
                <a:lnTo>
                  <a:pt x="65" y="213"/>
                </a:lnTo>
                <a:lnTo>
                  <a:pt x="69" y="219"/>
                </a:lnTo>
                <a:lnTo>
                  <a:pt x="63" y="219"/>
                </a:lnTo>
                <a:lnTo>
                  <a:pt x="60" y="228"/>
                </a:lnTo>
                <a:lnTo>
                  <a:pt x="56" y="224"/>
                </a:lnTo>
                <a:lnTo>
                  <a:pt x="52" y="228"/>
                </a:lnTo>
                <a:lnTo>
                  <a:pt x="47" y="223"/>
                </a:lnTo>
                <a:lnTo>
                  <a:pt x="44" y="226"/>
                </a:lnTo>
                <a:lnTo>
                  <a:pt x="41" y="224"/>
                </a:lnTo>
                <a:lnTo>
                  <a:pt x="44" y="245"/>
                </a:lnTo>
                <a:lnTo>
                  <a:pt x="39" y="243"/>
                </a:lnTo>
                <a:lnTo>
                  <a:pt x="36" y="245"/>
                </a:lnTo>
                <a:lnTo>
                  <a:pt x="19" y="245"/>
                </a:lnTo>
                <a:lnTo>
                  <a:pt x="15" y="261"/>
                </a:lnTo>
                <a:lnTo>
                  <a:pt x="8" y="262"/>
                </a:lnTo>
                <a:lnTo>
                  <a:pt x="6" y="260"/>
                </a:lnTo>
                <a:lnTo>
                  <a:pt x="5" y="266"/>
                </a:lnTo>
                <a:lnTo>
                  <a:pt x="5" y="266"/>
                </a:lnTo>
                <a:lnTo>
                  <a:pt x="8" y="273"/>
                </a:lnTo>
                <a:lnTo>
                  <a:pt x="17" y="275"/>
                </a:lnTo>
                <a:lnTo>
                  <a:pt x="15" y="281"/>
                </a:lnTo>
                <a:lnTo>
                  <a:pt x="6" y="281"/>
                </a:lnTo>
                <a:lnTo>
                  <a:pt x="6" y="289"/>
                </a:lnTo>
                <a:lnTo>
                  <a:pt x="1" y="296"/>
                </a:lnTo>
                <a:lnTo>
                  <a:pt x="3" y="300"/>
                </a:lnTo>
                <a:lnTo>
                  <a:pt x="0" y="310"/>
                </a:lnTo>
                <a:lnTo>
                  <a:pt x="6" y="324"/>
                </a:lnTo>
                <a:lnTo>
                  <a:pt x="5" y="328"/>
                </a:lnTo>
                <a:lnTo>
                  <a:pt x="11" y="331"/>
                </a:lnTo>
                <a:lnTo>
                  <a:pt x="11" y="337"/>
                </a:lnTo>
                <a:lnTo>
                  <a:pt x="22" y="340"/>
                </a:lnTo>
                <a:lnTo>
                  <a:pt x="19" y="344"/>
                </a:lnTo>
                <a:lnTo>
                  <a:pt x="15" y="341"/>
                </a:lnTo>
                <a:lnTo>
                  <a:pt x="12" y="343"/>
                </a:lnTo>
                <a:lnTo>
                  <a:pt x="16" y="348"/>
                </a:lnTo>
                <a:lnTo>
                  <a:pt x="16" y="355"/>
                </a:lnTo>
                <a:lnTo>
                  <a:pt x="20" y="350"/>
                </a:lnTo>
                <a:lnTo>
                  <a:pt x="29" y="353"/>
                </a:lnTo>
                <a:lnTo>
                  <a:pt x="39" y="353"/>
                </a:lnTo>
                <a:lnTo>
                  <a:pt x="48" y="348"/>
                </a:lnTo>
                <a:lnTo>
                  <a:pt x="54" y="338"/>
                </a:lnTo>
                <a:lnTo>
                  <a:pt x="49" y="326"/>
                </a:lnTo>
                <a:lnTo>
                  <a:pt x="41" y="324"/>
                </a:lnTo>
                <a:lnTo>
                  <a:pt x="41" y="321"/>
                </a:lnTo>
                <a:lnTo>
                  <a:pt x="45" y="324"/>
                </a:lnTo>
                <a:lnTo>
                  <a:pt x="45" y="316"/>
                </a:lnTo>
                <a:lnTo>
                  <a:pt x="33" y="314"/>
                </a:lnTo>
                <a:lnTo>
                  <a:pt x="30" y="305"/>
                </a:lnTo>
                <a:lnTo>
                  <a:pt x="39" y="298"/>
                </a:lnTo>
                <a:lnTo>
                  <a:pt x="34" y="308"/>
                </a:lnTo>
                <a:lnTo>
                  <a:pt x="49" y="305"/>
                </a:lnTo>
                <a:lnTo>
                  <a:pt x="54" y="309"/>
                </a:lnTo>
                <a:lnTo>
                  <a:pt x="55" y="299"/>
                </a:lnTo>
                <a:lnTo>
                  <a:pt x="41" y="299"/>
                </a:lnTo>
                <a:lnTo>
                  <a:pt x="47" y="292"/>
                </a:lnTo>
                <a:lnTo>
                  <a:pt x="60" y="289"/>
                </a:lnTo>
                <a:lnTo>
                  <a:pt x="69" y="277"/>
                </a:lnTo>
                <a:lnTo>
                  <a:pt x="76" y="278"/>
                </a:lnTo>
                <a:lnTo>
                  <a:pt x="88" y="273"/>
                </a:lnTo>
                <a:lnTo>
                  <a:pt x="83" y="273"/>
                </a:lnTo>
                <a:lnTo>
                  <a:pt x="84" y="269"/>
                </a:lnTo>
                <a:lnTo>
                  <a:pt x="89" y="274"/>
                </a:lnTo>
                <a:lnTo>
                  <a:pt x="101" y="272"/>
                </a:lnTo>
                <a:lnTo>
                  <a:pt x="99" y="276"/>
                </a:lnTo>
                <a:lnTo>
                  <a:pt x="111" y="266"/>
                </a:lnTo>
                <a:lnTo>
                  <a:pt x="112" y="271"/>
                </a:lnTo>
                <a:lnTo>
                  <a:pt x="123" y="269"/>
                </a:lnTo>
                <a:lnTo>
                  <a:pt x="132" y="261"/>
                </a:lnTo>
                <a:lnTo>
                  <a:pt x="132" y="256"/>
                </a:lnTo>
                <a:lnTo>
                  <a:pt x="126" y="253"/>
                </a:lnTo>
                <a:lnTo>
                  <a:pt x="132" y="252"/>
                </a:lnTo>
                <a:lnTo>
                  <a:pt x="136" y="260"/>
                </a:lnTo>
                <a:lnTo>
                  <a:pt x="139" y="258"/>
                </a:lnTo>
                <a:lnTo>
                  <a:pt x="138" y="261"/>
                </a:lnTo>
                <a:lnTo>
                  <a:pt x="135" y="261"/>
                </a:lnTo>
                <a:lnTo>
                  <a:pt x="133" y="267"/>
                </a:lnTo>
                <a:lnTo>
                  <a:pt x="136" y="266"/>
                </a:lnTo>
                <a:lnTo>
                  <a:pt x="146" y="262"/>
                </a:lnTo>
                <a:lnTo>
                  <a:pt x="141" y="261"/>
                </a:lnTo>
                <a:lnTo>
                  <a:pt x="141" y="256"/>
                </a:lnTo>
                <a:lnTo>
                  <a:pt x="153" y="251"/>
                </a:lnTo>
                <a:lnTo>
                  <a:pt x="157" y="251"/>
                </a:lnTo>
                <a:lnTo>
                  <a:pt x="162" y="257"/>
                </a:lnTo>
                <a:lnTo>
                  <a:pt x="170" y="255"/>
                </a:lnTo>
                <a:lnTo>
                  <a:pt x="171" y="249"/>
                </a:lnTo>
                <a:lnTo>
                  <a:pt x="182" y="253"/>
                </a:lnTo>
                <a:lnTo>
                  <a:pt x="193" y="241"/>
                </a:lnTo>
                <a:lnTo>
                  <a:pt x="199" y="242"/>
                </a:lnTo>
                <a:lnTo>
                  <a:pt x="202" y="247"/>
                </a:lnTo>
                <a:lnTo>
                  <a:pt x="209" y="241"/>
                </a:lnTo>
                <a:lnTo>
                  <a:pt x="207" y="231"/>
                </a:lnTo>
                <a:lnTo>
                  <a:pt x="212" y="226"/>
                </a:lnTo>
                <a:lnTo>
                  <a:pt x="212" y="223"/>
                </a:lnTo>
                <a:lnTo>
                  <a:pt x="213" y="233"/>
                </a:lnTo>
                <a:lnTo>
                  <a:pt x="219" y="241"/>
                </a:lnTo>
                <a:lnTo>
                  <a:pt x="223" y="234"/>
                </a:lnTo>
                <a:lnTo>
                  <a:pt x="230" y="239"/>
                </a:lnTo>
                <a:lnTo>
                  <a:pt x="232" y="233"/>
                </a:lnTo>
                <a:lnTo>
                  <a:pt x="230" y="232"/>
                </a:lnTo>
                <a:lnTo>
                  <a:pt x="232" y="225"/>
                </a:lnTo>
                <a:lnTo>
                  <a:pt x="238" y="233"/>
                </a:lnTo>
                <a:lnTo>
                  <a:pt x="241" y="230"/>
                </a:lnTo>
                <a:lnTo>
                  <a:pt x="239" y="226"/>
                </a:lnTo>
                <a:lnTo>
                  <a:pt x="243" y="221"/>
                </a:lnTo>
                <a:lnTo>
                  <a:pt x="242" y="218"/>
                </a:lnTo>
                <a:lnTo>
                  <a:pt x="245" y="212"/>
                </a:lnTo>
                <a:lnTo>
                  <a:pt x="241" y="211"/>
                </a:lnTo>
                <a:lnTo>
                  <a:pt x="241" y="209"/>
                </a:lnTo>
                <a:lnTo>
                  <a:pt x="247" y="198"/>
                </a:lnTo>
                <a:lnTo>
                  <a:pt x="242" y="188"/>
                </a:lnTo>
                <a:lnTo>
                  <a:pt x="245" y="187"/>
                </a:lnTo>
                <a:lnTo>
                  <a:pt x="244" y="183"/>
                </a:lnTo>
                <a:lnTo>
                  <a:pt x="249" y="188"/>
                </a:lnTo>
                <a:lnTo>
                  <a:pt x="254" y="188"/>
                </a:lnTo>
                <a:lnTo>
                  <a:pt x="260" y="200"/>
                </a:lnTo>
                <a:lnTo>
                  <a:pt x="263" y="202"/>
                </a:lnTo>
                <a:lnTo>
                  <a:pt x="261" y="204"/>
                </a:lnTo>
                <a:lnTo>
                  <a:pt x="262" y="207"/>
                </a:lnTo>
                <a:lnTo>
                  <a:pt x="265" y="202"/>
                </a:lnTo>
                <a:lnTo>
                  <a:pt x="272" y="203"/>
                </a:lnTo>
                <a:lnTo>
                  <a:pt x="272" y="203"/>
                </a:lnTo>
                <a:lnTo>
                  <a:pt x="278" y="200"/>
                </a:lnTo>
                <a:lnTo>
                  <a:pt x="283" y="201"/>
                </a:lnTo>
                <a:lnTo>
                  <a:pt x="283" y="201"/>
                </a:lnTo>
                <a:lnTo>
                  <a:pt x="294" y="197"/>
                </a:lnTo>
                <a:lnTo>
                  <a:pt x="299" y="202"/>
                </a:lnTo>
                <a:lnTo>
                  <a:pt x="300" y="208"/>
                </a:lnTo>
                <a:lnTo>
                  <a:pt x="307" y="204"/>
                </a:lnTo>
                <a:lnTo>
                  <a:pt x="303" y="199"/>
                </a:lnTo>
                <a:lnTo>
                  <a:pt x="299" y="200"/>
                </a:lnTo>
                <a:lnTo>
                  <a:pt x="306" y="193"/>
                </a:lnTo>
                <a:lnTo>
                  <a:pt x="300" y="195"/>
                </a:lnTo>
                <a:lnTo>
                  <a:pt x="302" y="190"/>
                </a:lnTo>
                <a:lnTo>
                  <a:pt x="305" y="191"/>
                </a:lnTo>
                <a:lnTo>
                  <a:pt x="304" y="188"/>
                </a:lnTo>
                <a:lnTo>
                  <a:pt x="316" y="185"/>
                </a:lnTo>
                <a:lnTo>
                  <a:pt x="317" y="181"/>
                </a:lnTo>
                <a:lnTo>
                  <a:pt x="320" y="185"/>
                </a:lnTo>
                <a:lnTo>
                  <a:pt x="315" y="188"/>
                </a:lnTo>
                <a:lnTo>
                  <a:pt x="315" y="197"/>
                </a:lnTo>
                <a:lnTo>
                  <a:pt x="324" y="198"/>
                </a:lnTo>
                <a:lnTo>
                  <a:pt x="324" y="201"/>
                </a:lnTo>
                <a:lnTo>
                  <a:pt x="329" y="191"/>
                </a:lnTo>
                <a:lnTo>
                  <a:pt x="324" y="190"/>
                </a:lnTo>
                <a:lnTo>
                  <a:pt x="322" y="186"/>
                </a:lnTo>
                <a:lnTo>
                  <a:pt x="327" y="186"/>
                </a:lnTo>
                <a:lnTo>
                  <a:pt x="329" y="191"/>
                </a:lnTo>
                <a:lnTo>
                  <a:pt x="332" y="190"/>
                </a:lnTo>
                <a:lnTo>
                  <a:pt x="333" y="185"/>
                </a:lnTo>
                <a:lnTo>
                  <a:pt x="340" y="183"/>
                </a:lnTo>
                <a:lnTo>
                  <a:pt x="342" y="186"/>
                </a:lnTo>
                <a:lnTo>
                  <a:pt x="343" y="181"/>
                </a:lnTo>
                <a:lnTo>
                  <a:pt x="347" y="182"/>
                </a:lnTo>
                <a:lnTo>
                  <a:pt x="344" y="186"/>
                </a:lnTo>
                <a:lnTo>
                  <a:pt x="357" y="185"/>
                </a:lnTo>
                <a:lnTo>
                  <a:pt x="356" y="188"/>
                </a:lnTo>
                <a:lnTo>
                  <a:pt x="352" y="187"/>
                </a:lnTo>
                <a:lnTo>
                  <a:pt x="352" y="190"/>
                </a:lnTo>
                <a:lnTo>
                  <a:pt x="365" y="195"/>
                </a:lnTo>
                <a:lnTo>
                  <a:pt x="368" y="187"/>
                </a:lnTo>
                <a:lnTo>
                  <a:pt x="365" y="187"/>
                </a:lnTo>
                <a:lnTo>
                  <a:pt x="364" y="190"/>
                </a:lnTo>
                <a:lnTo>
                  <a:pt x="362" y="187"/>
                </a:lnTo>
                <a:lnTo>
                  <a:pt x="370" y="179"/>
                </a:lnTo>
                <a:lnTo>
                  <a:pt x="378" y="181"/>
                </a:lnTo>
                <a:lnTo>
                  <a:pt x="381" y="188"/>
                </a:lnTo>
                <a:lnTo>
                  <a:pt x="392" y="181"/>
                </a:lnTo>
                <a:lnTo>
                  <a:pt x="401" y="181"/>
                </a:lnTo>
                <a:lnTo>
                  <a:pt x="411" y="174"/>
                </a:lnTo>
                <a:lnTo>
                  <a:pt x="424" y="175"/>
                </a:lnTo>
                <a:lnTo>
                  <a:pt x="427" y="169"/>
                </a:lnTo>
                <a:lnTo>
                  <a:pt x="427" y="159"/>
                </a:lnTo>
                <a:lnTo>
                  <a:pt x="433" y="159"/>
                </a:lnTo>
                <a:lnTo>
                  <a:pt x="437" y="154"/>
                </a:lnTo>
                <a:lnTo>
                  <a:pt x="441" y="156"/>
                </a:lnTo>
                <a:lnTo>
                  <a:pt x="439" y="147"/>
                </a:lnTo>
                <a:lnTo>
                  <a:pt x="446" y="142"/>
                </a:lnTo>
                <a:lnTo>
                  <a:pt x="447" y="133"/>
                </a:lnTo>
                <a:lnTo>
                  <a:pt x="452" y="134"/>
                </a:lnTo>
                <a:lnTo>
                  <a:pt x="450" y="131"/>
                </a:lnTo>
                <a:lnTo>
                  <a:pt x="459" y="127"/>
                </a:lnTo>
                <a:close/>
                <a:moveTo>
                  <a:pt x="454" y="139"/>
                </a:moveTo>
                <a:lnTo>
                  <a:pt x="451" y="143"/>
                </a:lnTo>
                <a:lnTo>
                  <a:pt x="462" y="145"/>
                </a:lnTo>
                <a:lnTo>
                  <a:pt x="465" y="140"/>
                </a:lnTo>
                <a:lnTo>
                  <a:pt x="462" y="138"/>
                </a:lnTo>
                <a:lnTo>
                  <a:pt x="456" y="142"/>
                </a:lnTo>
                <a:lnTo>
                  <a:pt x="454" y="139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Freeform 10"/>
          <p:cNvSpPr/>
          <p:nvPr/>
        </p:nvSpPr>
        <p:spPr bwMode="auto">
          <a:xfrm>
            <a:off x="2846388" y="2984500"/>
            <a:ext cx="1568450" cy="1265238"/>
          </a:xfrm>
          <a:custGeom>
            <a:gdLst>
              <a:gd fmla="*/ 340 w 988" name="T0"/>
              <a:gd fmla="*/ 186 h 797" name="T1"/>
              <a:gd fmla="*/ 462 w 988" name="T2"/>
              <a:gd fmla="*/ 180 h 797" name="T3"/>
              <a:gd fmla="*/ 468 w 988" name="T4"/>
              <a:gd fmla="*/ 267 h 797" name="T5"/>
              <a:gd fmla="*/ 521 w 988" name="T6"/>
              <a:gd fmla="*/ 312 h 797" name="T7"/>
              <a:gd fmla="*/ 563 w 988" name="T8"/>
              <a:gd fmla="*/ 334 h 797" name="T9"/>
              <a:gd fmla="*/ 656 w 988" name="T10"/>
              <a:gd fmla="*/ 281 h 797" name="T11"/>
              <a:gd fmla="*/ 688 w 988" name="T12"/>
              <a:gd fmla="*/ 336 h 797" name="T13"/>
              <a:gd fmla="*/ 714 w 988" name="T14"/>
              <a:gd fmla="*/ 432 h 797" name="T15"/>
              <a:gd fmla="*/ 745 w 988" name="T16"/>
              <a:gd fmla="*/ 445 h 797" name="T17"/>
              <a:gd fmla="*/ 774 w 988" name="T18"/>
              <a:gd fmla="*/ 498 h 797" name="T19"/>
              <a:gd fmla="*/ 778 w 988" name="T20"/>
              <a:gd fmla="*/ 541 h 797" name="T21"/>
              <a:gd fmla="*/ 797 w 988" name="T22"/>
              <a:gd fmla="*/ 561 h 797" name="T23"/>
              <a:gd fmla="*/ 824 w 988" name="T24"/>
              <a:gd fmla="*/ 581 h 797" name="T25"/>
              <a:gd fmla="*/ 836 w 988" name="T26"/>
              <a:gd fmla="*/ 592 h 797" name="T27"/>
              <a:gd fmla="*/ 877 w 988" name="T28"/>
              <a:gd fmla="*/ 557 h 797" name="T29"/>
              <a:gd fmla="*/ 867 w 988" name="T30"/>
              <a:gd fmla="*/ 526 h 797" name="T31"/>
              <a:gd fmla="*/ 853 w 988" name="T32"/>
              <a:gd fmla="*/ 486 h 797" name="T33"/>
              <a:gd fmla="*/ 858 w 988" name="T34"/>
              <a:gd fmla="*/ 455 h 797" name="T35"/>
              <a:gd fmla="*/ 899 w 988" name="T36"/>
              <a:gd fmla="*/ 458 h 797" name="T37"/>
              <a:gd fmla="*/ 944 w 988" name="T38"/>
              <a:gd fmla="*/ 493 h 797" name="T39"/>
              <a:gd fmla="*/ 988 w 988" name="T40"/>
              <a:gd fmla="*/ 514 h 797" name="T41"/>
              <a:gd fmla="*/ 983 w 988" name="T42"/>
              <a:gd fmla="*/ 576 h 797" name="T43"/>
              <a:gd fmla="*/ 926 w 988" name="T44"/>
              <a:gd fmla="*/ 599 h 797" name="T45"/>
              <a:gd fmla="*/ 894 w 988" name="T46"/>
              <a:gd fmla="*/ 626 h 797" name="T47"/>
              <a:gd fmla="*/ 854 w 988" name="T48"/>
              <a:gd fmla="*/ 636 h 797" name="T49"/>
              <a:gd fmla="*/ 865 w 988" name="T50"/>
              <a:gd fmla="*/ 665 h 797" name="T51"/>
              <a:gd fmla="*/ 850 w 988" name="T52"/>
              <a:gd fmla="*/ 704 h 797" name="T53"/>
              <a:gd fmla="*/ 838 w 988" name="T54"/>
              <a:gd fmla="*/ 722 h 797" name="T55"/>
              <a:gd fmla="*/ 807 w 988" name="T56"/>
              <a:gd fmla="*/ 747 h 797" name="T57"/>
              <a:gd fmla="*/ 797 w 988" name="T58"/>
              <a:gd fmla="*/ 775 h 797" name="T59"/>
              <a:gd fmla="*/ 751 w 988" name="T60"/>
              <a:gd fmla="*/ 796 h 797" name="T61"/>
              <a:gd fmla="*/ 718 w 988" name="T62"/>
              <a:gd fmla="*/ 771 h 797" name="T63"/>
              <a:gd fmla="*/ 709 w 988" name="T64"/>
              <a:gd fmla="*/ 737 h 797" name="T65"/>
              <a:gd fmla="*/ 661 w 988" name="T66"/>
              <a:gd fmla="*/ 711 h 797" name="T67"/>
              <a:gd fmla="*/ 641 w 988" name="T68"/>
              <a:gd fmla="*/ 679 h 797" name="T69"/>
              <a:gd fmla="*/ 612 w 988" name="T70"/>
              <a:gd fmla="*/ 687 h 797" name="T71"/>
              <a:gd fmla="*/ 590 w 988" name="T72"/>
              <a:gd fmla="*/ 714 h 797" name="T73"/>
              <a:gd fmla="*/ 586 w 988" name="T74"/>
              <a:gd fmla="*/ 744 h 797" name="T75"/>
              <a:gd fmla="*/ 557 w 988" name="T76"/>
              <a:gd fmla="*/ 747 h 797" name="T77"/>
              <a:gd fmla="*/ 549 w 988" name="T78"/>
              <a:gd fmla="*/ 730 h 797" name="T79"/>
              <a:gd fmla="*/ 520 w 988" name="T80"/>
              <a:gd fmla="*/ 704 h 797" name="T81"/>
              <a:gd fmla="*/ 530 w 988" name="T82"/>
              <a:gd fmla="*/ 675 h 797" name="T83"/>
              <a:gd fmla="*/ 584 w 988" name="T84"/>
              <a:gd fmla="*/ 666 h 797" name="T85"/>
              <a:gd fmla="*/ 567 w 988" name="T86"/>
              <a:gd fmla="*/ 637 h 797" name="T87"/>
              <a:gd fmla="*/ 591 w 988" name="T88"/>
              <a:gd fmla="*/ 592 h 797" name="T89"/>
              <a:gd fmla="*/ 631 w 988" name="T90"/>
              <a:gd fmla="*/ 554 h 797" name="T91"/>
              <a:gd fmla="*/ 609 w 988" name="T92"/>
              <a:gd fmla="*/ 488 h 797" name="T93"/>
              <a:gd fmla="*/ 585 w 988" name="T94"/>
              <a:gd fmla="*/ 432 h 797" name="T95"/>
              <a:gd fmla="*/ 555 w 988" name="T96"/>
              <a:gd fmla="*/ 419 h 797" name="T97"/>
              <a:gd fmla="*/ 454 w 988" name="T98"/>
              <a:gd fmla="*/ 355 h 797" name="T99"/>
              <a:gd fmla="*/ 390 w 988" name="T100"/>
              <a:gd fmla="*/ 316 h 797" name="T101"/>
              <a:gd fmla="*/ 348 w 988" name="T102"/>
              <a:gd fmla="*/ 306 h 797" name="T103"/>
              <a:gd fmla="*/ 264 w 988" name="T104"/>
              <a:gd fmla="*/ 292 h 797" name="T105"/>
              <a:gd fmla="*/ 262 w 988" name="T106"/>
              <a:gd fmla="*/ 341 h 797" name="T107"/>
              <a:gd fmla="*/ 202 w 988" name="T108"/>
              <a:gd fmla="*/ 328 h 797" name="T109"/>
              <a:gd fmla="*/ 148 w 988" name="T110"/>
              <a:gd fmla="*/ 294 h 797" name="T111"/>
              <a:gd fmla="*/ 66 w 988" name="T112"/>
              <a:gd fmla="*/ 285 h 797" name="T113"/>
              <a:gd fmla="*/ 6 w 988" name="T114"/>
              <a:gd fmla="*/ 264 h 797" name="T115"/>
              <a:gd fmla="*/ 119 w 988" name="T116"/>
              <a:gd fmla="*/ 96 h 797" name="T117"/>
              <a:gd fmla="*/ 206 w 988" name="T118"/>
              <a:gd fmla="*/ 14 h 797" name="T1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b="b" l="0" r="r" t="0"/>
            <a:pathLst>
              <a:path h="797" w="986">
                <a:moveTo>
                  <a:pt x="274" y="0"/>
                </a:moveTo>
                <a:lnTo>
                  <a:pt x="314" y="92"/>
                </a:lnTo>
                <a:lnTo>
                  <a:pt x="300" y="109"/>
                </a:lnTo>
                <a:lnTo>
                  <a:pt x="322" y="139"/>
                </a:lnTo>
                <a:lnTo>
                  <a:pt x="325" y="139"/>
                </a:lnTo>
                <a:lnTo>
                  <a:pt x="346" y="156"/>
                </a:lnTo>
                <a:lnTo>
                  <a:pt x="347" y="161"/>
                </a:lnTo>
                <a:lnTo>
                  <a:pt x="340" y="186"/>
                </a:lnTo>
                <a:lnTo>
                  <a:pt x="364" y="184"/>
                </a:lnTo>
                <a:lnTo>
                  <a:pt x="378" y="167"/>
                </a:lnTo>
                <a:lnTo>
                  <a:pt x="397" y="157"/>
                </a:lnTo>
                <a:lnTo>
                  <a:pt x="422" y="160"/>
                </a:lnTo>
                <a:lnTo>
                  <a:pt x="428" y="152"/>
                </a:lnTo>
                <a:lnTo>
                  <a:pt x="454" y="156"/>
                </a:lnTo>
                <a:lnTo>
                  <a:pt x="462" y="170"/>
                </a:lnTo>
                <a:lnTo>
                  <a:pt x="462" y="180"/>
                </a:lnTo>
                <a:lnTo>
                  <a:pt x="449" y="196"/>
                </a:lnTo>
                <a:lnTo>
                  <a:pt x="443" y="212"/>
                </a:lnTo>
                <a:lnTo>
                  <a:pt x="425" y="223"/>
                </a:lnTo>
                <a:lnTo>
                  <a:pt x="414" y="238"/>
                </a:lnTo>
                <a:lnTo>
                  <a:pt x="434" y="237"/>
                </a:lnTo>
                <a:lnTo>
                  <a:pt x="449" y="249"/>
                </a:lnTo>
                <a:lnTo>
                  <a:pt x="464" y="253"/>
                </a:lnTo>
                <a:lnTo>
                  <a:pt x="468" y="267"/>
                </a:lnTo>
                <a:lnTo>
                  <a:pt x="479" y="270"/>
                </a:lnTo>
                <a:lnTo>
                  <a:pt x="479" y="277"/>
                </a:lnTo>
                <a:lnTo>
                  <a:pt x="501" y="277"/>
                </a:lnTo>
                <a:lnTo>
                  <a:pt x="501" y="307"/>
                </a:lnTo>
                <a:lnTo>
                  <a:pt x="506" y="304"/>
                </a:lnTo>
                <a:lnTo>
                  <a:pt x="511" y="312"/>
                </a:lnTo>
                <a:lnTo>
                  <a:pt x="524" y="306"/>
                </a:lnTo>
                <a:lnTo>
                  <a:pt x="521" y="312"/>
                </a:lnTo>
                <a:lnTo>
                  <a:pt x="525" y="318"/>
                </a:lnTo>
                <a:lnTo>
                  <a:pt x="531" y="321"/>
                </a:lnTo>
                <a:lnTo>
                  <a:pt x="531" y="325"/>
                </a:lnTo>
                <a:lnTo>
                  <a:pt x="543" y="329"/>
                </a:lnTo>
                <a:lnTo>
                  <a:pt x="548" y="335"/>
                </a:lnTo>
                <a:lnTo>
                  <a:pt x="552" y="333"/>
                </a:lnTo>
                <a:lnTo>
                  <a:pt x="558" y="335"/>
                </a:lnTo>
                <a:lnTo>
                  <a:pt x="563" y="334"/>
                </a:lnTo>
                <a:lnTo>
                  <a:pt x="564" y="331"/>
                </a:lnTo>
                <a:lnTo>
                  <a:pt x="577" y="316"/>
                </a:lnTo>
                <a:lnTo>
                  <a:pt x="561" y="300"/>
                </a:lnTo>
                <a:lnTo>
                  <a:pt x="585" y="294"/>
                </a:lnTo>
                <a:lnTo>
                  <a:pt x="600" y="288"/>
                </a:lnTo>
                <a:lnTo>
                  <a:pt x="610" y="294"/>
                </a:lnTo>
                <a:lnTo>
                  <a:pt x="634" y="300"/>
                </a:lnTo>
                <a:lnTo>
                  <a:pt x="656" y="281"/>
                </a:lnTo>
                <a:lnTo>
                  <a:pt x="686" y="272"/>
                </a:lnTo>
                <a:lnTo>
                  <a:pt x="693" y="271"/>
                </a:lnTo>
                <a:lnTo>
                  <a:pt x="702" y="275"/>
                </a:lnTo>
                <a:lnTo>
                  <a:pt x="699" y="284"/>
                </a:lnTo>
                <a:lnTo>
                  <a:pt x="709" y="301"/>
                </a:lnTo>
                <a:lnTo>
                  <a:pt x="707" y="313"/>
                </a:lnTo>
                <a:lnTo>
                  <a:pt x="698" y="317"/>
                </a:lnTo>
                <a:lnTo>
                  <a:pt x="688" y="336"/>
                </a:lnTo>
                <a:lnTo>
                  <a:pt x="660" y="355"/>
                </a:lnTo>
                <a:lnTo>
                  <a:pt x="664" y="361"/>
                </a:lnTo>
                <a:lnTo>
                  <a:pt x="667" y="375"/>
                </a:lnTo>
                <a:lnTo>
                  <a:pt x="656" y="380"/>
                </a:lnTo>
                <a:lnTo>
                  <a:pt x="660" y="399"/>
                </a:lnTo>
                <a:lnTo>
                  <a:pt x="675" y="404"/>
                </a:lnTo>
                <a:lnTo>
                  <a:pt x="707" y="433"/>
                </a:lnTo>
                <a:lnTo>
                  <a:pt x="714" y="432"/>
                </a:lnTo>
                <a:lnTo>
                  <a:pt x="714" y="432"/>
                </a:lnTo>
                <a:lnTo>
                  <a:pt x="741" y="432"/>
                </a:lnTo>
                <a:lnTo>
                  <a:pt x="738" y="436"/>
                </a:lnTo>
                <a:lnTo>
                  <a:pt x="740" y="439"/>
                </a:lnTo>
                <a:lnTo>
                  <a:pt x="732" y="444"/>
                </a:lnTo>
                <a:lnTo>
                  <a:pt x="735" y="447"/>
                </a:lnTo>
                <a:lnTo>
                  <a:pt x="740" y="450"/>
                </a:lnTo>
                <a:lnTo>
                  <a:pt x="745" y="445"/>
                </a:lnTo>
                <a:lnTo>
                  <a:pt x="749" y="449"/>
                </a:lnTo>
                <a:lnTo>
                  <a:pt x="757" y="462"/>
                </a:lnTo>
                <a:lnTo>
                  <a:pt x="769" y="466"/>
                </a:lnTo>
                <a:lnTo>
                  <a:pt x="770" y="474"/>
                </a:lnTo>
                <a:lnTo>
                  <a:pt x="775" y="475"/>
                </a:lnTo>
                <a:lnTo>
                  <a:pt x="779" y="482"/>
                </a:lnTo>
                <a:lnTo>
                  <a:pt x="771" y="487"/>
                </a:lnTo>
                <a:lnTo>
                  <a:pt x="774" y="498"/>
                </a:lnTo>
                <a:lnTo>
                  <a:pt x="773" y="500"/>
                </a:lnTo>
                <a:lnTo>
                  <a:pt x="780" y="503"/>
                </a:lnTo>
                <a:lnTo>
                  <a:pt x="783" y="515"/>
                </a:lnTo>
                <a:lnTo>
                  <a:pt x="788" y="519"/>
                </a:lnTo>
                <a:lnTo>
                  <a:pt x="790" y="530"/>
                </a:lnTo>
                <a:lnTo>
                  <a:pt x="789" y="535"/>
                </a:lnTo>
                <a:lnTo>
                  <a:pt x="784" y="535"/>
                </a:lnTo>
                <a:lnTo>
                  <a:pt x="778" y="541"/>
                </a:lnTo>
                <a:lnTo>
                  <a:pt x="779" y="550"/>
                </a:lnTo>
                <a:lnTo>
                  <a:pt x="782" y="553"/>
                </a:lnTo>
                <a:lnTo>
                  <a:pt x="781" y="557"/>
                </a:lnTo>
                <a:lnTo>
                  <a:pt x="784" y="556"/>
                </a:lnTo>
                <a:lnTo>
                  <a:pt x="786" y="561"/>
                </a:lnTo>
                <a:lnTo>
                  <a:pt x="792" y="563"/>
                </a:lnTo>
                <a:lnTo>
                  <a:pt x="793" y="565"/>
                </a:lnTo>
                <a:lnTo>
                  <a:pt x="797" y="561"/>
                </a:lnTo>
                <a:lnTo>
                  <a:pt x="804" y="562"/>
                </a:lnTo>
                <a:lnTo>
                  <a:pt x="801" y="565"/>
                </a:lnTo>
                <a:lnTo>
                  <a:pt x="808" y="574"/>
                </a:lnTo>
                <a:lnTo>
                  <a:pt x="811" y="581"/>
                </a:lnTo>
                <a:lnTo>
                  <a:pt x="813" y="576"/>
                </a:lnTo>
                <a:lnTo>
                  <a:pt x="825" y="580"/>
                </a:lnTo>
                <a:lnTo>
                  <a:pt x="823" y="583"/>
                </a:lnTo>
                <a:lnTo>
                  <a:pt x="824" y="581"/>
                </a:lnTo>
                <a:lnTo>
                  <a:pt x="814" y="583"/>
                </a:lnTo>
                <a:lnTo>
                  <a:pt x="814" y="586"/>
                </a:lnTo>
                <a:lnTo>
                  <a:pt x="825" y="583"/>
                </a:lnTo>
                <a:lnTo>
                  <a:pt x="824" y="585"/>
                </a:lnTo>
                <a:lnTo>
                  <a:pt x="827" y="591"/>
                </a:lnTo>
                <a:lnTo>
                  <a:pt x="831" y="585"/>
                </a:lnTo>
                <a:lnTo>
                  <a:pt x="835" y="586"/>
                </a:lnTo>
                <a:lnTo>
                  <a:pt x="836" y="592"/>
                </a:lnTo>
                <a:lnTo>
                  <a:pt x="843" y="600"/>
                </a:lnTo>
                <a:lnTo>
                  <a:pt x="851" y="591"/>
                </a:lnTo>
                <a:lnTo>
                  <a:pt x="847" y="565"/>
                </a:lnTo>
                <a:lnTo>
                  <a:pt x="854" y="561"/>
                </a:lnTo>
                <a:lnTo>
                  <a:pt x="866" y="567"/>
                </a:lnTo>
                <a:lnTo>
                  <a:pt x="867" y="563"/>
                </a:lnTo>
                <a:lnTo>
                  <a:pt x="870" y="563"/>
                </a:lnTo>
                <a:lnTo>
                  <a:pt x="877" y="557"/>
                </a:lnTo>
                <a:lnTo>
                  <a:pt x="872" y="550"/>
                </a:lnTo>
                <a:lnTo>
                  <a:pt x="878" y="547"/>
                </a:lnTo>
                <a:lnTo>
                  <a:pt x="876" y="546"/>
                </a:lnTo>
                <a:lnTo>
                  <a:pt x="879" y="542"/>
                </a:lnTo>
                <a:lnTo>
                  <a:pt x="879" y="531"/>
                </a:lnTo>
                <a:lnTo>
                  <a:pt x="877" y="532"/>
                </a:lnTo>
                <a:lnTo>
                  <a:pt x="871" y="525"/>
                </a:lnTo>
                <a:lnTo>
                  <a:pt x="867" y="526"/>
                </a:lnTo>
                <a:lnTo>
                  <a:pt x="855" y="519"/>
                </a:lnTo>
                <a:lnTo>
                  <a:pt x="854" y="522"/>
                </a:lnTo>
                <a:lnTo>
                  <a:pt x="850" y="521"/>
                </a:lnTo>
                <a:lnTo>
                  <a:pt x="851" y="505"/>
                </a:lnTo>
                <a:lnTo>
                  <a:pt x="842" y="498"/>
                </a:lnTo>
                <a:lnTo>
                  <a:pt x="848" y="499"/>
                </a:lnTo>
                <a:lnTo>
                  <a:pt x="847" y="495"/>
                </a:lnTo>
                <a:lnTo>
                  <a:pt x="853" y="486"/>
                </a:lnTo>
                <a:lnTo>
                  <a:pt x="856" y="484"/>
                </a:lnTo>
                <a:lnTo>
                  <a:pt x="860" y="486"/>
                </a:lnTo>
                <a:lnTo>
                  <a:pt x="859" y="474"/>
                </a:lnTo>
                <a:lnTo>
                  <a:pt x="857" y="473"/>
                </a:lnTo>
                <a:lnTo>
                  <a:pt x="854" y="466"/>
                </a:lnTo>
                <a:lnTo>
                  <a:pt x="856" y="470"/>
                </a:lnTo>
                <a:lnTo>
                  <a:pt x="859" y="468"/>
                </a:lnTo>
                <a:lnTo>
                  <a:pt x="858" y="455"/>
                </a:lnTo>
                <a:lnTo>
                  <a:pt x="867" y="458"/>
                </a:lnTo>
                <a:lnTo>
                  <a:pt x="868" y="453"/>
                </a:lnTo>
                <a:lnTo>
                  <a:pt x="875" y="457"/>
                </a:lnTo>
                <a:lnTo>
                  <a:pt x="876" y="454"/>
                </a:lnTo>
                <a:lnTo>
                  <a:pt x="882" y="456"/>
                </a:lnTo>
                <a:lnTo>
                  <a:pt x="892" y="453"/>
                </a:lnTo>
                <a:lnTo>
                  <a:pt x="899" y="458"/>
                </a:lnTo>
                <a:lnTo>
                  <a:pt x="899" y="458"/>
                </a:lnTo>
                <a:lnTo>
                  <a:pt x="901" y="472"/>
                </a:lnTo>
                <a:lnTo>
                  <a:pt x="912" y="473"/>
                </a:lnTo>
                <a:lnTo>
                  <a:pt x="915" y="478"/>
                </a:lnTo>
                <a:lnTo>
                  <a:pt x="924" y="478"/>
                </a:lnTo>
                <a:lnTo>
                  <a:pt x="937" y="484"/>
                </a:lnTo>
                <a:lnTo>
                  <a:pt x="941" y="492"/>
                </a:lnTo>
                <a:lnTo>
                  <a:pt x="945" y="489"/>
                </a:lnTo>
                <a:lnTo>
                  <a:pt x="944" y="493"/>
                </a:lnTo>
                <a:lnTo>
                  <a:pt x="946" y="496"/>
                </a:lnTo>
                <a:lnTo>
                  <a:pt x="953" y="499"/>
                </a:lnTo>
                <a:lnTo>
                  <a:pt x="957" y="494"/>
                </a:lnTo>
                <a:lnTo>
                  <a:pt x="957" y="498"/>
                </a:lnTo>
                <a:lnTo>
                  <a:pt x="965" y="499"/>
                </a:lnTo>
                <a:lnTo>
                  <a:pt x="970" y="508"/>
                </a:lnTo>
                <a:lnTo>
                  <a:pt x="976" y="506"/>
                </a:lnTo>
                <a:lnTo>
                  <a:pt x="988" y="514"/>
                </a:lnTo>
                <a:lnTo>
                  <a:pt x="984" y="521"/>
                </a:lnTo>
                <a:lnTo>
                  <a:pt x="988" y="531"/>
                </a:lnTo>
                <a:lnTo>
                  <a:pt x="986" y="540"/>
                </a:lnTo>
                <a:lnTo>
                  <a:pt x="984" y="546"/>
                </a:lnTo>
                <a:lnTo>
                  <a:pt x="979" y="546"/>
                </a:lnTo>
                <a:lnTo>
                  <a:pt x="975" y="551"/>
                </a:lnTo>
                <a:lnTo>
                  <a:pt x="976" y="569"/>
                </a:lnTo>
                <a:lnTo>
                  <a:pt x="983" y="576"/>
                </a:lnTo>
                <a:lnTo>
                  <a:pt x="982" y="592"/>
                </a:lnTo>
                <a:lnTo>
                  <a:pt x="974" y="596"/>
                </a:lnTo>
                <a:lnTo>
                  <a:pt x="965" y="594"/>
                </a:lnTo>
                <a:lnTo>
                  <a:pt x="958" y="597"/>
                </a:lnTo>
                <a:lnTo>
                  <a:pt x="955" y="594"/>
                </a:lnTo>
                <a:lnTo>
                  <a:pt x="942" y="600"/>
                </a:lnTo>
                <a:lnTo>
                  <a:pt x="927" y="595"/>
                </a:lnTo>
                <a:lnTo>
                  <a:pt x="926" y="599"/>
                </a:lnTo>
                <a:lnTo>
                  <a:pt x="922" y="600"/>
                </a:lnTo>
                <a:lnTo>
                  <a:pt x="935" y="618"/>
                </a:lnTo>
                <a:lnTo>
                  <a:pt x="932" y="621"/>
                </a:lnTo>
                <a:lnTo>
                  <a:pt x="922" y="623"/>
                </a:lnTo>
                <a:lnTo>
                  <a:pt x="918" y="619"/>
                </a:lnTo>
                <a:lnTo>
                  <a:pt x="914" y="624"/>
                </a:lnTo>
                <a:lnTo>
                  <a:pt x="900" y="623"/>
                </a:lnTo>
                <a:lnTo>
                  <a:pt x="894" y="626"/>
                </a:lnTo>
                <a:lnTo>
                  <a:pt x="892" y="623"/>
                </a:lnTo>
                <a:lnTo>
                  <a:pt x="888" y="619"/>
                </a:lnTo>
                <a:lnTo>
                  <a:pt x="888" y="616"/>
                </a:lnTo>
                <a:lnTo>
                  <a:pt x="877" y="611"/>
                </a:lnTo>
                <a:lnTo>
                  <a:pt x="854" y="611"/>
                </a:lnTo>
                <a:lnTo>
                  <a:pt x="850" y="617"/>
                </a:lnTo>
                <a:lnTo>
                  <a:pt x="855" y="632"/>
                </a:lnTo>
                <a:lnTo>
                  <a:pt x="854" y="636"/>
                </a:lnTo>
                <a:lnTo>
                  <a:pt x="847" y="640"/>
                </a:lnTo>
                <a:lnTo>
                  <a:pt x="848" y="645"/>
                </a:lnTo>
                <a:lnTo>
                  <a:pt x="839" y="649"/>
                </a:lnTo>
                <a:lnTo>
                  <a:pt x="842" y="654"/>
                </a:lnTo>
                <a:lnTo>
                  <a:pt x="849" y="653"/>
                </a:lnTo>
                <a:lnTo>
                  <a:pt x="855" y="656"/>
                </a:lnTo>
                <a:lnTo>
                  <a:pt x="860" y="664"/>
                </a:lnTo>
                <a:lnTo>
                  <a:pt x="865" y="665"/>
                </a:lnTo>
                <a:lnTo>
                  <a:pt x="861" y="675"/>
                </a:lnTo>
                <a:lnTo>
                  <a:pt x="853" y="671"/>
                </a:lnTo>
                <a:lnTo>
                  <a:pt x="850" y="673"/>
                </a:lnTo>
                <a:lnTo>
                  <a:pt x="854" y="675"/>
                </a:lnTo>
                <a:lnTo>
                  <a:pt x="857" y="682"/>
                </a:lnTo>
                <a:lnTo>
                  <a:pt x="851" y="685"/>
                </a:lnTo>
                <a:lnTo>
                  <a:pt x="846" y="700"/>
                </a:lnTo>
                <a:lnTo>
                  <a:pt x="850" y="704"/>
                </a:lnTo>
                <a:lnTo>
                  <a:pt x="848" y="708"/>
                </a:lnTo>
                <a:lnTo>
                  <a:pt x="849" y="714"/>
                </a:lnTo>
                <a:lnTo>
                  <a:pt x="854" y="715"/>
                </a:lnTo>
                <a:lnTo>
                  <a:pt x="856" y="723"/>
                </a:lnTo>
                <a:lnTo>
                  <a:pt x="853" y="730"/>
                </a:lnTo>
                <a:lnTo>
                  <a:pt x="848" y="728"/>
                </a:lnTo>
                <a:lnTo>
                  <a:pt x="847" y="721"/>
                </a:lnTo>
                <a:lnTo>
                  <a:pt x="838" y="722"/>
                </a:lnTo>
                <a:lnTo>
                  <a:pt x="832" y="726"/>
                </a:lnTo>
                <a:lnTo>
                  <a:pt x="826" y="724"/>
                </a:lnTo>
                <a:lnTo>
                  <a:pt x="826" y="722"/>
                </a:lnTo>
                <a:lnTo>
                  <a:pt x="817" y="722"/>
                </a:lnTo>
                <a:lnTo>
                  <a:pt x="811" y="730"/>
                </a:lnTo>
                <a:lnTo>
                  <a:pt x="810" y="739"/>
                </a:lnTo>
                <a:lnTo>
                  <a:pt x="802" y="739"/>
                </a:lnTo>
                <a:lnTo>
                  <a:pt x="807" y="747"/>
                </a:lnTo>
                <a:lnTo>
                  <a:pt x="817" y="752"/>
                </a:lnTo>
                <a:lnTo>
                  <a:pt x="817" y="756"/>
                </a:lnTo>
                <a:lnTo>
                  <a:pt x="816" y="753"/>
                </a:lnTo>
                <a:lnTo>
                  <a:pt x="814" y="756"/>
                </a:lnTo>
                <a:lnTo>
                  <a:pt x="815" y="756"/>
                </a:lnTo>
                <a:lnTo>
                  <a:pt x="815" y="767"/>
                </a:lnTo>
                <a:lnTo>
                  <a:pt x="812" y="771"/>
                </a:lnTo>
                <a:lnTo>
                  <a:pt x="797" y="775"/>
                </a:lnTo>
                <a:lnTo>
                  <a:pt x="789" y="774"/>
                </a:lnTo>
                <a:lnTo>
                  <a:pt x="789" y="774"/>
                </a:lnTo>
                <a:lnTo>
                  <a:pt x="785" y="772"/>
                </a:lnTo>
                <a:lnTo>
                  <a:pt x="781" y="776"/>
                </a:lnTo>
                <a:lnTo>
                  <a:pt x="786" y="786"/>
                </a:lnTo>
                <a:lnTo>
                  <a:pt x="765" y="797"/>
                </a:lnTo>
                <a:lnTo>
                  <a:pt x="760" y="793"/>
                </a:lnTo>
                <a:lnTo>
                  <a:pt x="751" y="796"/>
                </a:lnTo>
                <a:lnTo>
                  <a:pt x="748" y="791"/>
                </a:lnTo>
                <a:lnTo>
                  <a:pt x="741" y="794"/>
                </a:lnTo>
                <a:lnTo>
                  <a:pt x="739" y="790"/>
                </a:lnTo>
                <a:lnTo>
                  <a:pt x="736" y="791"/>
                </a:lnTo>
                <a:lnTo>
                  <a:pt x="731" y="786"/>
                </a:lnTo>
                <a:lnTo>
                  <a:pt x="715" y="779"/>
                </a:lnTo>
                <a:lnTo>
                  <a:pt x="714" y="771"/>
                </a:lnTo>
                <a:lnTo>
                  <a:pt x="718" y="771"/>
                </a:lnTo>
                <a:lnTo>
                  <a:pt x="723" y="765"/>
                </a:lnTo>
                <a:lnTo>
                  <a:pt x="717" y="764"/>
                </a:lnTo>
                <a:lnTo>
                  <a:pt x="719" y="758"/>
                </a:lnTo>
                <a:lnTo>
                  <a:pt x="715" y="744"/>
                </a:lnTo>
                <a:lnTo>
                  <a:pt x="720" y="745"/>
                </a:lnTo>
                <a:lnTo>
                  <a:pt x="723" y="743"/>
                </a:lnTo>
                <a:lnTo>
                  <a:pt x="714" y="742"/>
                </a:lnTo>
                <a:lnTo>
                  <a:pt x="709" y="737"/>
                </a:lnTo>
                <a:lnTo>
                  <a:pt x="706" y="726"/>
                </a:lnTo>
                <a:lnTo>
                  <a:pt x="706" y="722"/>
                </a:lnTo>
                <a:lnTo>
                  <a:pt x="698" y="715"/>
                </a:lnTo>
                <a:lnTo>
                  <a:pt x="682" y="718"/>
                </a:lnTo>
                <a:lnTo>
                  <a:pt x="671" y="714"/>
                </a:lnTo>
                <a:lnTo>
                  <a:pt x="665" y="717"/>
                </a:lnTo>
                <a:lnTo>
                  <a:pt x="665" y="707"/>
                </a:lnTo>
                <a:lnTo>
                  <a:pt x="661" y="711"/>
                </a:lnTo>
                <a:lnTo>
                  <a:pt x="655" y="712"/>
                </a:lnTo>
                <a:lnTo>
                  <a:pt x="643" y="707"/>
                </a:lnTo>
                <a:lnTo>
                  <a:pt x="645" y="700"/>
                </a:lnTo>
                <a:lnTo>
                  <a:pt x="641" y="696"/>
                </a:lnTo>
                <a:lnTo>
                  <a:pt x="643" y="692"/>
                </a:lnTo>
                <a:lnTo>
                  <a:pt x="642" y="688"/>
                </a:lnTo>
                <a:lnTo>
                  <a:pt x="644" y="686"/>
                </a:lnTo>
                <a:lnTo>
                  <a:pt x="641" y="679"/>
                </a:lnTo>
                <a:lnTo>
                  <a:pt x="633" y="678"/>
                </a:lnTo>
                <a:lnTo>
                  <a:pt x="631" y="671"/>
                </a:lnTo>
                <a:lnTo>
                  <a:pt x="628" y="669"/>
                </a:lnTo>
                <a:lnTo>
                  <a:pt x="624" y="672"/>
                </a:lnTo>
                <a:lnTo>
                  <a:pt x="618" y="672"/>
                </a:lnTo>
                <a:lnTo>
                  <a:pt x="615" y="678"/>
                </a:lnTo>
                <a:lnTo>
                  <a:pt x="610" y="680"/>
                </a:lnTo>
                <a:lnTo>
                  <a:pt x="612" y="687"/>
                </a:lnTo>
                <a:lnTo>
                  <a:pt x="598" y="686"/>
                </a:lnTo>
                <a:lnTo>
                  <a:pt x="596" y="694"/>
                </a:lnTo>
                <a:lnTo>
                  <a:pt x="589" y="693"/>
                </a:lnTo>
                <a:lnTo>
                  <a:pt x="584" y="697"/>
                </a:lnTo>
                <a:lnTo>
                  <a:pt x="588" y="703"/>
                </a:lnTo>
                <a:lnTo>
                  <a:pt x="587" y="708"/>
                </a:lnTo>
                <a:lnTo>
                  <a:pt x="591" y="710"/>
                </a:lnTo>
                <a:lnTo>
                  <a:pt x="590" y="714"/>
                </a:lnTo>
                <a:lnTo>
                  <a:pt x="594" y="712"/>
                </a:lnTo>
                <a:lnTo>
                  <a:pt x="592" y="721"/>
                </a:lnTo>
                <a:lnTo>
                  <a:pt x="599" y="724"/>
                </a:lnTo>
                <a:lnTo>
                  <a:pt x="601" y="732"/>
                </a:lnTo>
                <a:lnTo>
                  <a:pt x="594" y="737"/>
                </a:lnTo>
                <a:lnTo>
                  <a:pt x="588" y="735"/>
                </a:lnTo>
                <a:lnTo>
                  <a:pt x="584" y="742"/>
                </a:lnTo>
                <a:lnTo>
                  <a:pt x="586" y="744"/>
                </a:lnTo>
                <a:lnTo>
                  <a:pt x="585" y="751"/>
                </a:lnTo>
                <a:lnTo>
                  <a:pt x="578" y="747"/>
                </a:lnTo>
                <a:lnTo>
                  <a:pt x="576" y="753"/>
                </a:lnTo>
                <a:lnTo>
                  <a:pt x="570" y="752"/>
                </a:lnTo>
                <a:lnTo>
                  <a:pt x="564" y="758"/>
                </a:lnTo>
                <a:lnTo>
                  <a:pt x="562" y="757"/>
                </a:lnTo>
                <a:lnTo>
                  <a:pt x="562" y="752"/>
                </a:lnTo>
                <a:lnTo>
                  <a:pt x="557" y="747"/>
                </a:lnTo>
                <a:lnTo>
                  <a:pt x="564" y="743"/>
                </a:lnTo>
                <a:lnTo>
                  <a:pt x="568" y="734"/>
                </a:lnTo>
                <a:lnTo>
                  <a:pt x="562" y="721"/>
                </a:lnTo>
                <a:lnTo>
                  <a:pt x="559" y="721"/>
                </a:lnTo>
                <a:lnTo>
                  <a:pt x="558" y="726"/>
                </a:lnTo>
                <a:lnTo>
                  <a:pt x="558" y="726"/>
                </a:lnTo>
                <a:lnTo>
                  <a:pt x="556" y="730"/>
                </a:lnTo>
                <a:lnTo>
                  <a:pt x="549" y="730"/>
                </a:lnTo>
                <a:lnTo>
                  <a:pt x="546" y="717"/>
                </a:lnTo>
                <a:lnTo>
                  <a:pt x="541" y="714"/>
                </a:lnTo>
                <a:lnTo>
                  <a:pt x="536" y="715"/>
                </a:lnTo>
                <a:lnTo>
                  <a:pt x="535" y="719"/>
                </a:lnTo>
                <a:lnTo>
                  <a:pt x="525" y="717"/>
                </a:lnTo>
                <a:lnTo>
                  <a:pt x="521" y="718"/>
                </a:lnTo>
                <a:lnTo>
                  <a:pt x="522" y="709"/>
                </a:lnTo>
                <a:lnTo>
                  <a:pt x="520" y="704"/>
                </a:lnTo>
                <a:lnTo>
                  <a:pt x="510" y="700"/>
                </a:lnTo>
                <a:lnTo>
                  <a:pt x="495" y="679"/>
                </a:lnTo>
                <a:lnTo>
                  <a:pt x="499" y="669"/>
                </a:lnTo>
                <a:lnTo>
                  <a:pt x="503" y="665"/>
                </a:lnTo>
                <a:lnTo>
                  <a:pt x="509" y="665"/>
                </a:lnTo>
                <a:lnTo>
                  <a:pt x="513" y="668"/>
                </a:lnTo>
                <a:lnTo>
                  <a:pt x="526" y="670"/>
                </a:lnTo>
                <a:lnTo>
                  <a:pt x="530" y="675"/>
                </a:lnTo>
                <a:lnTo>
                  <a:pt x="548" y="679"/>
                </a:lnTo>
                <a:lnTo>
                  <a:pt x="551" y="683"/>
                </a:lnTo>
                <a:lnTo>
                  <a:pt x="556" y="687"/>
                </a:lnTo>
                <a:lnTo>
                  <a:pt x="563" y="681"/>
                </a:lnTo>
                <a:lnTo>
                  <a:pt x="569" y="685"/>
                </a:lnTo>
                <a:lnTo>
                  <a:pt x="576" y="671"/>
                </a:lnTo>
                <a:lnTo>
                  <a:pt x="581" y="672"/>
                </a:lnTo>
                <a:lnTo>
                  <a:pt x="584" y="666"/>
                </a:lnTo>
                <a:lnTo>
                  <a:pt x="588" y="666"/>
                </a:lnTo>
                <a:lnTo>
                  <a:pt x="581" y="655"/>
                </a:lnTo>
                <a:lnTo>
                  <a:pt x="567" y="648"/>
                </a:lnTo>
                <a:lnTo>
                  <a:pt x="567" y="643"/>
                </a:lnTo>
                <a:lnTo>
                  <a:pt x="562" y="646"/>
                </a:lnTo>
                <a:lnTo>
                  <a:pt x="555" y="640"/>
                </a:lnTo>
                <a:lnTo>
                  <a:pt x="563" y="635"/>
                </a:lnTo>
                <a:lnTo>
                  <a:pt x="567" y="637"/>
                </a:lnTo>
                <a:lnTo>
                  <a:pt x="567" y="627"/>
                </a:lnTo>
                <a:lnTo>
                  <a:pt x="580" y="616"/>
                </a:lnTo>
                <a:lnTo>
                  <a:pt x="589" y="613"/>
                </a:lnTo>
                <a:lnTo>
                  <a:pt x="592" y="605"/>
                </a:lnTo>
                <a:lnTo>
                  <a:pt x="596" y="605"/>
                </a:lnTo>
                <a:lnTo>
                  <a:pt x="594" y="596"/>
                </a:lnTo>
                <a:lnTo>
                  <a:pt x="589" y="594"/>
                </a:lnTo>
                <a:lnTo>
                  <a:pt x="591" y="592"/>
                </a:lnTo>
                <a:lnTo>
                  <a:pt x="590" y="585"/>
                </a:lnTo>
                <a:lnTo>
                  <a:pt x="599" y="585"/>
                </a:lnTo>
                <a:lnTo>
                  <a:pt x="606" y="575"/>
                </a:lnTo>
                <a:lnTo>
                  <a:pt x="617" y="578"/>
                </a:lnTo>
                <a:lnTo>
                  <a:pt x="619" y="571"/>
                </a:lnTo>
                <a:lnTo>
                  <a:pt x="615" y="557"/>
                </a:lnTo>
                <a:lnTo>
                  <a:pt x="621" y="552"/>
                </a:lnTo>
                <a:lnTo>
                  <a:pt x="631" y="554"/>
                </a:lnTo>
                <a:lnTo>
                  <a:pt x="632" y="539"/>
                </a:lnTo>
                <a:lnTo>
                  <a:pt x="627" y="536"/>
                </a:lnTo>
                <a:lnTo>
                  <a:pt x="633" y="527"/>
                </a:lnTo>
                <a:lnTo>
                  <a:pt x="638" y="526"/>
                </a:lnTo>
                <a:lnTo>
                  <a:pt x="623" y="516"/>
                </a:lnTo>
                <a:lnTo>
                  <a:pt x="617" y="495"/>
                </a:lnTo>
                <a:lnTo>
                  <a:pt x="611" y="493"/>
                </a:lnTo>
                <a:lnTo>
                  <a:pt x="609" y="488"/>
                </a:lnTo>
                <a:lnTo>
                  <a:pt x="617" y="483"/>
                </a:lnTo>
                <a:lnTo>
                  <a:pt x="600" y="467"/>
                </a:lnTo>
                <a:lnTo>
                  <a:pt x="602" y="458"/>
                </a:lnTo>
                <a:lnTo>
                  <a:pt x="609" y="452"/>
                </a:lnTo>
                <a:lnTo>
                  <a:pt x="599" y="443"/>
                </a:lnTo>
                <a:lnTo>
                  <a:pt x="595" y="443"/>
                </a:lnTo>
                <a:lnTo>
                  <a:pt x="594" y="440"/>
                </a:lnTo>
                <a:lnTo>
                  <a:pt x="585" y="432"/>
                </a:lnTo>
                <a:lnTo>
                  <a:pt x="573" y="429"/>
                </a:lnTo>
                <a:lnTo>
                  <a:pt x="577" y="421"/>
                </a:lnTo>
                <a:lnTo>
                  <a:pt x="572" y="418"/>
                </a:lnTo>
                <a:lnTo>
                  <a:pt x="570" y="406"/>
                </a:lnTo>
                <a:lnTo>
                  <a:pt x="564" y="413"/>
                </a:lnTo>
                <a:lnTo>
                  <a:pt x="562" y="425"/>
                </a:lnTo>
                <a:lnTo>
                  <a:pt x="557" y="424"/>
                </a:lnTo>
                <a:lnTo>
                  <a:pt x="555" y="419"/>
                </a:lnTo>
                <a:lnTo>
                  <a:pt x="522" y="399"/>
                </a:lnTo>
                <a:lnTo>
                  <a:pt x="516" y="391"/>
                </a:lnTo>
                <a:lnTo>
                  <a:pt x="487" y="379"/>
                </a:lnTo>
                <a:lnTo>
                  <a:pt x="484" y="368"/>
                </a:lnTo>
                <a:lnTo>
                  <a:pt x="469" y="363"/>
                </a:lnTo>
                <a:lnTo>
                  <a:pt x="461" y="352"/>
                </a:lnTo>
                <a:lnTo>
                  <a:pt x="455" y="348"/>
                </a:lnTo>
                <a:lnTo>
                  <a:pt x="454" y="355"/>
                </a:lnTo>
                <a:lnTo>
                  <a:pt x="458" y="361"/>
                </a:lnTo>
                <a:lnTo>
                  <a:pt x="459" y="370"/>
                </a:lnTo>
                <a:lnTo>
                  <a:pt x="428" y="353"/>
                </a:lnTo>
                <a:lnTo>
                  <a:pt x="419" y="344"/>
                </a:lnTo>
                <a:lnTo>
                  <a:pt x="417" y="339"/>
                </a:lnTo>
                <a:lnTo>
                  <a:pt x="414" y="339"/>
                </a:lnTo>
                <a:lnTo>
                  <a:pt x="408" y="331"/>
                </a:lnTo>
                <a:lnTo>
                  <a:pt x="390" y="316"/>
                </a:lnTo>
                <a:lnTo>
                  <a:pt x="393" y="312"/>
                </a:lnTo>
                <a:lnTo>
                  <a:pt x="387" y="310"/>
                </a:lnTo>
                <a:lnTo>
                  <a:pt x="385" y="312"/>
                </a:lnTo>
                <a:lnTo>
                  <a:pt x="374" y="302"/>
                </a:lnTo>
                <a:lnTo>
                  <a:pt x="371" y="302"/>
                </a:lnTo>
                <a:lnTo>
                  <a:pt x="360" y="314"/>
                </a:lnTo>
                <a:lnTo>
                  <a:pt x="352" y="312"/>
                </a:lnTo>
                <a:lnTo>
                  <a:pt x="348" y="306"/>
                </a:lnTo>
                <a:lnTo>
                  <a:pt x="342" y="305"/>
                </a:lnTo>
                <a:lnTo>
                  <a:pt x="341" y="312"/>
                </a:lnTo>
                <a:lnTo>
                  <a:pt x="329" y="324"/>
                </a:lnTo>
                <a:lnTo>
                  <a:pt x="325" y="320"/>
                </a:lnTo>
                <a:lnTo>
                  <a:pt x="306" y="311"/>
                </a:lnTo>
                <a:lnTo>
                  <a:pt x="304" y="307"/>
                </a:lnTo>
                <a:lnTo>
                  <a:pt x="284" y="295"/>
                </a:lnTo>
                <a:lnTo>
                  <a:pt x="264" y="292"/>
                </a:lnTo>
                <a:lnTo>
                  <a:pt x="259" y="300"/>
                </a:lnTo>
                <a:lnTo>
                  <a:pt x="262" y="304"/>
                </a:lnTo>
                <a:lnTo>
                  <a:pt x="260" y="317"/>
                </a:lnTo>
                <a:lnTo>
                  <a:pt x="262" y="321"/>
                </a:lnTo>
                <a:lnTo>
                  <a:pt x="261" y="332"/>
                </a:lnTo>
                <a:lnTo>
                  <a:pt x="259" y="334"/>
                </a:lnTo>
                <a:lnTo>
                  <a:pt x="259" y="338"/>
                </a:lnTo>
                <a:lnTo>
                  <a:pt x="262" y="341"/>
                </a:lnTo>
                <a:lnTo>
                  <a:pt x="260" y="360"/>
                </a:lnTo>
                <a:lnTo>
                  <a:pt x="234" y="352"/>
                </a:lnTo>
                <a:lnTo>
                  <a:pt x="232" y="345"/>
                </a:lnTo>
                <a:lnTo>
                  <a:pt x="220" y="337"/>
                </a:lnTo>
                <a:lnTo>
                  <a:pt x="214" y="338"/>
                </a:lnTo>
                <a:lnTo>
                  <a:pt x="209" y="334"/>
                </a:lnTo>
                <a:lnTo>
                  <a:pt x="206" y="336"/>
                </a:lnTo>
                <a:lnTo>
                  <a:pt x="202" y="328"/>
                </a:lnTo>
                <a:lnTo>
                  <a:pt x="194" y="326"/>
                </a:lnTo>
                <a:lnTo>
                  <a:pt x="186" y="318"/>
                </a:lnTo>
                <a:lnTo>
                  <a:pt x="185" y="320"/>
                </a:lnTo>
                <a:lnTo>
                  <a:pt x="180" y="317"/>
                </a:lnTo>
                <a:lnTo>
                  <a:pt x="174" y="307"/>
                </a:lnTo>
                <a:lnTo>
                  <a:pt x="164" y="303"/>
                </a:lnTo>
                <a:lnTo>
                  <a:pt x="156" y="292"/>
                </a:lnTo>
                <a:lnTo>
                  <a:pt x="148" y="294"/>
                </a:lnTo>
                <a:lnTo>
                  <a:pt x="133" y="289"/>
                </a:lnTo>
                <a:lnTo>
                  <a:pt x="122" y="289"/>
                </a:lnTo>
                <a:lnTo>
                  <a:pt x="115" y="284"/>
                </a:lnTo>
                <a:lnTo>
                  <a:pt x="93" y="284"/>
                </a:lnTo>
                <a:lnTo>
                  <a:pt x="92" y="281"/>
                </a:lnTo>
                <a:lnTo>
                  <a:pt x="77" y="288"/>
                </a:lnTo>
                <a:lnTo>
                  <a:pt x="69" y="288"/>
                </a:lnTo>
                <a:lnTo>
                  <a:pt x="66" y="285"/>
                </a:lnTo>
                <a:lnTo>
                  <a:pt x="58" y="288"/>
                </a:lnTo>
                <a:lnTo>
                  <a:pt x="45" y="285"/>
                </a:lnTo>
                <a:lnTo>
                  <a:pt x="41" y="291"/>
                </a:lnTo>
                <a:lnTo>
                  <a:pt x="16" y="296"/>
                </a:lnTo>
                <a:lnTo>
                  <a:pt x="11" y="294"/>
                </a:lnTo>
                <a:lnTo>
                  <a:pt x="11" y="294"/>
                </a:lnTo>
                <a:lnTo>
                  <a:pt x="11" y="272"/>
                </a:lnTo>
                <a:lnTo>
                  <a:pt x="6" y="264"/>
                </a:lnTo>
                <a:lnTo>
                  <a:pt x="0" y="238"/>
                </a:lnTo>
                <a:lnTo>
                  <a:pt x="9" y="220"/>
                </a:lnTo>
                <a:lnTo>
                  <a:pt x="8" y="188"/>
                </a:lnTo>
                <a:lnTo>
                  <a:pt x="36" y="189"/>
                </a:lnTo>
                <a:lnTo>
                  <a:pt x="54" y="178"/>
                </a:lnTo>
                <a:lnTo>
                  <a:pt x="65" y="157"/>
                </a:lnTo>
                <a:lnTo>
                  <a:pt x="77" y="140"/>
                </a:lnTo>
                <a:lnTo>
                  <a:pt x="119" y="96"/>
                </a:lnTo>
                <a:lnTo>
                  <a:pt x="143" y="83"/>
                </a:lnTo>
                <a:lnTo>
                  <a:pt x="171" y="77"/>
                </a:lnTo>
                <a:lnTo>
                  <a:pt x="180" y="79"/>
                </a:lnTo>
                <a:lnTo>
                  <a:pt x="191" y="78"/>
                </a:lnTo>
                <a:lnTo>
                  <a:pt x="199" y="74"/>
                </a:lnTo>
                <a:lnTo>
                  <a:pt x="203" y="64"/>
                </a:lnTo>
                <a:lnTo>
                  <a:pt x="201" y="55"/>
                </a:lnTo>
                <a:lnTo>
                  <a:pt x="206" y="14"/>
                </a:lnTo>
                <a:lnTo>
                  <a:pt x="222" y="4"/>
                </a:lnTo>
                <a:lnTo>
                  <a:pt x="222" y="4"/>
                </a:lnTo>
                <a:lnTo>
                  <a:pt x="242" y="2"/>
                </a:lnTo>
                <a:lnTo>
                  <a:pt x="257" y="5"/>
                </a:lnTo>
                <a:lnTo>
                  <a:pt x="274" y="0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Freeform 11"/>
          <p:cNvSpPr/>
          <p:nvPr/>
        </p:nvSpPr>
        <p:spPr bwMode="auto">
          <a:xfrm>
            <a:off x="3998913" y="4948238"/>
            <a:ext cx="744538" cy="533400"/>
          </a:xfrm>
          <a:custGeom>
            <a:gdLst>
              <a:gd fmla="*/ 321 w 469" name="T0"/>
              <a:gd fmla="*/ 34 h 336" name="T1"/>
              <a:gd fmla="*/ 339 w 469" name="T2"/>
              <a:gd fmla="*/ 13 h 336" name="T3"/>
              <a:gd fmla="*/ 354 w 469" name="T4"/>
              <a:gd fmla="*/ 22 h 336" name="T5"/>
              <a:gd fmla="*/ 380 w 469" name="T6"/>
              <a:gd fmla="*/ 3 h 336" name="T7"/>
              <a:gd fmla="*/ 402 w 469" name="T8"/>
              <a:gd fmla="*/ 0 h 336" name="T9"/>
              <a:gd fmla="*/ 418 w 469" name="T10"/>
              <a:gd fmla="*/ 34 h 336" name="T11"/>
              <a:gd fmla="*/ 431 w 469" name="T12"/>
              <a:gd fmla="*/ 42 h 336" name="T13"/>
              <a:gd fmla="*/ 410 w 469" name="T14"/>
              <a:gd fmla="*/ 80 h 336" name="T15"/>
              <a:gd fmla="*/ 410 w 469" name="T16"/>
              <a:gd fmla="*/ 99 h 336" name="T17"/>
              <a:gd fmla="*/ 431 w 469" name="T18"/>
              <a:gd fmla="*/ 88 h 336" name="T19"/>
              <a:gd fmla="*/ 431 w 469" name="T20"/>
              <a:gd fmla="*/ 117 h 336" name="T21"/>
              <a:gd fmla="*/ 463 w 469" name="T22"/>
              <a:gd fmla="*/ 115 h 336" name="T23"/>
              <a:gd fmla="*/ 464 w 469" name="T24"/>
              <a:gd fmla="*/ 145 h 336" name="T25"/>
              <a:gd fmla="*/ 444 w 469" name="T26"/>
              <a:gd fmla="*/ 175 h 336" name="T27"/>
              <a:gd fmla="*/ 433 w 469" name="T28"/>
              <a:gd fmla="*/ 193 h 336" name="T29"/>
              <a:gd fmla="*/ 430 w 469" name="T30"/>
              <a:gd fmla="*/ 227 h 336" name="T31"/>
              <a:gd fmla="*/ 409 w 469" name="T32"/>
              <a:gd fmla="*/ 250 h 336" name="T33"/>
              <a:gd fmla="*/ 384 w 469" name="T34"/>
              <a:gd fmla="*/ 266 h 336" name="T35"/>
              <a:gd fmla="*/ 377 w 469" name="T36"/>
              <a:gd fmla="*/ 283 h 336" name="T37"/>
              <a:gd fmla="*/ 365 w 469" name="T38"/>
              <a:gd fmla="*/ 304 h 336" name="T39"/>
              <a:gd fmla="*/ 329 w 469" name="T40"/>
              <a:gd fmla="*/ 321 h 336" name="T41"/>
              <a:gd fmla="*/ 321 w 469" name="T42"/>
              <a:gd fmla="*/ 328 h 336" name="T43"/>
              <a:gd fmla="*/ 313 w 469" name="T44"/>
              <a:gd fmla="*/ 315 h 336" name="T45"/>
              <a:gd fmla="*/ 294 w 469" name="T46"/>
              <a:gd fmla="*/ 336 h 336" name="T47"/>
              <a:gd fmla="*/ 283 w 469" name="T48"/>
              <a:gd fmla="*/ 322 h 336" name="T49"/>
              <a:gd fmla="*/ 272 w 469" name="T50"/>
              <a:gd fmla="*/ 322 h 336" name="T51"/>
              <a:gd fmla="*/ 253 w 469" name="T52"/>
              <a:gd fmla="*/ 306 h 336" name="T53"/>
              <a:gd fmla="*/ 242 w 469" name="T54"/>
              <a:gd fmla="*/ 326 h 336" name="T55"/>
              <a:gd fmla="*/ 238 w 469" name="T56"/>
              <a:gd fmla="*/ 325 h 336" name="T57"/>
              <a:gd fmla="*/ 226 w 469" name="T58"/>
              <a:gd fmla="*/ 328 h 336" name="T59"/>
              <a:gd fmla="*/ 185 w 469" name="T60"/>
              <a:gd fmla="*/ 319 h 336" name="T61"/>
              <a:gd fmla="*/ 160 w 469" name="T62"/>
              <a:gd fmla="*/ 301 h 336" name="T63"/>
              <a:gd fmla="*/ 134 w 469" name="T64"/>
              <a:gd fmla="*/ 274 h 336" name="T65"/>
              <a:gd fmla="*/ 140 w 469" name="T66"/>
              <a:gd fmla="*/ 258 h 336" name="T67"/>
              <a:gd fmla="*/ 116 w 469" name="T68"/>
              <a:gd fmla="*/ 240 h 336" name="T69"/>
              <a:gd fmla="*/ 86 w 469" name="T70"/>
              <a:gd fmla="*/ 235 h 336" name="T71"/>
              <a:gd fmla="*/ 65 w 469" name="T72"/>
              <a:gd fmla="*/ 217 h 336" name="T73"/>
              <a:gd fmla="*/ 71 w 469" name="T74"/>
              <a:gd fmla="*/ 203 h 336" name="T75"/>
              <a:gd fmla="*/ 102 w 469" name="T76"/>
              <a:gd fmla="*/ 192 h 336" name="T77"/>
              <a:gd fmla="*/ 89 w 469" name="T78"/>
              <a:gd fmla="*/ 154 h 336" name="T79"/>
              <a:gd fmla="*/ 69 w 469" name="T80"/>
              <a:gd fmla="*/ 153 h 336" name="T81"/>
              <a:gd fmla="*/ 43 w 469" name="T82"/>
              <a:gd fmla="*/ 153 h 336" name="T83"/>
              <a:gd fmla="*/ 28 w 469" name="T84"/>
              <a:gd fmla="*/ 136 h 336" name="T85"/>
              <a:gd fmla="*/ 0 w 469" name="T86"/>
              <a:gd fmla="*/ 119 h 336" name="T87"/>
              <a:gd fmla="*/ 24 w 469" name="T88"/>
              <a:gd fmla="*/ 112 h 336" name="T89"/>
              <a:gd fmla="*/ 58 w 469" name="T90"/>
              <a:gd fmla="*/ 99 h 336" name="T91"/>
              <a:gd fmla="*/ 96 w 469" name="T92"/>
              <a:gd fmla="*/ 119 h 336" name="T93"/>
              <a:gd fmla="*/ 130 w 469" name="T94"/>
              <a:gd fmla="*/ 89 h 336" name="T95"/>
              <a:gd fmla="*/ 156 w 469" name="T96"/>
              <a:gd fmla="*/ 72 h 336" name="T97"/>
              <a:gd fmla="*/ 170 w 469" name="T98"/>
              <a:gd fmla="*/ 57 h 336" name="T99"/>
              <a:gd fmla="*/ 186 w 469" name="T100"/>
              <a:gd fmla="*/ 75 h 336" name="T101"/>
              <a:gd fmla="*/ 204 w 469" name="T102"/>
              <a:gd fmla="*/ 87 h 336" name="T103"/>
              <a:gd fmla="*/ 229 w 469" name="T104"/>
              <a:gd fmla="*/ 67 h 336" name="T105"/>
              <a:gd fmla="*/ 248 w 469" name="T106"/>
              <a:gd fmla="*/ 64 h 336" name="T107"/>
              <a:gd fmla="*/ 262 w 469" name="T108"/>
              <a:gd fmla="*/ 53 h 336" name="T109"/>
              <a:gd fmla="*/ 284 w 469" name="T110"/>
              <a:gd fmla="*/ 57 h 336" name="T111"/>
              <a:gd fmla="*/ 273 w 469" name="T112"/>
              <a:gd fmla="*/ 46 h 336" name="T113"/>
              <a:gd fmla="*/ 291 w 469" name="T114"/>
              <a:gd fmla="*/ 43 h 336" name="T115"/>
              <a:gd fmla="*/ 310 w 469" name="T116"/>
              <a:gd fmla="*/ 24 h 336" name="T1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b="b" l="0" r="r" t="0"/>
            <a:pathLst>
              <a:path h="336" w="469">
                <a:moveTo>
                  <a:pt x="310" y="24"/>
                </a:moveTo>
                <a:lnTo>
                  <a:pt x="313" y="26"/>
                </a:lnTo>
                <a:lnTo>
                  <a:pt x="319" y="23"/>
                </a:lnTo>
                <a:lnTo>
                  <a:pt x="325" y="27"/>
                </a:lnTo>
                <a:lnTo>
                  <a:pt x="321" y="34"/>
                </a:lnTo>
                <a:lnTo>
                  <a:pt x="328" y="35"/>
                </a:lnTo>
                <a:lnTo>
                  <a:pt x="332" y="32"/>
                </a:lnTo>
                <a:lnTo>
                  <a:pt x="329" y="25"/>
                </a:lnTo>
                <a:lnTo>
                  <a:pt x="334" y="24"/>
                </a:lnTo>
                <a:lnTo>
                  <a:pt x="339" y="13"/>
                </a:lnTo>
                <a:lnTo>
                  <a:pt x="344" y="15"/>
                </a:lnTo>
                <a:lnTo>
                  <a:pt x="347" y="14"/>
                </a:lnTo>
                <a:lnTo>
                  <a:pt x="346" y="23"/>
                </a:lnTo>
                <a:lnTo>
                  <a:pt x="351" y="25"/>
                </a:lnTo>
                <a:lnTo>
                  <a:pt x="354" y="22"/>
                </a:lnTo>
                <a:lnTo>
                  <a:pt x="358" y="29"/>
                </a:lnTo>
                <a:lnTo>
                  <a:pt x="362" y="29"/>
                </a:lnTo>
                <a:lnTo>
                  <a:pt x="366" y="20"/>
                </a:lnTo>
                <a:lnTo>
                  <a:pt x="373" y="14"/>
                </a:lnTo>
                <a:lnTo>
                  <a:pt x="380" y="3"/>
                </a:lnTo>
                <a:lnTo>
                  <a:pt x="386" y="7"/>
                </a:lnTo>
                <a:lnTo>
                  <a:pt x="388" y="4"/>
                </a:lnTo>
                <a:lnTo>
                  <a:pt x="389" y="9"/>
                </a:lnTo>
                <a:lnTo>
                  <a:pt x="399" y="9"/>
                </a:lnTo>
                <a:lnTo>
                  <a:pt x="402" y="0"/>
                </a:lnTo>
                <a:lnTo>
                  <a:pt x="403" y="4"/>
                </a:lnTo>
                <a:lnTo>
                  <a:pt x="420" y="9"/>
                </a:lnTo>
                <a:lnTo>
                  <a:pt x="421" y="18"/>
                </a:lnTo>
                <a:lnTo>
                  <a:pt x="416" y="26"/>
                </a:lnTo>
                <a:lnTo>
                  <a:pt x="418" y="34"/>
                </a:lnTo>
                <a:lnTo>
                  <a:pt x="421" y="36"/>
                </a:lnTo>
                <a:lnTo>
                  <a:pt x="424" y="33"/>
                </a:lnTo>
                <a:lnTo>
                  <a:pt x="434" y="36"/>
                </a:lnTo>
                <a:lnTo>
                  <a:pt x="430" y="37"/>
                </a:lnTo>
                <a:lnTo>
                  <a:pt x="431" y="42"/>
                </a:lnTo>
                <a:lnTo>
                  <a:pt x="423" y="46"/>
                </a:lnTo>
                <a:lnTo>
                  <a:pt x="425" y="54"/>
                </a:lnTo>
                <a:lnTo>
                  <a:pt x="422" y="65"/>
                </a:lnTo>
                <a:lnTo>
                  <a:pt x="410" y="76"/>
                </a:lnTo>
                <a:lnTo>
                  <a:pt x="410" y="80"/>
                </a:lnTo>
                <a:lnTo>
                  <a:pt x="403" y="84"/>
                </a:lnTo>
                <a:lnTo>
                  <a:pt x="401" y="95"/>
                </a:lnTo>
                <a:lnTo>
                  <a:pt x="403" y="100"/>
                </a:lnTo>
                <a:lnTo>
                  <a:pt x="406" y="100"/>
                </a:lnTo>
                <a:lnTo>
                  <a:pt x="410" y="99"/>
                </a:lnTo>
                <a:lnTo>
                  <a:pt x="410" y="93"/>
                </a:lnTo>
                <a:lnTo>
                  <a:pt x="420" y="85"/>
                </a:lnTo>
                <a:lnTo>
                  <a:pt x="425" y="88"/>
                </a:lnTo>
                <a:lnTo>
                  <a:pt x="429" y="86"/>
                </a:lnTo>
                <a:lnTo>
                  <a:pt x="431" y="88"/>
                </a:lnTo>
                <a:lnTo>
                  <a:pt x="430" y="93"/>
                </a:lnTo>
                <a:lnTo>
                  <a:pt x="433" y="94"/>
                </a:lnTo>
                <a:lnTo>
                  <a:pt x="431" y="97"/>
                </a:lnTo>
                <a:lnTo>
                  <a:pt x="433" y="109"/>
                </a:lnTo>
                <a:lnTo>
                  <a:pt x="431" y="117"/>
                </a:lnTo>
                <a:lnTo>
                  <a:pt x="438" y="119"/>
                </a:lnTo>
                <a:lnTo>
                  <a:pt x="447" y="109"/>
                </a:lnTo>
                <a:lnTo>
                  <a:pt x="467" y="112"/>
                </a:lnTo>
                <a:lnTo>
                  <a:pt x="467" y="112"/>
                </a:lnTo>
                <a:lnTo>
                  <a:pt x="463" y="115"/>
                </a:lnTo>
                <a:lnTo>
                  <a:pt x="460" y="120"/>
                </a:lnTo>
                <a:lnTo>
                  <a:pt x="466" y="126"/>
                </a:lnTo>
                <a:lnTo>
                  <a:pt x="465" y="131"/>
                </a:lnTo>
                <a:lnTo>
                  <a:pt x="469" y="139"/>
                </a:lnTo>
                <a:lnTo>
                  <a:pt x="464" y="145"/>
                </a:lnTo>
                <a:lnTo>
                  <a:pt x="457" y="149"/>
                </a:lnTo>
                <a:lnTo>
                  <a:pt x="462" y="165"/>
                </a:lnTo>
                <a:lnTo>
                  <a:pt x="456" y="166"/>
                </a:lnTo>
                <a:lnTo>
                  <a:pt x="454" y="175"/>
                </a:lnTo>
                <a:lnTo>
                  <a:pt x="444" y="175"/>
                </a:lnTo>
                <a:lnTo>
                  <a:pt x="442" y="181"/>
                </a:lnTo>
                <a:lnTo>
                  <a:pt x="445" y="182"/>
                </a:lnTo>
                <a:lnTo>
                  <a:pt x="442" y="186"/>
                </a:lnTo>
                <a:lnTo>
                  <a:pt x="434" y="187"/>
                </a:lnTo>
                <a:lnTo>
                  <a:pt x="433" y="193"/>
                </a:lnTo>
                <a:lnTo>
                  <a:pt x="429" y="198"/>
                </a:lnTo>
                <a:lnTo>
                  <a:pt x="425" y="211"/>
                </a:lnTo>
                <a:lnTo>
                  <a:pt x="429" y="218"/>
                </a:lnTo>
                <a:lnTo>
                  <a:pt x="427" y="224"/>
                </a:lnTo>
                <a:lnTo>
                  <a:pt x="430" y="227"/>
                </a:lnTo>
                <a:lnTo>
                  <a:pt x="426" y="233"/>
                </a:lnTo>
                <a:lnTo>
                  <a:pt x="425" y="237"/>
                </a:lnTo>
                <a:lnTo>
                  <a:pt x="418" y="247"/>
                </a:lnTo>
                <a:lnTo>
                  <a:pt x="408" y="248"/>
                </a:lnTo>
                <a:lnTo>
                  <a:pt x="409" y="250"/>
                </a:lnTo>
                <a:lnTo>
                  <a:pt x="406" y="254"/>
                </a:lnTo>
                <a:lnTo>
                  <a:pt x="391" y="259"/>
                </a:lnTo>
                <a:lnTo>
                  <a:pt x="389" y="258"/>
                </a:lnTo>
                <a:lnTo>
                  <a:pt x="388" y="266"/>
                </a:lnTo>
                <a:lnTo>
                  <a:pt x="384" y="266"/>
                </a:lnTo>
                <a:lnTo>
                  <a:pt x="386" y="272"/>
                </a:lnTo>
                <a:lnTo>
                  <a:pt x="390" y="278"/>
                </a:lnTo>
                <a:lnTo>
                  <a:pt x="384" y="278"/>
                </a:lnTo>
                <a:lnTo>
                  <a:pt x="381" y="287"/>
                </a:lnTo>
                <a:lnTo>
                  <a:pt x="377" y="283"/>
                </a:lnTo>
                <a:lnTo>
                  <a:pt x="373" y="287"/>
                </a:lnTo>
                <a:lnTo>
                  <a:pt x="368" y="283"/>
                </a:lnTo>
                <a:lnTo>
                  <a:pt x="365" y="285"/>
                </a:lnTo>
                <a:lnTo>
                  <a:pt x="362" y="284"/>
                </a:lnTo>
                <a:lnTo>
                  <a:pt x="365" y="304"/>
                </a:lnTo>
                <a:lnTo>
                  <a:pt x="360" y="302"/>
                </a:lnTo>
                <a:lnTo>
                  <a:pt x="357" y="305"/>
                </a:lnTo>
                <a:lnTo>
                  <a:pt x="340" y="304"/>
                </a:lnTo>
                <a:lnTo>
                  <a:pt x="336" y="320"/>
                </a:lnTo>
                <a:lnTo>
                  <a:pt x="329" y="321"/>
                </a:lnTo>
                <a:lnTo>
                  <a:pt x="327" y="319"/>
                </a:lnTo>
                <a:lnTo>
                  <a:pt x="326" y="325"/>
                </a:lnTo>
                <a:lnTo>
                  <a:pt x="326" y="325"/>
                </a:lnTo>
                <a:lnTo>
                  <a:pt x="326" y="333"/>
                </a:lnTo>
                <a:lnTo>
                  <a:pt x="321" y="328"/>
                </a:lnTo>
                <a:lnTo>
                  <a:pt x="321" y="323"/>
                </a:lnTo>
                <a:lnTo>
                  <a:pt x="319" y="326"/>
                </a:lnTo>
                <a:lnTo>
                  <a:pt x="317" y="325"/>
                </a:lnTo>
                <a:lnTo>
                  <a:pt x="315" y="314"/>
                </a:lnTo>
                <a:lnTo>
                  <a:pt x="313" y="315"/>
                </a:lnTo>
                <a:lnTo>
                  <a:pt x="315" y="325"/>
                </a:lnTo>
                <a:lnTo>
                  <a:pt x="314" y="330"/>
                </a:lnTo>
                <a:lnTo>
                  <a:pt x="295" y="335"/>
                </a:lnTo>
                <a:lnTo>
                  <a:pt x="295" y="332"/>
                </a:lnTo>
                <a:lnTo>
                  <a:pt x="294" y="336"/>
                </a:lnTo>
                <a:lnTo>
                  <a:pt x="290" y="336"/>
                </a:lnTo>
                <a:lnTo>
                  <a:pt x="282" y="333"/>
                </a:lnTo>
                <a:lnTo>
                  <a:pt x="290" y="328"/>
                </a:lnTo>
                <a:lnTo>
                  <a:pt x="289" y="325"/>
                </a:lnTo>
                <a:lnTo>
                  <a:pt x="283" y="322"/>
                </a:lnTo>
                <a:lnTo>
                  <a:pt x="274" y="323"/>
                </a:lnTo>
                <a:lnTo>
                  <a:pt x="271" y="317"/>
                </a:lnTo>
                <a:lnTo>
                  <a:pt x="271" y="312"/>
                </a:lnTo>
                <a:lnTo>
                  <a:pt x="270" y="317"/>
                </a:lnTo>
                <a:lnTo>
                  <a:pt x="272" y="322"/>
                </a:lnTo>
                <a:lnTo>
                  <a:pt x="263" y="323"/>
                </a:lnTo>
                <a:lnTo>
                  <a:pt x="258" y="313"/>
                </a:lnTo>
                <a:lnTo>
                  <a:pt x="256" y="316"/>
                </a:lnTo>
                <a:lnTo>
                  <a:pt x="253" y="313"/>
                </a:lnTo>
                <a:lnTo>
                  <a:pt x="253" y="306"/>
                </a:lnTo>
                <a:lnTo>
                  <a:pt x="251" y="304"/>
                </a:lnTo>
                <a:lnTo>
                  <a:pt x="248" y="308"/>
                </a:lnTo>
                <a:lnTo>
                  <a:pt x="253" y="319"/>
                </a:lnTo>
                <a:lnTo>
                  <a:pt x="248" y="326"/>
                </a:lnTo>
                <a:lnTo>
                  <a:pt x="242" y="326"/>
                </a:lnTo>
                <a:lnTo>
                  <a:pt x="243" y="319"/>
                </a:lnTo>
                <a:lnTo>
                  <a:pt x="240" y="323"/>
                </a:lnTo>
                <a:lnTo>
                  <a:pt x="240" y="320"/>
                </a:lnTo>
                <a:lnTo>
                  <a:pt x="238" y="320"/>
                </a:lnTo>
                <a:lnTo>
                  <a:pt x="238" y="325"/>
                </a:lnTo>
                <a:lnTo>
                  <a:pt x="231" y="330"/>
                </a:lnTo>
                <a:lnTo>
                  <a:pt x="232" y="322"/>
                </a:lnTo>
                <a:lnTo>
                  <a:pt x="227" y="325"/>
                </a:lnTo>
                <a:lnTo>
                  <a:pt x="229" y="327"/>
                </a:lnTo>
                <a:lnTo>
                  <a:pt x="226" y="328"/>
                </a:lnTo>
                <a:lnTo>
                  <a:pt x="224" y="326"/>
                </a:lnTo>
                <a:lnTo>
                  <a:pt x="215" y="327"/>
                </a:lnTo>
                <a:lnTo>
                  <a:pt x="209" y="320"/>
                </a:lnTo>
                <a:lnTo>
                  <a:pt x="188" y="324"/>
                </a:lnTo>
                <a:lnTo>
                  <a:pt x="185" y="319"/>
                </a:lnTo>
                <a:lnTo>
                  <a:pt x="178" y="323"/>
                </a:lnTo>
                <a:lnTo>
                  <a:pt x="175" y="314"/>
                </a:lnTo>
                <a:lnTo>
                  <a:pt x="171" y="316"/>
                </a:lnTo>
                <a:lnTo>
                  <a:pt x="157" y="309"/>
                </a:lnTo>
                <a:lnTo>
                  <a:pt x="160" y="301"/>
                </a:lnTo>
                <a:lnTo>
                  <a:pt x="153" y="302"/>
                </a:lnTo>
                <a:lnTo>
                  <a:pt x="142" y="297"/>
                </a:lnTo>
                <a:lnTo>
                  <a:pt x="136" y="299"/>
                </a:lnTo>
                <a:lnTo>
                  <a:pt x="136" y="279"/>
                </a:lnTo>
                <a:lnTo>
                  <a:pt x="134" y="274"/>
                </a:lnTo>
                <a:lnTo>
                  <a:pt x="129" y="273"/>
                </a:lnTo>
                <a:lnTo>
                  <a:pt x="130" y="271"/>
                </a:lnTo>
                <a:lnTo>
                  <a:pt x="129" y="267"/>
                </a:lnTo>
                <a:lnTo>
                  <a:pt x="132" y="257"/>
                </a:lnTo>
                <a:lnTo>
                  <a:pt x="140" y="258"/>
                </a:lnTo>
                <a:lnTo>
                  <a:pt x="141" y="248"/>
                </a:lnTo>
                <a:lnTo>
                  <a:pt x="145" y="244"/>
                </a:lnTo>
                <a:lnTo>
                  <a:pt x="127" y="234"/>
                </a:lnTo>
                <a:lnTo>
                  <a:pt x="124" y="237"/>
                </a:lnTo>
                <a:lnTo>
                  <a:pt x="116" y="240"/>
                </a:lnTo>
                <a:lnTo>
                  <a:pt x="111" y="239"/>
                </a:lnTo>
                <a:lnTo>
                  <a:pt x="106" y="230"/>
                </a:lnTo>
                <a:lnTo>
                  <a:pt x="95" y="230"/>
                </a:lnTo>
                <a:lnTo>
                  <a:pt x="93" y="234"/>
                </a:lnTo>
                <a:lnTo>
                  <a:pt x="86" y="235"/>
                </a:lnTo>
                <a:lnTo>
                  <a:pt x="77" y="226"/>
                </a:lnTo>
                <a:lnTo>
                  <a:pt x="67" y="225"/>
                </a:lnTo>
                <a:lnTo>
                  <a:pt x="68" y="220"/>
                </a:lnTo>
                <a:lnTo>
                  <a:pt x="65" y="217"/>
                </a:lnTo>
                <a:lnTo>
                  <a:pt x="65" y="217"/>
                </a:lnTo>
                <a:lnTo>
                  <a:pt x="65" y="214"/>
                </a:lnTo>
                <a:lnTo>
                  <a:pt x="68" y="209"/>
                </a:lnTo>
                <a:lnTo>
                  <a:pt x="73" y="206"/>
                </a:lnTo>
                <a:lnTo>
                  <a:pt x="75" y="208"/>
                </a:lnTo>
                <a:lnTo>
                  <a:pt x="71" y="203"/>
                </a:lnTo>
                <a:lnTo>
                  <a:pt x="81" y="198"/>
                </a:lnTo>
                <a:lnTo>
                  <a:pt x="82" y="195"/>
                </a:lnTo>
                <a:lnTo>
                  <a:pt x="92" y="197"/>
                </a:lnTo>
                <a:lnTo>
                  <a:pt x="93" y="199"/>
                </a:lnTo>
                <a:lnTo>
                  <a:pt x="102" y="192"/>
                </a:lnTo>
                <a:lnTo>
                  <a:pt x="102" y="176"/>
                </a:lnTo>
                <a:lnTo>
                  <a:pt x="106" y="172"/>
                </a:lnTo>
                <a:lnTo>
                  <a:pt x="100" y="161"/>
                </a:lnTo>
                <a:lnTo>
                  <a:pt x="93" y="154"/>
                </a:lnTo>
                <a:lnTo>
                  <a:pt x="89" y="154"/>
                </a:lnTo>
                <a:lnTo>
                  <a:pt x="88" y="159"/>
                </a:lnTo>
                <a:lnTo>
                  <a:pt x="84" y="161"/>
                </a:lnTo>
                <a:lnTo>
                  <a:pt x="79" y="158"/>
                </a:lnTo>
                <a:lnTo>
                  <a:pt x="73" y="160"/>
                </a:lnTo>
                <a:lnTo>
                  <a:pt x="69" y="153"/>
                </a:lnTo>
                <a:lnTo>
                  <a:pt x="65" y="154"/>
                </a:lnTo>
                <a:lnTo>
                  <a:pt x="62" y="161"/>
                </a:lnTo>
                <a:lnTo>
                  <a:pt x="52" y="154"/>
                </a:lnTo>
                <a:lnTo>
                  <a:pt x="48" y="158"/>
                </a:lnTo>
                <a:lnTo>
                  <a:pt x="43" y="153"/>
                </a:lnTo>
                <a:lnTo>
                  <a:pt x="46" y="150"/>
                </a:lnTo>
                <a:lnTo>
                  <a:pt x="43" y="143"/>
                </a:lnTo>
                <a:lnTo>
                  <a:pt x="44" y="140"/>
                </a:lnTo>
                <a:lnTo>
                  <a:pt x="35" y="132"/>
                </a:lnTo>
                <a:lnTo>
                  <a:pt x="28" y="136"/>
                </a:lnTo>
                <a:lnTo>
                  <a:pt x="14" y="132"/>
                </a:lnTo>
                <a:lnTo>
                  <a:pt x="13" y="141"/>
                </a:lnTo>
                <a:lnTo>
                  <a:pt x="8" y="137"/>
                </a:lnTo>
                <a:lnTo>
                  <a:pt x="1" y="123"/>
                </a:lnTo>
                <a:lnTo>
                  <a:pt x="0" y="119"/>
                </a:lnTo>
                <a:lnTo>
                  <a:pt x="3" y="113"/>
                </a:lnTo>
                <a:lnTo>
                  <a:pt x="3" y="113"/>
                </a:lnTo>
                <a:lnTo>
                  <a:pt x="15" y="120"/>
                </a:lnTo>
                <a:lnTo>
                  <a:pt x="22" y="117"/>
                </a:lnTo>
                <a:lnTo>
                  <a:pt x="24" y="112"/>
                </a:lnTo>
                <a:lnTo>
                  <a:pt x="34" y="109"/>
                </a:lnTo>
                <a:lnTo>
                  <a:pt x="36" y="100"/>
                </a:lnTo>
                <a:lnTo>
                  <a:pt x="45" y="95"/>
                </a:lnTo>
                <a:lnTo>
                  <a:pt x="48" y="99"/>
                </a:lnTo>
                <a:lnTo>
                  <a:pt x="58" y="99"/>
                </a:lnTo>
                <a:lnTo>
                  <a:pt x="64" y="108"/>
                </a:lnTo>
                <a:lnTo>
                  <a:pt x="69" y="108"/>
                </a:lnTo>
                <a:lnTo>
                  <a:pt x="82" y="115"/>
                </a:lnTo>
                <a:lnTo>
                  <a:pt x="89" y="113"/>
                </a:lnTo>
                <a:lnTo>
                  <a:pt x="96" y="119"/>
                </a:lnTo>
                <a:lnTo>
                  <a:pt x="105" y="110"/>
                </a:lnTo>
                <a:lnTo>
                  <a:pt x="107" y="104"/>
                </a:lnTo>
                <a:lnTo>
                  <a:pt x="103" y="97"/>
                </a:lnTo>
                <a:lnTo>
                  <a:pt x="121" y="94"/>
                </a:lnTo>
                <a:lnTo>
                  <a:pt x="130" y="89"/>
                </a:lnTo>
                <a:lnTo>
                  <a:pt x="134" y="84"/>
                </a:lnTo>
                <a:lnTo>
                  <a:pt x="149" y="83"/>
                </a:lnTo>
                <a:lnTo>
                  <a:pt x="151" y="78"/>
                </a:lnTo>
                <a:lnTo>
                  <a:pt x="155" y="78"/>
                </a:lnTo>
                <a:lnTo>
                  <a:pt x="156" y="72"/>
                </a:lnTo>
                <a:lnTo>
                  <a:pt x="153" y="65"/>
                </a:lnTo>
                <a:lnTo>
                  <a:pt x="160" y="59"/>
                </a:lnTo>
                <a:lnTo>
                  <a:pt x="160" y="57"/>
                </a:lnTo>
                <a:lnTo>
                  <a:pt x="170" y="54"/>
                </a:lnTo>
                <a:lnTo>
                  <a:pt x="170" y="57"/>
                </a:lnTo>
                <a:lnTo>
                  <a:pt x="177" y="62"/>
                </a:lnTo>
                <a:lnTo>
                  <a:pt x="175" y="66"/>
                </a:lnTo>
                <a:lnTo>
                  <a:pt x="182" y="68"/>
                </a:lnTo>
                <a:lnTo>
                  <a:pt x="183" y="75"/>
                </a:lnTo>
                <a:lnTo>
                  <a:pt x="186" y="75"/>
                </a:lnTo>
                <a:lnTo>
                  <a:pt x="185" y="80"/>
                </a:lnTo>
                <a:lnTo>
                  <a:pt x="197" y="74"/>
                </a:lnTo>
                <a:lnTo>
                  <a:pt x="198" y="82"/>
                </a:lnTo>
                <a:lnTo>
                  <a:pt x="203" y="78"/>
                </a:lnTo>
                <a:lnTo>
                  <a:pt x="204" y="87"/>
                </a:lnTo>
                <a:lnTo>
                  <a:pt x="208" y="87"/>
                </a:lnTo>
                <a:lnTo>
                  <a:pt x="218" y="82"/>
                </a:lnTo>
                <a:lnTo>
                  <a:pt x="225" y="82"/>
                </a:lnTo>
                <a:lnTo>
                  <a:pt x="226" y="69"/>
                </a:lnTo>
                <a:lnTo>
                  <a:pt x="229" y="67"/>
                </a:lnTo>
                <a:lnTo>
                  <a:pt x="227" y="65"/>
                </a:lnTo>
                <a:lnTo>
                  <a:pt x="232" y="66"/>
                </a:lnTo>
                <a:lnTo>
                  <a:pt x="238" y="58"/>
                </a:lnTo>
                <a:lnTo>
                  <a:pt x="243" y="65"/>
                </a:lnTo>
                <a:lnTo>
                  <a:pt x="248" y="64"/>
                </a:lnTo>
                <a:lnTo>
                  <a:pt x="254" y="73"/>
                </a:lnTo>
                <a:lnTo>
                  <a:pt x="254" y="63"/>
                </a:lnTo>
                <a:lnTo>
                  <a:pt x="260" y="59"/>
                </a:lnTo>
                <a:lnTo>
                  <a:pt x="259" y="56"/>
                </a:lnTo>
                <a:lnTo>
                  <a:pt x="262" y="53"/>
                </a:lnTo>
                <a:lnTo>
                  <a:pt x="267" y="52"/>
                </a:lnTo>
                <a:lnTo>
                  <a:pt x="268" y="59"/>
                </a:lnTo>
                <a:lnTo>
                  <a:pt x="275" y="57"/>
                </a:lnTo>
                <a:lnTo>
                  <a:pt x="282" y="59"/>
                </a:lnTo>
                <a:lnTo>
                  <a:pt x="284" y="57"/>
                </a:lnTo>
                <a:lnTo>
                  <a:pt x="282" y="51"/>
                </a:lnTo>
                <a:lnTo>
                  <a:pt x="284" y="45"/>
                </a:lnTo>
                <a:lnTo>
                  <a:pt x="280" y="45"/>
                </a:lnTo>
                <a:lnTo>
                  <a:pt x="276" y="50"/>
                </a:lnTo>
                <a:lnTo>
                  <a:pt x="273" y="46"/>
                </a:lnTo>
                <a:lnTo>
                  <a:pt x="278" y="45"/>
                </a:lnTo>
                <a:lnTo>
                  <a:pt x="279" y="42"/>
                </a:lnTo>
                <a:lnTo>
                  <a:pt x="286" y="40"/>
                </a:lnTo>
                <a:lnTo>
                  <a:pt x="287" y="44"/>
                </a:lnTo>
                <a:lnTo>
                  <a:pt x="291" y="43"/>
                </a:lnTo>
                <a:lnTo>
                  <a:pt x="290" y="40"/>
                </a:lnTo>
                <a:lnTo>
                  <a:pt x="294" y="45"/>
                </a:lnTo>
                <a:lnTo>
                  <a:pt x="301" y="45"/>
                </a:lnTo>
                <a:lnTo>
                  <a:pt x="301" y="39"/>
                </a:lnTo>
                <a:lnTo>
                  <a:pt x="310" y="24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23" name="Freeform 12"/>
          <p:cNvSpPr>
            <a:spLocks noEditPoints="1"/>
          </p:cNvSpPr>
          <p:nvPr/>
        </p:nvSpPr>
        <p:spPr bwMode="auto">
          <a:xfrm>
            <a:off x="3911600" y="4635500"/>
            <a:ext cx="588963" cy="503238"/>
          </a:xfrm>
          <a:custGeom>
            <a:gdLst>
              <a:gd fmla="*/ 371 w 371" name="T0"/>
              <a:gd fmla="*/ 173 h 317" name="T1"/>
              <a:gd fmla="*/ 179 w 371" name="T2"/>
              <a:gd fmla="*/ 47 h 317" name="T3"/>
              <a:gd fmla="*/ 186 w 371" name="T4"/>
              <a:gd fmla="*/ 35 h 317" name="T5"/>
              <a:gd fmla="*/ 194 w 371" name="T6"/>
              <a:gd fmla="*/ 52 h 317" name="T7"/>
              <a:gd fmla="*/ 200 w 371" name="T8"/>
              <a:gd fmla="*/ 30 h 317" name="T9"/>
              <a:gd fmla="*/ 226 w 371" name="T10"/>
              <a:gd fmla="*/ 30 h 317" name="T11"/>
              <a:gd fmla="*/ 237 w 371" name="T12"/>
              <a:gd fmla="*/ 6 h 317" name="T13"/>
              <a:gd fmla="*/ 248 w 371" name="T14"/>
              <a:gd fmla="*/ 3 h 317" name="T15"/>
              <a:gd fmla="*/ 274 w 371" name="T16"/>
              <a:gd fmla="*/ 13 h 317" name="T17"/>
              <a:gd fmla="*/ 297 w 371" name="T18"/>
              <a:gd fmla="*/ 29 h 317" name="T19"/>
              <a:gd fmla="*/ 311 w 371" name="T20"/>
              <a:gd fmla="*/ 47 h 317" name="T21"/>
              <a:gd fmla="*/ 316 w 371" name="T22"/>
              <a:gd fmla="*/ 57 h 317" name="T23"/>
              <a:gd fmla="*/ 318 w 371" name="T24"/>
              <a:gd fmla="*/ 67 h 317" name="T25"/>
              <a:gd fmla="*/ 340 w 371" name="T26"/>
              <a:gd fmla="*/ 71 h 317" name="T27"/>
              <a:gd fmla="*/ 353 w 371" name="T28"/>
              <a:gd fmla="*/ 66 h 317" name="T29"/>
              <a:gd fmla="*/ 356 w 371" name="T30"/>
              <a:gd fmla="*/ 97 h 317" name="T31"/>
              <a:gd fmla="*/ 353 w 371" name="T32"/>
              <a:gd fmla="*/ 125 h 317" name="T33"/>
              <a:gd fmla="*/ 338 w 371" name="T34"/>
              <a:gd fmla="*/ 132 h 317" name="T35"/>
              <a:gd fmla="*/ 327 w 371" name="T36"/>
              <a:gd fmla="*/ 155 h 317" name="T37"/>
              <a:gd fmla="*/ 365 w 371" name="T38"/>
              <a:gd fmla="*/ 145 h 317" name="T39"/>
              <a:gd fmla="*/ 367 w 371" name="T40"/>
              <a:gd fmla="*/ 163 h 317" name="T41"/>
              <a:gd fmla="*/ 351 w 371" name="T42"/>
              <a:gd fmla="*/ 201 h 317" name="T43"/>
              <a:gd fmla="*/ 363 w 371" name="T44"/>
              <a:gd fmla="*/ 218 h 317" name="T45"/>
              <a:gd fmla="*/ 349 w 371" name="T46"/>
              <a:gd fmla="*/ 242 h 317" name="T47"/>
              <a:gd fmla="*/ 335 w 371" name="T48"/>
              <a:gd fmla="*/ 239 h 317" name="T49"/>
              <a:gd fmla="*/ 339 w 371" name="T50"/>
              <a:gd fmla="*/ 242 h 317" name="T51"/>
              <a:gd fmla="*/ 323 w 371" name="T52"/>
              <a:gd fmla="*/ 255 h 317" name="T53"/>
              <a:gd fmla="*/ 309 w 371" name="T54"/>
              <a:gd fmla="*/ 260 h 317" name="T55"/>
              <a:gd fmla="*/ 287 w 371" name="T56"/>
              <a:gd fmla="*/ 263 h 317" name="T57"/>
              <a:gd fmla="*/ 273 w 371" name="T58"/>
              <a:gd fmla="*/ 279 h 317" name="T59"/>
              <a:gd fmla="*/ 252 w 371" name="T60"/>
              <a:gd fmla="*/ 271 h 317" name="T61"/>
              <a:gd fmla="*/ 230 w 371" name="T62"/>
              <a:gd fmla="*/ 263 h 317" name="T63"/>
              <a:gd fmla="*/ 216 w 371" name="T64"/>
              <a:gd fmla="*/ 256 h 317" name="T65"/>
              <a:gd fmla="*/ 205 w 371" name="T66"/>
              <a:gd fmla="*/ 279 h 317" name="T67"/>
              <a:gd fmla="*/ 162 w 371" name="T68"/>
              <a:gd fmla="*/ 301 h 317" name="T69"/>
              <a:gd fmla="*/ 124 w 371" name="T70"/>
              <a:gd fmla="*/ 305 h 317" name="T71"/>
              <a:gd fmla="*/ 91 w 371" name="T72"/>
              <a:gd fmla="*/ 297 h 317" name="T73"/>
              <a:gd fmla="*/ 58 w 371" name="T74"/>
              <a:gd fmla="*/ 310 h 317" name="T75"/>
              <a:gd fmla="*/ 64 w 371" name="T76"/>
              <a:gd fmla="*/ 287 h 317" name="T77"/>
              <a:gd fmla="*/ 66 w 371" name="T78"/>
              <a:gd fmla="*/ 272 h 317" name="T79"/>
              <a:gd fmla="*/ 52 w 371" name="T80"/>
              <a:gd fmla="*/ 252 h 317" name="T81"/>
              <a:gd fmla="*/ 52 w 371" name="T82"/>
              <a:gd fmla="*/ 232 h 317" name="T83"/>
              <a:gd fmla="*/ 66 w 371" name="T84"/>
              <a:gd fmla="*/ 194 h 317" name="T85"/>
              <a:gd fmla="*/ 46 w 371" name="T86"/>
              <a:gd fmla="*/ 180 h 317" name="T87"/>
              <a:gd fmla="*/ 11 w 371" name="T88"/>
              <a:gd fmla="*/ 173 h 317" name="T89"/>
              <a:gd fmla="*/ 6 w 371" name="T90"/>
              <a:gd fmla="*/ 151 h 317" name="T91"/>
              <a:gd fmla="*/ 6 w 371" name="T92"/>
              <a:gd fmla="*/ 145 h 317" name="T93"/>
              <a:gd fmla="*/ 36 w 371" name="T94"/>
              <a:gd fmla="*/ 135 h 317" name="T95"/>
              <a:gd fmla="*/ 64 w 371" name="T96"/>
              <a:gd fmla="*/ 133 h 317" name="T97"/>
              <a:gd fmla="*/ 91 w 371" name="T98"/>
              <a:gd fmla="*/ 125 h 317" name="T99"/>
              <a:gd fmla="*/ 106 w 371" name="T100"/>
              <a:gd fmla="*/ 105 h 317" name="T101"/>
              <a:gd fmla="*/ 161 w 371" name="T102"/>
              <a:gd fmla="*/ 102 h 317" name="T103"/>
              <a:gd fmla="*/ 158 w 371" name="T104"/>
              <a:gd fmla="*/ 73 h 317" name="T105"/>
              <a:gd fmla="*/ 142 w 371" name="T106"/>
              <a:gd fmla="*/ 68 h 317" name="T107"/>
              <a:gd fmla="*/ 125 w 371" name="T108"/>
              <a:gd fmla="*/ 50 h 317" name="T109"/>
              <a:gd fmla="*/ 168 w 371" name="T110"/>
              <a:gd fmla="*/ 50 h 317" name="T1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b="b" l="0" r="r" t="0"/>
            <a:pathLst>
              <a:path h="317" w="371">
                <a:moveTo>
                  <a:pt x="369" y="174"/>
                </a:moveTo>
                <a:lnTo>
                  <a:pt x="369" y="174"/>
                </a:lnTo>
                <a:lnTo>
                  <a:pt x="369" y="174"/>
                </a:lnTo>
                <a:lnTo>
                  <a:pt x="371" y="170"/>
                </a:lnTo>
                <a:lnTo>
                  <a:pt x="371" y="173"/>
                </a:lnTo>
                <a:lnTo>
                  <a:pt x="371" y="173"/>
                </a:lnTo>
                <a:lnTo>
                  <a:pt x="369" y="174"/>
                </a:lnTo>
                <a:close/>
                <a:moveTo>
                  <a:pt x="173" y="48"/>
                </a:moveTo>
                <a:lnTo>
                  <a:pt x="174" y="45"/>
                </a:lnTo>
                <a:lnTo>
                  <a:pt x="179" y="47"/>
                </a:lnTo>
                <a:lnTo>
                  <a:pt x="178" y="44"/>
                </a:lnTo>
                <a:lnTo>
                  <a:pt x="182" y="38"/>
                </a:lnTo>
                <a:lnTo>
                  <a:pt x="177" y="30"/>
                </a:lnTo>
                <a:lnTo>
                  <a:pt x="178" y="26"/>
                </a:lnTo>
                <a:lnTo>
                  <a:pt x="186" y="35"/>
                </a:lnTo>
                <a:lnTo>
                  <a:pt x="185" y="37"/>
                </a:lnTo>
                <a:lnTo>
                  <a:pt x="189" y="38"/>
                </a:lnTo>
                <a:lnTo>
                  <a:pt x="184" y="50"/>
                </a:lnTo>
                <a:lnTo>
                  <a:pt x="186" y="49"/>
                </a:lnTo>
                <a:lnTo>
                  <a:pt x="194" y="52"/>
                </a:lnTo>
                <a:lnTo>
                  <a:pt x="197" y="41"/>
                </a:lnTo>
                <a:lnTo>
                  <a:pt x="200" y="44"/>
                </a:lnTo>
                <a:lnTo>
                  <a:pt x="204" y="37"/>
                </a:lnTo>
                <a:lnTo>
                  <a:pt x="200" y="33"/>
                </a:lnTo>
                <a:lnTo>
                  <a:pt x="200" y="30"/>
                </a:lnTo>
                <a:lnTo>
                  <a:pt x="205" y="28"/>
                </a:lnTo>
                <a:lnTo>
                  <a:pt x="210" y="30"/>
                </a:lnTo>
                <a:lnTo>
                  <a:pt x="211" y="23"/>
                </a:lnTo>
                <a:lnTo>
                  <a:pt x="219" y="23"/>
                </a:lnTo>
                <a:lnTo>
                  <a:pt x="226" y="30"/>
                </a:lnTo>
                <a:lnTo>
                  <a:pt x="231" y="28"/>
                </a:lnTo>
                <a:lnTo>
                  <a:pt x="238" y="18"/>
                </a:lnTo>
                <a:lnTo>
                  <a:pt x="233" y="14"/>
                </a:lnTo>
                <a:lnTo>
                  <a:pt x="234" y="7"/>
                </a:lnTo>
                <a:lnTo>
                  <a:pt x="237" y="6"/>
                </a:lnTo>
                <a:lnTo>
                  <a:pt x="237" y="2"/>
                </a:lnTo>
                <a:lnTo>
                  <a:pt x="239" y="1"/>
                </a:lnTo>
                <a:lnTo>
                  <a:pt x="241" y="3"/>
                </a:lnTo>
                <a:lnTo>
                  <a:pt x="245" y="0"/>
                </a:lnTo>
                <a:lnTo>
                  <a:pt x="248" y="3"/>
                </a:lnTo>
                <a:lnTo>
                  <a:pt x="253" y="5"/>
                </a:lnTo>
                <a:lnTo>
                  <a:pt x="258" y="2"/>
                </a:lnTo>
                <a:lnTo>
                  <a:pt x="263" y="17"/>
                </a:lnTo>
                <a:lnTo>
                  <a:pt x="270" y="13"/>
                </a:lnTo>
                <a:lnTo>
                  <a:pt x="274" y="13"/>
                </a:lnTo>
                <a:lnTo>
                  <a:pt x="277" y="8"/>
                </a:lnTo>
                <a:lnTo>
                  <a:pt x="285" y="9"/>
                </a:lnTo>
                <a:lnTo>
                  <a:pt x="287" y="13"/>
                </a:lnTo>
                <a:lnTo>
                  <a:pt x="292" y="9"/>
                </a:lnTo>
                <a:lnTo>
                  <a:pt x="297" y="29"/>
                </a:lnTo>
                <a:lnTo>
                  <a:pt x="294" y="37"/>
                </a:lnTo>
                <a:lnTo>
                  <a:pt x="302" y="40"/>
                </a:lnTo>
                <a:lnTo>
                  <a:pt x="308" y="38"/>
                </a:lnTo>
                <a:lnTo>
                  <a:pt x="313" y="40"/>
                </a:lnTo>
                <a:lnTo>
                  <a:pt x="311" y="47"/>
                </a:lnTo>
                <a:lnTo>
                  <a:pt x="308" y="47"/>
                </a:lnTo>
                <a:lnTo>
                  <a:pt x="311" y="56"/>
                </a:lnTo>
                <a:lnTo>
                  <a:pt x="308" y="60"/>
                </a:lnTo>
                <a:lnTo>
                  <a:pt x="315" y="61"/>
                </a:lnTo>
                <a:lnTo>
                  <a:pt x="316" y="57"/>
                </a:lnTo>
                <a:lnTo>
                  <a:pt x="313" y="52"/>
                </a:lnTo>
                <a:lnTo>
                  <a:pt x="317" y="50"/>
                </a:lnTo>
                <a:lnTo>
                  <a:pt x="320" y="55"/>
                </a:lnTo>
                <a:lnTo>
                  <a:pt x="320" y="64"/>
                </a:lnTo>
                <a:lnTo>
                  <a:pt x="318" y="67"/>
                </a:lnTo>
                <a:lnTo>
                  <a:pt x="320" y="71"/>
                </a:lnTo>
                <a:lnTo>
                  <a:pt x="323" y="68"/>
                </a:lnTo>
                <a:lnTo>
                  <a:pt x="335" y="73"/>
                </a:lnTo>
                <a:lnTo>
                  <a:pt x="337" y="70"/>
                </a:lnTo>
                <a:lnTo>
                  <a:pt x="340" y="71"/>
                </a:lnTo>
                <a:lnTo>
                  <a:pt x="345" y="56"/>
                </a:lnTo>
                <a:lnTo>
                  <a:pt x="351" y="50"/>
                </a:lnTo>
                <a:lnTo>
                  <a:pt x="351" y="50"/>
                </a:lnTo>
                <a:lnTo>
                  <a:pt x="351" y="62"/>
                </a:lnTo>
                <a:lnTo>
                  <a:pt x="353" y="66"/>
                </a:lnTo>
                <a:lnTo>
                  <a:pt x="359" y="66"/>
                </a:lnTo>
                <a:lnTo>
                  <a:pt x="353" y="81"/>
                </a:lnTo>
                <a:lnTo>
                  <a:pt x="358" y="83"/>
                </a:lnTo>
                <a:lnTo>
                  <a:pt x="353" y="88"/>
                </a:lnTo>
                <a:lnTo>
                  <a:pt x="356" y="97"/>
                </a:lnTo>
                <a:lnTo>
                  <a:pt x="355" y="100"/>
                </a:lnTo>
                <a:lnTo>
                  <a:pt x="362" y="103"/>
                </a:lnTo>
                <a:lnTo>
                  <a:pt x="363" y="114"/>
                </a:lnTo>
                <a:lnTo>
                  <a:pt x="353" y="121"/>
                </a:lnTo>
                <a:lnTo>
                  <a:pt x="353" y="125"/>
                </a:lnTo>
                <a:lnTo>
                  <a:pt x="348" y="123"/>
                </a:lnTo>
                <a:lnTo>
                  <a:pt x="345" y="125"/>
                </a:lnTo>
                <a:lnTo>
                  <a:pt x="344" y="124"/>
                </a:lnTo>
                <a:lnTo>
                  <a:pt x="341" y="130"/>
                </a:lnTo>
                <a:lnTo>
                  <a:pt x="338" y="132"/>
                </a:lnTo>
                <a:lnTo>
                  <a:pt x="338" y="134"/>
                </a:lnTo>
                <a:lnTo>
                  <a:pt x="329" y="140"/>
                </a:lnTo>
                <a:lnTo>
                  <a:pt x="327" y="147"/>
                </a:lnTo>
                <a:lnTo>
                  <a:pt x="322" y="148"/>
                </a:lnTo>
                <a:lnTo>
                  <a:pt x="327" y="155"/>
                </a:lnTo>
                <a:lnTo>
                  <a:pt x="342" y="146"/>
                </a:lnTo>
                <a:lnTo>
                  <a:pt x="341" y="150"/>
                </a:lnTo>
                <a:lnTo>
                  <a:pt x="346" y="150"/>
                </a:lnTo>
                <a:lnTo>
                  <a:pt x="350" y="144"/>
                </a:lnTo>
                <a:lnTo>
                  <a:pt x="365" y="145"/>
                </a:lnTo>
                <a:lnTo>
                  <a:pt x="363" y="150"/>
                </a:lnTo>
                <a:lnTo>
                  <a:pt x="367" y="150"/>
                </a:lnTo>
                <a:lnTo>
                  <a:pt x="369" y="158"/>
                </a:lnTo>
                <a:lnTo>
                  <a:pt x="362" y="163"/>
                </a:lnTo>
                <a:lnTo>
                  <a:pt x="367" y="163"/>
                </a:lnTo>
                <a:lnTo>
                  <a:pt x="367" y="170"/>
                </a:lnTo>
                <a:lnTo>
                  <a:pt x="352" y="175"/>
                </a:lnTo>
                <a:lnTo>
                  <a:pt x="357" y="178"/>
                </a:lnTo>
                <a:lnTo>
                  <a:pt x="360" y="186"/>
                </a:lnTo>
                <a:lnTo>
                  <a:pt x="351" y="201"/>
                </a:lnTo>
                <a:lnTo>
                  <a:pt x="356" y="206"/>
                </a:lnTo>
                <a:lnTo>
                  <a:pt x="365" y="204"/>
                </a:lnTo>
                <a:lnTo>
                  <a:pt x="362" y="207"/>
                </a:lnTo>
                <a:lnTo>
                  <a:pt x="367" y="215"/>
                </a:lnTo>
                <a:lnTo>
                  <a:pt x="363" y="218"/>
                </a:lnTo>
                <a:lnTo>
                  <a:pt x="365" y="221"/>
                </a:lnTo>
                <a:lnTo>
                  <a:pt x="365" y="221"/>
                </a:lnTo>
                <a:lnTo>
                  <a:pt x="356" y="236"/>
                </a:lnTo>
                <a:lnTo>
                  <a:pt x="356" y="241"/>
                </a:lnTo>
                <a:lnTo>
                  <a:pt x="349" y="242"/>
                </a:lnTo>
                <a:lnTo>
                  <a:pt x="346" y="237"/>
                </a:lnTo>
                <a:lnTo>
                  <a:pt x="346" y="240"/>
                </a:lnTo>
                <a:lnTo>
                  <a:pt x="344" y="241"/>
                </a:lnTo>
                <a:lnTo>
                  <a:pt x="341" y="237"/>
                </a:lnTo>
                <a:lnTo>
                  <a:pt x="335" y="239"/>
                </a:lnTo>
                <a:lnTo>
                  <a:pt x="333" y="242"/>
                </a:lnTo>
                <a:lnTo>
                  <a:pt x="328" y="243"/>
                </a:lnTo>
                <a:lnTo>
                  <a:pt x="331" y="245"/>
                </a:lnTo>
                <a:lnTo>
                  <a:pt x="335" y="242"/>
                </a:lnTo>
                <a:lnTo>
                  <a:pt x="339" y="242"/>
                </a:lnTo>
                <a:lnTo>
                  <a:pt x="337" y="248"/>
                </a:lnTo>
                <a:lnTo>
                  <a:pt x="339" y="254"/>
                </a:lnTo>
                <a:lnTo>
                  <a:pt x="337" y="256"/>
                </a:lnTo>
                <a:lnTo>
                  <a:pt x="331" y="254"/>
                </a:lnTo>
                <a:lnTo>
                  <a:pt x="323" y="255"/>
                </a:lnTo>
                <a:lnTo>
                  <a:pt x="322" y="249"/>
                </a:lnTo>
                <a:lnTo>
                  <a:pt x="317" y="250"/>
                </a:lnTo>
                <a:lnTo>
                  <a:pt x="314" y="253"/>
                </a:lnTo>
                <a:lnTo>
                  <a:pt x="315" y="256"/>
                </a:lnTo>
                <a:lnTo>
                  <a:pt x="309" y="260"/>
                </a:lnTo>
                <a:lnTo>
                  <a:pt x="309" y="270"/>
                </a:lnTo>
                <a:lnTo>
                  <a:pt x="303" y="261"/>
                </a:lnTo>
                <a:lnTo>
                  <a:pt x="298" y="262"/>
                </a:lnTo>
                <a:lnTo>
                  <a:pt x="293" y="255"/>
                </a:lnTo>
                <a:lnTo>
                  <a:pt x="287" y="263"/>
                </a:lnTo>
                <a:lnTo>
                  <a:pt x="282" y="262"/>
                </a:lnTo>
                <a:lnTo>
                  <a:pt x="284" y="264"/>
                </a:lnTo>
                <a:lnTo>
                  <a:pt x="281" y="266"/>
                </a:lnTo>
                <a:lnTo>
                  <a:pt x="280" y="279"/>
                </a:lnTo>
                <a:lnTo>
                  <a:pt x="273" y="279"/>
                </a:lnTo>
                <a:lnTo>
                  <a:pt x="263" y="284"/>
                </a:lnTo>
                <a:lnTo>
                  <a:pt x="259" y="283"/>
                </a:lnTo>
                <a:lnTo>
                  <a:pt x="258" y="275"/>
                </a:lnTo>
                <a:lnTo>
                  <a:pt x="254" y="279"/>
                </a:lnTo>
                <a:lnTo>
                  <a:pt x="252" y="271"/>
                </a:lnTo>
                <a:lnTo>
                  <a:pt x="240" y="277"/>
                </a:lnTo>
                <a:lnTo>
                  <a:pt x="241" y="271"/>
                </a:lnTo>
                <a:lnTo>
                  <a:pt x="238" y="272"/>
                </a:lnTo>
                <a:lnTo>
                  <a:pt x="237" y="265"/>
                </a:lnTo>
                <a:lnTo>
                  <a:pt x="230" y="263"/>
                </a:lnTo>
                <a:lnTo>
                  <a:pt x="232" y="259"/>
                </a:lnTo>
                <a:lnTo>
                  <a:pt x="226" y="254"/>
                </a:lnTo>
                <a:lnTo>
                  <a:pt x="225" y="251"/>
                </a:lnTo>
                <a:lnTo>
                  <a:pt x="215" y="253"/>
                </a:lnTo>
                <a:lnTo>
                  <a:pt x="216" y="256"/>
                </a:lnTo>
                <a:lnTo>
                  <a:pt x="209" y="262"/>
                </a:lnTo>
                <a:lnTo>
                  <a:pt x="211" y="269"/>
                </a:lnTo>
                <a:lnTo>
                  <a:pt x="210" y="275"/>
                </a:lnTo>
                <a:lnTo>
                  <a:pt x="206" y="275"/>
                </a:lnTo>
                <a:lnTo>
                  <a:pt x="205" y="279"/>
                </a:lnTo>
                <a:lnTo>
                  <a:pt x="189" y="280"/>
                </a:lnTo>
                <a:lnTo>
                  <a:pt x="185" y="285"/>
                </a:lnTo>
                <a:lnTo>
                  <a:pt x="176" y="290"/>
                </a:lnTo>
                <a:lnTo>
                  <a:pt x="158" y="294"/>
                </a:lnTo>
                <a:lnTo>
                  <a:pt x="162" y="301"/>
                </a:lnTo>
                <a:lnTo>
                  <a:pt x="160" y="307"/>
                </a:lnTo>
                <a:lnTo>
                  <a:pt x="151" y="316"/>
                </a:lnTo>
                <a:lnTo>
                  <a:pt x="145" y="310"/>
                </a:lnTo>
                <a:lnTo>
                  <a:pt x="137" y="312"/>
                </a:lnTo>
                <a:lnTo>
                  <a:pt x="124" y="305"/>
                </a:lnTo>
                <a:lnTo>
                  <a:pt x="119" y="305"/>
                </a:lnTo>
                <a:lnTo>
                  <a:pt x="113" y="296"/>
                </a:lnTo>
                <a:lnTo>
                  <a:pt x="103" y="296"/>
                </a:lnTo>
                <a:lnTo>
                  <a:pt x="100" y="292"/>
                </a:lnTo>
                <a:lnTo>
                  <a:pt x="91" y="297"/>
                </a:lnTo>
                <a:lnTo>
                  <a:pt x="89" y="306"/>
                </a:lnTo>
                <a:lnTo>
                  <a:pt x="79" y="309"/>
                </a:lnTo>
                <a:lnTo>
                  <a:pt x="77" y="314"/>
                </a:lnTo>
                <a:lnTo>
                  <a:pt x="70" y="317"/>
                </a:lnTo>
                <a:lnTo>
                  <a:pt x="58" y="310"/>
                </a:lnTo>
                <a:lnTo>
                  <a:pt x="58" y="310"/>
                </a:lnTo>
                <a:lnTo>
                  <a:pt x="59" y="304"/>
                </a:lnTo>
                <a:lnTo>
                  <a:pt x="69" y="292"/>
                </a:lnTo>
                <a:lnTo>
                  <a:pt x="67" y="287"/>
                </a:lnTo>
                <a:lnTo>
                  <a:pt x="64" y="287"/>
                </a:lnTo>
                <a:lnTo>
                  <a:pt x="67" y="286"/>
                </a:lnTo>
                <a:lnTo>
                  <a:pt x="71" y="277"/>
                </a:lnTo>
                <a:lnTo>
                  <a:pt x="76" y="281"/>
                </a:lnTo>
                <a:lnTo>
                  <a:pt x="76" y="275"/>
                </a:lnTo>
                <a:lnTo>
                  <a:pt x="66" y="272"/>
                </a:lnTo>
                <a:lnTo>
                  <a:pt x="65" y="267"/>
                </a:lnTo>
                <a:lnTo>
                  <a:pt x="58" y="264"/>
                </a:lnTo>
                <a:lnTo>
                  <a:pt x="59" y="256"/>
                </a:lnTo>
                <a:lnTo>
                  <a:pt x="52" y="259"/>
                </a:lnTo>
                <a:lnTo>
                  <a:pt x="52" y="252"/>
                </a:lnTo>
                <a:lnTo>
                  <a:pt x="45" y="251"/>
                </a:lnTo>
                <a:lnTo>
                  <a:pt x="44" y="247"/>
                </a:lnTo>
                <a:lnTo>
                  <a:pt x="45" y="241"/>
                </a:lnTo>
                <a:lnTo>
                  <a:pt x="48" y="242"/>
                </a:lnTo>
                <a:lnTo>
                  <a:pt x="52" y="232"/>
                </a:lnTo>
                <a:lnTo>
                  <a:pt x="53" y="219"/>
                </a:lnTo>
                <a:lnTo>
                  <a:pt x="57" y="217"/>
                </a:lnTo>
                <a:lnTo>
                  <a:pt x="58" y="206"/>
                </a:lnTo>
                <a:lnTo>
                  <a:pt x="67" y="198"/>
                </a:lnTo>
                <a:lnTo>
                  <a:pt x="66" y="194"/>
                </a:lnTo>
                <a:lnTo>
                  <a:pt x="60" y="187"/>
                </a:lnTo>
                <a:lnTo>
                  <a:pt x="60" y="184"/>
                </a:lnTo>
                <a:lnTo>
                  <a:pt x="54" y="181"/>
                </a:lnTo>
                <a:lnTo>
                  <a:pt x="50" y="175"/>
                </a:lnTo>
                <a:lnTo>
                  <a:pt x="46" y="180"/>
                </a:lnTo>
                <a:lnTo>
                  <a:pt x="33" y="179"/>
                </a:lnTo>
                <a:lnTo>
                  <a:pt x="25" y="188"/>
                </a:lnTo>
                <a:lnTo>
                  <a:pt x="13" y="187"/>
                </a:lnTo>
                <a:lnTo>
                  <a:pt x="10" y="180"/>
                </a:lnTo>
                <a:lnTo>
                  <a:pt x="11" y="173"/>
                </a:lnTo>
                <a:lnTo>
                  <a:pt x="9" y="174"/>
                </a:lnTo>
                <a:lnTo>
                  <a:pt x="6" y="168"/>
                </a:lnTo>
                <a:lnTo>
                  <a:pt x="11" y="163"/>
                </a:lnTo>
                <a:lnTo>
                  <a:pt x="11" y="158"/>
                </a:lnTo>
                <a:lnTo>
                  <a:pt x="6" y="151"/>
                </a:lnTo>
                <a:lnTo>
                  <a:pt x="1" y="154"/>
                </a:lnTo>
                <a:lnTo>
                  <a:pt x="0" y="150"/>
                </a:lnTo>
                <a:lnTo>
                  <a:pt x="4" y="150"/>
                </a:lnTo>
                <a:lnTo>
                  <a:pt x="2" y="146"/>
                </a:lnTo>
                <a:lnTo>
                  <a:pt x="6" y="145"/>
                </a:lnTo>
                <a:lnTo>
                  <a:pt x="17" y="133"/>
                </a:lnTo>
                <a:lnTo>
                  <a:pt x="21" y="124"/>
                </a:lnTo>
                <a:lnTo>
                  <a:pt x="26" y="124"/>
                </a:lnTo>
                <a:lnTo>
                  <a:pt x="26" y="129"/>
                </a:lnTo>
                <a:lnTo>
                  <a:pt x="36" y="135"/>
                </a:lnTo>
                <a:lnTo>
                  <a:pt x="40" y="133"/>
                </a:lnTo>
                <a:lnTo>
                  <a:pt x="47" y="122"/>
                </a:lnTo>
                <a:lnTo>
                  <a:pt x="57" y="126"/>
                </a:lnTo>
                <a:lnTo>
                  <a:pt x="58" y="131"/>
                </a:lnTo>
                <a:lnTo>
                  <a:pt x="64" y="133"/>
                </a:lnTo>
                <a:lnTo>
                  <a:pt x="70" y="131"/>
                </a:lnTo>
                <a:lnTo>
                  <a:pt x="72" y="133"/>
                </a:lnTo>
                <a:lnTo>
                  <a:pt x="76" y="130"/>
                </a:lnTo>
                <a:lnTo>
                  <a:pt x="79" y="134"/>
                </a:lnTo>
                <a:lnTo>
                  <a:pt x="91" y="125"/>
                </a:lnTo>
                <a:lnTo>
                  <a:pt x="99" y="129"/>
                </a:lnTo>
                <a:lnTo>
                  <a:pt x="103" y="119"/>
                </a:lnTo>
                <a:lnTo>
                  <a:pt x="101" y="116"/>
                </a:lnTo>
                <a:lnTo>
                  <a:pt x="106" y="111"/>
                </a:lnTo>
                <a:lnTo>
                  <a:pt x="106" y="105"/>
                </a:lnTo>
                <a:lnTo>
                  <a:pt x="106" y="105"/>
                </a:lnTo>
                <a:lnTo>
                  <a:pt x="117" y="101"/>
                </a:lnTo>
                <a:lnTo>
                  <a:pt x="126" y="109"/>
                </a:lnTo>
                <a:lnTo>
                  <a:pt x="154" y="100"/>
                </a:lnTo>
                <a:lnTo>
                  <a:pt x="161" y="102"/>
                </a:lnTo>
                <a:lnTo>
                  <a:pt x="169" y="98"/>
                </a:lnTo>
                <a:lnTo>
                  <a:pt x="168" y="87"/>
                </a:lnTo>
                <a:lnTo>
                  <a:pt x="165" y="83"/>
                </a:lnTo>
                <a:lnTo>
                  <a:pt x="164" y="78"/>
                </a:lnTo>
                <a:lnTo>
                  <a:pt x="158" y="73"/>
                </a:lnTo>
                <a:lnTo>
                  <a:pt x="152" y="75"/>
                </a:lnTo>
                <a:lnTo>
                  <a:pt x="151" y="78"/>
                </a:lnTo>
                <a:lnTo>
                  <a:pt x="146" y="75"/>
                </a:lnTo>
                <a:lnTo>
                  <a:pt x="142" y="76"/>
                </a:lnTo>
                <a:lnTo>
                  <a:pt x="142" y="68"/>
                </a:lnTo>
                <a:lnTo>
                  <a:pt x="137" y="64"/>
                </a:lnTo>
                <a:lnTo>
                  <a:pt x="135" y="61"/>
                </a:lnTo>
                <a:lnTo>
                  <a:pt x="132" y="66"/>
                </a:lnTo>
                <a:lnTo>
                  <a:pt x="126" y="62"/>
                </a:lnTo>
                <a:lnTo>
                  <a:pt x="125" y="50"/>
                </a:lnTo>
                <a:lnTo>
                  <a:pt x="133" y="41"/>
                </a:lnTo>
                <a:lnTo>
                  <a:pt x="142" y="43"/>
                </a:lnTo>
                <a:lnTo>
                  <a:pt x="142" y="39"/>
                </a:lnTo>
                <a:lnTo>
                  <a:pt x="147" y="32"/>
                </a:lnTo>
                <a:lnTo>
                  <a:pt x="168" y="50"/>
                </a:lnTo>
                <a:lnTo>
                  <a:pt x="172" y="51"/>
                </a:lnTo>
                <a:lnTo>
                  <a:pt x="173" y="48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24" name="Freeform 13"/>
          <p:cNvSpPr/>
          <p:nvPr/>
        </p:nvSpPr>
        <p:spPr bwMode="auto">
          <a:xfrm>
            <a:off x="4406900" y="5611813"/>
            <a:ext cx="236538" cy="207963"/>
          </a:xfrm>
          <a:custGeom>
            <a:gdLst>
              <a:gd fmla="*/ 133 w 149" name="T0"/>
              <a:gd fmla="*/ 10 h 131" name="T1"/>
              <a:gd fmla="*/ 149 w 149" name="T2"/>
              <a:gd fmla="*/ 34 h 131" name="T3"/>
              <a:gd fmla="*/ 136 w 149" name="T4"/>
              <a:gd fmla="*/ 37 h 131" name="T5"/>
              <a:gd fmla="*/ 134 w 149" name="T6"/>
              <a:gd fmla="*/ 36 h 131" name="T7"/>
              <a:gd fmla="*/ 132 w 149" name="T8"/>
              <a:gd fmla="*/ 48 h 131" name="T9"/>
              <a:gd fmla="*/ 127 w 149" name="T10"/>
              <a:gd fmla="*/ 55 h 131" name="T11"/>
              <a:gd fmla="*/ 121 w 149" name="T12"/>
              <a:gd fmla="*/ 74 h 131" name="T13"/>
              <a:gd fmla="*/ 118 w 149" name="T14"/>
              <a:gd fmla="*/ 90 h 131" name="T15"/>
              <a:gd fmla="*/ 111 w 149" name="T16"/>
              <a:gd fmla="*/ 98 h 131" name="T17"/>
              <a:gd fmla="*/ 98 w 149" name="T18"/>
              <a:gd fmla="*/ 101 h 131" name="T19"/>
              <a:gd fmla="*/ 88 w 149" name="T20"/>
              <a:gd fmla="*/ 117 h 131" name="T21"/>
              <a:gd fmla="*/ 70 w 149" name="T22"/>
              <a:gd fmla="*/ 116 h 131" name="T23"/>
              <a:gd fmla="*/ 62 w 149" name="T24"/>
              <a:gd fmla="*/ 127 h 131" name="T25"/>
              <a:gd fmla="*/ 59 w 149" name="T26"/>
              <a:gd fmla="*/ 131 h 131" name="T27"/>
              <a:gd fmla="*/ 55 w 149" name="T28"/>
              <a:gd fmla="*/ 127 h 131" name="T29"/>
              <a:gd fmla="*/ 54 w 149" name="T30"/>
              <a:gd fmla="*/ 124 h 131" name="T31"/>
              <a:gd fmla="*/ 34 w 149" name="T32"/>
              <a:gd fmla="*/ 122 h 131" name="T33"/>
              <a:gd fmla="*/ 23 w 149" name="T34"/>
              <a:gd fmla="*/ 118 h 131" name="T35"/>
              <a:gd fmla="*/ 4 w 149" name="T36"/>
              <a:gd fmla="*/ 108 h 131" name="T37"/>
              <a:gd fmla="*/ 0 w 149" name="T38"/>
              <a:gd fmla="*/ 87 h 131" name="T39"/>
              <a:gd fmla="*/ 0 w 149" name="T40"/>
              <a:gd fmla="*/ 69 h 131" name="T41"/>
              <a:gd fmla="*/ 0 w 149" name="T42"/>
              <a:gd fmla="*/ 63 h 131" name="T43"/>
              <a:gd fmla="*/ 4 w 149" name="T44"/>
              <a:gd fmla="*/ 52 h 131" name="T45"/>
              <a:gd fmla="*/ 24 w 149" name="T46"/>
              <a:gd fmla="*/ 38 h 131" name="T47"/>
              <a:gd fmla="*/ 40 w 149" name="T48"/>
              <a:gd fmla="*/ 25 h 131" name="T49"/>
              <a:gd fmla="*/ 33 w 149" name="T50"/>
              <a:gd fmla="*/ 25 h 131" name="T51"/>
              <a:gd fmla="*/ 43 w 149" name="T52"/>
              <a:gd fmla="*/ 16 h 131" name="T53"/>
              <a:gd fmla="*/ 56 w 149" name="T54"/>
              <a:gd fmla="*/ 14 h 131" name="T55"/>
              <a:gd fmla="*/ 67 w 149" name="T56"/>
              <a:gd fmla="*/ 11 h 131" name="T57"/>
              <a:gd fmla="*/ 73 w 149" name="T58"/>
              <a:gd fmla="*/ 12 h 131" name="T59"/>
              <a:gd fmla="*/ 81 w 149" name="T60"/>
              <a:gd fmla="*/ 11 h 131" name="T61"/>
              <a:gd fmla="*/ 93 w 149" name="T62"/>
              <a:gd fmla="*/ 11 h 131" name="T63"/>
              <a:gd fmla="*/ 102 w 149" name="T64"/>
              <a:gd fmla="*/ 9 h 131" name="T65"/>
              <a:gd fmla="*/ 122 w 149" name="T66"/>
              <a:gd fmla="*/ 11 h 131" name="T67"/>
              <a:gd fmla="*/ 121 w 149" name="T68"/>
              <a:gd fmla="*/ 4 h 131" name="T6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b="b" l="0" r="r" t="0"/>
            <a:pathLst>
              <a:path h="131" w="149">
                <a:moveTo>
                  <a:pt x="127" y="0"/>
                </a:moveTo>
                <a:lnTo>
                  <a:pt x="133" y="10"/>
                </a:lnTo>
                <a:lnTo>
                  <a:pt x="143" y="11"/>
                </a:lnTo>
                <a:lnTo>
                  <a:pt x="149" y="34"/>
                </a:lnTo>
                <a:lnTo>
                  <a:pt x="138" y="42"/>
                </a:lnTo>
                <a:lnTo>
                  <a:pt x="136" y="37"/>
                </a:lnTo>
                <a:lnTo>
                  <a:pt x="140" y="36"/>
                </a:lnTo>
                <a:lnTo>
                  <a:pt x="134" y="36"/>
                </a:lnTo>
                <a:lnTo>
                  <a:pt x="137" y="41"/>
                </a:lnTo>
                <a:lnTo>
                  <a:pt x="132" y="48"/>
                </a:lnTo>
                <a:lnTo>
                  <a:pt x="127" y="51"/>
                </a:lnTo>
                <a:lnTo>
                  <a:pt x="127" y="55"/>
                </a:lnTo>
                <a:lnTo>
                  <a:pt x="120" y="66"/>
                </a:lnTo>
                <a:lnTo>
                  <a:pt x="121" y="74"/>
                </a:lnTo>
                <a:lnTo>
                  <a:pt x="116" y="80"/>
                </a:lnTo>
                <a:lnTo>
                  <a:pt x="118" y="90"/>
                </a:lnTo>
                <a:lnTo>
                  <a:pt x="114" y="91"/>
                </a:lnTo>
                <a:lnTo>
                  <a:pt x="111" y="98"/>
                </a:lnTo>
                <a:lnTo>
                  <a:pt x="102" y="98"/>
                </a:lnTo>
                <a:lnTo>
                  <a:pt x="98" y="101"/>
                </a:lnTo>
                <a:lnTo>
                  <a:pt x="91" y="107"/>
                </a:lnTo>
                <a:lnTo>
                  <a:pt x="88" y="117"/>
                </a:lnTo>
                <a:lnTo>
                  <a:pt x="81" y="114"/>
                </a:lnTo>
                <a:lnTo>
                  <a:pt x="70" y="116"/>
                </a:lnTo>
                <a:lnTo>
                  <a:pt x="68" y="128"/>
                </a:lnTo>
                <a:lnTo>
                  <a:pt x="62" y="127"/>
                </a:lnTo>
                <a:lnTo>
                  <a:pt x="60" y="131"/>
                </a:lnTo>
                <a:lnTo>
                  <a:pt x="59" y="131"/>
                </a:lnTo>
                <a:lnTo>
                  <a:pt x="59" y="128"/>
                </a:lnTo>
                <a:lnTo>
                  <a:pt x="55" y="127"/>
                </a:lnTo>
                <a:lnTo>
                  <a:pt x="53" y="129"/>
                </a:lnTo>
                <a:lnTo>
                  <a:pt x="54" y="124"/>
                </a:lnTo>
                <a:lnTo>
                  <a:pt x="51" y="123"/>
                </a:lnTo>
                <a:lnTo>
                  <a:pt x="34" y="122"/>
                </a:lnTo>
                <a:lnTo>
                  <a:pt x="29" y="118"/>
                </a:lnTo>
                <a:lnTo>
                  <a:pt x="23" y="118"/>
                </a:lnTo>
                <a:lnTo>
                  <a:pt x="21" y="116"/>
                </a:lnTo>
                <a:lnTo>
                  <a:pt x="4" y="108"/>
                </a:lnTo>
                <a:lnTo>
                  <a:pt x="4" y="94"/>
                </a:lnTo>
                <a:lnTo>
                  <a:pt x="0" y="87"/>
                </a:lnTo>
                <a:lnTo>
                  <a:pt x="2" y="80"/>
                </a:lnTo>
                <a:lnTo>
                  <a:pt x="0" y="69"/>
                </a:lnTo>
                <a:lnTo>
                  <a:pt x="3" y="65"/>
                </a:lnTo>
                <a:lnTo>
                  <a:pt x="0" y="63"/>
                </a:lnTo>
                <a:lnTo>
                  <a:pt x="1" y="57"/>
                </a:lnTo>
                <a:lnTo>
                  <a:pt x="4" y="52"/>
                </a:lnTo>
                <a:lnTo>
                  <a:pt x="7" y="52"/>
                </a:lnTo>
                <a:lnTo>
                  <a:pt x="24" y="38"/>
                </a:lnTo>
                <a:lnTo>
                  <a:pt x="40" y="28"/>
                </a:lnTo>
                <a:lnTo>
                  <a:pt x="40" y="25"/>
                </a:lnTo>
                <a:lnTo>
                  <a:pt x="35" y="28"/>
                </a:lnTo>
                <a:lnTo>
                  <a:pt x="33" y="25"/>
                </a:lnTo>
                <a:lnTo>
                  <a:pt x="39" y="17"/>
                </a:lnTo>
                <a:lnTo>
                  <a:pt x="43" y="16"/>
                </a:lnTo>
                <a:lnTo>
                  <a:pt x="54" y="22"/>
                </a:lnTo>
                <a:lnTo>
                  <a:pt x="56" y="14"/>
                </a:lnTo>
                <a:lnTo>
                  <a:pt x="61" y="11"/>
                </a:lnTo>
                <a:lnTo>
                  <a:pt x="67" y="11"/>
                </a:lnTo>
                <a:lnTo>
                  <a:pt x="73" y="15"/>
                </a:lnTo>
                <a:lnTo>
                  <a:pt x="73" y="12"/>
                </a:lnTo>
                <a:lnTo>
                  <a:pt x="76" y="14"/>
                </a:lnTo>
                <a:lnTo>
                  <a:pt x="81" y="11"/>
                </a:lnTo>
                <a:lnTo>
                  <a:pt x="87" y="14"/>
                </a:lnTo>
                <a:lnTo>
                  <a:pt x="93" y="11"/>
                </a:lnTo>
                <a:lnTo>
                  <a:pt x="94" y="6"/>
                </a:lnTo>
                <a:lnTo>
                  <a:pt x="102" y="9"/>
                </a:lnTo>
                <a:lnTo>
                  <a:pt x="108" y="5"/>
                </a:lnTo>
                <a:lnTo>
                  <a:pt x="122" y="11"/>
                </a:lnTo>
                <a:lnTo>
                  <a:pt x="123" y="16"/>
                </a:lnTo>
                <a:lnTo>
                  <a:pt x="121" y="4"/>
                </a:lnTo>
                <a:lnTo>
                  <a:pt x="127" y="0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25" name="Freeform 14"/>
          <p:cNvSpPr>
            <a:spLocks noEditPoints="1"/>
          </p:cNvSpPr>
          <p:nvPr/>
        </p:nvSpPr>
        <p:spPr bwMode="auto">
          <a:xfrm>
            <a:off x="4921250" y="5359400"/>
            <a:ext cx="53975" cy="38100"/>
          </a:xfrm>
          <a:custGeom>
            <a:gdLst>
              <a:gd fmla="*/ 24 w 34" name="T0"/>
              <a:gd fmla="*/ 19 h 24" name="T1"/>
              <a:gd fmla="*/ 25 w 34" name="T2"/>
              <a:gd fmla="*/ 24 h 24" name="T3"/>
              <a:gd fmla="*/ 23 w 34" name="T4"/>
              <a:gd fmla="*/ 22 h 24" name="T5"/>
              <a:gd fmla="*/ 23 w 34" name="T6"/>
              <a:gd fmla="*/ 24 h 24" name="T7"/>
              <a:gd fmla="*/ 16 w 34" name="T8"/>
              <a:gd fmla="*/ 20 h 24" name="T9"/>
              <a:gd fmla="*/ 24 w 34" name="T10"/>
              <a:gd fmla="*/ 19 h 24" name="T11"/>
              <a:gd fmla="*/ 12 w 34" name="T12"/>
              <a:gd fmla="*/ 14 h 24" name="T13"/>
              <a:gd fmla="*/ 10 w 34" name="T14"/>
              <a:gd fmla="*/ 23 h 24" name="T15"/>
              <a:gd fmla="*/ 7 w 34" name="T16"/>
              <a:gd fmla="*/ 22 h 24" name="T17"/>
              <a:gd fmla="*/ 0 w 34" name="T18"/>
              <a:gd fmla="*/ 24 h 24" name="T19"/>
              <a:gd fmla="*/ 3 w 34" name="T20"/>
              <a:gd fmla="*/ 19 h 24" name="T21"/>
              <a:gd fmla="*/ 12 w 34" name="T22"/>
              <a:gd fmla="*/ 14 h 24" name="T23"/>
              <a:gd fmla="*/ 4 w 34" name="T24"/>
              <a:gd fmla="*/ 11 h 24" name="T25"/>
              <a:gd fmla="*/ 12 w 34" name="T26"/>
              <a:gd fmla="*/ 4 h 24" name="T27"/>
              <a:gd fmla="*/ 12 w 34" name="T28"/>
              <a:gd fmla="*/ 4 h 24" name="T29"/>
              <a:gd fmla="*/ 19 w 34" name="T30"/>
              <a:gd fmla="*/ 0 h 24" name="T31"/>
              <a:gd fmla="*/ 23 w 34" name="T32"/>
              <a:gd fmla="*/ 1 h 24" name="T33"/>
              <a:gd fmla="*/ 23 w 34" name="T34"/>
              <a:gd fmla="*/ 1 h 24" name="T35"/>
              <a:gd fmla="*/ 22 w 34" name="T36"/>
              <a:gd fmla="*/ 2 h 24" name="T37"/>
              <a:gd fmla="*/ 25 w 34" name="T38"/>
              <a:gd fmla="*/ 1 h 24" name="T39"/>
              <a:gd fmla="*/ 26 w 34" name="T40"/>
              <a:gd fmla="*/ 4 h 24" name="T41"/>
              <a:gd fmla="*/ 30 w 34" name="T42"/>
              <a:gd fmla="*/ 4 h 24" name="T43"/>
              <a:gd fmla="*/ 21 w 34" name="T44"/>
              <a:gd fmla="*/ 8 h 24" name="T45"/>
              <a:gd fmla="*/ 26 w 34" name="T46"/>
              <a:gd fmla="*/ 10 h 24" name="T47"/>
              <a:gd fmla="*/ 29 w 34" name="T48"/>
              <a:gd fmla="*/ 6 h 24" name="T49"/>
              <a:gd fmla="*/ 34 w 34" name="T50"/>
              <a:gd fmla="*/ 9 h 24" name="T51"/>
              <a:gd fmla="*/ 32 w 34" name="T52"/>
              <a:gd fmla="*/ 14 h 24" name="T53"/>
              <a:gd fmla="*/ 27 w 34" name="T54"/>
              <a:gd fmla="*/ 11 h 24" name="T55"/>
              <a:gd fmla="*/ 25 w 34" name="T56"/>
              <a:gd fmla="*/ 14 h 24" name="T57"/>
              <a:gd fmla="*/ 28 w 34" name="T58"/>
              <a:gd fmla="*/ 18 h 24" name="T59"/>
              <a:gd fmla="*/ 28 w 34" name="T60"/>
              <a:gd fmla="*/ 21 h 24" name="T61"/>
              <a:gd fmla="*/ 16 w 34" name="T62"/>
              <a:gd fmla="*/ 13 h 24" name="T63"/>
              <a:gd fmla="*/ 4 w 34" name="T64"/>
              <a:gd fmla="*/ 13 h 24" name="T65"/>
              <a:gd fmla="*/ 4 w 34" name="T66"/>
              <a:gd fmla="*/ 11 h 24" name="T6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b="b" l="0" r="r" t="0"/>
            <a:pathLst>
              <a:path h="24" w="34">
                <a:moveTo>
                  <a:pt x="24" y="19"/>
                </a:moveTo>
                <a:lnTo>
                  <a:pt x="25" y="24"/>
                </a:lnTo>
                <a:lnTo>
                  <a:pt x="23" y="22"/>
                </a:lnTo>
                <a:lnTo>
                  <a:pt x="23" y="24"/>
                </a:lnTo>
                <a:lnTo>
                  <a:pt x="16" y="20"/>
                </a:lnTo>
                <a:lnTo>
                  <a:pt x="24" y="19"/>
                </a:lnTo>
                <a:close/>
                <a:moveTo>
                  <a:pt x="12" y="14"/>
                </a:moveTo>
                <a:lnTo>
                  <a:pt x="10" y="23"/>
                </a:lnTo>
                <a:lnTo>
                  <a:pt x="7" y="22"/>
                </a:lnTo>
                <a:lnTo>
                  <a:pt x="0" y="24"/>
                </a:lnTo>
                <a:lnTo>
                  <a:pt x="3" y="19"/>
                </a:lnTo>
                <a:lnTo>
                  <a:pt x="12" y="14"/>
                </a:lnTo>
                <a:close/>
                <a:moveTo>
                  <a:pt x="4" y="11"/>
                </a:moveTo>
                <a:lnTo>
                  <a:pt x="12" y="4"/>
                </a:lnTo>
                <a:lnTo>
                  <a:pt x="12" y="4"/>
                </a:lnTo>
                <a:lnTo>
                  <a:pt x="19" y="0"/>
                </a:lnTo>
                <a:lnTo>
                  <a:pt x="23" y="1"/>
                </a:lnTo>
                <a:lnTo>
                  <a:pt x="23" y="1"/>
                </a:lnTo>
                <a:lnTo>
                  <a:pt x="22" y="2"/>
                </a:lnTo>
                <a:lnTo>
                  <a:pt x="25" y="1"/>
                </a:lnTo>
                <a:lnTo>
                  <a:pt x="26" y="4"/>
                </a:lnTo>
                <a:lnTo>
                  <a:pt x="30" y="4"/>
                </a:lnTo>
                <a:lnTo>
                  <a:pt x="21" y="8"/>
                </a:lnTo>
                <a:lnTo>
                  <a:pt x="26" y="10"/>
                </a:lnTo>
                <a:lnTo>
                  <a:pt x="29" y="6"/>
                </a:lnTo>
                <a:lnTo>
                  <a:pt x="34" y="9"/>
                </a:lnTo>
                <a:lnTo>
                  <a:pt x="32" y="14"/>
                </a:lnTo>
                <a:lnTo>
                  <a:pt x="27" y="11"/>
                </a:lnTo>
                <a:lnTo>
                  <a:pt x="25" y="14"/>
                </a:lnTo>
                <a:lnTo>
                  <a:pt x="28" y="18"/>
                </a:lnTo>
                <a:lnTo>
                  <a:pt x="28" y="21"/>
                </a:lnTo>
                <a:lnTo>
                  <a:pt x="16" y="13"/>
                </a:lnTo>
                <a:lnTo>
                  <a:pt x="4" y="13"/>
                </a:lnTo>
                <a:lnTo>
                  <a:pt x="4" y="11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26" name="Freeform 15"/>
          <p:cNvSpPr/>
          <p:nvPr/>
        </p:nvSpPr>
        <p:spPr bwMode="auto">
          <a:xfrm>
            <a:off x="5643563" y="1387475"/>
            <a:ext cx="1336675" cy="1511300"/>
          </a:xfrm>
          <a:custGeom>
            <a:gdLst>
              <a:gd fmla="*/ 189 w 842" name="T0"/>
              <a:gd fmla="*/ 20 h 952" name="T1"/>
              <a:gd fmla="*/ 264 w 842" name="T2"/>
              <a:gd fmla="*/ 48 h 952" name="T3"/>
              <a:gd fmla="*/ 301 w 842" name="T4"/>
              <a:gd fmla="*/ 80 h 952" name="T5"/>
              <a:gd fmla="*/ 309 w 842" name="T6"/>
              <a:gd fmla="*/ 113 h 952" name="T7"/>
              <a:gd fmla="*/ 327 w 842" name="T8"/>
              <a:gd fmla="*/ 166 h 952" name="T9"/>
              <a:gd fmla="*/ 349 w 842" name="T10"/>
              <a:gd fmla="*/ 227 h 952" name="T11"/>
              <a:gd fmla="*/ 379 w 842" name="T12"/>
              <a:gd fmla="*/ 284 h 952" name="T13"/>
              <a:gd fmla="*/ 393 w 842" name="T14"/>
              <a:gd fmla="*/ 364 h 952" name="T15"/>
              <a:gd fmla="*/ 437 w 842" name="T16"/>
              <a:gd fmla="*/ 405 h 952" name="T17"/>
              <a:gd fmla="*/ 497 w 842" name="T18"/>
              <a:gd fmla="*/ 414 h 952" name="T19"/>
              <a:gd fmla="*/ 537 w 842" name="T20"/>
              <a:gd fmla="*/ 440 h 952" name="T21"/>
              <a:gd fmla="*/ 585 w 842" name="T22"/>
              <a:gd fmla="*/ 500 h 952" name="T23"/>
              <a:gd fmla="*/ 624 w 842" name="T24"/>
              <a:gd fmla="*/ 569 h 952" name="T25"/>
              <a:gd fmla="*/ 705 w 842" name="T26"/>
              <a:gd fmla="*/ 571 h 952" name="T27"/>
              <a:gd fmla="*/ 780 w 842" name="T28"/>
              <a:gd fmla="*/ 526 h 952" name="T29"/>
              <a:gd fmla="*/ 838 w 842" name="T30"/>
              <a:gd fmla="*/ 520 h 952" name="T31"/>
              <a:gd fmla="*/ 805 w 842" name="T32"/>
              <a:gd fmla="*/ 607 h 952" name="T33"/>
              <a:gd fmla="*/ 784 w 842" name="T34"/>
              <a:gd fmla="*/ 684 h 952" name="T35"/>
              <a:gd fmla="*/ 773 w 842" name="T36"/>
              <a:gd fmla="*/ 732 h 952" name="T37"/>
              <a:gd fmla="*/ 760 w 842" name="T38"/>
              <a:gd fmla="*/ 758 h 952" name="T39"/>
              <a:gd fmla="*/ 740 w 842" name="T40"/>
              <a:gd fmla="*/ 804 h 952" name="T41"/>
              <a:gd fmla="*/ 665 w 842" name="T42"/>
              <a:gd fmla="*/ 790 h 952" name="T43"/>
              <a:gd fmla="*/ 629 w 842" name="T44"/>
              <a:gd fmla="*/ 816 h 952" name="T45"/>
              <a:gd fmla="*/ 620 w 842" name="T46"/>
              <a:gd fmla="*/ 942 h 952" name="T47"/>
              <a:gd fmla="*/ 578 w 842" name="T48"/>
              <a:gd fmla="*/ 933 h 952" name="T49"/>
              <a:gd fmla="*/ 530 w 842" name="T50"/>
              <a:gd fmla="*/ 912 h 952" name="T51"/>
              <a:gd fmla="*/ 470 w 842" name="T52"/>
              <a:gd fmla="*/ 925 h 952" name="T53"/>
              <a:gd fmla="*/ 432 w 842" name="T54"/>
              <a:gd fmla="*/ 872 h 952" name="T55"/>
              <a:gd fmla="*/ 405 w 842" name="T56"/>
              <a:gd fmla="*/ 893 h 952" name="T57"/>
              <a:gd fmla="*/ 393 w 842" name="T58"/>
              <a:gd fmla="*/ 853 h 952" name="T59"/>
              <a:gd fmla="*/ 357 w 842" name="T60"/>
              <a:gd fmla="*/ 803 h 952" name="T61"/>
              <a:gd fmla="*/ 280 w 842" name="T62"/>
              <a:gd fmla="*/ 785 h 952" name="T63"/>
              <a:gd fmla="*/ 252 w 842" name="T64"/>
              <a:gd fmla="*/ 778 h 952" name="T65"/>
              <a:gd fmla="*/ 212 w 842" name="T66"/>
              <a:gd fmla="*/ 776 h 952" name="T67"/>
              <a:gd fmla="*/ 182 w 842" name="T68"/>
              <a:gd fmla="*/ 754 h 952" name="T69"/>
              <a:gd fmla="*/ 172 w 842" name="T70"/>
              <a:gd fmla="*/ 711 h 952" name="T71"/>
              <a:gd fmla="*/ 123 w 842" name="T72"/>
              <a:gd fmla="*/ 705 h 952" name="T73"/>
              <a:gd fmla="*/ 151 w 842" name="T74"/>
              <a:gd fmla="*/ 654 h 952" name="T75"/>
              <a:gd fmla="*/ 138 w 842" name="T76"/>
              <a:gd fmla="*/ 642 h 952" name="T77"/>
              <a:gd fmla="*/ 106 w 842" name="T78"/>
              <a:gd fmla="*/ 641 h 952" name="T79"/>
              <a:gd fmla="*/ 131 w 842" name="T80"/>
              <a:gd fmla="*/ 548 h 952" name="T81"/>
              <a:gd fmla="*/ 204 w 842" name="T82"/>
              <a:gd fmla="*/ 530 h 952" name="T83"/>
              <a:gd fmla="*/ 214 w 842" name="T84"/>
              <a:gd fmla="*/ 469 h 952" name="T85"/>
              <a:gd fmla="*/ 249 w 842" name="T86"/>
              <a:gd fmla="*/ 434 h 952" name="T87"/>
              <a:gd fmla="*/ 250 w 842" name="T88"/>
              <a:gd fmla="*/ 376 h 952" name="T89"/>
              <a:gd fmla="*/ 253 w 842" name="T90"/>
              <a:gd fmla="*/ 344 h 952" name="T91"/>
              <a:gd fmla="*/ 271 w 842" name="T92"/>
              <a:gd fmla="*/ 315 h 952" name="T93"/>
              <a:gd fmla="*/ 289 w 842" name="T94"/>
              <a:gd fmla="*/ 283 h 952" name="T95"/>
              <a:gd fmla="*/ 302 w 842" name="T96"/>
              <a:gd fmla="*/ 256 h 952" name="T97"/>
              <a:gd fmla="*/ 244 w 842" name="T98"/>
              <a:gd fmla="*/ 197 h 952" name="T99"/>
              <a:gd fmla="*/ 212 w 842" name="T100"/>
              <a:gd fmla="*/ 227 h 952" name="T101"/>
              <a:gd fmla="*/ 161 w 842" name="T102"/>
              <a:gd fmla="*/ 224 h 952" name="T103"/>
              <a:gd fmla="*/ 96 w 842" name="T104"/>
              <a:gd fmla="*/ 186 h 952" name="T105"/>
              <a:gd fmla="*/ 79 w 842" name="T106"/>
              <a:gd fmla="*/ 130 h 952" name="T107"/>
              <a:gd fmla="*/ 27 w 842" name="T108"/>
              <a:gd fmla="*/ 115 h 952" name="T109"/>
              <a:gd fmla="*/ 30 w 842" name="T110"/>
              <a:gd fmla="*/ 32 h 952" name="T111"/>
              <a:gd fmla="*/ 102 w 842" name="T112"/>
              <a:gd fmla="*/ 11 h 952" name="T1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b="b" l="0" r="r" t="0"/>
            <a:pathLst>
              <a:path h="952" w="842">
                <a:moveTo>
                  <a:pt x="141" y="6"/>
                </a:moveTo>
                <a:lnTo>
                  <a:pt x="143" y="6"/>
                </a:lnTo>
                <a:lnTo>
                  <a:pt x="143" y="1"/>
                </a:lnTo>
                <a:lnTo>
                  <a:pt x="144" y="7"/>
                </a:lnTo>
                <a:lnTo>
                  <a:pt x="149" y="1"/>
                </a:lnTo>
                <a:lnTo>
                  <a:pt x="154" y="8"/>
                </a:lnTo>
                <a:lnTo>
                  <a:pt x="165" y="8"/>
                </a:lnTo>
                <a:lnTo>
                  <a:pt x="182" y="22"/>
                </a:lnTo>
                <a:lnTo>
                  <a:pt x="189" y="20"/>
                </a:lnTo>
                <a:lnTo>
                  <a:pt x="203" y="37"/>
                </a:lnTo>
                <a:lnTo>
                  <a:pt x="218" y="39"/>
                </a:lnTo>
                <a:lnTo>
                  <a:pt x="219" y="43"/>
                </a:lnTo>
                <a:lnTo>
                  <a:pt x="226" y="44"/>
                </a:lnTo>
                <a:lnTo>
                  <a:pt x="228" y="49"/>
                </a:lnTo>
                <a:lnTo>
                  <a:pt x="229" y="42"/>
                </a:lnTo>
                <a:lnTo>
                  <a:pt x="235" y="39"/>
                </a:lnTo>
                <a:lnTo>
                  <a:pt x="249" y="39"/>
                </a:lnTo>
                <a:lnTo>
                  <a:pt x="264" y="48"/>
                </a:lnTo>
                <a:lnTo>
                  <a:pt x="268" y="53"/>
                </a:lnTo>
                <a:lnTo>
                  <a:pt x="273" y="51"/>
                </a:lnTo>
                <a:lnTo>
                  <a:pt x="282" y="60"/>
                </a:lnTo>
                <a:lnTo>
                  <a:pt x="281" y="65"/>
                </a:lnTo>
                <a:lnTo>
                  <a:pt x="276" y="68"/>
                </a:lnTo>
                <a:lnTo>
                  <a:pt x="278" y="73"/>
                </a:lnTo>
                <a:lnTo>
                  <a:pt x="287" y="69"/>
                </a:lnTo>
                <a:lnTo>
                  <a:pt x="296" y="83"/>
                </a:lnTo>
                <a:lnTo>
                  <a:pt x="301" y="80"/>
                </a:lnTo>
                <a:lnTo>
                  <a:pt x="304" y="82"/>
                </a:lnTo>
                <a:lnTo>
                  <a:pt x="301" y="85"/>
                </a:lnTo>
                <a:lnTo>
                  <a:pt x="302" y="92"/>
                </a:lnTo>
                <a:lnTo>
                  <a:pt x="296" y="93"/>
                </a:lnTo>
                <a:lnTo>
                  <a:pt x="296" y="98"/>
                </a:lnTo>
                <a:lnTo>
                  <a:pt x="298" y="101"/>
                </a:lnTo>
                <a:lnTo>
                  <a:pt x="303" y="100"/>
                </a:lnTo>
                <a:lnTo>
                  <a:pt x="311" y="106"/>
                </a:lnTo>
                <a:lnTo>
                  <a:pt x="309" y="113"/>
                </a:lnTo>
                <a:lnTo>
                  <a:pt x="314" y="113"/>
                </a:lnTo>
                <a:lnTo>
                  <a:pt x="319" y="120"/>
                </a:lnTo>
                <a:lnTo>
                  <a:pt x="318" y="129"/>
                </a:lnTo>
                <a:lnTo>
                  <a:pt x="325" y="131"/>
                </a:lnTo>
                <a:lnTo>
                  <a:pt x="316" y="139"/>
                </a:lnTo>
                <a:lnTo>
                  <a:pt x="333" y="148"/>
                </a:lnTo>
                <a:lnTo>
                  <a:pt x="330" y="157"/>
                </a:lnTo>
                <a:lnTo>
                  <a:pt x="326" y="158"/>
                </a:lnTo>
                <a:lnTo>
                  <a:pt x="327" y="166"/>
                </a:lnTo>
                <a:lnTo>
                  <a:pt x="339" y="188"/>
                </a:lnTo>
                <a:lnTo>
                  <a:pt x="343" y="189"/>
                </a:lnTo>
                <a:lnTo>
                  <a:pt x="344" y="197"/>
                </a:lnTo>
                <a:lnTo>
                  <a:pt x="340" y="200"/>
                </a:lnTo>
                <a:lnTo>
                  <a:pt x="350" y="208"/>
                </a:lnTo>
                <a:lnTo>
                  <a:pt x="347" y="217"/>
                </a:lnTo>
                <a:lnTo>
                  <a:pt x="355" y="221"/>
                </a:lnTo>
                <a:lnTo>
                  <a:pt x="355" y="225"/>
                </a:lnTo>
                <a:lnTo>
                  <a:pt x="349" y="227"/>
                </a:lnTo>
                <a:lnTo>
                  <a:pt x="350" y="234"/>
                </a:lnTo>
                <a:lnTo>
                  <a:pt x="354" y="235"/>
                </a:lnTo>
                <a:lnTo>
                  <a:pt x="352" y="229"/>
                </a:lnTo>
                <a:lnTo>
                  <a:pt x="359" y="227"/>
                </a:lnTo>
                <a:lnTo>
                  <a:pt x="354" y="240"/>
                </a:lnTo>
                <a:lnTo>
                  <a:pt x="355" y="253"/>
                </a:lnTo>
                <a:lnTo>
                  <a:pt x="367" y="266"/>
                </a:lnTo>
                <a:lnTo>
                  <a:pt x="374" y="281"/>
                </a:lnTo>
                <a:lnTo>
                  <a:pt x="379" y="284"/>
                </a:lnTo>
                <a:lnTo>
                  <a:pt x="378" y="290"/>
                </a:lnTo>
                <a:lnTo>
                  <a:pt x="382" y="300"/>
                </a:lnTo>
                <a:lnTo>
                  <a:pt x="378" y="310"/>
                </a:lnTo>
                <a:lnTo>
                  <a:pt x="382" y="316"/>
                </a:lnTo>
                <a:lnTo>
                  <a:pt x="381" y="326"/>
                </a:lnTo>
                <a:lnTo>
                  <a:pt x="397" y="334"/>
                </a:lnTo>
                <a:lnTo>
                  <a:pt x="397" y="341"/>
                </a:lnTo>
                <a:lnTo>
                  <a:pt x="390" y="355"/>
                </a:lnTo>
                <a:lnTo>
                  <a:pt x="393" y="364"/>
                </a:lnTo>
                <a:lnTo>
                  <a:pt x="392" y="374"/>
                </a:lnTo>
                <a:lnTo>
                  <a:pt x="401" y="377"/>
                </a:lnTo>
                <a:lnTo>
                  <a:pt x="402" y="388"/>
                </a:lnTo>
                <a:lnTo>
                  <a:pt x="410" y="396"/>
                </a:lnTo>
                <a:lnTo>
                  <a:pt x="416" y="397"/>
                </a:lnTo>
                <a:lnTo>
                  <a:pt x="419" y="394"/>
                </a:lnTo>
                <a:lnTo>
                  <a:pt x="426" y="401"/>
                </a:lnTo>
                <a:lnTo>
                  <a:pt x="436" y="403"/>
                </a:lnTo>
                <a:lnTo>
                  <a:pt x="437" y="405"/>
                </a:lnTo>
                <a:lnTo>
                  <a:pt x="446" y="396"/>
                </a:lnTo>
                <a:lnTo>
                  <a:pt x="455" y="395"/>
                </a:lnTo>
                <a:lnTo>
                  <a:pt x="466" y="398"/>
                </a:lnTo>
                <a:lnTo>
                  <a:pt x="468" y="396"/>
                </a:lnTo>
                <a:lnTo>
                  <a:pt x="471" y="398"/>
                </a:lnTo>
                <a:lnTo>
                  <a:pt x="468" y="406"/>
                </a:lnTo>
                <a:lnTo>
                  <a:pt x="484" y="409"/>
                </a:lnTo>
                <a:lnTo>
                  <a:pt x="489" y="418"/>
                </a:lnTo>
                <a:lnTo>
                  <a:pt x="497" y="414"/>
                </a:lnTo>
                <a:lnTo>
                  <a:pt x="506" y="418"/>
                </a:lnTo>
                <a:lnTo>
                  <a:pt x="508" y="410"/>
                </a:lnTo>
                <a:lnTo>
                  <a:pt x="513" y="410"/>
                </a:lnTo>
                <a:lnTo>
                  <a:pt x="517" y="413"/>
                </a:lnTo>
                <a:lnTo>
                  <a:pt x="518" y="425"/>
                </a:lnTo>
                <a:lnTo>
                  <a:pt x="529" y="426"/>
                </a:lnTo>
                <a:lnTo>
                  <a:pt x="530" y="434"/>
                </a:lnTo>
                <a:lnTo>
                  <a:pt x="537" y="436"/>
                </a:lnTo>
                <a:lnTo>
                  <a:pt x="537" y="440"/>
                </a:lnTo>
                <a:lnTo>
                  <a:pt x="541" y="442"/>
                </a:lnTo>
                <a:lnTo>
                  <a:pt x="541" y="448"/>
                </a:lnTo>
                <a:lnTo>
                  <a:pt x="560" y="464"/>
                </a:lnTo>
                <a:lnTo>
                  <a:pt x="573" y="461"/>
                </a:lnTo>
                <a:lnTo>
                  <a:pt x="578" y="466"/>
                </a:lnTo>
                <a:lnTo>
                  <a:pt x="587" y="463"/>
                </a:lnTo>
                <a:lnTo>
                  <a:pt x="578" y="488"/>
                </a:lnTo>
                <a:lnTo>
                  <a:pt x="584" y="491"/>
                </a:lnTo>
                <a:lnTo>
                  <a:pt x="585" y="500"/>
                </a:lnTo>
                <a:lnTo>
                  <a:pt x="593" y="500"/>
                </a:lnTo>
                <a:lnTo>
                  <a:pt x="592" y="506"/>
                </a:lnTo>
                <a:lnTo>
                  <a:pt x="597" y="517"/>
                </a:lnTo>
                <a:lnTo>
                  <a:pt x="586" y="536"/>
                </a:lnTo>
                <a:lnTo>
                  <a:pt x="588" y="542"/>
                </a:lnTo>
                <a:lnTo>
                  <a:pt x="602" y="555"/>
                </a:lnTo>
                <a:lnTo>
                  <a:pt x="607" y="573"/>
                </a:lnTo>
                <a:lnTo>
                  <a:pt x="614" y="575"/>
                </a:lnTo>
                <a:lnTo>
                  <a:pt x="624" y="569"/>
                </a:lnTo>
                <a:lnTo>
                  <a:pt x="636" y="569"/>
                </a:lnTo>
                <a:lnTo>
                  <a:pt x="647" y="577"/>
                </a:lnTo>
                <a:lnTo>
                  <a:pt x="651" y="573"/>
                </a:lnTo>
                <a:lnTo>
                  <a:pt x="658" y="576"/>
                </a:lnTo>
                <a:lnTo>
                  <a:pt x="668" y="576"/>
                </a:lnTo>
                <a:lnTo>
                  <a:pt x="670" y="573"/>
                </a:lnTo>
                <a:lnTo>
                  <a:pt x="685" y="573"/>
                </a:lnTo>
                <a:lnTo>
                  <a:pt x="690" y="568"/>
                </a:lnTo>
                <a:lnTo>
                  <a:pt x="705" y="571"/>
                </a:lnTo>
                <a:lnTo>
                  <a:pt x="712" y="550"/>
                </a:lnTo>
                <a:lnTo>
                  <a:pt x="721" y="552"/>
                </a:lnTo>
                <a:lnTo>
                  <a:pt x="725" y="545"/>
                </a:lnTo>
                <a:lnTo>
                  <a:pt x="733" y="544"/>
                </a:lnTo>
                <a:lnTo>
                  <a:pt x="734" y="539"/>
                </a:lnTo>
                <a:lnTo>
                  <a:pt x="743" y="535"/>
                </a:lnTo>
                <a:lnTo>
                  <a:pt x="754" y="535"/>
                </a:lnTo>
                <a:lnTo>
                  <a:pt x="761" y="538"/>
                </a:lnTo>
                <a:lnTo>
                  <a:pt x="780" y="526"/>
                </a:lnTo>
                <a:lnTo>
                  <a:pt x="786" y="528"/>
                </a:lnTo>
                <a:lnTo>
                  <a:pt x="788" y="521"/>
                </a:lnTo>
                <a:lnTo>
                  <a:pt x="794" y="520"/>
                </a:lnTo>
                <a:lnTo>
                  <a:pt x="798" y="514"/>
                </a:lnTo>
                <a:lnTo>
                  <a:pt x="819" y="510"/>
                </a:lnTo>
                <a:lnTo>
                  <a:pt x="826" y="513"/>
                </a:lnTo>
                <a:lnTo>
                  <a:pt x="830" y="511"/>
                </a:lnTo>
                <a:lnTo>
                  <a:pt x="833" y="517"/>
                </a:lnTo>
                <a:lnTo>
                  <a:pt x="838" y="520"/>
                </a:lnTo>
                <a:lnTo>
                  <a:pt x="829" y="546"/>
                </a:lnTo>
                <a:lnTo>
                  <a:pt x="831" y="554"/>
                </a:lnTo>
                <a:lnTo>
                  <a:pt x="835" y="555"/>
                </a:lnTo>
                <a:lnTo>
                  <a:pt x="836" y="561"/>
                </a:lnTo>
                <a:lnTo>
                  <a:pt x="842" y="568"/>
                </a:lnTo>
                <a:lnTo>
                  <a:pt x="841" y="575"/>
                </a:lnTo>
                <a:lnTo>
                  <a:pt x="825" y="597"/>
                </a:lnTo>
                <a:lnTo>
                  <a:pt x="815" y="597"/>
                </a:lnTo>
                <a:lnTo>
                  <a:pt x="805" y="607"/>
                </a:lnTo>
                <a:lnTo>
                  <a:pt x="803" y="614"/>
                </a:lnTo>
                <a:lnTo>
                  <a:pt x="808" y="619"/>
                </a:lnTo>
                <a:lnTo>
                  <a:pt x="808" y="625"/>
                </a:lnTo>
                <a:lnTo>
                  <a:pt x="801" y="631"/>
                </a:lnTo>
                <a:lnTo>
                  <a:pt x="795" y="653"/>
                </a:lnTo>
                <a:lnTo>
                  <a:pt x="798" y="657"/>
                </a:lnTo>
                <a:lnTo>
                  <a:pt x="795" y="668"/>
                </a:lnTo>
                <a:lnTo>
                  <a:pt x="789" y="674"/>
                </a:lnTo>
                <a:lnTo>
                  <a:pt x="784" y="684"/>
                </a:lnTo>
                <a:lnTo>
                  <a:pt x="791" y="692"/>
                </a:lnTo>
                <a:lnTo>
                  <a:pt x="786" y="696"/>
                </a:lnTo>
                <a:lnTo>
                  <a:pt x="789" y="698"/>
                </a:lnTo>
                <a:lnTo>
                  <a:pt x="789" y="703"/>
                </a:lnTo>
                <a:lnTo>
                  <a:pt x="784" y="708"/>
                </a:lnTo>
                <a:lnTo>
                  <a:pt x="782" y="707"/>
                </a:lnTo>
                <a:lnTo>
                  <a:pt x="775" y="714"/>
                </a:lnTo>
                <a:lnTo>
                  <a:pt x="778" y="722"/>
                </a:lnTo>
                <a:lnTo>
                  <a:pt x="773" y="732"/>
                </a:lnTo>
                <a:lnTo>
                  <a:pt x="770" y="732"/>
                </a:lnTo>
                <a:lnTo>
                  <a:pt x="768" y="739"/>
                </a:lnTo>
                <a:lnTo>
                  <a:pt x="765" y="736"/>
                </a:lnTo>
                <a:lnTo>
                  <a:pt x="762" y="739"/>
                </a:lnTo>
                <a:lnTo>
                  <a:pt x="760" y="745"/>
                </a:lnTo>
                <a:lnTo>
                  <a:pt x="764" y="746"/>
                </a:lnTo>
                <a:lnTo>
                  <a:pt x="758" y="753"/>
                </a:lnTo>
                <a:lnTo>
                  <a:pt x="761" y="754"/>
                </a:lnTo>
                <a:lnTo>
                  <a:pt x="760" y="758"/>
                </a:lnTo>
                <a:lnTo>
                  <a:pt x="761" y="761"/>
                </a:lnTo>
                <a:lnTo>
                  <a:pt x="757" y="761"/>
                </a:lnTo>
                <a:lnTo>
                  <a:pt x="758" y="764"/>
                </a:lnTo>
                <a:lnTo>
                  <a:pt x="754" y="767"/>
                </a:lnTo>
                <a:lnTo>
                  <a:pt x="751" y="771"/>
                </a:lnTo>
                <a:lnTo>
                  <a:pt x="749" y="769"/>
                </a:lnTo>
                <a:lnTo>
                  <a:pt x="741" y="774"/>
                </a:lnTo>
                <a:lnTo>
                  <a:pt x="737" y="794"/>
                </a:lnTo>
                <a:lnTo>
                  <a:pt x="740" y="804"/>
                </a:lnTo>
                <a:lnTo>
                  <a:pt x="730" y="813"/>
                </a:lnTo>
                <a:lnTo>
                  <a:pt x="723" y="810"/>
                </a:lnTo>
                <a:lnTo>
                  <a:pt x="713" y="842"/>
                </a:lnTo>
                <a:lnTo>
                  <a:pt x="705" y="854"/>
                </a:lnTo>
                <a:lnTo>
                  <a:pt x="690" y="848"/>
                </a:lnTo>
                <a:lnTo>
                  <a:pt x="678" y="837"/>
                </a:lnTo>
                <a:lnTo>
                  <a:pt x="682" y="818"/>
                </a:lnTo>
                <a:lnTo>
                  <a:pt x="674" y="794"/>
                </a:lnTo>
                <a:lnTo>
                  <a:pt x="665" y="790"/>
                </a:lnTo>
                <a:lnTo>
                  <a:pt x="663" y="785"/>
                </a:lnTo>
                <a:lnTo>
                  <a:pt x="660" y="788"/>
                </a:lnTo>
                <a:lnTo>
                  <a:pt x="657" y="796"/>
                </a:lnTo>
                <a:lnTo>
                  <a:pt x="650" y="795"/>
                </a:lnTo>
                <a:lnTo>
                  <a:pt x="648" y="801"/>
                </a:lnTo>
                <a:lnTo>
                  <a:pt x="651" y="805"/>
                </a:lnTo>
                <a:lnTo>
                  <a:pt x="638" y="815"/>
                </a:lnTo>
                <a:lnTo>
                  <a:pt x="639" y="817"/>
                </a:lnTo>
                <a:lnTo>
                  <a:pt x="629" y="816"/>
                </a:lnTo>
                <a:lnTo>
                  <a:pt x="626" y="822"/>
                </a:lnTo>
                <a:lnTo>
                  <a:pt x="615" y="821"/>
                </a:lnTo>
                <a:lnTo>
                  <a:pt x="614" y="824"/>
                </a:lnTo>
                <a:lnTo>
                  <a:pt x="605" y="827"/>
                </a:lnTo>
                <a:lnTo>
                  <a:pt x="615" y="842"/>
                </a:lnTo>
                <a:lnTo>
                  <a:pt x="626" y="894"/>
                </a:lnTo>
                <a:lnTo>
                  <a:pt x="620" y="917"/>
                </a:lnTo>
                <a:lnTo>
                  <a:pt x="622" y="935"/>
                </a:lnTo>
                <a:lnTo>
                  <a:pt x="620" y="942"/>
                </a:lnTo>
                <a:lnTo>
                  <a:pt x="626" y="946"/>
                </a:lnTo>
                <a:lnTo>
                  <a:pt x="626" y="946"/>
                </a:lnTo>
                <a:lnTo>
                  <a:pt x="617" y="952"/>
                </a:lnTo>
                <a:lnTo>
                  <a:pt x="609" y="944"/>
                </a:lnTo>
                <a:lnTo>
                  <a:pt x="599" y="950"/>
                </a:lnTo>
                <a:lnTo>
                  <a:pt x="597" y="944"/>
                </a:lnTo>
                <a:lnTo>
                  <a:pt x="585" y="936"/>
                </a:lnTo>
                <a:lnTo>
                  <a:pt x="585" y="934"/>
                </a:lnTo>
                <a:lnTo>
                  <a:pt x="578" y="933"/>
                </a:lnTo>
                <a:lnTo>
                  <a:pt x="566" y="905"/>
                </a:lnTo>
                <a:lnTo>
                  <a:pt x="567" y="898"/>
                </a:lnTo>
                <a:lnTo>
                  <a:pt x="552" y="915"/>
                </a:lnTo>
                <a:lnTo>
                  <a:pt x="548" y="913"/>
                </a:lnTo>
                <a:lnTo>
                  <a:pt x="546" y="902"/>
                </a:lnTo>
                <a:lnTo>
                  <a:pt x="542" y="899"/>
                </a:lnTo>
                <a:lnTo>
                  <a:pt x="532" y="904"/>
                </a:lnTo>
                <a:lnTo>
                  <a:pt x="532" y="910"/>
                </a:lnTo>
                <a:lnTo>
                  <a:pt x="530" y="912"/>
                </a:lnTo>
                <a:lnTo>
                  <a:pt x="514" y="912"/>
                </a:lnTo>
                <a:lnTo>
                  <a:pt x="506" y="919"/>
                </a:lnTo>
                <a:lnTo>
                  <a:pt x="499" y="918"/>
                </a:lnTo>
                <a:lnTo>
                  <a:pt x="497" y="920"/>
                </a:lnTo>
                <a:lnTo>
                  <a:pt x="497" y="937"/>
                </a:lnTo>
                <a:lnTo>
                  <a:pt x="485" y="943"/>
                </a:lnTo>
                <a:lnTo>
                  <a:pt x="480" y="940"/>
                </a:lnTo>
                <a:lnTo>
                  <a:pt x="476" y="941"/>
                </a:lnTo>
                <a:lnTo>
                  <a:pt x="470" y="925"/>
                </a:lnTo>
                <a:lnTo>
                  <a:pt x="467" y="924"/>
                </a:lnTo>
                <a:lnTo>
                  <a:pt x="469" y="922"/>
                </a:lnTo>
                <a:lnTo>
                  <a:pt x="465" y="911"/>
                </a:lnTo>
                <a:lnTo>
                  <a:pt x="463" y="911"/>
                </a:lnTo>
                <a:lnTo>
                  <a:pt x="451" y="888"/>
                </a:lnTo>
                <a:lnTo>
                  <a:pt x="451" y="869"/>
                </a:lnTo>
                <a:lnTo>
                  <a:pt x="445" y="858"/>
                </a:lnTo>
                <a:lnTo>
                  <a:pt x="435" y="865"/>
                </a:lnTo>
                <a:lnTo>
                  <a:pt x="432" y="872"/>
                </a:lnTo>
                <a:lnTo>
                  <a:pt x="425" y="871"/>
                </a:lnTo>
                <a:lnTo>
                  <a:pt x="427" y="877"/>
                </a:lnTo>
                <a:lnTo>
                  <a:pt x="425" y="880"/>
                </a:lnTo>
                <a:lnTo>
                  <a:pt x="429" y="882"/>
                </a:lnTo>
                <a:lnTo>
                  <a:pt x="425" y="886"/>
                </a:lnTo>
                <a:lnTo>
                  <a:pt x="429" y="890"/>
                </a:lnTo>
                <a:lnTo>
                  <a:pt x="416" y="896"/>
                </a:lnTo>
                <a:lnTo>
                  <a:pt x="409" y="896"/>
                </a:lnTo>
                <a:lnTo>
                  <a:pt x="405" y="893"/>
                </a:lnTo>
                <a:lnTo>
                  <a:pt x="404" y="885"/>
                </a:lnTo>
                <a:lnTo>
                  <a:pt x="402" y="887"/>
                </a:lnTo>
                <a:lnTo>
                  <a:pt x="397" y="883"/>
                </a:lnTo>
                <a:lnTo>
                  <a:pt x="398" y="877"/>
                </a:lnTo>
                <a:lnTo>
                  <a:pt x="390" y="867"/>
                </a:lnTo>
                <a:lnTo>
                  <a:pt x="391" y="864"/>
                </a:lnTo>
                <a:lnTo>
                  <a:pt x="388" y="858"/>
                </a:lnTo>
                <a:lnTo>
                  <a:pt x="393" y="856"/>
                </a:lnTo>
                <a:lnTo>
                  <a:pt x="393" y="853"/>
                </a:lnTo>
                <a:lnTo>
                  <a:pt x="386" y="847"/>
                </a:lnTo>
                <a:lnTo>
                  <a:pt x="377" y="847"/>
                </a:lnTo>
                <a:lnTo>
                  <a:pt x="376" y="849"/>
                </a:lnTo>
                <a:lnTo>
                  <a:pt x="370" y="846"/>
                </a:lnTo>
                <a:lnTo>
                  <a:pt x="362" y="853"/>
                </a:lnTo>
                <a:lnTo>
                  <a:pt x="359" y="831"/>
                </a:lnTo>
                <a:lnTo>
                  <a:pt x="365" y="819"/>
                </a:lnTo>
                <a:lnTo>
                  <a:pt x="358" y="808"/>
                </a:lnTo>
                <a:lnTo>
                  <a:pt x="357" y="803"/>
                </a:lnTo>
                <a:lnTo>
                  <a:pt x="347" y="803"/>
                </a:lnTo>
                <a:lnTo>
                  <a:pt x="333" y="793"/>
                </a:lnTo>
                <a:lnTo>
                  <a:pt x="325" y="794"/>
                </a:lnTo>
                <a:lnTo>
                  <a:pt x="320" y="799"/>
                </a:lnTo>
                <a:lnTo>
                  <a:pt x="316" y="799"/>
                </a:lnTo>
                <a:lnTo>
                  <a:pt x="313" y="803"/>
                </a:lnTo>
                <a:lnTo>
                  <a:pt x="295" y="800"/>
                </a:lnTo>
                <a:lnTo>
                  <a:pt x="286" y="794"/>
                </a:lnTo>
                <a:lnTo>
                  <a:pt x="280" y="785"/>
                </a:lnTo>
                <a:lnTo>
                  <a:pt x="279" y="770"/>
                </a:lnTo>
                <a:lnTo>
                  <a:pt x="273" y="770"/>
                </a:lnTo>
                <a:lnTo>
                  <a:pt x="266" y="773"/>
                </a:lnTo>
                <a:lnTo>
                  <a:pt x="263" y="772"/>
                </a:lnTo>
                <a:lnTo>
                  <a:pt x="264" y="775"/>
                </a:lnTo>
                <a:lnTo>
                  <a:pt x="258" y="781"/>
                </a:lnTo>
                <a:lnTo>
                  <a:pt x="254" y="778"/>
                </a:lnTo>
                <a:lnTo>
                  <a:pt x="254" y="780"/>
                </a:lnTo>
                <a:lnTo>
                  <a:pt x="252" y="778"/>
                </a:lnTo>
                <a:lnTo>
                  <a:pt x="241" y="781"/>
                </a:lnTo>
                <a:lnTo>
                  <a:pt x="238" y="776"/>
                </a:lnTo>
                <a:lnTo>
                  <a:pt x="238" y="771"/>
                </a:lnTo>
                <a:lnTo>
                  <a:pt x="232" y="772"/>
                </a:lnTo>
                <a:lnTo>
                  <a:pt x="230" y="768"/>
                </a:lnTo>
                <a:lnTo>
                  <a:pt x="227" y="776"/>
                </a:lnTo>
                <a:lnTo>
                  <a:pt x="222" y="776"/>
                </a:lnTo>
                <a:lnTo>
                  <a:pt x="221" y="774"/>
                </a:lnTo>
                <a:lnTo>
                  <a:pt x="212" y="776"/>
                </a:lnTo>
                <a:lnTo>
                  <a:pt x="210" y="775"/>
                </a:lnTo>
                <a:lnTo>
                  <a:pt x="208" y="779"/>
                </a:lnTo>
                <a:lnTo>
                  <a:pt x="203" y="774"/>
                </a:lnTo>
                <a:lnTo>
                  <a:pt x="198" y="776"/>
                </a:lnTo>
                <a:lnTo>
                  <a:pt x="196" y="767"/>
                </a:lnTo>
                <a:lnTo>
                  <a:pt x="190" y="767"/>
                </a:lnTo>
                <a:lnTo>
                  <a:pt x="188" y="760"/>
                </a:lnTo>
                <a:lnTo>
                  <a:pt x="183" y="760"/>
                </a:lnTo>
                <a:lnTo>
                  <a:pt x="182" y="754"/>
                </a:lnTo>
                <a:lnTo>
                  <a:pt x="174" y="748"/>
                </a:lnTo>
                <a:lnTo>
                  <a:pt x="178" y="740"/>
                </a:lnTo>
                <a:lnTo>
                  <a:pt x="171" y="731"/>
                </a:lnTo>
                <a:lnTo>
                  <a:pt x="174" y="728"/>
                </a:lnTo>
                <a:lnTo>
                  <a:pt x="173" y="725"/>
                </a:lnTo>
                <a:lnTo>
                  <a:pt x="176" y="725"/>
                </a:lnTo>
                <a:lnTo>
                  <a:pt x="174" y="721"/>
                </a:lnTo>
                <a:lnTo>
                  <a:pt x="174" y="713"/>
                </a:lnTo>
                <a:lnTo>
                  <a:pt x="172" y="711"/>
                </a:lnTo>
                <a:lnTo>
                  <a:pt x="172" y="702"/>
                </a:lnTo>
                <a:lnTo>
                  <a:pt x="168" y="704"/>
                </a:lnTo>
                <a:lnTo>
                  <a:pt x="167" y="700"/>
                </a:lnTo>
                <a:lnTo>
                  <a:pt x="164" y="699"/>
                </a:lnTo>
                <a:lnTo>
                  <a:pt x="147" y="706"/>
                </a:lnTo>
                <a:lnTo>
                  <a:pt x="143" y="704"/>
                </a:lnTo>
                <a:lnTo>
                  <a:pt x="135" y="707"/>
                </a:lnTo>
                <a:lnTo>
                  <a:pt x="127" y="703"/>
                </a:lnTo>
                <a:lnTo>
                  <a:pt x="123" y="705"/>
                </a:lnTo>
                <a:lnTo>
                  <a:pt x="123" y="705"/>
                </a:lnTo>
                <a:lnTo>
                  <a:pt x="113" y="689"/>
                </a:lnTo>
                <a:lnTo>
                  <a:pt x="112" y="675"/>
                </a:lnTo>
                <a:lnTo>
                  <a:pt x="114" y="675"/>
                </a:lnTo>
                <a:lnTo>
                  <a:pt x="114" y="672"/>
                </a:lnTo>
                <a:lnTo>
                  <a:pt x="125" y="674"/>
                </a:lnTo>
                <a:lnTo>
                  <a:pt x="129" y="667"/>
                </a:lnTo>
                <a:lnTo>
                  <a:pt x="149" y="665"/>
                </a:lnTo>
                <a:lnTo>
                  <a:pt x="151" y="654"/>
                </a:lnTo>
                <a:lnTo>
                  <a:pt x="147" y="653"/>
                </a:lnTo>
                <a:lnTo>
                  <a:pt x="150" y="651"/>
                </a:lnTo>
                <a:lnTo>
                  <a:pt x="150" y="647"/>
                </a:lnTo>
                <a:lnTo>
                  <a:pt x="147" y="646"/>
                </a:lnTo>
                <a:lnTo>
                  <a:pt x="146" y="653"/>
                </a:lnTo>
                <a:lnTo>
                  <a:pt x="143" y="653"/>
                </a:lnTo>
                <a:lnTo>
                  <a:pt x="142" y="650"/>
                </a:lnTo>
                <a:lnTo>
                  <a:pt x="144" y="641"/>
                </a:lnTo>
                <a:lnTo>
                  <a:pt x="138" y="642"/>
                </a:lnTo>
                <a:lnTo>
                  <a:pt x="131" y="636"/>
                </a:lnTo>
                <a:lnTo>
                  <a:pt x="131" y="640"/>
                </a:lnTo>
                <a:lnTo>
                  <a:pt x="135" y="643"/>
                </a:lnTo>
                <a:lnTo>
                  <a:pt x="134" y="649"/>
                </a:lnTo>
                <a:lnTo>
                  <a:pt x="125" y="651"/>
                </a:lnTo>
                <a:lnTo>
                  <a:pt x="122" y="660"/>
                </a:lnTo>
                <a:lnTo>
                  <a:pt x="112" y="662"/>
                </a:lnTo>
                <a:lnTo>
                  <a:pt x="106" y="653"/>
                </a:lnTo>
                <a:lnTo>
                  <a:pt x="106" y="641"/>
                </a:lnTo>
                <a:lnTo>
                  <a:pt x="99" y="642"/>
                </a:lnTo>
                <a:lnTo>
                  <a:pt x="98" y="639"/>
                </a:lnTo>
                <a:lnTo>
                  <a:pt x="102" y="632"/>
                </a:lnTo>
                <a:lnTo>
                  <a:pt x="88" y="625"/>
                </a:lnTo>
                <a:lnTo>
                  <a:pt x="74" y="606"/>
                </a:lnTo>
                <a:lnTo>
                  <a:pt x="81" y="600"/>
                </a:lnTo>
                <a:lnTo>
                  <a:pt x="86" y="588"/>
                </a:lnTo>
                <a:lnTo>
                  <a:pt x="123" y="564"/>
                </a:lnTo>
                <a:lnTo>
                  <a:pt x="131" y="548"/>
                </a:lnTo>
                <a:lnTo>
                  <a:pt x="147" y="542"/>
                </a:lnTo>
                <a:lnTo>
                  <a:pt x="174" y="511"/>
                </a:lnTo>
                <a:lnTo>
                  <a:pt x="190" y="496"/>
                </a:lnTo>
                <a:lnTo>
                  <a:pt x="194" y="500"/>
                </a:lnTo>
                <a:lnTo>
                  <a:pt x="193" y="512"/>
                </a:lnTo>
                <a:lnTo>
                  <a:pt x="196" y="518"/>
                </a:lnTo>
                <a:lnTo>
                  <a:pt x="200" y="523"/>
                </a:lnTo>
                <a:lnTo>
                  <a:pt x="199" y="527"/>
                </a:lnTo>
                <a:lnTo>
                  <a:pt x="204" y="530"/>
                </a:lnTo>
                <a:lnTo>
                  <a:pt x="200" y="537"/>
                </a:lnTo>
                <a:lnTo>
                  <a:pt x="205" y="534"/>
                </a:lnTo>
                <a:lnTo>
                  <a:pt x="209" y="517"/>
                </a:lnTo>
                <a:lnTo>
                  <a:pt x="206" y="511"/>
                </a:lnTo>
                <a:lnTo>
                  <a:pt x="208" y="502"/>
                </a:lnTo>
                <a:lnTo>
                  <a:pt x="206" y="494"/>
                </a:lnTo>
                <a:lnTo>
                  <a:pt x="211" y="487"/>
                </a:lnTo>
                <a:lnTo>
                  <a:pt x="211" y="475"/>
                </a:lnTo>
                <a:lnTo>
                  <a:pt x="214" y="469"/>
                </a:lnTo>
                <a:lnTo>
                  <a:pt x="217" y="467"/>
                </a:lnTo>
                <a:lnTo>
                  <a:pt x="217" y="459"/>
                </a:lnTo>
                <a:lnTo>
                  <a:pt x="220" y="459"/>
                </a:lnTo>
                <a:lnTo>
                  <a:pt x="225" y="448"/>
                </a:lnTo>
                <a:lnTo>
                  <a:pt x="224" y="441"/>
                </a:lnTo>
                <a:lnTo>
                  <a:pt x="229" y="435"/>
                </a:lnTo>
                <a:lnTo>
                  <a:pt x="238" y="436"/>
                </a:lnTo>
                <a:lnTo>
                  <a:pt x="242" y="440"/>
                </a:lnTo>
                <a:lnTo>
                  <a:pt x="249" y="434"/>
                </a:lnTo>
                <a:lnTo>
                  <a:pt x="252" y="409"/>
                </a:lnTo>
                <a:lnTo>
                  <a:pt x="249" y="402"/>
                </a:lnTo>
                <a:lnTo>
                  <a:pt x="250" y="402"/>
                </a:lnTo>
                <a:lnTo>
                  <a:pt x="250" y="396"/>
                </a:lnTo>
                <a:lnTo>
                  <a:pt x="243" y="391"/>
                </a:lnTo>
                <a:lnTo>
                  <a:pt x="246" y="387"/>
                </a:lnTo>
                <a:lnTo>
                  <a:pt x="248" y="392"/>
                </a:lnTo>
                <a:lnTo>
                  <a:pt x="249" y="388"/>
                </a:lnTo>
                <a:lnTo>
                  <a:pt x="250" y="376"/>
                </a:lnTo>
                <a:lnTo>
                  <a:pt x="247" y="373"/>
                </a:lnTo>
                <a:lnTo>
                  <a:pt x="250" y="372"/>
                </a:lnTo>
                <a:lnTo>
                  <a:pt x="251" y="369"/>
                </a:lnTo>
                <a:lnTo>
                  <a:pt x="247" y="361"/>
                </a:lnTo>
                <a:lnTo>
                  <a:pt x="253" y="356"/>
                </a:lnTo>
                <a:lnTo>
                  <a:pt x="251" y="352"/>
                </a:lnTo>
                <a:lnTo>
                  <a:pt x="257" y="351"/>
                </a:lnTo>
                <a:lnTo>
                  <a:pt x="252" y="349"/>
                </a:lnTo>
                <a:lnTo>
                  <a:pt x="253" y="344"/>
                </a:lnTo>
                <a:lnTo>
                  <a:pt x="259" y="343"/>
                </a:lnTo>
                <a:lnTo>
                  <a:pt x="257" y="341"/>
                </a:lnTo>
                <a:lnTo>
                  <a:pt x="264" y="334"/>
                </a:lnTo>
                <a:lnTo>
                  <a:pt x="264" y="329"/>
                </a:lnTo>
                <a:lnTo>
                  <a:pt x="268" y="327"/>
                </a:lnTo>
                <a:lnTo>
                  <a:pt x="270" y="322"/>
                </a:lnTo>
                <a:lnTo>
                  <a:pt x="268" y="318"/>
                </a:lnTo>
                <a:lnTo>
                  <a:pt x="271" y="318"/>
                </a:lnTo>
                <a:lnTo>
                  <a:pt x="271" y="315"/>
                </a:lnTo>
                <a:lnTo>
                  <a:pt x="275" y="313"/>
                </a:lnTo>
                <a:lnTo>
                  <a:pt x="280" y="310"/>
                </a:lnTo>
                <a:lnTo>
                  <a:pt x="278" y="309"/>
                </a:lnTo>
                <a:lnTo>
                  <a:pt x="286" y="303"/>
                </a:lnTo>
                <a:lnTo>
                  <a:pt x="284" y="291"/>
                </a:lnTo>
                <a:lnTo>
                  <a:pt x="286" y="288"/>
                </a:lnTo>
                <a:lnTo>
                  <a:pt x="283" y="284"/>
                </a:lnTo>
                <a:lnTo>
                  <a:pt x="284" y="281"/>
                </a:lnTo>
                <a:lnTo>
                  <a:pt x="289" y="283"/>
                </a:lnTo>
                <a:lnTo>
                  <a:pt x="287" y="280"/>
                </a:lnTo>
                <a:lnTo>
                  <a:pt x="293" y="276"/>
                </a:lnTo>
                <a:lnTo>
                  <a:pt x="292" y="273"/>
                </a:lnTo>
                <a:lnTo>
                  <a:pt x="295" y="274"/>
                </a:lnTo>
                <a:lnTo>
                  <a:pt x="295" y="269"/>
                </a:lnTo>
                <a:lnTo>
                  <a:pt x="297" y="272"/>
                </a:lnTo>
                <a:lnTo>
                  <a:pt x="303" y="263"/>
                </a:lnTo>
                <a:lnTo>
                  <a:pt x="300" y="259"/>
                </a:lnTo>
                <a:lnTo>
                  <a:pt x="302" y="256"/>
                </a:lnTo>
                <a:lnTo>
                  <a:pt x="296" y="252"/>
                </a:lnTo>
                <a:lnTo>
                  <a:pt x="297" y="247"/>
                </a:lnTo>
                <a:lnTo>
                  <a:pt x="294" y="248"/>
                </a:lnTo>
                <a:lnTo>
                  <a:pt x="290" y="245"/>
                </a:lnTo>
                <a:lnTo>
                  <a:pt x="289" y="238"/>
                </a:lnTo>
                <a:lnTo>
                  <a:pt x="282" y="236"/>
                </a:lnTo>
                <a:lnTo>
                  <a:pt x="279" y="226"/>
                </a:lnTo>
                <a:lnTo>
                  <a:pt x="258" y="198"/>
                </a:lnTo>
                <a:lnTo>
                  <a:pt x="244" y="197"/>
                </a:lnTo>
                <a:lnTo>
                  <a:pt x="243" y="194"/>
                </a:lnTo>
                <a:lnTo>
                  <a:pt x="240" y="197"/>
                </a:lnTo>
                <a:lnTo>
                  <a:pt x="239" y="206"/>
                </a:lnTo>
                <a:lnTo>
                  <a:pt x="231" y="210"/>
                </a:lnTo>
                <a:lnTo>
                  <a:pt x="232" y="215"/>
                </a:lnTo>
                <a:lnTo>
                  <a:pt x="228" y="222"/>
                </a:lnTo>
                <a:lnTo>
                  <a:pt x="221" y="221"/>
                </a:lnTo>
                <a:lnTo>
                  <a:pt x="219" y="225"/>
                </a:lnTo>
                <a:lnTo>
                  <a:pt x="212" y="227"/>
                </a:lnTo>
                <a:lnTo>
                  <a:pt x="209" y="223"/>
                </a:lnTo>
                <a:lnTo>
                  <a:pt x="204" y="222"/>
                </a:lnTo>
                <a:lnTo>
                  <a:pt x="200" y="224"/>
                </a:lnTo>
                <a:lnTo>
                  <a:pt x="199" y="233"/>
                </a:lnTo>
                <a:lnTo>
                  <a:pt x="195" y="233"/>
                </a:lnTo>
                <a:lnTo>
                  <a:pt x="187" y="225"/>
                </a:lnTo>
                <a:lnTo>
                  <a:pt x="170" y="230"/>
                </a:lnTo>
                <a:lnTo>
                  <a:pt x="164" y="223"/>
                </a:lnTo>
                <a:lnTo>
                  <a:pt x="161" y="224"/>
                </a:lnTo>
                <a:lnTo>
                  <a:pt x="156" y="220"/>
                </a:lnTo>
                <a:lnTo>
                  <a:pt x="153" y="227"/>
                </a:lnTo>
                <a:lnTo>
                  <a:pt x="130" y="235"/>
                </a:lnTo>
                <a:lnTo>
                  <a:pt x="116" y="227"/>
                </a:lnTo>
                <a:lnTo>
                  <a:pt x="112" y="229"/>
                </a:lnTo>
                <a:lnTo>
                  <a:pt x="109" y="221"/>
                </a:lnTo>
                <a:lnTo>
                  <a:pt x="102" y="212"/>
                </a:lnTo>
                <a:lnTo>
                  <a:pt x="104" y="205"/>
                </a:lnTo>
                <a:lnTo>
                  <a:pt x="96" y="186"/>
                </a:lnTo>
                <a:lnTo>
                  <a:pt x="98" y="182"/>
                </a:lnTo>
                <a:lnTo>
                  <a:pt x="93" y="171"/>
                </a:lnTo>
                <a:lnTo>
                  <a:pt x="95" y="162"/>
                </a:lnTo>
                <a:lnTo>
                  <a:pt x="91" y="162"/>
                </a:lnTo>
                <a:lnTo>
                  <a:pt x="88" y="154"/>
                </a:lnTo>
                <a:lnTo>
                  <a:pt x="89" y="146"/>
                </a:lnTo>
                <a:lnTo>
                  <a:pt x="96" y="145"/>
                </a:lnTo>
                <a:lnTo>
                  <a:pt x="99" y="135"/>
                </a:lnTo>
                <a:lnTo>
                  <a:pt x="79" y="130"/>
                </a:lnTo>
                <a:lnTo>
                  <a:pt x="77" y="120"/>
                </a:lnTo>
                <a:lnTo>
                  <a:pt x="75" y="122"/>
                </a:lnTo>
                <a:lnTo>
                  <a:pt x="69" y="112"/>
                </a:lnTo>
                <a:lnTo>
                  <a:pt x="63" y="113"/>
                </a:lnTo>
                <a:lnTo>
                  <a:pt x="60" y="108"/>
                </a:lnTo>
                <a:lnTo>
                  <a:pt x="46" y="130"/>
                </a:lnTo>
                <a:lnTo>
                  <a:pt x="39" y="131"/>
                </a:lnTo>
                <a:lnTo>
                  <a:pt x="32" y="128"/>
                </a:lnTo>
                <a:lnTo>
                  <a:pt x="27" y="115"/>
                </a:lnTo>
                <a:lnTo>
                  <a:pt x="20" y="114"/>
                </a:lnTo>
                <a:lnTo>
                  <a:pt x="8" y="103"/>
                </a:lnTo>
                <a:lnTo>
                  <a:pt x="0" y="100"/>
                </a:lnTo>
                <a:lnTo>
                  <a:pt x="25" y="75"/>
                </a:lnTo>
                <a:lnTo>
                  <a:pt x="25" y="70"/>
                </a:lnTo>
                <a:lnTo>
                  <a:pt x="38" y="52"/>
                </a:lnTo>
                <a:lnTo>
                  <a:pt x="34" y="43"/>
                </a:lnTo>
                <a:lnTo>
                  <a:pt x="28" y="40"/>
                </a:lnTo>
                <a:lnTo>
                  <a:pt x="30" y="32"/>
                </a:lnTo>
                <a:lnTo>
                  <a:pt x="19" y="25"/>
                </a:lnTo>
                <a:lnTo>
                  <a:pt x="19" y="25"/>
                </a:lnTo>
                <a:lnTo>
                  <a:pt x="42" y="15"/>
                </a:lnTo>
                <a:lnTo>
                  <a:pt x="55" y="15"/>
                </a:lnTo>
                <a:lnTo>
                  <a:pt x="58" y="10"/>
                </a:lnTo>
                <a:lnTo>
                  <a:pt x="65" y="10"/>
                </a:lnTo>
                <a:lnTo>
                  <a:pt x="69" y="7"/>
                </a:lnTo>
                <a:lnTo>
                  <a:pt x="77" y="12"/>
                </a:lnTo>
                <a:lnTo>
                  <a:pt x="102" y="11"/>
                </a:lnTo>
                <a:lnTo>
                  <a:pt x="114" y="6"/>
                </a:lnTo>
                <a:lnTo>
                  <a:pt x="121" y="6"/>
                </a:lnTo>
                <a:lnTo>
                  <a:pt x="128" y="0"/>
                </a:lnTo>
                <a:lnTo>
                  <a:pt x="140" y="4"/>
                </a:lnTo>
                <a:lnTo>
                  <a:pt x="141" y="6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31" name="Freeform 16"/>
          <p:cNvSpPr>
            <a:spLocks noEditPoints="1"/>
          </p:cNvSpPr>
          <p:nvPr/>
        </p:nvSpPr>
        <p:spPr bwMode="auto">
          <a:xfrm>
            <a:off x="4422775" y="4532313"/>
            <a:ext cx="538163" cy="604838"/>
          </a:xfrm>
          <a:custGeom>
            <a:gdLst>
              <a:gd fmla="*/ 34 w 339" name="T0"/>
              <a:gd fmla="*/ 55 h 381" name="T1"/>
              <a:gd fmla="*/ 45 w 339" name="T2"/>
              <a:gd fmla="*/ 36 h 381" name="T3"/>
              <a:gd fmla="*/ 67 w 339" name="T4"/>
              <a:gd fmla="*/ 25 h 381" name="T5"/>
              <a:gd fmla="*/ 114 w 339" name="T6"/>
              <a:gd fmla="*/ 25 h 381" name="T7"/>
              <a:gd fmla="*/ 121 w 339" name="T8"/>
              <a:gd fmla="*/ 6 h 381" name="T9"/>
              <a:gd fmla="*/ 153 w 339" name="T10"/>
              <a:gd fmla="*/ 6 h 381" name="T11"/>
              <a:gd fmla="*/ 182 w 339" name="T12"/>
              <a:gd fmla="*/ 15 h 381" name="T13"/>
              <a:gd fmla="*/ 203 w 339" name="T14"/>
              <a:gd fmla="*/ 31 h 381" name="T15"/>
              <a:gd fmla="*/ 217 w 339" name="T16"/>
              <a:gd fmla="*/ 45 h 381" name="T17"/>
              <a:gd fmla="*/ 263 w 339" name="T18"/>
              <a:gd fmla="*/ 25 h 381" name="T19"/>
              <a:gd fmla="*/ 265 w 339" name="T20"/>
              <a:gd fmla="*/ 49 h 381" name="T21"/>
              <a:gd fmla="*/ 306 w 339" name="T22"/>
              <a:gd fmla="*/ 39 h 381" name="T23"/>
              <a:gd fmla="*/ 301 w 339" name="T24"/>
              <a:gd fmla="*/ 68 h 381" name="T25"/>
              <a:gd fmla="*/ 315 w 339" name="T26"/>
              <a:gd fmla="*/ 77 h 381" name="T27"/>
              <a:gd fmla="*/ 327 w 339" name="T28"/>
              <a:gd fmla="*/ 91 h 381" name="T29"/>
              <a:gd fmla="*/ 333 w 339" name="T30"/>
              <a:gd fmla="*/ 120 h 381" name="T31"/>
              <a:gd fmla="*/ 325 w 339" name="T32"/>
              <a:gd fmla="*/ 146 h 381" name="T33"/>
              <a:gd fmla="*/ 308 w 339" name="T34"/>
              <a:gd fmla="*/ 164 h 381" name="T35"/>
              <a:gd fmla="*/ 299 w 339" name="T36"/>
              <a:gd fmla="*/ 196 h 381" name="T37"/>
              <a:gd fmla="*/ 318 w 339" name="T38"/>
              <a:gd fmla="*/ 223 h 381" name="T39"/>
              <a:gd fmla="*/ 328 w 339" name="T40"/>
              <a:gd fmla="*/ 260 h 381" name="T41"/>
              <a:gd fmla="*/ 328 w 339" name="T42"/>
              <a:gd fmla="*/ 277 h 381" name="T43"/>
              <a:gd fmla="*/ 324 w 339" name="T44"/>
              <a:gd fmla="*/ 287 h 381" name="T45"/>
              <a:gd fmla="*/ 320 w 339" name="T46"/>
              <a:gd fmla="*/ 326 h 381" name="T47"/>
              <a:gd fmla="*/ 308 w 339" name="T48"/>
              <a:gd fmla="*/ 332 h 381" name="T49"/>
              <a:gd fmla="*/ 279 w 339" name="T50"/>
              <a:gd fmla="*/ 321 h 381" name="T51"/>
              <a:gd fmla="*/ 252 w 339" name="T52"/>
              <a:gd fmla="*/ 335 h 381" name="T53"/>
              <a:gd fmla="*/ 262 w 339" name="T54"/>
              <a:gd fmla="*/ 351 h 381" name="T55"/>
              <a:gd fmla="*/ 240 w 339" name="T56"/>
              <a:gd fmla="*/ 348 h 381" name="T57"/>
              <a:gd fmla="*/ 216 w 339" name="T58"/>
              <a:gd fmla="*/ 346 h 381" name="T59"/>
              <a:gd fmla="*/ 200 w 339" name="T60"/>
              <a:gd fmla="*/ 374 h 381" name="T61"/>
              <a:gd fmla="*/ 167 w 339" name="T62"/>
              <a:gd fmla="*/ 370 h 381" name="T63"/>
              <a:gd fmla="*/ 162 w 339" name="T64"/>
              <a:gd fmla="*/ 348 h 381" name="T65"/>
              <a:gd fmla="*/ 139 w 339" name="T66"/>
              <a:gd fmla="*/ 362 h 381" name="T67"/>
              <a:gd fmla="*/ 143 w 339" name="T68"/>
              <a:gd fmla="*/ 338 h 381" name="T69"/>
              <a:gd fmla="*/ 164 w 339" name="T70"/>
              <a:gd fmla="*/ 299 h 381" name="T71"/>
              <a:gd fmla="*/ 149 w 339" name="T72"/>
              <a:gd fmla="*/ 288 h 381" name="T73"/>
              <a:gd fmla="*/ 132 w 339" name="T74"/>
              <a:gd fmla="*/ 271 h 381" name="T75"/>
              <a:gd fmla="*/ 106 w 339" name="T76"/>
              <a:gd fmla="*/ 276 h 381" name="T77"/>
              <a:gd fmla="*/ 84 w 339" name="T78"/>
              <a:gd fmla="*/ 287 h 381" name="T79"/>
              <a:gd fmla="*/ 67 w 339" name="T80"/>
              <a:gd fmla="*/ 286 h 381" name="T81"/>
              <a:gd fmla="*/ 58 w 339" name="T82"/>
              <a:gd fmla="*/ 289 h 381" name="T83"/>
              <a:gd fmla="*/ 43 w 339" name="T84"/>
              <a:gd fmla="*/ 283 h 381" name="T85"/>
              <a:gd fmla="*/ 30 w 339" name="T86"/>
              <a:gd fmla="*/ 266 h 381" name="T87"/>
              <a:gd fmla="*/ 45 w 339" name="T88"/>
              <a:gd fmla="*/ 228 h 381" name="T89"/>
              <a:gd fmla="*/ 43 w 339" name="T90"/>
              <a:gd fmla="*/ 210 h 381" name="T91"/>
              <a:gd fmla="*/ 6 w 339" name="T92"/>
              <a:gd fmla="*/ 220 h 381" name="T93"/>
              <a:gd fmla="*/ 16 w 339" name="T94"/>
              <a:gd fmla="*/ 197 h 381" name="T95"/>
              <a:gd fmla="*/ 31 w 339" name="T96"/>
              <a:gd fmla="*/ 190 h 381" name="T97"/>
              <a:gd fmla="*/ 35 w 339" name="T98"/>
              <a:gd fmla="*/ 162 h 381" name="T99"/>
              <a:gd fmla="*/ 31 w 339" name="T100"/>
              <a:gd fmla="*/ 131 h 381" name="T101"/>
              <a:gd fmla="*/ 25 w 339" name="T102"/>
              <a:gd fmla="*/ 106 h 381" name="T103"/>
              <a:gd fmla="*/ 27 w 339" name="T104"/>
              <a:gd fmla="*/ 71 h 381" name="T105"/>
              <a:gd fmla="*/ 47 w 339" name="T106"/>
              <a:gd fmla="*/ 239 h 381" name="T10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b="b" l="0" r="r" t="0"/>
            <a:pathLst>
              <a:path h="381" w="339">
                <a:moveTo>
                  <a:pt x="27" y="71"/>
                </a:moveTo>
                <a:lnTo>
                  <a:pt x="30" y="70"/>
                </a:lnTo>
                <a:lnTo>
                  <a:pt x="29" y="63"/>
                </a:lnTo>
                <a:lnTo>
                  <a:pt x="35" y="59"/>
                </a:lnTo>
                <a:lnTo>
                  <a:pt x="34" y="55"/>
                </a:lnTo>
                <a:lnTo>
                  <a:pt x="38" y="45"/>
                </a:lnTo>
                <a:lnTo>
                  <a:pt x="40" y="45"/>
                </a:lnTo>
                <a:lnTo>
                  <a:pt x="39" y="43"/>
                </a:lnTo>
                <a:lnTo>
                  <a:pt x="41" y="44"/>
                </a:lnTo>
                <a:lnTo>
                  <a:pt x="45" y="36"/>
                </a:lnTo>
                <a:lnTo>
                  <a:pt x="58" y="37"/>
                </a:lnTo>
                <a:lnTo>
                  <a:pt x="56" y="33"/>
                </a:lnTo>
                <a:lnTo>
                  <a:pt x="60" y="30"/>
                </a:lnTo>
                <a:lnTo>
                  <a:pt x="61" y="26"/>
                </a:lnTo>
                <a:lnTo>
                  <a:pt x="67" y="25"/>
                </a:lnTo>
                <a:lnTo>
                  <a:pt x="82" y="24"/>
                </a:lnTo>
                <a:lnTo>
                  <a:pt x="98" y="35"/>
                </a:lnTo>
                <a:lnTo>
                  <a:pt x="103" y="29"/>
                </a:lnTo>
                <a:lnTo>
                  <a:pt x="108" y="30"/>
                </a:lnTo>
                <a:lnTo>
                  <a:pt x="114" y="25"/>
                </a:lnTo>
                <a:lnTo>
                  <a:pt x="106" y="15"/>
                </a:lnTo>
                <a:lnTo>
                  <a:pt x="109" y="9"/>
                </a:lnTo>
                <a:lnTo>
                  <a:pt x="105" y="7"/>
                </a:lnTo>
                <a:lnTo>
                  <a:pt x="115" y="3"/>
                </a:lnTo>
                <a:lnTo>
                  <a:pt x="121" y="6"/>
                </a:lnTo>
                <a:lnTo>
                  <a:pt x="122" y="1"/>
                </a:lnTo>
                <a:lnTo>
                  <a:pt x="126" y="0"/>
                </a:lnTo>
                <a:lnTo>
                  <a:pt x="132" y="1"/>
                </a:lnTo>
                <a:lnTo>
                  <a:pt x="133" y="4"/>
                </a:lnTo>
                <a:lnTo>
                  <a:pt x="153" y="6"/>
                </a:lnTo>
                <a:lnTo>
                  <a:pt x="162" y="15"/>
                </a:lnTo>
                <a:lnTo>
                  <a:pt x="169" y="14"/>
                </a:lnTo>
                <a:lnTo>
                  <a:pt x="170" y="16"/>
                </a:lnTo>
                <a:lnTo>
                  <a:pt x="178" y="17"/>
                </a:lnTo>
                <a:lnTo>
                  <a:pt x="182" y="15"/>
                </a:lnTo>
                <a:lnTo>
                  <a:pt x="197" y="20"/>
                </a:lnTo>
                <a:lnTo>
                  <a:pt x="197" y="24"/>
                </a:lnTo>
                <a:lnTo>
                  <a:pt x="202" y="27"/>
                </a:lnTo>
                <a:lnTo>
                  <a:pt x="202" y="25"/>
                </a:lnTo>
                <a:lnTo>
                  <a:pt x="203" y="31"/>
                </a:lnTo>
                <a:lnTo>
                  <a:pt x="211" y="35"/>
                </a:lnTo>
                <a:lnTo>
                  <a:pt x="214" y="33"/>
                </a:lnTo>
                <a:lnTo>
                  <a:pt x="213" y="36"/>
                </a:lnTo>
                <a:lnTo>
                  <a:pt x="218" y="38"/>
                </a:lnTo>
                <a:lnTo>
                  <a:pt x="217" y="45"/>
                </a:lnTo>
                <a:lnTo>
                  <a:pt x="227" y="35"/>
                </a:lnTo>
                <a:lnTo>
                  <a:pt x="241" y="38"/>
                </a:lnTo>
                <a:lnTo>
                  <a:pt x="254" y="23"/>
                </a:lnTo>
                <a:lnTo>
                  <a:pt x="256" y="31"/>
                </a:lnTo>
                <a:lnTo>
                  <a:pt x="263" y="25"/>
                </a:lnTo>
                <a:lnTo>
                  <a:pt x="262" y="30"/>
                </a:lnTo>
                <a:lnTo>
                  <a:pt x="255" y="35"/>
                </a:lnTo>
                <a:lnTo>
                  <a:pt x="257" y="46"/>
                </a:lnTo>
                <a:lnTo>
                  <a:pt x="263" y="44"/>
                </a:lnTo>
                <a:lnTo>
                  <a:pt x="265" y="49"/>
                </a:lnTo>
                <a:lnTo>
                  <a:pt x="268" y="48"/>
                </a:lnTo>
                <a:lnTo>
                  <a:pt x="296" y="19"/>
                </a:lnTo>
                <a:lnTo>
                  <a:pt x="295" y="31"/>
                </a:lnTo>
                <a:lnTo>
                  <a:pt x="301" y="31"/>
                </a:lnTo>
                <a:lnTo>
                  <a:pt x="306" y="39"/>
                </a:lnTo>
                <a:lnTo>
                  <a:pt x="299" y="43"/>
                </a:lnTo>
                <a:lnTo>
                  <a:pt x="307" y="48"/>
                </a:lnTo>
                <a:lnTo>
                  <a:pt x="298" y="61"/>
                </a:lnTo>
                <a:lnTo>
                  <a:pt x="304" y="63"/>
                </a:lnTo>
                <a:lnTo>
                  <a:pt x="301" y="68"/>
                </a:lnTo>
                <a:lnTo>
                  <a:pt x="304" y="73"/>
                </a:lnTo>
                <a:lnTo>
                  <a:pt x="306" y="72"/>
                </a:lnTo>
                <a:lnTo>
                  <a:pt x="307" y="76"/>
                </a:lnTo>
                <a:lnTo>
                  <a:pt x="311" y="72"/>
                </a:lnTo>
                <a:lnTo>
                  <a:pt x="315" y="77"/>
                </a:lnTo>
                <a:lnTo>
                  <a:pt x="319" y="77"/>
                </a:lnTo>
                <a:lnTo>
                  <a:pt x="319" y="77"/>
                </a:lnTo>
                <a:lnTo>
                  <a:pt x="320" y="83"/>
                </a:lnTo>
                <a:lnTo>
                  <a:pt x="324" y="83"/>
                </a:lnTo>
                <a:lnTo>
                  <a:pt x="327" y="91"/>
                </a:lnTo>
                <a:lnTo>
                  <a:pt x="332" y="92"/>
                </a:lnTo>
                <a:lnTo>
                  <a:pt x="330" y="108"/>
                </a:lnTo>
                <a:lnTo>
                  <a:pt x="328" y="111"/>
                </a:lnTo>
                <a:lnTo>
                  <a:pt x="336" y="116"/>
                </a:lnTo>
                <a:lnTo>
                  <a:pt x="333" y="120"/>
                </a:lnTo>
                <a:lnTo>
                  <a:pt x="339" y="122"/>
                </a:lnTo>
                <a:lnTo>
                  <a:pt x="339" y="127"/>
                </a:lnTo>
                <a:lnTo>
                  <a:pt x="328" y="137"/>
                </a:lnTo>
                <a:lnTo>
                  <a:pt x="322" y="137"/>
                </a:lnTo>
                <a:lnTo>
                  <a:pt x="325" y="146"/>
                </a:lnTo>
                <a:lnTo>
                  <a:pt x="318" y="151"/>
                </a:lnTo>
                <a:lnTo>
                  <a:pt x="314" y="149"/>
                </a:lnTo>
                <a:lnTo>
                  <a:pt x="308" y="154"/>
                </a:lnTo>
                <a:lnTo>
                  <a:pt x="306" y="158"/>
                </a:lnTo>
                <a:lnTo>
                  <a:pt x="308" y="164"/>
                </a:lnTo>
                <a:lnTo>
                  <a:pt x="298" y="176"/>
                </a:lnTo>
                <a:lnTo>
                  <a:pt x="297" y="183"/>
                </a:lnTo>
                <a:lnTo>
                  <a:pt x="299" y="184"/>
                </a:lnTo>
                <a:lnTo>
                  <a:pt x="297" y="187"/>
                </a:lnTo>
                <a:lnTo>
                  <a:pt x="299" y="196"/>
                </a:lnTo>
                <a:lnTo>
                  <a:pt x="304" y="197"/>
                </a:lnTo>
                <a:lnTo>
                  <a:pt x="315" y="192"/>
                </a:lnTo>
                <a:lnTo>
                  <a:pt x="315" y="200"/>
                </a:lnTo>
                <a:lnTo>
                  <a:pt x="309" y="212"/>
                </a:lnTo>
                <a:lnTo>
                  <a:pt x="318" y="223"/>
                </a:lnTo>
                <a:lnTo>
                  <a:pt x="313" y="233"/>
                </a:lnTo>
                <a:lnTo>
                  <a:pt x="315" y="243"/>
                </a:lnTo>
                <a:lnTo>
                  <a:pt x="317" y="246"/>
                </a:lnTo>
                <a:lnTo>
                  <a:pt x="330" y="248"/>
                </a:lnTo>
                <a:lnTo>
                  <a:pt x="328" y="260"/>
                </a:lnTo>
                <a:lnTo>
                  <a:pt x="325" y="262"/>
                </a:lnTo>
                <a:lnTo>
                  <a:pt x="325" y="267"/>
                </a:lnTo>
                <a:lnTo>
                  <a:pt x="319" y="277"/>
                </a:lnTo>
                <a:lnTo>
                  <a:pt x="326" y="275"/>
                </a:lnTo>
                <a:lnTo>
                  <a:pt x="328" y="277"/>
                </a:lnTo>
                <a:lnTo>
                  <a:pt x="333" y="274"/>
                </a:lnTo>
                <a:lnTo>
                  <a:pt x="338" y="278"/>
                </a:lnTo>
                <a:lnTo>
                  <a:pt x="329" y="284"/>
                </a:lnTo>
                <a:lnTo>
                  <a:pt x="326" y="283"/>
                </a:lnTo>
                <a:lnTo>
                  <a:pt x="324" y="287"/>
                </a:lnTo>
                <a:lnTo>
                  <a:pt x="325" y="294"/>
                </a:lnTo>
                <a:lnTo>
                  <a:pt x="318" y="307"/>
                </a:lnTo>
                <a:lnTo>
                  <a:pt x="322" y="318"/>
                </a:lnTo>
                <a:lnTo>
                  <a:pt x="319" y="324"/>
                </a:lnTo>
                <a:lnTo>
                  <a:pt x="320" y="326"/>
                </a:lnTo>
                <a:lnTo>
                  <a:pt x="320" y="326"/>
                </a:lnTo>
                <a:lnTo>
                  <a:pt x="316" y="327"/>
                </a:lnTo>
                <a:lnTo>
                  <a:pt x="311" y="335"/>
                </a:lnTo>
                <a:lnTo>
                  <a:pt x="308" y="335"/>
                </a:lnTo>
                <a:lnTo>
                  <a:pt x="308" y="332"/>
                </a:lnTo>
                <a:lnTo>
                  <a:pt x="297" y="336"/>
                </a:lnTo>
                <a:lnTo>
                  <a:pt x="295" y="332"/>
                </a:lnTo>
                <a:lnTo>
                  <a:pt x="284" y="329"/>
                </a:lnTo>
                <a:lnTo>
                  <a:pt x="279" y="327"/>
                </a:lnTo>
                <a:lnTo>
                  <a:pt x="279" y="321"/>
                </a:lnTo>
                <a:lnTo>
                  <a:pt x="271" y="324"/>
                </a:lnTo>
                <a:lnTo>
                  <a:pt x="268" y="329"/>
                </a:lnTo>
                <a:lnTo>
                  <a:pt x="262" y="334"/>
                </a:lnTo>
                <a:lnTo>
                  <a:pt x="256" y="336"/>
                </a:lnTo>
                <a:lnTo>
                  <a:pt x="252" y="335"/>
                </a:lnTo>
                <a:lnTo>
                  <a:pt x="253" y="340"/>
                </a:lnTo>
                <a:lnTo>
                  <a:pt x="260" y="339"/>
                </a:lnTo>
                <a:lnTo>
                  <a:pt x="263" y="344"/>
                </a:lnTo>
                <a:lnTo>
                  <a:pt x="259" y="346"/>
                </a:lnTo>
                <a:lnTo>
                  <a:pt x="262" y="351"/>
                </a:lnTo>
                <a:lnTo>
                  <a:pt x="260" y="356"/>
                </a:lnTo>
                <a:lnTo>
                  <a:pt x="261" y="361"/>
                </a:lnTo>
                <a:lnTo>
                  <a:pt x="252" y="364"/>
                </a:lnTo>
                <a:lnTo>
                  <a:pt x="247" y="364"/>
                </a:lnTo>
                <a:lnTo>
                  <a:pt x="240" y="348"/>
                </a:lnTo>
                <a:lnTo>
                  <a:pt x="232" y="348"/>
                </a:lnTo>
                <a:lnTo>
                  <a:pt x="227" y="345"/>
                </a:lnTo>
                <a:lnTo>
                  <a:pt x="223" y="347"/>
                </a:lnTo>
                <a:lnTo>
                  <a:pt x="221" y="344"/>
                </a:lnTo>
                <a:lnTo>
                  <a:pt x="216" y="346"/>
                </a:lnTo>
                <a:lnTo>
                  <a:pt x="212" y="344"/>
                </a:lnTo>
                <a:lnTo>
                  <a:pt x="206" y="358"/>
                </a:lnTo>
                <a:lnTo>
                  <a:pt x="210" y="362"/>
                </a:lnTo>
                <a:lnTo>
                  <a:pt x="209" y="368"/>
                </a:lnTo>
                <a:lnTo>
                  <a:pt x="200" y="374"/>
                </a:lnTo>
                <a:lnTo>
                  <a:pt x="200" y="374"/>
                </a:lnTo>
                <a:lnTo>
                  <a:pt x="180" y="371"/>
                </a:lnTo>
                <a:lnTo>
                  <a:pt x="171" y="381"/>
                </a:lnTo>
                <a:lnTo>
                  <a:pt x="164" y="379"/>
                </a:lnTo>
                <a:lnTo>
                  <a:pt x="167" y="370"/>
                </a:lnTo>
                <a:lnTo>
                  <a:pt x="164" y="359"/>
                </a:lnTo>
                <a:lnTo>
                  <a:pt x="166" y="356"/>
                </a:lnTo>
                <a:lnTo>
                  <a:pt x="163" y="353"/>
                </a:lnTo>
                <a:lnTo>
                  <a:pt x="164" y="350"/>
                </a:lnTo>
                <a:lnTo>
                  <a:pt x="162" y="348"/>
                </a:lnTo>
                <a:lnTo>
                  <a:pt x="158" y="350"/>
                </a:lnTo>
                <a:lnTo>
                  <a:pt x="154" y="347"/>
                </a:lnTo>
                <a:lnTo>
                  <a:pt x="143" y="355"/>
                </a:lnTo>
                <a:lnTo>
                  <a:pt x="143" y="361"/>
                </a:lnTo>
                <a:lnTo>
                  <a:pt x="139" y="362"/>
                </a:lnTo>
                <a:lnTo>
                  <a:pt x="136" y="362"/>
                </a:lnTo>
                <a:lnTo>
                  <a:pt x="134" y="357"/>
                </a:lnTo>
                <a:lnTo>
                  <a:pt x="137" y="346"/>
                </a:lnTo>
                <a:lnTo>
                  <a:pt x="144" y="342"/>
                </a:lnTo>
                <a:lnTo>
                  <a:pt x="143" y="338"/>
                </a:lnTo>
                <a:lnTo>
                  <a:pt x="155" y="327"/>
                </a:lnTo>
                <a:lnTo>
                  <a:pt x="158" y="316"/>
                </a:lnTo>
                <a:lnTo>
                  <a:pt x="156" y="308"/>
                </a:lnTo>
                <a:lnTo>
                  <a:pt x="164" y="304"/>
                </a:lnTo>
                <a:lnTo>
                  <a:pt x="164" y="299"/>
                </a:lnTo>
                <a:lnTo>
                  <a:pt x="167" y="298"/>
                </a:lnTo>
                <a:lnTo>
                  <a:pt x="157" y="295"/>
                </a:lnTo>
                <a:lnTo>
                  <a:pt x="155" y="298"/>
                </a:lnTo>
                <a:lnTo>
                  <a:pt x="151" y="296"/>
                </a:lnTo>
                <a:lnTo>
                  <a:pt x="149" y="288"/>
                </a:lnTo>
                <a:lnTo>
                  <a:pt x="154" y="280"/>
                </a:lnTo>
                <a:lnTo>
                  <a:pt x="154" y="271"/>
                </a:lnTo>
                <a:lnTo>
                  <a:pt x="137" y="266"/>
                </a:lnTo>
                <a:lnTo>
                  <a:pt x="135" y="262"/>
                </a:lnTo>
                <a:lnTo>
                  <a:pt x="132" y="271"/>
                </a:lnTo>
                <a:lnTo>
                  <a:pt x="122" y="271"/>
                </a:lnTo>
                <a:lnTo>
                  <a:pt x="121" y="266"/>
                </a:lnTo>
                <a:lnTo>
                  <a:pt x="120" y="269"/>
                </a:lnTo>
                <a:lnTo>
                  <a:pt x="113" y="265"/>
                </a:lnTo>
                <a:lnTo>
                  <a:pt x="106" y="276"/>
                </a:lnTo>
                <a:lnTo>
                  <a:pt x="99" y="282"/>
                </a:lnTo>
                <a:lnTo>
                  <a:pt x="95" y="291"/>
                </a:lnTo>
                <a:lnTo>
                  <a:pt x="91" y="291"/>
                </a:lnTo>
                <a:lnTo>
                  <a:pt x="88" y="284"/>
                </a:lnTo>
                <a:lnTo>
                  <a:pt x="84" y="287"/>
                </a:lnTo>
                <a:lnTo>
                  <a:pt x="79" y="285"/>
                </a:lnTo>
                <a:lnTo>
                  <a:pt x="80" y="276"/>
                </a:lnTo>
                <a:lnTo>
                  <a:pt x="77" y="277"/>
                </a:lnTo>
                <a:lnTo>
                  <a:pt x="73" y="275"/>
                </a:lnTo>
                <a:lnTo>
                  <a:pt x="67" y="286"/>
                </a:lnTo>
                <a:lnTo>
                  <a:pt x="62" y="287"/>
                </a:lnTo>
                <a:lnTo>
                  <a:pt x="65" y="294"/>
                </a:lnTo>
                <a:lnTo>
                  <a:pt x="62" y="297"/>
                </a:lnTo>
                <a:lnTo>
                  <a:pt x="55" y="296"/>
                </a:lnTo>
                <a:lnTo>
                  <a:pt x="58" y="289"/>
                </a:lnTo>
                <a:lnTo>
                  <a:pt x="52" y="285"/>
                </a:lnTo>
                <a:lnTo>
                  <a:pt x="46" y="288"/>
                </a:lnTo>
                <a:lnTo>
                  <a:pt x="44" y="286"/>
                </a:lnTo>
                <a:lnTo>
                  <a:pt x="44" y="286"/>
                </a:lnTo>
                <a:lnTo>
                  <a:pt x="43" y="283"/>
                </a:lnTo>
                <a:lnTo>
                  <a:pt x="45" y="280"/>
                </a:lnTo>
                <a:lnTo>
                  <a:pt x="40" y="272"/>
                </a:lnTo>
                <a:lnTo>
                  <a:pt x="43" y="269"/>
                </a:lnTo>
                <a:lnTo>
                  <a:pt x="34" y="271"/>
                </a:lnTo>
                <a:lnTo>
                  <a:pt x="30" y="266"/>
                </a:lnTo>
                <a:lnTo>
                  <a:pt x="38" y="251"/>
                </a:lnTo>
                <a:lnTo>
                  <a:pt x="35" y="243"/>
                </a:lnTo>
                <a:lnTo>
                  <a:pt x="30" y="240"/>
                </a:lnTo>
                <a:lnTo>
                  <a:pt x="46" y="235"/>
                </a:lnTo>
                <a:lnTo>
                  <a:pt x="45" y="228"/>
                </a:lnTo>
                <a:lnTo>
                  <a:pt x="40" y="228"/>
                </a:lnTo>
                <a:lnTo>
                  <a:pt x="48" y="223"/>
                </a:lnTo>
                <a:lnTo>
                  <a:pt x="45" y="215"/>
                </a:lnTo>
                <a:lnTo>
                  <a:pt x="41" y="215"/>
                </a:lnTo>
                <a:lnTo>
                  <a:pt x="43" y="210"/>
                </a:lnTo>
                <a:lnTo>
                  <a:pt x="28" y="209"/>
                </a:lnTo>
                <a:lnTo>
                  <a:pt x="24" y="215"/>
                </a:lnTo>
                <a:lnTo>
                  <a:pt x="19" y="215"/>
                </a:lnTo>
                <a:lnTo>
                  <a:pt x="20" y="211"/>
                </a:lnTo>
                <a:lnTo>
                  <a:pt x="6" y="220"/>
                </a:lnTo>
                <a:lnTo>
                  <a:pt x="0" y="213"/>
                </a:lnTo>
                <a:lnTo>
                  <a:pt x="6" y="212"/>
                </a:lnTo>
                <a:lnTo>
                  <a:pt x="7" y="205"/>
                </a:lnTo>
                <a:lnTo>
                  <a:pt x="17" y="199"/>
                </a:lnTo>
                <a:lnTo>
                  <a:pt x="16" y="197"/>
                </a:lnTo>
                <a:lnTo>
                  <a:pt x="20" y="195"/>
                </a:lnTo>
                <a:lnTo>
                  <a:pt x="22" y="189"/>
                </a:lnTo>
                <a:lnTo>
                  <a:pt x="23" y="190"/>
                </a:lnTo>
                <a:lnTo>
                  <a:pt x="26" y="188"/>
                </a:lnTo>
                <a:lnTo>
                  <a:pt x="31" y="190"/>
                </a:lnTo>
                <a:lnTo>
                  <a:pt x="33" y="186"/>
                </a:lnTo>
                <a:lnTo>
                  <a:pt x="41" y="179"/>
                </a:lnTo>
                <a:lnTo>
                  <a:pt x="40" y="168"/>
                </a:lnTo>
                <a:lnTo>
                  <a:pt x="33" y="165"/>
                </a:lnTo>
                <a:lnTo>
                  <a:pt x="35" y="162"/>
                </a:lnTo>
                <a:lnTo>
                  <a:pt x="31" y="153"/>
                </a:lnTo>
                <a:lnTo>
                  <a:pt x="37" y="148"/>
                </a:lnTo>
                <a:lnTo>
                  <a:pt x="31" y="146"/>
                </a:lnTo>
                <a:lnTo>
                  <a:pt x="37" y="131"/>
                </a:lnTo>
                <a:lnTo>
                  <a:pt x="31" y="131"/>
                </a:lnTo>
                <a:lnTo>
                  <a:pt x="30" y="127"/>
                </a:lnTo>
                <a:lnTo>
                  <a:pt x="30" y="115"/>
                </a:lnTo>
                <a:lnTo>
                  <a:pt x="30" y="115"/>
                </a:lnTo>
                <a:lnTo>
                  <a:pt x="33" y="109"/>
                </a:lnTo>
                <a:lnTo>
                  <a:pt x="25" y="106"/>
                </a:lnTo>
                <a:lnTo>
                  <a:pt x="33" y="99"/>
                </a:lnTo>
                <a:lnTo>
                  <a:pt x="28" y="95"/>
                </a:lnTo>
                <a:lnTo>
                  <a:pt x="28" y="89"/>
                </a:lnTo>
                <a:lnTo>
                  <a:pt x="33" y="77"/>
                </a:lnTo>
                <a:lnTo>
                  <a:pt x="27" y="71"/>
                </a:lnTo>
                <a:close/>
                <a:moveTo>
                  <a:pt x="47" y="239"/>
                </a:moveTo>
                <a:lnTo>
                  <a:pt x="49" y="235"/>
                </a:lnTo>
                <a:lnTo>
                  <a:pt x="49" y="238"/>
                </a:lnTo>
                <a:lnTo>
                  <a:pt x="49" y="238"/>
                </a:lnTo>
                <a:lnTo>
                  <a:pt x="47" y="239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32" name="Freeform 17"/>
          <p:cNvSpPr/>
          <p:nvPr/>
        </p:nvSpPr>
        <p:spPr bwMode="auto">
          <a:xfrm>
            <a:off x="4381500" y="4168775"/>
            <a:ext cx="763588" cy="485775"/>
          </a:xfrm>
          <a:custGeom>
            <a:gdLst>
              <a:gd fmla="*/ 75 w 481" name="T0"/>
              <a:gd fmla="*/ 92 h 306" name="T1"/>
              <a:gd fmla="*/ 78 w 481" name="T2"/>
              <a:gd fmla="*/ 54 h 306" name="T3"/>
              <a:gd fmla="*/ 111 w 481" name="T4"/>
              <a:gd fmla="*/ 50 h 306" name="T5"/>
              <a:gd fmla="*/ 93 w 481" name="T6"/>
              <a:gd fmla="*/ 27 h 306" name="T7"/>
              <a:gd fmla="*/ 71 w 481" name="T8"/>
              <a:gd fmla="*/ 4 h 306" name="T9"/>
              <a:gd fmla="*/ 103 w 481" name="T10"/>
              <a:gd fmla="*/ 7 h 306" name="T11"/>
              <a:gd fmla="*/ 138 w 481" name="T12"/>
              <a:gd fmla="*/ 9 h 306" name="T13"/>
              <a:gd fmla="*/ 152 w 481" name="T14"/>
              <a:gd fmla="*/ 6 h 306" name="T15"/>
              <a:gd fmla="*/ 165 w 481" name="T16"/>
              <a:gd fmla="*/ 9 h 306" name="T17"/>
              <a:gd fmla="*/ 180 w 481" name="T18"/>
              <a:gd fmla="*/ 22 h 306" name="T19"/>
              <a:gd fmla="*/ 189 w 481" name="T20"/>
              <a:gd fmla="*/ 40 h 306" name="T21"/>
              <a:gd fmla="*/ 218 w 481" name="T22"/>
              <a:gd fmla="*/ 57 h 306" name="T23"/>
              <a:gd fmla="*/ 239 w 481" name="T24"/>
              <a:gd fmla="*/ 65 h 306" name="T25"/>
              <a:gd fmla="*/ 272 w 481" name="T26"/>
              <a:gd fmla="*/ 69 h 306" name="T27"/>
              <a:gd fmla="*/ 300 w 481" name="T28"/>
              <a:gd fmla="*/ 62 h 306" name="T29"/>
              <a:gd fmla="*/ 334 w 481" name="T30"/>
              <a:gd fmla="*/ 68 h 306" name="T31"/>
              <a:gd fmla="*/ 335 w 481" name="T32"/>
              <a:gd fmla="*/ 91 h 306" name="T33"/>
              <a:gd fmla="*/ 346 w 481" name="T34"/>
              <a:gd fmla="*/ 104 h 306" name="T35"/>
              <a:gd fmla="*/ 377 w 481" name="T36"/>
              <a:gd fmla="*/ 114 h 306" name="T37"/>
              <a:gd fmla="*/ 409 w 481" name="T38"/>
              <a:gd fmla="*/ 130 h 306" name="T39"/>
              <a:gd fmla="*/ 426 w 481" name="T40"/>
              <a:gd fmla="*/ 126 h 306" name="T41"/>
              <a:gd fmla="*/ 440 w 481" name="T42"/>
              <a:gd fmla="*/ 147 h 306" name="T43"/>
              <a:gd fmla="*/ 465 w 481" name="T44"/>
              <a:gd fmla="*/ 156 h 306" name="T45"/>
              <a:gd fmla="*/ 464 w 481" name="T46"/>
              <a:gd fmla="*/ 182 h 306" name="T47"/>
              <a:gd fmla="*/ 470 w 481" name="T48"/>
              <a:gd fmla="*/ 208 h 306" name="T49"/>
              <a:gd fmla="*/ 477 w 481" name="T50"/>
              <a:gd fmla="*/ 241 h 306" name="T51"/>
              <a:gd fmla="*/ 453 w 481" name="T52"/>
              <a:gd fmla="*/ 248 h 306" name="T53"/>
              <a:gd fmla="*/ 418 w 481" name="T54"/>
              <a:gd fmla="*/ 260 h 306" name="T55"/>
              <a:gd fmla="*/ 408 w 481" name="T56"/>
              <a:gd fmla="*/ 270 h 306" name="T57"/>
              <a:gd fmla="*/ 407 w 481" name="T58"/>
              <a:gd fmla="*/ 276 h 306" name="T59"/>
              <a:gd fmla="*/ 365 w 481" name="T60"/>
              <a:gd fmla="*/ 284 h 306" name="T61"/>
              <a:gd fmla="*/ 341 w 481" name="T62"/>
              <a:gd fmla="*/ 306 h 306" name="T63"/>
              <a:gd fmla="*/ 327 w 481" name="T64"/>
              <a:gd fmla="*/ 297 h 306" name="T65"/>
              <a:gd fmla="*/ 333 w 481" name="T66"/>
              <a:gd fmla="*/ 268 h 306" name="T67"/>
              <a:gd fmla="*/ 291 w 481" name="T68"/>
              <a:gd fmla="*/ 278 h 306" name="T69"/>
              <a:gd fmla="*/ 289 w 481" name="T70"/>
              <a:gd fmla="*/ 254 h 306" name="T71"/>
              <a:gd fmla="*/ 243 w 481" name="T72"/>
              <a:gd fmla="*/ 274 h 306" name="T73"/>
              <a:gd fmla="*/ 229 w 481" name="T74"/>
              <a:gd fmla="*/ 260 h 306" name="T75"/>
              <a:gd fmla="*/ 208 w 481" name="T76"/>
              <a:gd fmla="*/ 244 h 306" name="T77"/>
              <a:gd fmla="*/ 179 w 481" name="T78"/>
              <a:gd fmla="*/ 235 h 306" name="T79"/>
              <a:gd fmla="*/ 147 w 481" name="T80"/>
              <a:gd fmla="*/ 235 h 306" name="T81"/>
              <a:gd fmla="*/ 140 w 481" name="T82"/>
              <a:gd fmla="*/ 254 h 306" name="T83"/>
              <a:gd fmla="*/ 93 w 481" name="T84"/>
              <a:gd fmla="*/ 254 h 306" name="T85"/>
              <a:gd fmla="*/ 71 w 481" name="T86"/>
              <a:gd fmla="*/ 265 h 306" name="T87"/>
              <a:gd fmla="*/ 60 w 481" name="T88"/>
              <a:gd fmla="*/ 284 h 306" name="T89"/>
              <a:gd fmla="*/ 53 w 481" name="T90"/>
              <a:gd fmla="*/ 300 h 306" name="T91"/>
              <a:gd fmla="*/ 35 w 481" name="T92"/>
              <a:gd fmla="*/ 279 h 306" name="T93"/>
              <a:gd fmla="*/ 26 w 481" name="T94"/>
              <a:gd fmla="*/ 264 h 306" name="T95"/>
              <a:gd fmla="*/ 13 w 481" name="T96"/>
              <a:gd fmla="*/ 248 h 306" name="T97"/>
              <a:gd fmla="*/ 3 w 481" name="T98"/>
              <a:gd fmla="*/ 246 h 306" name="T99"/>
              <a:gd fmla="*/ 1 w 481" name="T100"/>
              <a:gd fmla="*/ 210 h 306" name="T101"/>
              <a:gd fmla="*/ 20 w 481" name="T102"/>
              <a:gd fmla="*/ 195 h 306" name="T103"/>
              <a:gd fmla="*/ 44 w 481" name="T104"/>
              <a:gd fmla="*/ 198 h 306" name="T105"/>
              <a:gd fmla="*/ 72 w 481" name="T106"/>
              <a:gd fmla="*/ 190 h 306" name="T107"/>
              <a:gd fmla="*/ 106 w 481" name="T108"/>
              <a:gd fmla="*/ 180 h 306" name="T109"/>
              <a:gd fmla="*/ 97 w 481" name="T110"/>
              <a:gd fmla="*/ 131 h 306" name="T111"/>
              <a:gd fmla="*/ 75 w 481" name="T112"/>
              <a:gd fmla="*/ 114 h 306" name="T1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b="b" l="0" r="r" t="0"/>
            <a:pathLst>
              <a:path h="306" w="481">
                <a:moveTo>
                  <a:pt x="75" y="114"/>
                </a:moveTo>
                <a:lnTo>
                  <a:pt x="78" y="107"/>
                </a:lnTo>
                <a:lnTo>
                  <a:pt x="75" y="101"/>
                </a:lnTo>
                <a:lnTo>
                  <a:pt x="78" y="97"/>
                </a:lnTo>
                <a:lnTo>
                  <a:pt x="75" y="92"/>
                </a:lnTo>
                <a:lnTo>
                  <a:pt x="77" y="86"/>
                </a:lnTo>
                <a:lnTo>
                  <a:pt x="76" y="79"/>
                </a:lnTo>
                <a:lnTo>
                  <a:pt x="70" y="72"/>
                </a:lnTo>
                <a:lnTo>
                  <a:pt x="72" y="62"/>
                </a:lnTo>
                <a:lnTo>
                  <a:pt x="78" y="54"/>
                </a:lnTo>
                <a:lnTo>
                  <a:pt x="77" y="50"/>
                </a:lnTo>
                <a:lnTo>
                  <a:pt x="95" y="51"/>
                </a:lnTo>
                <a:lnTo>
                  <a:pt x="102" y="54"/>
                </a:lnTo>
                <a:lnTo>
                  <a:pt x="106" y="49"/>
                </a:lnTo>
                <a:lnTo>
                  <a:pt x="111" y="50"/>
                </a:lnTo>
                <a:lnTo>
                  <a:pt x="114" y="48"/>
                </a:lnTo>
                <a:lnTo>
                  <a:pt x="110" y="43"/>
                </a:lnTo>
                <a:lnTo>
                  <a:pt x="109" y="34"/>
                </a:lnTo>
                <a:lnTo>
                  <a:pt x="103" y="30"/>
                </a:lnTo>
                <a:lnTo>
                  <a:pt x="93" y="27"/>
                </a:lnTo>
                <a:lnTo>
                  <a:pt x="88" y="29"/>
                </a:lnTo>
                <a:lnTo>
                  <a:pt x="86" y="28"/>
                </a:lnTo>
                <a:lnTo>
                  <a:pt x="88" y="16"/>
                </a:lnTo>
                <a:lnTo>
                  <a:pt x="66" y="9"/>
                </a:lnTo>
                <a:lnTo>
                  <a:pt x="71" y="4"/>
                </a:lnTo>
                <a:lnTo>
                  <a:pt x="76" y="4"/>
                </a:lnTo>
                <a:lnTo>
                  <a:pt x="78" y="0"/>
                </a:lnTo>
                <a:lnTo>
                  <a:pt x="83" y="4"/>
                </a:lnTo>
                <a:lnTo>
                  <a:pt x="92" y="2"/>
                </a:lnTo>
                <a:lnTo>
                  <a:pt x="103" y="7"/>
                </a:lnTo>
                <a:lnTo>
                  <a:pt x="111" y="5"/>
                </a:lnTo>
                <a:lnTo>
                  <a:pt x="115" y="9"/>
                </a:lnTo>
                <a:lnTo>
                  <a:pt x="127" y="8"/>
                </a:lnTo>
                <a:lnTo>
                  <a:pt x="136" y="1"/>
                </a:lnTo>
                <a:lnTo>
                  <a:pt x="138" y="9"/>
                </a:lnTo>
                <a:lnTo>
                  <a:pt x="141" y="9"/>
                </a:lnTo>
                <a:lnTo>
                  <a:pt x="145" y="14"/>
                </a:lnTo>
                <a:lnTo>
                  <a:pt x="147" y="10"/>
                </a:lnTo>
                <a:lnTo>
                  <a:pt x="151" y="9"/>
                </a:lnTo>
                <a:lnTo>
                  <a:pt x="152" y="6"/>
                </a:lnTo>
                <a:lnTo>
                  <a:pt x="158" y="6"/>
                </a:lnTo>
                <a:lnTo>
                  <a:pt x="162" y="1"/>
                </a:lnTo>
                <a:lnTo>
                  <a:pt x="162" y="1"/>
                </a:lnTo>
                <a:lnTo>
                  <a:pt x="167" y="7"/>
                </a:lnTo>
                <a:lnTo>
                  <a:pt x="165" y="9"/>
                </a:lnTo>
                <a:lnTo>
                  <a:pt x="169" y="7"/>
                </a:lnTo>
                <a:lnTo>
                  <a:pt x="174" y="15"/>
                </a:lnTo>
                <a:lnTo>
                  <a:pt x="172" y="18"/>
                </a:lnTo>
                <a:lnTo>
                  <a:pt x="178" y="18"/>
                </a:lnTo>
                <a:lnTo>
                  <a:pt x="180" y="22"/>
                </a:lnTo>
                <a:lnTo>
                  <a:pt x="179" y="29"/>
                </a:lnTo>
                <a:lnTo>
                  <a:pt x="181" y="28"/>
                </a:lnTo>
                <a:lnTo>
                  <a:pt x="189" y="38"/>
                </a:lnTo>
                <a:lnTo>
                  <a:pt x="192" y="38"/>
                </a:lnTo>
                <a:lnTo>
                  <a:pt x="189" y="40"/>
                </a:lnTo>
                <a:lnTo>
                  <a:pt x="199" y="50"/>
                </a:lnTo>
                <a:lnTo>
                  <a:pt x="203" y="48"/>
                </a:lnTo>
                <a:lnTo>
                  <a:pt x="203" y="50"/>
                </a:lnTo>
                <a:lnTo>
                  <a:pt x="207" y="50"/>
                </a:lnTo>
                <a:lnTo>
                  <a:pt x="218" y="57"/>
                </a:lnTo>
                <a:lnTo>
                  <a:pt x="222" y="57"/>
                </a:lnTo>
                <a:lnTo>
                  <a:pt x="225" y="61"/>
                </a:lnTo>
                <a:lnTo>
                  <a:pt x="228" y="60"/>
                </a:lnTo>
                <a:lnTo>
                  <a:pt x="234" y="65"/>
                </a:lnTo>
                <a:lnTo>
                  <a:pt x="239" y="65"/>
                </a:lnTo>
                <a:lnTo>
                  <a:pt x="245" y="70"/>
                </a:lnTo>
                <a:lnTo>
                  <a:pt x="247" y="66"/>
                </a:lnTo>
                <a:lnTo>
                  <a:pt x="253" y="68"/>
                </a:lnTo>
                <a:lnTo>
                  <a:pt x="259" y="64"/>
                </a:lnTo>
                <a:lnTo>
                  <a:pt x="272" y="69"/>
                </a:lnTo>
                <a:lnTo>
                  <a:pt x="279" y="64"/>
                </a:lnTo>
                <a:lnTo>
                  <a:pt x="286" y="66"/>
                </a:lnTo>
                <a:lnTo>
                  <a:pt x="288" y="63"/>
                </a:lnTo>
                <a:lnTo>
                  <a:pt x="296" y="66"/>
                </a:lnTo>
                <a:lnTo>
                  <a:pt x="300" y="62"/>
                </a:lnTo>
                <a:lnTo>
                  <a:pt x="313" y="74"/>
                </a:lnTo>
                <a:lnTo>
                  <a:pt x="325" y="68"/>
                </a:lnTo>
                <a:lnTo>
                  <a:pt x="327" y="63"/>
                </a:lnTo>
                <a:lnTo>
                  <a:pt x="332" y="63"/>
                </a:lnTo>
                <a:lnTo>
                  <a:pt x="334" y="68"/>
                </a:lnTo>
                <a:lnTo>
                  <a:pt x="333" y="75"/>
                </a:lnTo>
                <a:lnTo>
                  <a:pt x="335" y="80"/>
                </a:lnTo>
                <a:lnTo>
                  <a:pt x="334" y="84"/>
                </a:lnTo>
                <a:lnTo>
                  <a:pt x="332" y="85"/>
                </a:lnTo>
                <a:lnTo>
                  <a:pt x="335" y="91"/>
                </a:lnTo>
                <a:lnTo>
                  <a:pt x="334" y="94"/>
                </a:lnTo>
                <a:lnTo>
                  <a:pt x="337" y="96"/>
                </a:lnTo>
                <a:lnTo>
                  <a:pt x="340" y="105"/>
                </a:lnTo>
                <a:lnTo>
                  <a:pt x="343" y="103"/>
                </a:lnTo>
                <a:lnTo>
                  <a:pt x="346" y="104"/>
                </a:lnTo>
                <a:lnTo>
                  <a:pt x="347" y="112"/>
                </a:lnTo>
                <a:lnTo>
                  <a:pt x="359" y="105"/>
                </a:lnTo>
                <a:lnTo>
                  <a:pt x="364" y="106"/>
                </a:lnTo>
                <a:lnTo>
                  <a:pt x="367" y="112"/>
                </a:lnTo>
                <a:lnTo>
                  <a:pt x="377" y="114"/>
                </a:lnTo>
                <a:lnTo>
                  <a:pt x="385" y="111"/>
                </a:lnTo>
                <a:lnTo>
                  <a:pt x="384" y="126"/>
                </a:lnTo>
                <a:lnTo>
                  <a:pt x="388" y="124"/>
                </a:lnTo>
                <a:lnTo>
                  <a:pt x="400" y="133"/>
                </a:lnTo>
                <a:lnTo>
                  <a:pt x="409" y="130"/>
                </a:lnTo>
                <a:lnTo>
                  <a:pt x="411" y="133"/>
                </a:lnTo>
                <a:lnTo>
                  <a:pt x="412" y="128"/>
                </a:lnTo>
                <a:lnTo>
                  <a:pt x="417" y="129"/>
                </a:lnTo>
                <a:lnTo>
                  <a:pt x="420" y="123"/>
                </a:lnTo>
                <a:lnTo>
                  <a:pt x="426" y="126"/>
                </a:lnTo>
                <a:lnTo>
                  <a:pt x="424" y="136"/>
                </a:lnTo>
                <a:lnTo>
                  <a:pt x="430" y="138"/>
                </a:lnTo>
                <a:lnTo>
                  <a:pt x="433" y="137"/>
                </a:lnTo>
                <a:lnTo>
                  <a:pt x="433" y="137"/>
                </a:lnTo>
                <a:lnTo>
                  <a:pt x="440" y="147"/>
                </a:lnTo>
                <a:lnTo>
                  <a:pt x="443" y="148"/>
                </a:lnTo>
                <a:lnTo>
                  <a:pt x="447" y="156"/>
                </a:lnTo>
                <a:lnTo>
                  <a:pt x="451" y="151"/>
                </a:lnTo>
                <a:lnTo>
                  <a:pt x="459" y="158"/>
                </a:lnTo>
                <a:lnTo>
                  <a:pt x="465" y="156"/>
                </a:lnTo>
                <a:lnTo>
                  <a:pt x="469" y="163"/>
                </a:lnTo>
                <a:lnTo>
                  <a:pt x="475" y="165"/>
                </a:lnTo>
                <a:lnTo>
                  <a:pt x="477" y="169"/>
                </a:lnTo>
                <a:lnTo>
                  <a:pt x="464" y="176"/>
                </a:lnTo>
                <a:lnTo>
                  <a:pt x="464" y="182"/>
                </a:lnTo>
                <a:lnTo>
                  <a:pt x="459" y="183"/>
                </a:lnTo>
                <a:lnTo>
                  <a:pt x="458" y="189"/>
                </a:lnTo>
                <a:lnTo>
                  <a:pt x="467" y="201"/>
                </a:lnTo>
                <a:lnTo>
                  <a:pt x="466" y="205"/>
                </a:lnTo>
                <a:lnTo>
                  <a:pt x="470" y="208"/>
                </a:lnTo>
                <a:lnTo>
                  <a:pt x="465" y="211"/>
                </a:lnTo>
                <a:lnTo>
                  <a:pt x="466" y="215"/>
                </a:lnTo>
                <a:lnTo>
                  <a:pt x="472" y="216"/>
                </a:lnTo>
                <a:lnTo>
                  <a:pt x="476" y="223"/>
                </a:lnTo>
                <a:lnTo>
                  <a:pt x="477" y="241"/>
                </a:lnTo>
                <a:lnTo>
                  <a:pt x="481" y="251"/>
                </a:lnTo>
                <a:lnTo>
                  <a:pt x="481" y="251"/>
                </a:lnTo>
                <a:lnTo>
                  <a:pt x="476" y="256"/>
                </a:lnTo>
                <a:lnTo>
                  <a:pt x="469" y="257"/>
                </a:lnTo>
                <a:lnTo>
                  <a:pt x="453" y="248"/>
                </a:lnTo>
                <a:lnTo>
                  <a:pt x="442" y="249"/>
                </a:lnTo>
                <a:lnTo>
                  <a:pt x="440" y="256"/>
                </a:lnTo>
                <a:lnTo>
                  <a:pt x="429" y="265"/>
                </a:lnTo>
                <a:lnTo>
                  <a:pt x="428" y="262"/>
                </a:lnTo>
                <a:lnTo>
                  <a:pt x="418" y="260"/>
                </a:lnTo>
                <a:lnTo>
                  <a:pt x="419" y="266"/>
                </a:lnTo>
                <a:lnTo>
                  <a:pt x="421" y="267"/>
                </a:lnTo>
                <a:lnTo>
                  <a:pt x="420" y="273"/>
                </a:lnTo>
                <a:lnTo>
                  <a:pt x="411" y="268"/>
                </a:lnTo>
                <a:lnTo>
                  <a:pt x="408" y="270"/>
                </a:lnTo>
                <a:lnTo>
                  <a:pt x="408" y="273"/>
                </a:lnTo>
                <a:lnTo>
                  <a:pt x="405" y="272"/>
                </a:lnTo>
                <a:lnTo>
                  <a:pt x="402" y="275"/>
                </a:lnTo>
                <a:lnTo>
                  <a:pt x="405" y="277"/>
                </a:lnTo>
                <a:lnTo>
                  <a:pt x="407" y="276"/>
                </a:lnTo>
                <a:lnTo>
                  <a:pt x="404" y="280"/>
                </a:lnTo>
                <a:lnTo>
                  <a:pt x="396" y="283"/>
                </a:lnTo>
                <a:lnTo>
                  <a:pt x="390" y="280"/>
                </a:lnTo>
                <a:lnTo>
                  <a:pt x="380" y="286"/>
                </a:lnTo>
                <a:lnTo>
                  <a:pt x="365" y="284"/>
                </a:lnTo>
                <a:lnTo>
                  <a:pt x="364" y="292"/>
                </a:lnTo>
                <a:lnTo>
                  <a:pt x="353" y="294"/>
                </a:lnTo>
                <a:lnTo>
                  <a:pt x="345" y="306"/>
                </a:lnTo>
                <a:lnTo>
                  <a:pt x="345" y="306"/>
                </a:lnTo>
                <a:lnTo>
                  <a:pt x="341" y="306"/>
                </a:lnTo>
                <a:lnTo>
                  <a:pt x="337" y="301"/>
                </a:lnTo>
                <a:lnTo>
                  <a:pt x="333" y="305"/>
                </a:lnTo>
                <a:lnTo>
                  <a:pt x="332" y="301"/>
                </a:lnTo>
                <a:lnTo>
                  <a:pt x="330" y="302"/>
                </a:lnTo>
                <a:lnTo>
                  <a:pt x="327" y="297"/>
                </a:lnTo>
                <a:lnTo>
                  <a:pt x="330" y="292"/>
                </a:lnTo>
                <a:lnTo>
                  <a:pt x="324" y="290"/>
                </a:lnTo>
                <a:lnTo>
                  <a:pt x="333" y="277"/>
                </a:lnTo>
                <a:lnTo>
                  <a:pt x="325" y="272"/>
                </a:lnTo>
                <a:lnTo>
                  <a:pt x="333" y="268"/>
                </a:lnTo>
                <a:lnTo>
                  <a:pt x="327" y="260"/>
                </a:lnTo>
                <a:lnTo>
                  <a:pt x="321" y="260"/>
                </a:lnTo>
                <a:lnTo>
                  <a:pt x="322" y="248"/>
                </a:lnTo>
                <a:lnTo>
                  <a:pt x="294" y="277"/>
                </a:lnTo>
                <a:lnTo>
                  <a:pt x="291" y="278"/>
                </a:lnTo>
                <a:lnTo>
                  <a:pt x="289" y="273"/>
                </a:lnTo>
                <a:lnTo>
                  <a:pt x="283" y="275"/>
                </a:lnTo>
                <a:lnTo>
                  <a:pt x="281" y="264"/>
                </a:lnTo>
                <a:lnTo>
                  <a:pt x="288" y="259"/>
                </a:lnTo>
                <a:lnTo>
                  <a:pt x="289" y="254"/>
                </a:lnTo>
                <a:lnTo>
                  <a:pt x="282" y="260"/>
                </a:lnTo>
                <a:lnTo>
                  <a:pt x="280" y="252"/>
                </a:lnTo>
                <a:lnTo>
                  <a:pt x="267" y="267"/>
                </a:lnTo>
                <a:lnTo>
                  <a:pt x="253" y="264"/>
                </a:lnTo>
                <a:lnTo>
                  <a:pt x="243" y="274"/>
                </a:lnTo>
                <a:lnTo>
                  <a:pt x="244" y="267"/>
                </a:lnTo>
                <a:lnTo>
                  <a:pt x="239" y="265"/>
                </a:lnTo>
                <a:lnTo>
                  <a:pt x="239" y="262"/>
                </a:lnTo>
                <a:lnTo>
                  <a:pt x="237" y="264"/>
                </a:lnTo>
                <a:lnTo>
                  <a:pt x="229" y="260"/>
                </a:lnTo>
                <a:lnTo>
                  <a:pt x="228" y="254"/>
                </a:lnTo>
                <a:lnTo>
                  <a:pt x="228" y="256"/>
                </a:lnTo>
                <a:lnTo>
                  <a:pt x="223" y="253"/>
                </a:lnTo>
                <a:lnTo>
                  <a:pt x="223" y="249"/>
                </a:lnTo>
                <a:lnTo>
                  <a:pt x="208" y="244"/>
                </a:lnTo>
                <a:lnTo>
                  <a:pt x="204" y="246"/>
                </a:lnTo>
                <a:lnTo>
                  <a:pt x="196" y="245"/>
                </a:lnTo>
                <a:lnTo>
                  <a:pt x="195" y="243"/>
                </a:lnTo>
                <a:lnTo>
                  <a:pt x="188" y="244"/>
                </a:lnTo>
                <a:lnTo>
                  <a:pt x="179" y="235"/>
                </a:lnTo>
                <a:lnTo>
                  <a:pt x="158" y="233"/>
                </a:lnTo>
                <a:lnTo>
                  <a:pt x="158" y="230"/>
                </a:lnTo>
                <a:lnTo>
                  <a:pt x="152" y="229"/>
                </a:lnTo>
                <a:lnTo>
                  <a:pt x="148" y="230"/>
                </a:lnTo>
                <a:lnTo>
                  <a:pt x="147" y="235"/>
                </a:lnTo>
                <a:lnTo>
                  <a:pt x="141" y="232"/>
                </a:lnTo>
                <a:lnTo>
                  <a:pt x="131" y="236"/>
                </a:lnTo>
                <a:lnTo>
                  <a:pt x="135" y="238"/>
                </a:lnTo>
                <a:lnTo>
                  <a:pt x="132" y="244"/>
                </a:lnTo>
                <a:lnTo>
                  <a:pt x="140" y="254"/>
                </a:lnTo>
                <a:lnTo>
                  <a:pt x="134" y="259"/>
                </a:lnTo>
                <a:lnTo>
                  <a:pt x="129" y="258"/>
                </a:lnTo>
                <a:lnTo>
                  <a:pt x="124" y="264"/>
                </a:lnTo>
                <a:lnTo>
                  <a:pt x="108" y="253"/>
                </a:lnTo>
                <a:lnTo>
                  <a:pt x="93" y="254"/>
                </a:lnTo>
                <a:lnTo>
                  <a:pt x="87" y="255"/>
                </a:lnTo>
                <a:lnTo>
                  <a:pt x="86" y="259"/>
                </a:lnTo>
                <a:lnTo>
                  <a:pt x="82" y="262"/>
                </a:lnTo>
                <a:lnTo>
                  <a:pt x="84" y="266"/>
                </a:lnTo>
                <a:lnTo>
                  <a:pt x="71" y="265"/>
                </a:lnTo>
                <a:lnTo>
                  <a:pt x="67" y="273"/>
                </a:lnTo>
                <a:lnTo>
                  <a:pt x="65" y="272"/>
                </a:lnTo>
                <a:lnTo>
                  <a:pt x="66" y="274"/>
                </a:lnTo>
                <a:lnTo>
                  <a:pt x="64" y="274"/>
                </a:lnTo>
                <a:lnTo>
                  <a:pt x="60" y="284"/>
                </a:lnTo>
                <a:lnTo>
                  <a:pt x="61" y="288"/>
                </a:lnTo>
                <a:lnTo>
                  <a:pt x="55" y="292"/>
                </a:lnTo>
                <a:lnTo>
                  <a:pt x="55" y="299"/>
                </a:lnTo>
                <a:lnTo>
                  <a:pt x="53" y="300"/>
                </a:lnTo>
                <a:lnTo>
                  <a:pt x="53" y="300"/>
                </a:lnTo>
                <a:lnTo>
                  <a:pt x="45" y="295"/>
                </a:lnTo>
                <a:lnTo>
                  <a:pt x="48" y="290"/>
                </a:lnTo>
                <a:lnTo>
                  <a:pt x="43" y="281"/>
                </a:lnTo>
                <a:lnTo>
                  <a:pt x="33" y="286"/>
                </a:lnTo>
                <a:lnTo>
                  <a:pt x="35" y="279"/>
                </a:lnTo>
                <a:lnTo>
                  <a:pt x="30" y="276"/>
                </a:lnTo>
                <a:lnTo>
                  <a:pt x="33" y="267"/>
                </a:lnTo>
                <a:lnTo>
                  <a:pt x="31" y="267"/>
                </a:lnTo>
                <a:lnTo>
                  <a:pt x="30" y="263"/>
                </a:lnTo>
                <a:lnTo>
                  <a:pt x="26" y="264"/>
                </a:lnTo>
                <a:lnTo>
                  <a:pt x="26" y="262"/>
                </a:lnTo>
                <a:lnTo>
                  <a:pt x="23" y="263"/>
                </a:lnTo>
                <a:lnTo>
                  <a:pt x="19" y="259"/>
                </a:lnTo>
                <a:lnTo>
                  <a:pt x="18" y="248"/>
                </a:lnTo>
                <a:lnTo>
                  <a:pt x="13" y="248"/>
                </a:lnTo>
                <a:lnTo>
                  <a:pt x="8" y="258"/>
                </a:lnTo>
                <a:lnTo>
                  <a:pt x="3" y="257"/>
                </a:lnTo>
                <a:lnTo>
                  <a:pt x="2" y="252"/>
                </a:lnTo>
                <a:lnTo>
                  <a:pt x="0" y="251"/>
                </a:lnTo>
                <a:lnTo>
                  <a:pt x="3" y="246"/>
                </a:lnTo>
                <a:lnTo>
                  <a:pt x="9" y="247"/>
                </a:lnTo>
                <a:lnTo>
                  <a:pt x="10" y="238"/>
                </a:lnTo>
                <a:lnTo>
                  <a:pt x="8" y="234"/>
                </a:lnTo>
                <a:lnTo>
                  <a:pt x="12" y="220"/>
                </a:lnTo>
                <a:lnTo>
                  <a:pt x="1" y="210"/>
                </a:lnTo>
                <a:lnTo>
                  <a:pt x="3" y="203"/>
                </a:lnTo>
                <a:lnTo>
                  <a:pt x="12" y="204"/>
                </a:lnTo>
                <a:lnTo>
                  <a:pt x="17" y="199"/>
                </a:lnTo>
                <a:lnTo>
                  <a:pt x="16" y="197"/>
                </a:lnTo>
                <a:lnTo>
                  <a:pt x="20" y="195"/>
                </a:lnTo>
                <a:lnTo>
                  <a:pt x="22" y="202"/>
                </a:lnTo>
                <a:lnTo>
                  <a:pt x="28" y="202"/>
                </a:lnTo>
                <a:lnTo>
                  <a:pt x="41" y="191"/>
                </a:lnTo>
                <a:lnTo>
                  <a:pt x="46" y="191"/>
                </a:lnTo>
                <a:lnTo>
                  <a:pt x="44" y="198"/>
                </a:lnTo>
                <a:lnTo>
                  <a:pt x="48" y="200"/>
                </a:lnTo>
                <a:lnTo>
                  <a:pt x="57" y="192"/>
                </a:lnTo>
                <a:lnTo>
                  <a:pt x="60" y="202"/>
                </a:lnTo>
                <a:lnTo>
                  <a:pt x="67" y="193"/>
                </a:lnTo>
                <a:lnTo>
                  <a:pt x="72" y="190"/>
                </a:lnTo>
                <a:lnTo>
                  <a:pt x="75" y="191"/>
                </a:lnTo>
                <a:lnTo>
                  <a:pt x="87" y="177"/>
                </a:lnTo>
                <a:lnTo>
                  <a:pt x="102" y="173"/>
                </a:lnTo>
                <a:lnTo>
                  <a:pt x="103" y="178"/>
                </a:lnTo>
                <a:lnTo>
                  <a:pt x="106" y="180"/>
                </a:lnTo>
                <a:lnTo>
                  <a:pt x="111" y="167"/>
                </a:lnTo>
                <a:lnTo>
                  <a:pt x="108" y="159"/>
                </a:lnTo>
                <a:lnTo>
                  <a:pt x="113" y="156"/>
                </a:lnTo>
                <a:lnTo>
                  <a:pt x="109" y="138"/>
                </a:lnTo>
                <a:lnTo>
                  <a:pt x="97" y="131"/>
                </a:lnTo>
                <a:lnTo>
                  <a:pt x="99" y="129"/>
                </a:lnTo>
                <a:lnTo>
                  <a:pt x="89" y="125"/>
                </a:lnTo>
                <a:lnTo>
                  <a:pt x="84" y="126"/>
                </a:lnTo>
                <a:lnTo>
                  <a:pt x="84" y="116"/>
                </a:lnTo>
                <a:lnTo>
                  <a:pt x="75" y="114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33" name="Freeform 18"/>
          <p:cNvSpPr/>
          <p:nvPr/>
        </p:nvSpPr>
        <p:spPr bwMode="auto">
          <a:xfrm>
            <a:off x="5686425" y="2497138"/>
            <a:ext cx="952500" cy="736600"/>
          </a:xfrm>
          <a:custGeom>
            <a:gdLst>
              <a:gd fmla="*/ 137 w 600" name="T0"/>
              <a:gd fmla="*/ 0 h 464" name="T1"/>
              <a:gd fmla="*/ 147 w 600" name="T2"/>
              <a:gd fmla="*/ 22 h 464" name="T3"/>
              <a:gd fmla="*/ 147 w 600" name="T4"/>
              <a:gd fmla="*/ 49 h 464" name="T5"/>
              <a:gd fmla="*/ 171 w 600" name="T6"/>
              <a:gd fmla="*/ 77 h 464" name="T7"/>
              <a:gd fmla="*/ 195 w 600" name="T8"/>
              <a:gd fmla="*/ 77 h 464" name="T9"/>
              <a:gd fmla="*/ 214 w 600" name="T10"/>
              <a:gd fmla="*/ 82 h 464" name="T11"/>
              <a:gd fmla="*/ 236 w 600" name="T12"/>
              <a:gd fmla="*/ 73 h 464" name="T13"/>
              <a:gd fmla="*/ 268 w 600" name="T14"/>
              <a:gd fmla="*/ 101 h 464" name="T15"/>
              <a:gd fmla="*/ 320 w 600" name="T16"/>
              <a:gd fmla="*/ 104 h 464" name="T17"/>
              <a:gd fmla="*/ 343 w 600" name="T18"/>
              <a:gd fmla="*/ 147 h 464" name="T19"/>
              <a:gd fmla="*/ 361 w 600" name="T20"/>
              <a:gd fmla="*/ 159 h 464" name="T21"/>
              <a:gd fmla="*/ 377 w 600" name="T22"/>
              <a:gd fmla="*/ 186 h 464" name="T23"/>
              <a:gd fmla="*/ 402 w 600" name="T24"/>
              <a:gd fmla="*/ 183 h 464" name="T25"/>
              <a:gd fmla="*/ 418 w 600" name="T26"/>
              <a:gd fmla="*/ 159 h 464" name="T27"/>
              <a:gd fmla="*/ 440 w 600" name="T28"/>
              <a:gd fmla="*/ 225 h 464" name="T29"/>
              <a:gd fmla="*/ 470 w 600" name="T30"/>
              <a:gd fmla="*/ 221 h 464" name="T31"/>
              <a:gd fmla="*/ 505 w 600" name="T32"/>
              <a:gd fmla="*/ 205 h 464" name="T33"/>
              <a:gd fmla="*/ 539 w 600" name="T34"/>
              <a:gd fmla="*/ 206 h 464" name="T35"/>
              <a:gd fmla="*/ 582 w 600" name="T36"/>
              <a:gd fmla="*/ 245 h 464" name="T37"/>
              <a:gd fmla="*/ 593 w 600" name="T38"/>
              <a:gd fmla="*/ 276 h 464" name="T39"/>
              <a:gd fmla="*/ 567 w 600" name="T40"/>
              <a:gd fmla="*/ 302 h 464" name="T41"/>
              <a:gd fmla="*/ 557 w 600" name="T42"/>
              <a:gd fmla="*/ 326 h 464" name="T43"/>
              <a:gd fmla="*/ 548 w 600" name="T44"/>
              <a:gd fmla="*/ 324 h 464" name="T45"/>
              <a:gd fmla="*/ 526 w 600" name="T46"/>
              <a:gd fmla="*/ 296 h 464" name="T47"/>
              <a:gd fmla="*/ 505 w 600" name="T48"/>
              <a:gd fmla="*/ 321 h 464" name="T49"/>
              <a:gd fmla="*/ 479 w 600" name="T50"/>
              <a:gd fmla="*/ 334 h 464" name="T51"/>
              <a:gd fmla="*/ 454 w 600" name="T52"/>
              <a:gd fmla="*/ 365 h 464" name="T53"/>
              <a:gd fmla="*/ 415 w 600" name="T54"/>
              <a:gd fmla="*/ 369 h 464" name="T55"/>
              <a:gd fmla="*/ 402 w 600" name="T56"/>
              <a:gd fmla="*/ 424 h 464" name="T57"/>
              <a:gd fmla="*/ 357 w 600" name="T58"/>
              <a:gd fmla="*/ 415 h 464" name="T59"/>
              <a:gd fmla="*/ 338 w 600" name="T60"/>
              <a:gd fmla="*/ 396 h 464" name="T61"/>
              <a:gd fmla="*/ 320 w 600" name="T62"/>
              <a:gd fmla="*/ 397 h 464" name="T63"/>
              <a:gd fmla="*/ 308 w 600" name="T64"/>
              <a:gd fmla="*/ 408 h 464" name="T65"/>
              <a:gd fmla="*/ 279 w 600" name="T66"/>
              <a:gd fmla="*/ 450 h 464" name="T67"/>
              <a:gd fmla="*/ 266 w 600" name="T68"/>
              <a:gd fmla="*/ 461 h 464" name="T69"/>
              <a:gd fmla="*/ 251 w 600" name="T70"/>
              <a:gd fmla="*/ 456 h 464" name="T71"/>
              <a:gd fmla="*/ 248 w 600" name="T72"/>
              <a:gd fmla="*/ 431 h 464" name="T73"/>
              <a:gd fmla="*/ 228 w 600" name="T74"/>
              <a:gd fmla="*/ 397 h 464" name="T75"/>
              <a:gd fmla="*/ 232 w 600" name="T76"/>
              <a:gd fmla="*/ 356 h 464" name="T77"/>
              <a:gd fmla="*/ 213 w 600" name="T78"/>
              <a:gd fmla="*/ 329 h 464" name="T79"/>
              <a:gd fmla="*/ 201 w 600" name="T80"/>
              <a:gd fmla="*/ 289 h 464" name="T81"/>
              <a:gd fmla="*/ 174 w 600" name="T82"/>
              <a:gd fmla="*/ 299 h 464" name="T83"/>
              <a:gd fmla="*/ 165 w 600" name="T84"/>
              <a:gd fmla="*/ 269 h 464" name="T85"/>
              <a:gd fmla="*/ 128 w 600" name="T86"/>
              <a:gd fmla="*/ 256 h 464" name="T87"/>
              <a:gd fmla="*/ 112 w 600" name="T88"/>
              <a:gd fmla="*/ 252 h 464" name="T89"/>
              <a:gd fmla="*/ 118 w 600" name="T90"/>
              <a:gd fmla="*/ 235 h 464" name="T91"/>
              <a:gd fmla="*/ 98 w 600" name="T92"/>
              <a:gd fmla="*/ 175 h 464" name="T93"/>
              <a:gd fmla="*/ 39 w 600" name="T94"/>
              <a:gd fmla="*/ 180 h 464" name="T95"/>
              <a:gd fmla="*/ 28 w 600" name="T96"/>
              <a:gd fmla="*/ 138 h 464" name="T97"/>
              <a:gd fmla="*/ 38 w 600" name="T98"/>
              <a:gd fmla="*/ 96 h 464" name="T99"/>
              <a:gd fmla="*/ 22 w 600" name="T100"/>
              <a:gd fmla="*/ 60 h 464" name="T101"/>
              <a:gd fmla="*/ 12 w 600" name="T102"/>
              <a:gd fmla="*/ 34 h 464" name="T103"/>
              <a:gd fmla="*/ 39 w 600" name="T104"/>
              <a:gd fmla="*/ 46 h 464" name="T105"/>
              <a:gd fmla="*/ 73 w 600" name="T106"/>
              <a:gd fmla="*/ 48 h 464" name="T107"/>
              <a:gd fmla="*/ 96 w 600" name="T108"/>
              <a:gd fmla="*/ 6 h 464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462" w="600">
                <a:moveTo>
                  <a:pt x="96" y="6"/>
                </a:moveTo>
                <a:lnTo>
                  <a:pt x="100" y="4"/>
                </a:lnTo>
                <a:lnTo>
                  <a:pt x="108" y="8"/>
                </a:lnTo>
                <a:lnTo>
                  <a:pt x="116" y="5"/>
                </a:lnTo>
                <a:lnTo>
                  <a:pt x="120" y="7"/>
                </a:lnTo>
                <a:lnTo>
                  <a:pt x="137" y="0"/>
                </a:lnTo>
                <a:lnTo>
                  <a:pt x="140" y="1"/>
                </a:lnTo>
                <a:lnTo>
                  <a:pt x="141" y="5"/>
                </a:lnTo>
                <a:lnTo>
                  <a:pt x="145" y="3"/>
                </a:lnTo>
                <a:lnTo>
                  <a:pt x="145" y="12"/>
                </a:lnTo>
                <a:lnTo>
                  <a:pt x="147" y="14"/>
                </a:lnTo>
                <a:lnTo>
                  <a:pt x="147" y="22"/>
                </a:lnTo>
                <a:lnTo>
                  <a:pt x="149" y="26"/>
                </a:lnTo>
                <a:lnTo>
                  <a:pt x="146" y="26"/>
                </a:lnTo>
                <a:lnTo>
                  <a:pt x="147" y="29"/>
                </a:lnTo>
                <a:lnTo>
                  <a:pt x="144" y="32"/>
                </a:lnTo>
                <a:lnTo>
                  <a:pt x="151" y="41"/>
                </a:lnTo>
                <a:lnTo>
                  <a:pt x="147" y="49"/>
                </a:lnTo>
                <a:lnTo>
                  <a:pt x="155" y="55"/>
                </a:lnTo>
                <a:lnTo>
                  <a:pt x="156" y="61"/>
                </a:lnTo>
                <a:lnTo>
                  <a:pt x="161" y="61"/>
                </a:lnTo>
                <a:lnTo>
                  <a:pt x="163" y="68"/>
                </a:lnTo>
                <a:lnTo>
                  <a:pt x="169" y="68"/>
                </a:lnTo>
                <a:lnTo>
                  <a:pt x="171" y="77"/>
                </a:lnTo>
                <a:lnTo>
                  <a:pt x="176" y="75"/>
                </a:lnTo>
                <a:lnTo>
                  <a:pt x="181" y="80"/>
                </a:lnTo>
                <a:lnTo>
                  <a:pt x="183" y="76"/>
                </a:lnTo>
                <a:lnTo>
                  <a:pt x="185" y="77"/>
                </a:lnTo>
                <a:lnTo>
                  <a:pt x="194" y="75"/>
                </a:lnTo>
                <a:lnTo>
                  <a:pt x="195" y="77"/>
                </a:lnTo>
                <a:lnTo>
                  <a:pt x="200" y="77"/>
                </a:lnTo>
                <a:lnTo>
                  <a:pt x="203" y="69"/>
                </a:lnTo>
                <a:lnTo>
                  <a:pt x="205" y="73"/>
                </a:lnTo>
                <a:lnTo>
                  <a:pt x="211" y="72"/>
                </a:lnTo>
                <a:lnTo>
                  <a:pt x="211" y="77"/>
                </a:lnTo>
                <a:lnTo>
                  <a:pt x="214" y="82"/>
                </a:lnTo>
                <a:lnTo>
                  <a:pt x="225" y="79"/>
                </a:lnTo>
                <a:lnTo>
                  <a:pt x="227" y="81"/>
                </a:lnTo>
                <a:lnTo>
                  <a:pt x="227" y="79"/>
                </a:lnTo>
                <a:lnTo>
                  <a:pt x="231" y="82"/>
                </a:lnTo>
                <a:lnTo>
                  <a:pt x="237" y="76"/>
                </a:lnTo>
                <a:lnTo>
                  <a:pt x="236" y="73"/>
                </a:lnTo>
                <a:lnTo>
                  <a:pt x="239" y="74"/>
                </a:lnTo>
                <a:lnTo>
                  <a:pt x="246" y="71"/>
                </a:lnTo>
                <a:lnTo>
                  <a:pt x="252" y="71"/>
                </a:lnTo>
                <a:lnTo>
                  <a:pt x="253" y="86"/>
                </a:lnTo>
                <a:lnTo>
                  <a:pt x="259" y="95"/>
                </a:lnTo>
                <a:lnTo>
                  <a:pt x="268" y="101"/>
                </a:lnTo>
                <a:lnTo>
                  <a:pt x="286" y="104"/>
                </a:lnTo>
                <a:lnTo>
                  <a:pt x="289" y="100"/>
                </a:lnTo>
                <a:lnTo>
                  <a:pt x="293" y="100"/>
                </a:lnTo>
                <a:lnTo>
                  <a:pt x="298" y="95"/>
                </a:lnTo>
                <a:lnTo>
                  <a:pt x="306" y="94"/>
                </a:lnTo>
                <a:lnTo>
                  <a:pt x="320" y="104"/>
                </a:lnTo>
                <a:lnTo>
                  <a:pt x="330" y="104"/>
                </a:lnTo>
                <a:lnTo>
                  <a:pt x="331" y="109"/>
                </a:lnTo>
                <a:lnTo>
                  <a:pt x="338" y="120"/>
                </a:lnTo>
                <a:lnTo>
                  <a:pt x="332" y="132"/>
                </a:lnTo>
                <a:lnTo>
                  <a:pt x="335" y="154"/>
                </a:lnTo>
                <a:lnTo>
                  <a:pt x="343" y="147"/>
                </a:lnTo>
                <a:lnTo>
                  <a:pt x="349" y="150"/>
                </a:lnTo>
                <a:lnTo>
                  <a:pt x="350" y="148"/>
                </a:lnTo>
                <a:lnTo>
                  <a:pt x="359" y="148"/>
                </a:lnTo>
                <a:lnTo>
                  <a:pt x="366" y="154"/>
                </a:lnTo>
                <a:lnTo>
                  <a:pt x="366" y="157"/>
                </a:lnTo>
                <a:lnTo>
                  <a:pt x="361" y="159"/>
                </a:lnTo>
                <a:lnTo>
                  <a:pt x="364" y="165"/>
                </a:lnTo>
                <a:lnTo>
                  <a:pt x="363" y="168"/>
                </a:lnTo>
                <a:lnTo>
                  <a:pt x="371" y="178"/>
                </a:lnTo>
                <a:lnTo>
                  <a:pt x="370" y="184"/>
                </a:lnTo>
                <a:lnTo>
                  <a:pt x="375" y="188"/>
                </a:lnTo>
                <a:lnTo>
                  <a:pt x="377" y="186"/>
                </a:lnTo>
                <a:lnTo>
                  <a:pt x="378" y="194"/>
                </a:lnTo>
                <a:lnTo>
                  <a:pt x="382" y="197"/>
                </a:lnTo>
                <a:lnTo>
                  <a:pt x="389" y="197"/>
                </a:lnTo>
                <a:lnTo>
                  <a:pt x="402" y="191"/>
                </a:lnTo>
                <a:lnTo>
                  <a:pt x="398" y="187"/>
                </a:lnTo>
                <a:lnTo>
                  <a:pt x="402" y="183"/>
                </a:lnTo>
                <a:lnTo>
                  <a:pt x="398" y="181"/>
                </a:lnTo>
                <a:lnTo>
                  <a:pt x="400" y="178"/>
                </a:lnTo>
                <a:lnTo>
                  <a:pt x="398" y="172"/>
                </a:lnTo>
                <a:lnTo>
                  <a:pt x="405" y="173"/>
                </a:lnTo>
                <a:lnTo>
                  <a:pt x="408" y="166"/>
                </a:lnTo>
                <a:lnTo>
                  <a:pt x="418" y="159"/>
                </a:lnTo>
                <a:lnTo>
                  <a:pt x="424" y="170"/>
                </a:lnTo>
                <a:lnTo>
                  <a:pt x="424" y="189"/>
                </a:lnTo>
                <a:lnTo>
                  <a:pt x="436" y="212"/>
                </a:lnTo>
                <a:lnTo>
                  <a:pt x="438" y="212"/>
                </a:lnTo>
                <a:lnTo>
                  <a:pt x="442" y="223"/>
                </a:lnTo>
                <a:lnTo>
                  <a:pt x="440" y="225"/>
                </a:lnTo>
                <a:lnTo>
                  <a:pt x="443" y="226"/>
                </a:lnTo>
                <a:lnTo>
                  <a:pt x="449" y="242"/>
                </a:lnTo>
                <a:lnTo>
                  <a:pt x="453" y="241"/>
                </a:lnTo>
                <a:lnTo>
                  <a:pt x="458" y="244"/>
                </a:lnTo>
                <a:lnTo>
                  <a:pt x="470" y="238"/>
                </a:lnTo>
                <a:lnTo>
                  <a:pt x="470" y="221"/>
                </a:lnTo>
                <a:lnTo>
                  <a:pt x="472" y="219"/>
                </a:lnTo>
                <a:lnTo>
                  <a:pt x="479" y="220"/>
                </a:lnTo>
                <a:lnTo>
                  <a:pt x="487" y="213"/>
                </a:lnTo>
                <a:lnTo>
                  <a:pt x="503" y="213"/>
                </a:lnTo>
                <a:lnTo>
                  <a:pt x="505" y="211"/>
                </a:lnTo>
                <a:lnTo>
                  <a:pt x="505" y="205"/>
                </a:lnTo>
                <a:lnTo>
                  <a:pt x="515" y="200"/>
                </a:lnTo>
                <a:lnTo>
                  <a:pt x="519" y="203"/>
                </a:lnTo>
                <a:lnTo>
                  <a:pt x="521" y="214"/>
                </a:lnTo>
                <a:lnTo>
                  <a:pt x="525" y="216"/>
                </a:lnTo>
                <a:lnTo>
                  <a:pt x="540" y="199"/>
                </a:lnTo>
                <a:lnTo>
                  <a:pt x="539" y="206"/>
                </a:lnTo>
                <a:lnTo>
                  <a:pt x="551" y="234"/>
                </a:lnTo>
                <a:lnTo>
                  <a:pt x="558" y="235"/>
                </a:lnTo>
                <a:lnTo>
                  <a:pt x="558" y="237"/>
                </a:lnTo>
                <a:lnTo>
                  <a:pt x="570" y="245"/>
                </a:lnTo>
                <a:lnTo>
                  <a:pt x="572" y="251"/>
                </a:lnTo>
                <a:lnTo>
                  <a:pt x="582" y="245"/>
                </a:lnTo>
                <a:lnTo>
                  <a:pt x="590" y="253"/>
                </a:lnTo>
                <a:lnTo>
                  <a:pt x="599" y="247"/>
                </a:lnTo>
                <a:lnTo>
                  <a:pt x="599" y="247"/>
                </a:lnTo>
                <a:lnTo>
                  <a:pt x="600" y="254"/>
                </a:lnTo>
                <a:lnTo>
                  <a:pt x="593" y="270"/>
                </a:lnTo>
                <a:lnTo>
                  <a:pt x="593" y="276"/>
                </a:lnTo>
                <a:lnTo>
                  <a:pt x="587" y="286"/>
                </a:lnTo>
                <a:lnTo>
                  <a:pt x="589" y="294"/>
                </a:lnTo>
                <a:lnTo>
                  <a:pt x="582" y="295"/>
                </a:lnTo>
                <a:lnTo>
                  <a:pt x="582" y="300"/>
                </a:lnTo>
                <a:lnTo>
                  <a:pt x="570" y="298"/>
                </a:lnTo>
                <a:lnTo>
                  <a:pt x="567" y="302"/>
                </a:lnTo>
                <a:lnTo>
                  <a:pt x="561" y="301"/>
                </a:lnTo>
                <a:lnTo>
                  <a:pt x="545" y="311"/>
                </a:lnTo>
                <a:lnTo>
                  <a:pt x="548" y="315"/>
                </a:lnTo>
                <a:lnTo>
                  <a:pt x="552" y="313"/>
                </a:lnTo>
                <a:lnTo>
                  <a:pt x="558" y="319"/>
                </a:lnTo>
                <a:lnTo>
                  <a:pt x="557" y="326"/>
                </a:lnTo>
                <a:lnTo>
                  <a:pt x="554" y="327"/>
                </a:lnTo>
                <a:lnTo>
                  <a:pt x="557" y="337"/>
                </a:lnTo>
                <a:lnTo>
                  <a:pt x="555" y="335"/>
                </a:lnTo>
                <a:lnTo>
                  <a:pt x="551" y="320"/>
                </a:lnTo>
                <a:lnTo>
                  <a:pt x="548" y="320"/>
                </a:lnTo>
                <a:lnTo>
                  <a:pt x="548" y="324"/>
                </a:lnTo>
                <a:lnTo>
                  <a:pt x="546" y="326"/>
                </a:lnTo>
                <a:lnTo>
                  <a:pt x="546" y="321"/>
                </a:lnTo>
                <a:lnTo>
                  <a:pt x="543" y="321"/>
                </a:lnTo>
                <a:lnTo>
                  <a:pt x="535" y="312"/>
                </a:lnTo>
                <a:lnTo>
                  <a:pt x="535" y="297"/>
                </a:lnTo>
                <a:lnTo>
                  <a:pt x="526" y="296"/>
                </a:lnTo>
                <a:lnTo>
                  <a:pt x="528" y="290"/>
                </a:lnTo>
                <a:lnTo>
                  <a:pt x="526" y="289"/>
                </a:lnTo>
                <a:lnTo>
                  <a:pt x="519" y="290"/>
                </a:lnTo>
                <a:lnTo>
                  <a:pt x="513" y="287"/>
                </a:lnTo>
                <a:lnTo>
                  <a:pt x="504" y="311"/>
                </a:lnTo>
                <a:lnTo>
                  <a:pt x="505" y="321"/>
                </a:lnTo>
                <a:lnTo>
                  <a:pt x="502" y="335"/>
                </a:lnTo>
                <a:lnTo>
                  <a:pt x="497" y="335"/>
                </a:lnTo>
                <a:lnTo>
                  <a:pt x="495" y="333"/>
                </a:lnTo>
                <a:lnTo>
                  <a:pt x="491" y="341"/>
                </a:lnTo>
                <a:lnTo>
                  <a:pt x="485" y="334"/>
                </a:lnTo>
                <a:lnTo>
                  <a:pt x="479" y="334"/>
                </a:lnTo>
                <a:lnTo>
                  <a:pt x="476" y="339"/>
                </a:lnTo>
                <a:lnTo>
                  <a:pt x="472" y="340"/>
                </a:lnTo>
                <a:lnTo>
                  <a:pt x="473" y="344"/>
                </a:lnTo>
                <a:lnTo>
                  <a:pt x="469" y="351"/>
                </a:lnTo>
                <a:lnTo>
                  <a:pt x="471" y="354"/>
                </a:lnTo>
                <a:lnTo>
                  <a:pt x="454" y="365"/>
                </a:lnTo>
                <a:lnTo>
                  <a:pt x="453" y="370"/>
                </a:lnTo>
                <a:lnTo>
                  <a:pt x="441" y="367"/>
                </a:lnTo>
                <a:lnTo>
                  <a:pt x="438" y="371"/>
                </a:lnTo>
                <a:lnTo>
                  <a:pt x="435" y="369"/>
                </a:lnTo>
                <a:lnTo>
                  <a:pt x="427" y="372"/>
                </a:lnTo>
                <a:lnTo>
                  <a:pt x="415" y="369"/>
                </a:lnTo>
                <a:lnTo>
                  <a:pt x="399" y="373"/>
                </a:lnTo>
                <a:lnTo>
                  <a:pt x="400" y="387"/>
                </a:lnTo>
                <a:lnTo>
                  <a:pt x="404" y="394"/>
                </a:lnTo>
                <a:lnTo>
                  <a:pt x="415" y="404"/>
                </a:lnTo>
                <a:lnTo>
                  <a:pt x="404" y="423"/>
                </a:lnTo>
                <a:lnTo>
                  <a:pt x="402" y="424"/>
                </a:lnTo>
                <a:lnTo>
                  <a:pt x="390" y="418"/>
                </a:lnTo>
                <a:lnTo>
                  <a:pt x="387" y="420"/>
                </a:lnTo>
                <a:lnTo>
                  <a:pt x="373" y="420"/>
                </a:lnTo>
                <a:lnTo>
                  <a:pt x="366" y="415"/>
                </a:lnTo>
                <a:lnTo>
                  <a:pt x="359" y="416"/>
                </a:lnTo>
                <a:lnTo>
                  <a:pt x="357" y="415"/>
                </a:lnTo>
                <a:lnTo>
                  <a:pt x="349" y="415"/>
                </a:lnTo>
                <a:lnTo>
                  <a:pt x="350" y="412"/>
                </a:lnTo>
                <a:lnTo>
                  <a:pt x="340" y="409"/>
                </a:lnTo>
                <a:lnTo>
                  <a:pt x="344" y="405"/>
                </a:lnTo>
                <a:lnTo>
                  <a:pt x="335" y="398"/>
                </a:lnTo>
                <a:lnTo>
                  <a:pt x="338" y="396"/>
                </a:lnTo>
                <a:lnTo>
                  <a:pt x="336" y="393"/>
                </a:lnTo>
                <a:lnTo>
                  <a:pt x="329" y="391"/>
                </a:lnTo>
                <a:lnTo>
                  <a:pt x="329" y="387"/>
                </a:lnTo>
                <a:lnTo>
                  <a:pt x="323" y="394"/>
                </a:lnTo>
                <a:lnTo>
                  <a:pt x="321" y="393"/>
                </a:lnTo>
                <a:lnTo>
                  <a:pt x="320" y="397"/>
                </a:lnTo>
                <a:lnTo>
                  <a:pt x="313" y="393"/>
                </a:lnTo>
                <a:lnTo>
                  <a:pt x="317" y="396"/>
                </a:lnTo>
                <a:lnTo>
                  <a:pt x="313" y="399"/>
                </a:lnTo>
                <a:lnTo>
                  <a:pt x="309" y="399"/>
                </a:lnTo>
                <a:lnTo>
                  <a:pt x="306" y="404"/>
                </a:lnTo>
                <a:lnTo>
                  <a:pt x="308" y="408"/>
                </a:lnTo>
                <a:lnTo>
                  <a:pt x="302" y="418"/>
                </a:lnTo>
                <a:lnTo>
                  <a:pt x="303" y="425"/>
                </a:lnTo>
                <a:lnTo>
                  <a:pt x="299" y="425"/>
                </a:lnTo>
                <a:lnTo>
                  <a:pt x="289" y="441"/>
                </a:lnTo>
                <a:lnTo>
                  <a:pt x="278" y="448"/>
                </a:lnTo>
                <a:lnTo>
                  <a:pt x="279" y="450"/>
                </a:lnTo>
                <a:lnTo>
                  <a:pt x="276" y="457"/>
                </a:lnTo>
                <a:lnTo>
                  <a:pt x="270" y="461"/>
                </a:lnTo>
                <a:lnTo>
                  <a:pt x="273" y="462"/>
                </a:lnTo>
                <a:lnTo>
                  <a:pt x="267" y="464"/>
                </a:lnTo>
                <a:lnTo>
                  <a:pt x="266" y="461"/>
                </a:lnTo>
                <a:lnTo>
                  <a:pt x="266" y="461"/>
                </a:lnTo>
                <a:lnTo>
                  <a:pt x="259" y="464"/>
                </a:lnTo>
                <a:lnTo>
                  <a:pt x="257" y="462"/>
                </a:lnTo>
                <a:lnTo>
                  <a:pt x="253" y="464"/>
                </a:lnTo>
                <a:lnTo>
                  <a:pt x="249" y="461"/>
                </a:lnTo>
                <a:lnTo>
                  <a:pt x="244" y="462"/>
                </a:lnTo>
                <a:lnTo>
                  <a:pt x="251" y="456"/>
                </a:lnTo>
                <a:lnTo>
                  <a:pt x="254" y="448"/>
                </a:lnTo>
                <a:lnTo>
                  <a:pt x="253" y="446"/>
                </a:lnTo>
                <a:lnTo>
                  <a:pt x="258" y="440"/>
                </a:lnTo>
                <a:lnTo>
                  <a:pt x="255" y="439"/>
                </a:lnTo>
                <a:lnTo>
                  <a:pt x="255" y="435"/>
                </a:lnTo>
                <a:lnTo>
                  <a:pt x="248" y="431"/>
                </a:lnTo>
                <a:lnTo>
                  <a:pt x="248" y="426"/>
                </a:lnTo>
                <a:lnTo>
                  <a:pt x="242" y="419"/>
                </a:lnTo>
                <a:lnTo>
                  <a:pt x="242" y="415"/>
                </a:lnTo>
                <a:lnTo>
                  <a:pt x="236" y="405"/>
                </a:lnTo>
                <a:lnTo>
                  <a:pt x="237" y="398"/>
                </a:lnTo>
                <a:lnTo>
                  <a:pt x="228" y="397"/>
                </a:lnTo>
                <a:lnTo>
                  <a:pt x="230" y="392"/>
                </a:lnTo>
                <a:lnTo>
                  <a:pt x="226" y="385"/>
                </a:lnTo>
                <a:lnTo>
                  <a:pt x="230" y="377"/>
                </a:lnTo>
                <a:lnTo>
                  <a:pt x="227" y="374"/>
                </a:lnTo>
                <a:lnTo>
                  <a:pt x="238" y="360"/>
                </a:lnTo>
                <a:lnTo>
                  <a:pt x="232" y="356"/>
                </a:lnTo>
                <a:lnTo>
                  <a:pt x="227" y="360"/>
                </a:lnTo>
                <a:lnTo>
                  <a:pt x="226" y="348"/>
                </a:lnTo>
                <a:lnTo>
                  <a:pt x="225" y="345"/>
                </a:lnTo>
                <a:lnTo>
                  <a:pt x="220" y="345"/>
                </a:lnTo>
                <a:lnTo>
                  <a:pt x="220" y="337"/>
                </a:lnTo>
                <a:lnTo>
                  <a:pt x="213" y="329"/>
                </a:lnTo>
                <a:lnTo>
                  <a:pt x="214" y="320"/>
                </a:lnTo>
                <a:lnTo>
                  <a:pt x="210" y="320"/>
                </a:lnTo>
                <a:lnTo>
                  <a:pt x="208" y="315"/>
                </a:lnTo>
                <a:lnTo>
                  <a:pt x="208" y="305"/>
                </a:lnTo>
                <a:lnTo>
                  <a:pt x="200" y="305"/>
                </a:lnTo>
                <a:lnTo>
                  <a:pt x="201" y="289"/>
                </a:lnTo>
                <a:lnTo>
                  <a:pt x="199" y="286"/>
                </a:lnTo>
                <a:lnTo>
                  <a:pt x="202" y="277"/>
                </a:lnTo>
                <a:lnTo>
                  <a:pt x="190" y="283"/>
                </a:lnTo>
                <a:lnTo>
                  <a:pt x="187" y="290"/>
                </a:lnTo>
                <a:lnTo>
                  <a:pt x="176" y="302"/>
                </a:lnTo>
                <a:lnTo>
                  <a:pt x="174" y="299"/>
                </a:lnTo>
                <a:lnTo>
                  <a:pt x="169" y="297"/>
                </a:lnTo>
                <a:lnTo>
                  <a:pt x="173" y="290"/>
                </a:lnTo>
                <a:lnTo>
                  <a:pt x="168" y="288"/>
                </a:lnTo>
                <a:lnTo>
                  <a:pt x="172" y="281"/>
                </a:lnTo>
                <a:lnTo>
                  <a:pt x="165" y="274"/>
                </a:lnTo>
                <a:lnTo>
                  <a:pt x="165" y="269"/>
                </a:lnTo>
                <a:lnTo>
                  <a:pt x="160" y="266"/>
                </a:lnTo>
                <a:lnTo>
                  <a:pt x="155" y="267"/>
                </a:lnTo>
                <a:lnTo>
                  <a:pt x="152" y="263"/>
                </a:lnTo>
                <a:lnTo>
                  <a:pt x="148" y="264"/>
                </a:lnTo>
                <a:lnTo>
                  <a:pt x="134" y="246"/>
                </a:lnTo>
                <a:lnTo>
                  <a:pt x="128" y="256"/>
                </a:lnTo>
                <a:lnTo>
                  <a:pt x="128" y="256"/>
                </a:lnTo>
                <a:lnTo>
                  <a:pt x="128" y="256"/>
                </a:lnTo>
                <a:lnTo>
                  <a:pt x="128" y="256"/>
                </a:lnTo>
                <a:lnTo>
                  <a:pt x="122" y="256"/>
                </a:lnTo>
                <a:lnTo>
                  <a:pt x="115" y="248"/>
                </a:lnTo>
                <a:lnTo>
                  <a:pt x="112" y="252"/>
                </a:lnTo>
                <a:lnTo>
                  <a:pt x="105" y="245"/>
                </a:lnTo>
                <a:lnTo>
                  <a:pt x="105" y="241"/>
                </a:lnTo>
                <a:lnTo>
                  <a:pt x="112" y="241"/>
                </a:lnTo>
                <a:lnTo>
                  <a:pt x="111" y="236"/>
                </a:lnTo>
                <a:lnTo>
                  <a:pt x="116" y="237"/>
                </a:lnTo>
                <a:lnTo>
                  <a:pt x="118" y="235"/>
                </a:lnTo>
                <a:lnTo>
                  <a:pt x="114" y="224"/>
                </a:lnTo>
                <a:lnTo>
                  <a:pt x="114" y="214"/>
                </a:lnTo>
                <a:lnTo>
                  <a:pt x="105" y="197"/>
                </a:lnTo>
                <a:lnTo>
                  <a:pt x="108" y="189"/>
                </a:lnTo>
                <a:lnTo>
                  <a:pt x="104" y="187"/>
                </a:lnTo>
                <a:lnTo>
                  <a:pt x="98" y="175"/>
                </a:lnTo>
                <a:lnTo>
                  <a:pt x="93" y="171"/>
                </a:lnTo>
                <a:lnTo>
                  <a:pt x="94" y="158"/>
                </a:lnTo>
                <a:lnTo>
                  <a:pt x="86" y="159"/>
                </a:lnTo>
                <a:lnTo>
                  <a:pt x="76" y="168"/>
                </a:lnTo>
                <a:lnTo>
                  <a:pt x="53" y="182"/>
                </a:lnTo>
                <a:lnTo>
                  <a:pt x="39" y="180"/>
                </a:lnTo>
                <a:lnTo>
                  <a:pt x="41" y="162"/>
                </a:lnTo>
                <a:lnTo>
                  <a:pt x="38" y="162"/>
                </a:lnTo>
                <a:lnTo>
                  <a:pt x="36" y="156"/>
                </a:lnTo>
                <a:lnTo>
                  <a:pt x="30" y="152"/>
                </a:lnTo>
                <a:lnTo>
                  <a:pt x="30" y="140"/>
                </a:lnTo>
                <a:lnTo>
                  <a:pt x="28" y="138"/>
                </a:lnTo>
                <a:lnTo>
                  <a:pt x="33" y="136"/>
                </a:lnTo>
                <a:lnTo>
                  <a:pt x="29" y="135"/>
                </a:lnTo>
                <a:lnTo>
                  <a:pt x="25" y="125"/>
                </a:lnTo>
                <a:lnTo>
                  <a:pt x="28" y="124"/>
                </a:lnTo>
                <a:lnTo>
                  <a:pt x="30" y="103"/>
                </a:lnTo>
                <a:lnTo>
                  <a:pt x="38" y="96"/>
                </a:lnTo>
                <a:lnTo>
                  <a:pt x="38" y="93"/>
                </a:lnTo>
                <a:lnTo>
                  <a:pt x="32" y="90"/>
                </a:lnTo>
                <a:lnTo>
                  <a:pt x="32" y="77"/>
                </a:lnTo>
                <a:lnTo>
                  <a:pt x="25" y="73"/>
                </a:lnTo>
                <a:lnTo>
                  <a:pt x="21" y="66"/>
                </a:lnTo>
                <a:lnTo>
                  <a:pt x="22" y="60"/>
                </a:lnTo>
                <a:lnTo>
                  <a:pt x="21" y="54"/>
                </a:lnTo>
                <a:lnTo>
                  <a:pt x="14" y="53"/>
                </a:lnTo>
                <a:lnTo>
                  <a:pt x="6" y="55"/>
                </a:lnTo>
                <a:lnTo>
                  <a:pt x="0" y="49"/>
                </a:lnTo>
                <a:lnTo>
                  <a:pt x="7" y="46"/>
                </a:lnTo>
                <a:lnTo>
                  <a:pt x="12" y="34"/>
                </a:lnTo>
                <a:lnTo>
                  <a:pt x="9" y="28"/>
                </a:lnTo>
                <a:lnTo>
                  <a:pt x="14" y="26"/>
                </a:lnTo>
                <a:lnTo>
                  <a:pt x="20" y="29"/>
                </a:lnTo>
                <a:lnTo>
                  <a:pt x="22" y="28"/>
                </a:lnTo>
                <a:lnTo>
                  <a:pt x="29" y="38"/>
                </a:lnTo>
                <a:lnTo>
                  <a:pt x="39" y="46"/>
                </a:lnTo>
                <a:lnTo>
                  <a:pt x="46" y="39"/>
                </a:lnTo>
                <a:lnTo>
                  <a:pt x="46" y="36"/>
                </a:lnTo>
                <a:lnTo>
                  <a:pt x="49" y="36"/>
                </a:lnTo>
                <a:lnTo>
                  <a:pt x="57" y="48"/>
                </a:lnTo>
                <a:lnTo>
                  <a:pt x="68" y="55"/>
                </a:lnTo>
                <a:lnTo>
                  <a:pt x="73" y="48"/>
                </a:lnTo>
                <a:lnTo>
                  <a:pt x="74" y="39"/>
                </a:lnTo>
                <a:lnTo>
                  <a:pt x="72" y="21"/>
                </a:lnTo>
                <a:lnTo>
                  <a:pt x="87" y="19"/>
                </a:lnTo>
                <a:lnTo>
                  <a:pt x="92" y="16"/>
                </a:lnTo>
                <a:lnTo>
                  <a:pt x="91" y="12"/>
                </a:lnTo>
                <a:lnTo>
                  <a:pt x="96" y="6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34" name="Freeform 19"/>
          <p:cNvSpPr/>
          <p:nvPr/>
        </p:nvSpPr>
        <p:spPr bwMode="auto">
          <a:xfrm>
            <a:off x="5167313" y="3949700"/>
            <a:ext cx="547688" cy="509588"/>
          </a:xfrm>
          <a:custGeom>
            <a:gdLst>
              <a:gd fmla="*/ 6 w 345" name="T0"/>
              <a:gd fmla="*/ 17 h 321" name="T1"/>
              <a:gd fmla="*/ 39 w 345" name="T2"/>
              <a:gd fmla="*/ 19 h 321" name="T3"/>
              <a:gd fmla="*/ 53 w 345" name="T4"/>
              <a:gd fmla="*/ 50 h 321" name="T5"/>
              <a:gd fmla="*/ 68 w 345" name="T6"/>
              <a:gd fmla="*/ 48 h 321" name="T7"/>
              <a:gd fmla="*/ 90 w 345" name="T8"/>
              <a:gd fmla="*/ 36 h 321" name="T9"/>
              <a:gd fmla="*/ 112 w 345" name="T10"/>
              <a:gd fmla="*/ 43 h 321" name="T11"/>
              <a:gd fmla="*/ 115 w 345" name="T12"/>
              <a:gd fmla="*/ 56 h 321" name="T13"/>
              <a:gd fmla="*/ 144 w 345" name="T14"/>
              <a:gd fmla="*/ 34 h 321" name="T15"/>
              <a:gd fmla="*/ 155 w 345" name="T16"/>
              <a:gd fmla="*/ 7 h 321" name="T17"/>
              <a:gd fmla="*/ 182 w 345" name="T18"/>
              <a:gd fmla="*/ 3 h 321" name="T19"/>
              <a:gd fmla="*/ 179 w 345" name="T20"/>
              <a:gd fmla="*/ 26 h 321" name="T21"/>
              <a:gd fmla="*/ 192 w 345" name="T22"/>
              <a:gd fmla="*/ 35 h 321" name="T23"/>
              <a:gd fmla="*/ 244 w 345" name="T24"/>
              <a:gd fmla="*/ 62 h 321" name="T25"/>
              <a:gd fmla="*/ 265 w 345" name="T26"/>
              <a:gd fmla="*/ 129 h 321" name="T27"/>
              <a:gd fmla="*/ 277 w 345" name="T28"/>
              <a:gd fmla="*/ 147 h 321" name="T29"/>
              <a:gd fmla="*/ 283 w 345" name="T30"/>
              <a:gd fmla="*/ 168 h 321" name="T31"/>
              <a:gd fmla="*/ 288 w 345" name="T32"/>
              <a:gd fmla="*/ 193 h 321" name="T33"/>
              <a:gd fmla="*/ 315 w 345" name="T34"/>
              <a:gd fmla="*/ 223 h 321" name="T35"/>
              <a:gd fmla="*/ 342 w 345" name="T36"/>
              <a:gd fmla="*/ 255 h 321" name="T37"/>
              <a:gd fmla="*/ 293 w 345" name="T38"/>
              <a:gd fmla="*/ 252 h 321" name="T39"/>
              <a:gd fmla="*/ 298 w 345" name="T40"/>
              <a:gd fmla="*/ 276 h 321" name="T41"/>
              <a:gd fmla="*/ 291 w 345" name="T42"/>
              <a:gd fmla="*/ 295 h 321" name="T43"/>
              <a:gd fmla="*/ 270 w 345" name="T44"/>
              <a:gd fmla="*/ 307 h 321" name="T45"/>
              <a:gd fmla="*/ 252 w 345" name="T46"/>
              <a:gd fmla="*/ 310 h 321" name="T47"/>
              <a:gd fmla="*/ 226 w 345" name="T48"/>
              <a:gd fmla="*/ 303 h 321" name="T49"/>
              <a:gd fmla="*/ 203 w 345" name="T50"/>
              <a:gd fmla="*/ 295 h 321" name="T51"/>
              <a:gd fmla="*/ 181 w 345" name="T52"/>
              <a:gd fmla="*/ 286 h 321" name="T53"/>
              <a:gd fmla="*/ 145 w 345" name="T54"/>
              <a:gd fmla="*/ 283 h 321" name="T55"/>
              <a:gd fmla="*/ 150 w 345" name="T56"/>
              <a:gd fmla="*/ 255 h 321" name="T57"/>
              <a:gd fmla="*/ 141 w 345" name="T58"/>
              <a:gd fmla="*/ 249 h 321" name="T59"/>
              <a:gd fmla="*/ 125 w 345" name="T60"/>
              <a:gd fmla="*/ 236 h 321" name="T61"/>
              <a:gd fmla="*/ 142 w 345" name="T62"/>
              <a:gd fmla="*/ 217 h 321" name="T63"/>
              <a:gd fmla="*/ 139 w 345" name="T64"/>
              <a:gd fmla="*/ 197 h 321" name="T65"/>
              <a:gd fmla="*/ 162 w 345" name="T66"/>
              <a:gd fmla="*/ 195 h 321" name="T67"/>
              <a:gd fmla="*/ 175 w 345" name="T68"/>
              <a:gd fmla="*/ 188 h 321" name="T69"/>
              <a:gd fmla="*/ 170 w 345" name="T70"/>
              <a:gd fmla="*/ 171 h 321" name="T71"/>
              <a:gd fmla="*/ 152 w 345" name="T72"/>
              <a:gd fmla="*/ 169 h 321" name="T73"/>
              <a:gd fmla="*/ 141 w 345" name="T74"/>
              <a:gd fmla="*/ 178 h 321" name="T75"/>
              <a:gd fmla="*/ 119 w 345" name="T76"/>
              <a:gd fmla="*/ 169 h 321" name="T77"/>
              <a:gd fmla="*/ 117 w 345" name="T78"/>
              <a:gd fmla="*/ 159 h 321" name="T79"/>
              <a:gd fmla="*/ 104 w 345" name="T80"/>
              <a:gd fmla="*/ 148 h 321" name="T81"/>
              <a:gd fmla="*/ 109 w 345" name="T82"/>
              <a:gd fmla="*/ 124 h 321" name="T83"/>
              <a:gd fmla="*/ 98 w 345" name="T84"/>
              <a:gd fmla="*/ 105 h 321" name="T85"/>
              <a:gd fmla="*/ 78 w 345" name="T86"/>
              <a:gd fmla="*/ 83 h 321" name="T87"/>
              <a:gd fmla="*/ 62 w 345" name="T88"/>
              <a:gd fmla="*/ 78 h 321" name="T89"/>
              <a:gd fmla="*/ 43 w 345" name="T90"/>
              <a:gd fmla="*/ 67 h 321" name="T91"/>
              <a:gd fmla="*/ 25 w 345" name="T92"/>
              <a:gd fmla="*/ 50 h 321" name="T93"/>
              <a:gd fmla="*/ 1 w 345" name="T94"/>
              <a:gd fmla="*/ 37 h 321" name="T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b="b" l="0" r="r" t="0"/>
            <a:pathLst>
              <a:path h="321" w="345">
                <a:moveTo>
                  <a:pt x="1" y="37"/>
                </a:moveTo>
                <a:lnTo>
                  <a:pt x="0" y="29"/>
                </a:lnTo>
                <a:lnTo>
                  <a:pt x="2" y="28"/>
                </a:lnTo>
                <a:lnTo>
                  <a:pt x="6" y="17"/>
                </a:lnTo>
                <a:lnTo>
                  <a:pt x="17" y="15"/>
                </a:lnTo>
                <a:lnTo>
                  <a:pt x="25" y="16"/>
                </a:lnTo>
                <a:lnTo>
                  <a:pt x="26" y="14"/>
                </a:lnTo>
                <a:lnTo>
                  <a:pt x="39" y="19"/>
                </a:lnTo>
                <a:lnTo>
                  <a:pt x="45" y="31"/>
                </a:lnTo>
                <a:lnTo>
                  <a:pt x="44" y="36"/>
                </a:lnTo>
                <a:lnTo>
                  <a:pt x="47" y="37"/>
                </a:lnTo>
                <a:lnTo>
                  <a:pt x="53" y="50"/>
                </a:lnTo>
                <a:lnTo>
                  <a:pt x="55" y="50"/>
                </a:lnTo>
                <a:lnTo>
                  <a:pt x="56" y="45"/>
                </a:lnTo>
                <a:lnTo>
                  <a:pt x="62" y="40"/>
                </a:lnTo>
                <a:lnTo>
                  <a:pt x="68" y="48"/>
                </a:lnTo>
                <a:lnTo>
                  <a:pt x="75" y="50"/>
                </a:lnTo>
                <a:lnTo>
                  <a:pt x="83" y="45"/>
                </a:lnTo>
                <a:lnTo>
                  <a:pt x="89" y="46"/>
                </a:lnTo>
                <a:lnTo>
                  <a:pt x="90" y="36"/>
                </a:lnTo>
                <a:lnTo>
                  <a:pt x="99" y="35"/>
                </a:lnTo>
                <a:lnTo>
                  <a:pt x="108" y="36"/>
                </a:lnTo>
                <a:lnTo>
                  <a:pt x="107" y="43"/>
                </a:lnTo>
                <a:lnTo>
                  <a:pt x="112" y="43"/>
                </a:lnTo>
                <a:lnTo>
                  <a:pt x="110" y="49"/>
                </a:lnTo>
                <a:lnTo>
                  <a:pt x="112" y="51"/>
                </a:lnTo>
                <a:lnTo>
                  <a:pt x="112" y="56"/>
                </a:lnTo>
                <a:lnTo>
                  <a:pt x="115" y="56"/>
                </a:lnTo>
                <a:lnTo>
                  <a:pt x="127" y="52"/>
                </a:lnTo>
                <a:lnTo>
                  <a:pt x="128" y="39"/>
                </a:lnTo>
                <a:lnTo>
                  <a:pt x="134" y="31"/>
                </a:lnTo>
                <a:lnTo>
                  <a:pt x="144" y="34"/>
                </a:lnTo>
                <a:lnTo>
                  <a:pt x="150" y="30"/>
                </a:lnTo>
                <a:lnTo>
                  <a:pt x="147" y="28"/>
                </a:lnTo>
                <a:lnTo>
                  <a:pt x="155" y="14"/>
                </a:lnTo>
                <a:lnTo>
                  <a:pt x="155" y="7"/>
                </a:lnTo>
                <a:lnTo>
                  <a:pt x="159" y="5"/>
                </a:lnTo>
                <a:lnTo>
                  <a:pt x="171" y="6"/>
                </a:lnTo>
                <a:lnTo>
                  <a:pt x="176" y="0"/>
                </a:lnTo>
                <a:lnTo>
                  <a:pt x="182" y="3"/>
                </a:lnTo>
                <a:lnTo>
                  <a:pt x="182" y="3"/>
                </a:lnTo>
                <a:lnTo>
                  <a:pt x="177" y="6"/>
                </a:lnTo>
                <a:lnTo>
                  <a:pt x="174" y="20"/>
                </a:lnTo>
                <a:lnTo>
                  <a:pt x="179" y="26"/>
                </a:lnTo>
                <a:lnTo>
                  <a:pt x="183" y="29"/>
                </a:lnTo>
                <a:lnTo>
                  <a:pt x="185" y="27"/>
                </a:lnTo>
                <a:lnTo>
                  <a:pt x="194" y="30"/>
                </a:lnTo>
                <a:lnTo>
                  <a:pt x="192" y="35"/>
                </a:lnTo>
                <a:lnTo>
                  <a:pt x="204" y="42"/>
                </a:lnTo>
                <a:lnTo>
                  <a:pt x="204" y="46"/>
                </a:lnTo>
                <a:lnTo>
                  <a:pt x="227" y="53"/>
                </a:lnTo>
                <a:lnTo>
                  <a:pt x="244" y="62"/>
                </a:lnTo>
                <a:lnTo>
                  <a:pt x="247" y="78"/>
                </a:lnTo>
                <a:lnTo>
                  <a:pt x="269" y="125"/>
                </a:lnTo>
                <a:lnTo>
                  <a:pt x="265" y="124"/>
                </a:lnTo>
                <a:lnTo>
                  <a:pt x="265" y="129"/>
                </a:lnTo>
                <a:lnTo>
                  <a:pt x="268" y="134"/>
                </a:lnTo>
                <a:lnTo>
                  <a:pt x="270" y="133"/>
                </a:lnTo>
                <a:lnTo>
                  <a:pt x="270" y="138"/>
                </a:lnTo>
                <a:lnTo>
                  <a:pt x="277" y="147"/>
                </a:lnTo>
                <a:lnTo>
                  <a:pt x="279" y="154"/>
                </a:lnTo>
                <a:lnTo>
                  <a:pt x="277" y="156"/>
                </a:lnTo>
                <a:lnTo>
                  <a:pt x="281" y="157"/>
                </a:lnTo>
                <a:lnTo>
                  <a:pt x="283" y="168"/>
                </a:lnTo>
                <a:lnTo>
                  <a:pt x="279" y="176"/>
                </a:lnTo>
                <a:lnTo>
                  <a:pt x="282" y="187"/>
                </a:lnTo>
                <a:lnTo>
                  <a:pt x="289" y="190"/>
                </a:lnTo>
                <a:lnTo>
                  <a:pt x="288" y="193"/>
                </a:lnTo>
                <a:lnTo>
                  <a:pt x="311" y="203"/>
                </a:lnTo>
                <a:lnTo>
                  <a:pt x="314" y="213"/>
                </a:lnTo>
                <a:lnTo>
                  <a:pt x="311" y="217"/>
                </a:lnTo>
                <a:lnTo>
                  <a:pt x="315" y="223"/>
                </a:lnTo>
                <a:lnTo>
                  <a:pt x="333" y="230"/>
                </a:lnTo>
                <a:lnTo>
                  <a:pt x="341" y="239"/>
                </a:lnTo>
                <a:lnTo>
                  <a:pt x="345" y="251"/>
                </a:lnTo>
                <a:lnTo>
                  <a:pt x="342" y="255"/>
                </a:lnTo>
                <a:lnTo>
                  <a:pt x="327" y="251"/>
                </a:lnTo>
                <a:lnTo>
                  <a:pt x="306" y="241"/>
                </a:lnTo>
                <a:lnTo>
                  <a:pt x="294" y="247"/>
                </a:lnTo>
                <a:lnTo>
                  <a:pt x="293" y="252"/>
                </a:lnTo>
                <a:lnTo>
                  <a:pt x="309" y="268"/>
                </a:lnTo>
                <a:lnTo>
                  <a:pt x="309" y="268"/>
                </a:lnTo>
                <a:lnTo>
                  <a:pt x="298" y="273"/>
                </a:lnTo>
                <a:lnTo>
                  <a:pt x="298" y="276"/>
                </a:lnTo>
                <a:lnTo>
                  <a:pt x="294" y="277"/>
                </a:lnTo>
                <a:lnTo>
                  <a:pt x="296" y="284"/>
                </a:lnTo>
                <a:lnTo>
                  <a:pt x="292" y="285"/>
                </a:lnTo>
                <a:lnTo>
                  <a:pt x="291" y="295"/>
                </a:lnTo>
                <a:lnTo>
                  <a:pt x="280" y="295"/>
                </a:lnTo>
                <a:lnTo>
                  <a:pt x="281" y="304"/>
                </a:lnTo>
                <a:lnTo>
                  <a:pt x="281" y="304"/>
                </a:lnTo>
                <a:lnTo>
                  <a:pt x="270" y="307"/>
                </a:lnTo>
                <a:lnTo>
                  <a:pt x="270" y="311"/>
                </a:lnTo>
                <a:lnTo>
                  <a:pt x="262" y="315"/>
                </a:lnTo>
                <a:lnTo>
                  <a:pt x="258" y="321"/>
                </a:lnTo>
                <a:lnTo>
                  <a:pt x="252" y="310"/>
                </a:lnTo>
                <a:lnTo>
                  <a:pt x="248" y="312"/>
                </a:lnTo>
                <a:lnTo>
                  <a:pt x="249" y="308"/>
                </a:lnTo>
                <a:lnTo>
                  <a:pt x="236" y="309"/>
                </a:lnTo>
                <a:lnTo>
                  <a:pt x="226" y="303"/>
                </a:lnTo>
                <a:lnTo>
                  <a:pt x="220" y="292"/>
                </a:lnTo>
                <a:lnTo>
                  <a:pt x="213" y="292"/>
                </a:lnTo>
                <a:lnTo>
                  <a:pt x="203" y="295"/>
                </a:lnTo>
                <a:lnTo>
                  <a:pt x="203" y="295"/>
                </a:lnTo>
                <a:lnTo>
                  <a:pt x="188" y="292"/>
                </a:lnTo>
                <a:lnTo>
                  <a:pt x="186" y="283"/>
                </a:lnTo>
                <a:lnTo>
                  <a:pt x="185" y="285"/>
                </a:lnTo>
                <a:lnTo>
                  <a:pt x="181" y="286"/>
                </a:lnTo>
                <a:lnTo>
                  <a:pt x="175" y="283"/>
                </a:lnTo>
                <a:lnTo>
                  <a:pt x="170" y="287"/>
                </a:lnTo>
                <a:lnTo>
                  <a:pt x="151" y="288"/>
                </a:lnTo>
                <a:lnTo>
                  <a:pt x="145" y="283"/>
                </a:lnTo>
                <a:lnTo>
                  <a:pt x="155" y="274"/>
                </a:lnTo>
                <a:lnTo>
                  <a:pt x="155" y="260"/>
                </a:lnTo>
                <a:lnTo>
                  <a:pt x="151" y="260"/>
                </a:lnTo>
                <a:lnTo>
                  <a:pt x="150" y="255"/>
                </a:lnTo>
                <a:lnTo>
                  <a:pt x="147" y="258"/>
                </a:lnTo>
                <a:lnTo>
                  <a:pt x="142" y="257"/>
                </a:lnTo>
                <a:lnTo>
                  <a:pt x="143" y="252"/>
                </a:lnTo>
                <a:lnTo>
                  <a:pt x="141" y="249"/>
                </a:lnTo>
                <a:lnTo>
                  <a:pt x="134" y="251"/>
                </a:lnTo>
                <a:lnTo>
                  <a:pt x="132" y="246"/>
                </a:lnTo>
                <a:lnTo>
                  <a:pt x="133" y="243"/>
                </a:lnTo>
                <a:lnTo>
                  <a:pt x="125" y="236"/>
                </a:lnTo>
                <a:lnTo>
                  <a:pt x="126" y="226"/>
                </a:lnTo>
                <a:lnTo>
                  <a:pt x="132" y="223"/>
                </a:lnTo>
                <a:lnTo>
                  <a:pt x="133" y="218"/>
                </a:lnTo>
                <a:lnTo>
                  <a:pt x="142" y="217"/>
                </a:lnTo>
                <a:lnTo>
                  <a:pt x="142" y="210"/>
                </a:lnTo>
                <a:lnTo>
                  <a:pt x="145" y="207"/>
                </a:lnTo>
                <a:lnTo>
                  <a:pt x="144" y="198"/>
                </a:lnTo>
                <a:lnTo>
                  <a:pt x="139" y="197"/>
                </a:lnTo>
                <a:lnTo>
                  <a:pt x="137" y="189"/>
                </a:lnTo>
                <a:lnTo>
                  <a:pt x="158" y="189"/>
                </a:lnTo>
                <a:lnTo>
                  <a:pt x="157" y="191"/>
                </a:lnTo>
                <a:lnTo>
                  <a:pt x="162" y="195"/>
                </a:lnTo>
                <a:lnTo>
                  <a:pt x="165" y="195"/>
                </a:lnTo>
                <a:lnTo>
                  <a:pt x="169" y="199"/>
                </a:lnTo>
                <a:lnTo>
                  <a:pt x="173" y="196"/>
                </a:lnTo>
                <a:lnTo>
                  <a:pt x="175" y="188"/>
                </a:lnTo>
                <a:lnTo>
                  <a:pt x="177" y="190"/>
                </a:lnTo>
                <a:lnTo>
                  <a:pt x="177" y="188"/>
                </a:lnTo>
                <a:lnTo>
                  <a:pt x="175" y="171"/>
                </a:lnTo>
                <a:lnTo>
                  <a:pt x="170" y="171"/>
                </a:lnTo>
                <a:lnTo>
                  <a:pt x="164" y="166"/>
                </a:lnTo>
                <a:lnTo>
                  <a:pt x="164" y="161"/>
                </a:lnTo>
                <a:lnTo>
                  <a:pt x="154" y="161"/>
                </a:lnTo>
                <a:lnTo>
                  <a:pt x="152" y="169"/>
                </a:lnTo>
                <a:lnTo>
                  <a:pt x="148" y="170"/>
                </a:lnTo>
                <a:lnTo>
                  <a:pt x="149" y="178"/>
                </a:lnTo>
                <a:lnTo>
                  <a:pt x="145" y="179"/>
                </a:lnTo>
                <a:lnTo>
                  <a:pt x="141" y="178"/>
                </a:lnTo>
                <a:lnTo>
                  <a:pt x="125" y="179"/>
                </a:lnTo>
                <a:lnTo>
                  <a:pt x="125" y="176"/>
                </a:lnTo>
                <a:lnTo>
                  <a:pt x="120" y="175"/>
                </a:lnTo>
                <a:lnTo>
                  <a:pt x="119" y="169"/>
                </a:lnTo>
                <a:lnTo>
                  <a:pt x="117" y="170"/>
                </a:lnTo>
                <a:lnTo>
                  <a:pt x="116" y="165"/>
                </a:lnTo>
                <a:lnTo>
                  <a:pt x="121" y="161"/>
                </a:lnTo>
                <a:lnTo>
                  <a:pt x="117" y="159"/>
                </a:lnTo>
                <a:lnTo>
                  <a:pt x="115" y="144"/>
                </a:lnTo>
                <a:lnTo>
                  <a:pt x="112" y="143"/>
                </a:lnTo>
                <a:lnTo>
                  <a:pt x="111" y="146"/>
                </a:lnTo>
                <a:lnTo>
                  <a:pt x="104" y="148"/>
                </a:lnTo>
                <a:lnTo>
                  <a:pt x="100" y="143"/>
                </a:lnTo>
                <a:lnTo>
                  <a:pt x="98" y="143"/>
                </a:lnTo>
                <a:lnTo>
                  <a:pt x="104" y="124"/>
                </a:lnTo>
                <a:lnTo>
                  <a:pt x="109" y="124"/>
                </a:lnTo>
                <a:lnTo>
                  <a:pt x="109" y="113"/>
                </a:lnTo>
                <a:lnTo>
                  <a:pt x="114" y="104"/>
                </a:lnTo>
                <a:lnTo>
                  <a:pt x="99" y="103"/>
                </a:lnTo>
                <a:lnTo>
                  <a:pt x="98" y="105"/>
                </a:lnTo>
                <a:lnTo>
                  <a:pt x="85" y="105"/>
                </a:lnTo>
                <a:lnTo>
                  <a:pt x="87" y="93"/>
                </a:lnTo>
                <a:lnTo>
                  <a:pt x="84" y="93"/>
                </a:lnTo>
                <a:lnTo>
                  <a:pt x="78" y="83"/>
                </a:lnTo>
                <a:lnTo>
                  <a:pt x="75" y="86"/>
                </a:lnTo>
                <a:lnTo>
                  <a:pt x="72" y="80"/>
                </a:lnTo>
                <a:lnTo>
                  <a:pt x="65" y="83"/>
                </a:lnTo>
                <a:lnTo>
                  <a:pt x="62" y="78"/>
                </a:lnTo>
                <a:lnTo>
                  <a:pt x="52" y="80"/>
                </a:lnTo>
                <a:lnTo>
                  <a:pt x="47" y="78"/>
                </a:lnTo>
                <a:lnTo>
                  <a:pt x="41" y="72"/>
                </a:lnTo>
                <a:lnTo>
                  <a:pt x="43" y="67"/>
                </a:lnTo>
                <a:lnTo>
                  <a:pt x="37" y="64"/>
                </a:lnTo>
                <a:lnTo>
                  <a:pt x="37" y="56"/>
                </a:lnTo>
                <a:lnTo>
                  <a:pt x="29" y="56"/>
                </a:lnTo>
                <a:lnTo>
                  <a:pt x="25" y="50"/>
                </a:lnTo>
                <a:lnTo>
                  <a:pt x="13" y="48"/>
                </a:lnTo>
                <a:lnTo>
                  <a:pt x="14" y="47"/>
                </a:lnTo>
                <a:lnTo>
                  <a:pt x="4" y="36"/>
                </a:lnTo>
                <a:lnTo>
                  <a:pt x="1" y="37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35" name="Freeform 20"/>
          <p:cNvSpPr/>
          <p:nvPr/>
        </p:nvSpPr>
        <p:spPr bwMode="auto">
          <a:xfrm>
            <a:off x="4894263" y="4538663"/>
            <a:ext cx="482600" cy="615950"/>
          </a:xfrm>
          <a:custGeom>
            <a:gdLst>
              <a:gd fmla="*/ 179 w 304" name="T0"/>
              <a:gd fmla="*/ 12 h 388" name="T1"/>
              <a:gd fmla="*/ 205 w 304" name="T2"/>
              <a:gd fmla="*/ 9 h 388" name="T3"/>
              <a:gd fmla="*/ 191 w 304" name="T4"/>
              <a:gd fmla="*/ 31 h 388" name="T5"/>
              <a:gd fmla="*/ 212 w 304" name="T6"/>
              <a:gd fmla="*/ 27 h 388" name="T7"/>
              <a:gd fmla="*/ 225 w 304" name="T8"/>
              <a:gd fmla="*/ 10 h 388" name="T9"/>
              <a:gd fmla="*/ 234 w 304" name="T10"/>
              <a:gd fmla="*/ 19 h 388" name="T11"/>
              <a:gd fmla="*/ 245 w 304" name="T12"/>
              <a:gd fmla="*/ 33 h 388" name="T13"/>
              <a:gd fmla="*/ 282 w 304" name="T14"/>
              <a:gd fmla="*/ 40 h 388" name="T15"/>
              <a:gd fmla="*/ 287 w 304" name="T16"/>
              <a:gd fmla="*/ 51 h 388" name="T17"/>
              <a:gd fmla="*/ 280 w 304" name="T18"/>
              <a:gd fmla="*/ 76 h 388" name="T19"/>
              <a:gd fmla="*/ 290 w 304" name="T20"/>
              <a:gd fmla="*/ 82 h 388" name="T21"/>
              <a:gd fmla="*/ 300 w 304" name="T22"/>
              <a:gd fmla="*/ 111 h 388" name="T23"/>
              <a:gd fmla="*/ 300 w 304" name="T24"/>
              <a:gd fmla="*/ 126 h 388" name="T25"/>
              <a:gd fmla="*/ 295 w 304" name="T26"/>
              <a:gd fmla="*/ 139 h 388" name="T27"/>
              <a:gd fmla="*/ 265 w 304" name="T28"/>
              <a:gd fmla="*/ 150 h 388" name="T29"/>
              <a:gd fmla="*/ 233 w 304" name="T30"/>
              <a:gd fmla="*/ 155 h 388" name="T31"/>
              <a:gd fmla="*/ 225 w 304" name="T32"/>
              <a:gd fmla="*/ 168 h 388" name="T33"/>
              <a:gd fmla="*/ 213 w 304" name="T34"/>
              <a:gd fmla="*/ 170 h 388" name="T35"/>
              <a:gd fmla="*/ 218 w 304" name="T36"/>
              <a:gd fmla="*/ 193 h 388" name="T37"/>
              <a:gd fmla="*/ 208 w 304" name="T38"/>
              <a:gd fmla="*/ 214 h 388" name="T39"/>
              <a:gd fmla="*/ 182 w 304" name="T40"/>
              <a:gd fmla="*/ 236 h 388" name="T41"/>
              <a:gd fmla="*/ 187 w 304" name="T42"/>
              <a:gd fmla="*/ 259 h 388" name="T43"/>
              <a:gd fmla="*/ 179 w 304" name="T44"/>
              <a:gd fmla="*/ 272 h 388" name="T45"/>
              <a:gd fmla="*/ 158 w 304" name="T46"/>
              <a:gd fmla="*/ 294 h 388" name="T47"/>
              <a:gd fmla="*/ 149 w 304" name="T48"/>
              <a:gd fmla="*/ 321 h 388" name="T49"/>
              <a:gd fmla="*/ 142 w 304" name="T50"/>
              <a:gd fmla="*/ 352 h 388" name="T51"/>
              <a:gd fmla="*/ 143 w 304" name="T52"/>
              <a:gd fmla="*/ 362 h 388" name="T53"/>
              <a:gd fmla="*/ 132 w 304" name="T54"/>
              <a:gd fmla="*/ 385 h 388" name="T55"/>
              <a:gd fmla="*/ 114 w 304" name="T56"/>
              <a:gd fmla="*/ 368 h 388" name="T57"/>
              <a:gd fmla="*/ 79 w 304" name="T58"/>
              <a:gd fmla="*/ 383 h 388" name="T59"/>
              <a:gd fmla="*/ 53 w 304" name="T60"/>
              <a:gd fmla="*/ 388 h 388" name="T61"/>
              <a:gd fmla="*/ 36 w 304" name="T62"/>
              <a:gd fmla="*/ 375 h 388" name="T63"/>
              <a:gd fmla="*/ 59 w 304" name="T64"/>
              <a:gd fmla="*/ 352 h 388" name="T65"/>
              <a:gd fmla="*/ 68 w 304" name="T66"/>
              <a:gd fmla="*/ 342 h 388" name="T67"/>
              <a:gd fmla="*/ 33 w 304" name="T68"/>
              <a:gd fmla="*/ 332 h 388" name="T69"/>
              <a:gd fmla="*/ 23 w 304" name="T70"/>
              <a:gd fmla="*/ 322 h 388" name="T71"/>
              <a:gd fmla="*/ 28 w 304" name="T72"/>
              <a:gd fmla="*/ 290 h 388" name="T73"/>
              <a:gd fmla="*/ 40 w 304" name="T74"/>
              <a:gd fmla="*/ 274 h 388" name="T75"/>
              <a:gd fmla="*/ 22 w 304" name="T76"/>
              <a:gd fmla="*/ 273 h 388" name="T77"/>
              <a:gd fmla="*/ 33 w 304" name="T78"/>
              <a:gd fmla="*/ 244 h 388" name="T79"/>
              <a:gd fmla="*/ 21 w 304" name="T80"/>
              <a:gd fmla="*/ 219 h 388" name="T81"/>
              <a:gd fmla="*/ 7 w 304" name="T82"/>
              <a:gd fmla="*/ 193 h 388" name="T83"/>
              <a:gd fmla="*/ 0 w 304" name="T84"/>
              <a:gd fmla="*/ 179 h 388" name="T85"/>
              <a:gd fmla="*/ 11 w 304" name="T86"/>
              <a:gd fmla="*/ 150 h 388" name="T87"/>
              <a:gd fmla="*/ 25 w 304" name="T88"/>
              <a:gd fmla="*/ 133 h 388" name="T89"/>
              <a:gd fmla="*/ 36 w 304" name="T90"/>
              <a:gd fmla="*/ 116 h 388" name="T91"/>
              <a:gd fmla="*/ 35 w 304" name="T92"/>
              <a:gd fmla="*/ 88 h 388" name="T93"/>
              <a:gd fmla="*/ 22 w 304" name="T94"/>
              <a:gd fmla="*/ 73 h 388" name="T95"/>
              <a:gd fmla="*/ 42 w 304" name="T96"/>
              <a:gd fmla="*/ 51 h 388" name="T97"/>
              <a:gd fmla="*/ 81 w 304" name="T98"/>
              <a:gd fmla="*/ 47 h 388" name="T99"/>
              <a:gd fmla="*/ 82 w 304" name="T100"/>
              <a:gd fmla="*/ 39 h 388" name="T101"/>
              <a:gd fmla="*/ 97 w 304" name="T102"/>
              <a:gd fmla="*/ 40 h 388" name="T103"/>
              <a:gd fmla="*/ 105 w 304" name="T104"/>
              <a:gd fmla="*/ 29 h 388" name="T105"/>
              <a:gd fmla="*/ 130 w 304" name="T106"/>
              <a:gd fmla="*/ 15 h 388" name="T10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b="b" l="0" r="r" t="0"/>
            <a:pathLst>
              <a:path h="388" w="304">
                <a:moveTo>
                  <a:pt x="158" y="18"/>
                </a:moveTo>
                <a:lnTo>
                  <a:pt x="162" y="16"/>
                </a:lnTo>
                <a:lnTo>
                  <a:pt x="167" y="20"/>
                </a:lnTo>
                <a:lnTo>
                  <a:pt x="179" y="12"/>
                </a:lnTo>
                <a:lnTo>
                  <a:pt x="183" y="12"/>
                </a:lnTo>
                <a:lnTo>
                  <a:pt x="186" y="1"/>
                </a:lnTo>
                <a:lnTo>
                  <a:pt x="191" y="0"/>
                </a:lnTo>
                <a:lnTo>
                  <a:pt x="205" y="9"/>
                </a:lnTo>
                <a:lnTo>
                  <a:pt x="201" y="19"/>
                </a:lnTo>
                <a:lnTo>
                  <a:pt x="191" y="26"/>
                </a:lnTo>
                <a:lnTo>
                  <a:pt x="192" y="27"/>
                </a:lnTo>
                <a:lnTo>
                  <a:pt x="191" y="31"/>
                </a:lnTo>
                <a:lnTo>
                  <a:pt x="194" y="35"/>
                </a:lnTo>
                <a:lnTo>
                  <a:pt x="197" y="33"/>
                </a:lnTo>
                <a:lnTo>
                  <a:pt x="202" y="35"/>
                </a:lnTo>
                <a:lnTo>
                  <a:pt x="212" y="27"/>
                </a:lnTo>
                <a:lnTo>
                  <a:pt x="218" y="25"/>
                </a:lnTo>
                <a:lnTo>
                  <a:pt x="221" y="21"/>
                </a:lnTo>
                <a:lnTo>
                  <a:pt x="216" y="16"/>
                </a:lnTo>
                <a:lnTo>
                  <a:pt x="225" y="10"/>
                </a:lnTo>
                <a:lnTo>
                  <a:pt x="227" y="11"/>
                </a:lnTo>
                <a:lnTo>
                  <a:pt x="228" y="16"/>
                </a:lnTo>
                <a:lnTo>
                  <a:pt x="233" y="15"/>
                </a:lnTo>
                <a:lnTo>
                  <a:pt x="234" y="19"/>
                </a:lnTo>
                <a:lnTo>
                  <a:pt x="238" y="15"/>
                </a:lnTo>
                <a:lnTo>
                  <a:pt x="240" y="27"/>
                </a:lnTo>
                <a:lnTo>
                  <a:pt x="245" y="30"/>
                </a:lnTo>
                <a:lnTo>
                  <a:pt x="245" y="33"/>
                </a:lnTo>
                <a:lnTo>
                  <a:pt x="252" y="32"/>
                </a:lnTo>
                <a:lnTo>
                  <a:pt x="256" y="37"/>
                </a:lnTo>
                <a:lnTo>
                  <a:pt x="275" y="35"/>
                </a:lnTo>
                <a:lnTo>
                  <a:pt x="282" y="40"/>
                </a:lnTo>
                <a:lnTo>
                  <a:pt x="282" y="46"/>
                </a:lnTo>
                <a:lnTo>
                  <a:pt x="286" y="48"/>
                </a:lnTo>
                <a:lnTo>
                  <a:pt x="286" y="48"/>
                </a:lnTo>
                <a:lnTo>
                  <a:pt x="287" y="51"/>
                </a:lnTo>
                <a:lnTo>
                  <a:pt x="284" y="55"/>
                </a:lnTo>
                <a:lnTo>
                  <a:pt x="279" y="55"/>
                </a:lnTo>
                <a:lnTo>
                  <a:pt x="277" y="69"/>
                </a:lnTo>
                <a:lnTo>
                  <a:pt x="280" y="76"/>
                </a:lnTo>
                <a:lnTo>
                  <a:pt x="286" y="77"/>
                </a:lnTo>
                <a:lnTo>
                  <a:pt x="288" y="79"/>
                </a:lnTo>
                <a:lnTo>
                  <a:pt x="287" y="83"/>
                </a:lnTo>
                <a:lnTo>
                  <a:pt x="290" y="82"/>
                </a:lnTo>
                <a:lnTo>
                  <a:pt x="292" y="87"/>
                </a:lnTo>
                <a:lnTo>
                  <a:pt x="298" y="90"/>
                </a:lnTo>
                <a:lnTo>
                  <a:pt x="301" y="99"/>
                </a:lnTo>
                <a:lnTo>
                  <a:pt x="300" y="111"/>
                </a:lnTo>
                <a:lnTo>
                  <a:pt x="303" y="112"/>
                </a:lnTo>
                <a:lnTo>
                  <a:pt x="301" y="118"/>
                </a:lnTo>
                <a:lnTo>
                  <a:pt x="304" y="122"/>
                </a:lnTo>
                <a:lnTo>
                  <a:pt x="300" y="126"/>
                </a:lnTo>
                <a:lnTo>
                  <a:pt x="300" y="126"/>
                </a:lnTo>
                <a:lnTo>
                  <a:pt x="293" y="130"/>
                </a:lnTo>
                <a:lnTo>
                  <a:pt x="297" y="132"/>
                </a:lnTo>
                <a:lnTo>
                  <a:pt x="295" y="139"/>
                </a:lnTo>
                <a:lnTo>
                  <a:pt x="281" y="142"/>
                </a:lnTo>
                <a:lnTo>
                  <a:pt x="280" y="149"/>
                </a:lnTo>
                <a:lnTo>
                  <a:pt x="276" y="147"/>
                </a:lnTo>
                <a:lnTo>
                  <a:pt x="265" y="150"/>
                </a:lnTo>
                <a:lnTo>
                  <a:pt x="257" y="160"/>
                </a:lnTo>
                <a:lnTo>
                  <a:pt x="249" y="155"/>
                </a:lnTo>
                <a:lnTo>
                  <a:pt x="244" y="147"/>
                </a:lnTo>
                <a:lnTo>
                  <a:pt x="233" y="155"/>
                </a:lnTo>
                <a:lnTo>
                  <a:pt x="232" y="153"/>
                </a:lnTo>
                <a:lnTo>
                  <a:pt x="229" y="154"/>
                </a:lnTo>
                <a:lnTo>
                  <a:pt x="230" y="162"/>
                </a:lnTo>
                <a:lnTo>
                  <a:pt x="225" y="168"/>
                </a:lnTo>
                <a:lnTo>
                  <a:pt x="218" y="168"/>
                </a:lnTo>
                <a:lnTo>
                  <a:pt x="218" y="172"/>
                </a:lnTo>
                <a:lnTo>
                  <a:pt x="215" y="169"/>
                </a:lnTo>
                <a:lnTo>
                  <a:pt x="213" y="170"/>
                </a:lnTo>
                <a:lnTo>
                  <a:pt x="213" y="176"/>
                </a:lnTo>
                <a:lnTo>
                  <a:pt x="217" y="176"/>
                </a:lnTo>
                <a:lnTo>
                  <a:pt x="218" y="181"/>
                </a:lnTo>
                <a:lnTo>
                  <a:pt x="218" y="193"/>
                </a:lnTo>
                <a:lnTo>
                  <a:pt x="223" y="196"/>
                </a:lnTo>
                <a:lnTo>
                  <a:pt x="216" y="204"/>
                </a:lnTo>
                <a:lnTo>
                  <a:pt x="215" y="208"/>
                </a:lnTo>
                <a:lnTo>
                  <a:pt x="208" y="214"/>
                </a:lnTo>
                <a:lnTo>
                  <a:pt x="193" y="216"/>
                </a:lnTo>
                <a:lnTo>
                  <a:pt x="184" y="226"/>
                </a:lnTo>
                <a:lnTo>
                  <a:pt x="184" y="231"/>
                </a:lnTo>
                <a:lnTo>
                  <a:pt x="182" y="236"/>
                </a:lnTo>
                <a:lnTo>
                  <a:pt x="185" y="240"/>
                </a:lnTo>
                <a:lnTo>
                  <a:pt x="183" y="246"/>
                </a:lnTo>
                <a:lnTo>
                  <a:pt x="190" y="252"/>
                </a:lnTo>
                <a:lnTo>
                  <a:pt x="187" y="259"/>
                </a:lnTo>
                <a:lnTo>
                  <a:pt x="182" y="257"/>
                </a:lnTo>
                <a:lnTo>
                  <a:pt x="174" y="266"/>
                </a:lnTo>
                <a:lnTo>
                  <a:pt x="174" y="272"/>
                </a:lnTo>
                <a:lnTo>
                  <a:pt x="179" y="272"/>
                </a:lnTo>
                <a:lnTo>
                  <a:pt x="180" y="277"/>
                </a:lnTo>
                <a:lnTo>
                  <a:pt x="174" y="281"/>
                </a:lnTo>
                <a:lnTo>
                  <a:pt x="172" y="287"/>
                </a:lnTo>
                <a:lnTo>
                  <a:pt x="158" y="294"/>
                </a:lnTo>
                <a:lnTo>
                  <a:pt x="161" y="300"/>
                </a:lnTo>
                <a:lnTo>
                  <a:pt x="153" y="305"/>
                </a:lnTo>
                <a:lnTo>
                  <a:pt x="153" y="314"/>
                </a:lnTo>
                <a:lnTo>
                  <a:pt x="149" y="321"/>
                </a:lnTo>
                <a:lnTo>
                  <a:pt x="151" y="331"/>
                </a:lnTo>
                <a:lnTo>
                  <a:pt x="141" y="338"/>
                </a:lnTo>
                <a:lnTo>
                  <a:pt x="146" y="349"/>
                </a:lnTo>
                <a:lnTo>
                  <a:pt x="142" y="352"/>
                </a:lnTo>
                <a:lnTo>
                  <a:pt x="143" y="354"/>
                </a:lnTo>
                <a:lnTo>
                  <a:pt x="142" y="357"/>
                </a:lnTo>
                <a:lnTo>
                  <a:pt x="142" y="357"/>
                </a:lnTo>
                <a:lnTo>
                  <a:pt x="143" y="362"/>
                </a:lnTo>
                <a:lnTo>
                  <a:pt x="139" y="359"/>
                </a:lnTo>
                <a:lnTo>
                  <a:pt x="135" y="370"/>
                </a:lnTo>
                <a:lnTo>
                  <a:pt x="140" y="383"/>
                </a:lnTo>
                <a:lnTo>
                  <a:pt x="132" y="385"/>
                </a:lnTo>
                <a:lnTo>
                  <a:pt x="130" y="380"/>
                </a:lnTo>
                <a:lnTo>
                  <a:pt x="124" y="378"/>
                </a:lnTo>
                <a:lnTo>
                  <a:pt x="117" y="369"/>
                </a:lnTo>
                <a:lnTo>
                  <a:pt x="114" y="368"/>
                </a:lnTo>
                <a:lnTo>
                  <a:pt x="95" y="376"/>
                </a:lnTo>
                <a:lnTo>
                  <a:pt x="92" y="373"/>
                </a:lnTo>
                <a:lnTo>
                  <a:pt x="83" y="376"/>
                </a:lnTo>
                <a:lnTo>
                  <a:pt x="79" y="383"/>
                </a:lnTo>
                <a:lnTo>
                  <a:pt x="72" y="379"/>
                </a:lnTo>
                <a:lnTo>
                  <a:pt x="70" y="385"/>
                </a:lnTo>
                <a:lnTo>
                  <a:pt x="66" y="381"/>
                </a:lnTo>
                <a:lnTo>
                  <a:pt x="53" y="388"/>
                </a:lnTo>
                <a:lnTo>
                  <a:pt x="47" y="381"/>
                </a:lnTo>
                <a:lnTo>
                  <a:pt x="45" y="383"/>
                </a:lnTo>
                <a:lnTo>
                  <a:pt x="43" y="378"/>
                </a:lnTo>
                <a:lnTo>
                  <a:pt x="36" y="375"/>
                </a:lnTo>
                <a:lnTo>
                  <a:pt x="46" y="370"/>
                </a:lnTo>
                <a:lnTo>
                  <a:pt x="51" y="362"/>
                </a:lnTo>
                <a:lnTo>
                  <a:pt x="51" y="356"/>
                </a:lnTo>
                <a:lnTo>
                  <a:pt x="59" y="352"/>
                </a:lnTo>
                <a:lnTo>
                  <a:pt x="61" y="347"/>
                </a:lnTo>
                <a:lnTo>
                  <a:pt x="66" y="347"/>
                </a:lnTo>
                <a:lnTo>
                  <a:pt x="71" y="345"/>
                </a:lnTo>
                <a:lnTo>
                  <a:pt x="68" y="342"/>
                </a:lnTo>
                <a:lnTo>
                  <a:pt x="72" y="334"/>
                </a:lnTo>
                <a:lnTo>
                  <a:pt x="59" y="324"/>
                </a:lnTo>
                <a:lnTo>
                  <a:pt x="50" y="332"/>
                </a:lnTo>
                <a:lnTo>
                  <a:pt x="33" y="332"/>
                </a:lnTo>
                <a:lnTo>
                  <a:pt x="28" y="335"/>
                </a:lnTo>
                <a:lnTo>
                  <a:pt x="29" y="328"/>
                </a:lnTo>
                <a:lnTo>
                  <a:pt x="23" y="322"/>
                </a:lnTo>
                <a:lnTo>
                  <a:pt x="23" y="322"/>
                </a:lnTo>
                <a:lnTo>
                  <a:pt x="22" y="320"/>
                </a:lnTo>
                <a:lnTo>
                  <a:pt x="25" y="314"/>
                </a:lnTo>
                <a:lnTo>
                  <a:pt x="21" y="303"/>
                </a:lnTo>
                <a:lnTo>
                  <a:pt x="28" y="290"/>
                </a:lnTo>
                <a:lnTo>
                  <a:pt x="27" y="283"/>
                </a:lnTo>
                <a:lnTo>
                  <a:pt x="29" y="279"/>
                </a:lnTo>
                <a:lnTo>
                  <a:pt x="32" y="280"/>
                </a:lnTo>
                <a:lnTo>
                  <a:pt x="40" y="274"/>
                </a:lnTo>
                <a:lnTo>
                  <a:pt x="36" y="270"/>
                </a:lnTo>
                <a:lnTo>
                  <a:pt x="31" y="273"/>
                </a:lnTo>
                <a:lnTo>
                  <a:pt x="29" y="271"/>
                </a:lnTo>
                <a:lnTo>
                  <a:pt x="22" y="273"/>
                </a:lnTo>
                <a:lnTo>
                  <a:pt x="28" y="263"/>
                </a:lnTo>
                <a:lnTo>
                  <a:pt x="28" y="258"/>
                </a:lnTo>
                <a:lnTo>
                  <a:pt x="31" y="256"/>
                </a:lnTo>
                <a:lnTo>
                  <a:pt x="33" y="244"/>
                </a:lnTo>
                <a:lnTo>
                  <a:pt x="20" y="242"/>
                </a:lnTo>
                <a:lnTo>
                  <a:pt x="18" y="239"/>
                </a:lnTo>
                <a:lnTo>
                  <a:pt x="16" y="229"/>
                </a:lnTo>
                <a:lnTo>
                  <a:pt x="21" y="219"/>
                </a:lnTo>
                <a:lnTo>
                  <a:pt x="11" y="208"/>
                </a:lnTo>
                <a:lnTo>
                  <a:pt x="18" y="196"/>
                </a:lnTo>
                <a:lnTo>
                  <a:pt x="18" y="188"/>
                </a:lnTo>
                <a:lnTo>
                  <a:pt x="7" y="193"/>
                </a:lnTo>
                <a:lnTo>
                  <a:pt x="2" y="192"/>
                </a:lnTo>
                <a:lnTo>
                  <a:pt x="0" y="183"/>
                </a:lnTo>
                <a:lnTo>
                  <a:pt x="2" y="180"/>
                </a:lnTo>
                <a:lnTo>
                  <a:pt x="0" y="179"/>
                </a:lnTo>
                <a:lnTo>
                  <a:pt x="1" y="172"/>
                </a:lnTo>
                <a:lnTo>
                  <a:pt x="11" y="160"/>
                </a:lnTo>
                <a:lnTo>
                  <a:pt x="9" y="154"/>
                </a:lnTo>
                <a:lnTo>
                  <a:pt x="11" y="150"/>
                </a:lnTo>
                <a:lnTo>
                  <a:pt x="17" y="145"/>
                </a:lnTo>
                <a:lnTo>
                  <a:pt x="21" y="147"/>
                </a:lnTo>
                <a:lnTo>
                  <a:pt x="28" y="142"/>
                </a:lnTo>
                <a:lnTo>
                  <a:pt x="25" y="133"/>
                </a:lnTo>
                <a:lnTo>
                  <a:pt x="31" y="133"/>
                </a:lnTo>
                <a:lnTo>
                  <a:pt x="42" y="123"/>
                </a:lnTo>
                <a:lnTo>
                  <a:pt x="42" y="118"/>
                </a:lnTo>
                <a:lnTo>
                  <a:pt x="36" y="116"/>
                </a:lnTo>
                <a:lnTo>
                  <a:pt x="39" y="112"/>
                </a:lnTo>
                <a:lnTo>
                  <a:pt x="31" y="107"/>
                </a:lnTo>
                <a:lnTo>
                  <a:pt x="33" y="104"/>
                </a:lnTo>
                <a:lnTo>
                  <a:pt x="35" y="88"/>
                </a:lnTo>
                <a:lnTo>
                  <a:pt x="30" y="87"/>
                </a:lnTo>
                <a:lnTo>
                  <a:pt x="27" y="79"/>
                </a:lnTo>
                <a:lnTo>
                  <a:pt x="23" y="79"/>
                </a:lnTo>
                <a:lnTo>
                  <a:pt x="22" y="73"/>
                </a:lnTo>
                <a:lnTo>
                  <a:pt x="22" y="73"/>
                </a:lnTo>
                <a:lnTo>
                  <a:pt x="30" y="61"/>
                </a:lnTo>
                <a:lnTo>
                  <a:pt x="41" y="59"/>
                </a:lnTo>
                <a:lnTo>
                  <a:pt x="42" y="51"/>
                </a:lnTo>
                <a:lnTo>
                  <a:pt x="57" y="53"/>
                </a:lnTo>
                <a:lnTo>
                  <a:pt x="67" y="47"/>
                </a:lnTo>
                <a:lnTo>
                  <a:pt x="73" y="50"/>
                </a:lnTo>
                <a:lnTo>
                  <a:pt x="81" y="47"/>
                </a:lnTo>
                <a:lnTo>
                  <a:pt x="84" y="43"/>
                </a:lnTo>
                <a:lnTo>
                  <a:pt x="82" y="44"/>
                </a:lnTo>
                <a:lnTo>
                  <a:pt x="79" y="42"/>
                </a:lnTo>
                <a:lnTo>
                  <a:pt x="82" y="39"/>
                </a:lnTo>
                <a:lnTo>
                  <a:pt x="85" y="40"/>
                </a:lnTo>
                <a:lnTo>
                  <a:pt x="85" y="37"/>
                </a:lnTo>
                <a:lnTo>
                  <a:pt x="88" y="35"/>
                </a:lnTo>
                <a:lnTo>
                  <a:pt x="97" y="40"/>
                </a:lnTo>
                <a:lnTo>
                  <a:pt x="98" y="34"/>
                </a:lnTo>
                <a:lnTo>
                  <a:pt x="96" y="33"/>
                </a:lnTo>
                <a:lnTo>
                  <a:pt x="95" y="27"/>
                </a:lnTo>
                <a:lnTo>
                  <a:pt x="105" y="29"/>
                </a:lnTo>
                <a:lnTo>
                  <a:pt x="106" y="32"/>
                </a:lnTo>
                <a:lnTo>
                  <a:pt x="117" y="23"/>
                </a:lnTo>
                <a:lnTo>
                  <a:pt x="119" y="16"/>
                </a:lnTo>
                <a:lnTo>
                  <a:pt x="130" y="15"/>
                </a:lnTo>
                <a:lnTo>
                  <a:pt x="146" y="24"/>
                </a:lnTo>
                <a:lnTo>
                  <a:pt x="153" y="23"/>
                </a:lnTo>
                <a:lnTo>
                  <a:pt x="158" y="18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36" name="Freeform 21"/>
          <p:cNvSpPr/>
          <p:nvPr/>
        </p:nvSpPr>
        <p:spPr bwMode="auto">
          <a:xfrm>
            <a:off x="5411788" y="2887663"/>
            <a:ext cx="696913" cy="622300"/>
          </a:xfrm>
          <a:custGeom>
            <a:gdLst>
              <a:gd fmla="*/ 167 w 439" name="T0"/>
              <a:gd fmla="*/ 339 h 392" name="T1"/>
              <a:gd fmla="*/ 152 w 439" name="T2"/>
              <a:gd fmla="*/ 321 h 392" name="T3"/>
              <a:gd fmla="*/ 162 w 439" name="T4"/>
              <a:gd fmla="*/ 310 h 392" name="T5"/>
              <a:gd fmla="*/ 190 w 439" name="T6"/>
              <a:gd fmla="*/ 289 h 392" name="T7"/>
              <a:gd fmla="*/ 201 w 439" name="T8"/>
              <a:gd fmla="*/ 266 h 392" name="T9"/>
              <a:gd fmla="*/ 213 w 439" name="T10"/>
              <a:gd fmla="*/ 247 h 392" name="T11"/>
              <a:gd fmla="*/ 188 w 439" name="T12"/>
              <a:gd fmla="*/ 223 h 392" name="T13"/>
              <a:gd fmla="*/ 145 w 439" name="T14"/>
              <a:gd fmla="*/ 214 h 392" name="T15"/>
              <a:gd fmla="*/ 133 w 439" name="T16"/>
              <a:gd fmla="*/ 225 h 392" name="T17"/>
              <a:gd fmla="*/ 113 w 439" name="T18"/>
              <a:gd fmla="*/ 246 h 392" name="T19"/>
              <a:gd fmla="*/ 103 w 439" name="T20"/>
              <a:gd fmla="*/ 269 h 392" name="T21"/>
              <a:gd fmla="*/ 62 w 439" name="T22"/>
              <a:gd fmla="*/ 286 h 392" name="T23"/>
              <a:gd fmla="*/ 47 w 439" name="T24"/>
              <a:gd fmla="*/ 261 h 392" name="T25"/>
              <a:gd fmla="*/ 19 w 439" name="T26"/>
              <a:gd fmla="*/ 241 h 392" name="T27"/>
              <a:gd fmla="*/ 9 w 439" name="T28"/>
              <a:gd fmla="*/ 212 h 392" name="T29"/>
              <a:gd fmla="*/ 15 w 439" name="T30"/>
              <a:gd fmla="*/ 198 h 392" name="T31"/>
              <a:gd fmla="*/ 25 w 439" name="T32"/>
              <a:gd fmla="*/ 182 h 392" name="T33"/>
              <a:gd fmla="*/ 32 w 439" name="T34"/>
              <a:gd fmla="*/ 163 h 392" name="T35"/>
              <a:gd fmla="*/ 30 w 439" name="T36"/>
              <a:gd fmla="*/ 131 h 392" name="T37"/>
              <a:gd fmla="*/ 28 w 439" name="T38"/>
              <a:gd fmla="*/ 103 h 392" name="T39"/>
              <a:gd fmla="*/ 62 w 439" name="T40"/>
              <a:gd fmla="*/ 108 h 392" name="T41"/>
              <a:gd fmla="*/ 90 w 439" name="T42"/>
              <a:gd fmla="*/ 130 h 392" name="T43"/>
              <a:gd fmla="*/ 127 w 439" name="T44"/>
              <a:gd fmla="*/ 104 h 392" name="T45"/>
              <a:gd fmla="*/ 170 w 439" name="T46"/>
              <a:gd fmla="*/ 83 h 392" name="T47"/>
              <a:gd fmla="*/ 200 w 439" name="T48"/>
              <a:gd fmla="*/ 65 h 392" name="T49"/>
              <a:gd fmla="*/ 219 w 439" name="T50"/>
              <a:gd fmla="*/ 61 h 392" name="T51"/>
              <a:gd fmla="*/ 241 w 439" name="T52"/>
              <a:gd fmla="*/ 60 h 392" name="T53"/>
              <a:gd fmla="*/ 269 w 439" name="T54"/>
              <a:gd fmla="*/ 54 h 392" name="T55"/>
              <a:gd fmla="*/ 300 w 439" name="T56"/>
              <a:gd fmla="*/ 26 h 392" name="T57"/>
              <a:gd fmla="*/ 301 w 439" name="T58"/>
              <a:gd fmla="*/ 10 h 392" name="T59"/>
              <a:gd fmla="*/ 328 w 439" name="T60"/>
              <a:gd fmla="*/ 21 h 392" name="T61"/>
              <a:gd fmla="*/ 341 w 439" name="T62"/>
              <a:gd fmla="*/ 42 h 392" name="T63"/>
              <a:gd fmla="*/ 361 w 439" name="T64"/>
              <a:gd fmla="*/ 44 h 392" name="T65"/>
              <a:gd fmla="*/ 374 w 439" name="T66"/>
              <a:gd fmla="*/ 59 h 392" name="T67"/>
              <a:gd fmla="*/ 386 w 439" name="T68"/>
              <a:gd fmla="*/ 83 h 392" name="T69"/>
              <a:gd fmla="*/ 401 w 439" name="T70"/>
              <a:gd fmla="*/ 114 h 392" name="T71"/>
              <a:gd fmla="*/ 400 w 439" name="T72"/>
              <a:gd fmla="*/ 139 h 392" name="T73"/>
              <a:gd fmla="*/ 415 w 439" name="T74"/>
              <a:gd fmla="*/ 169 h 392" name="T75"/>
              <a:gd fmla="*/ 428 w 439" name="T76"/>
              <a:gd fmla="*/ 193 h 392" name="T77"/>
              <a:gd fmla="*/ 418 w 439" name="T78"/>
              <a:gd fmla="*/ 216 h 392" name="T79"/>
              <a:gd fmla="*/ 439 w 439" name="T80"/>
              <a:gd fmla="*/ 215 h 392" name="T81"/>
              <a:gd fmla="*/ 422 w 439" name="T82"/>
              <a:gd fmla="*/ 224 h 392" name="T83"/>
              <a:gd fmla="*/ 408 w 439" name="T84"/>
              <a:gd fmla="*/ 238 h 392" name="T85"/>
              <a:gd fmla="*/ 377 w 439" name="T86"/>
              <a:gd fmla="*/ 253 h 392" name="T87"/>
              <a:gd fmla="*/ 344 w 439" name="T88"/>
              <a:gd fmla="*/ 279 h 392" name="T89"/>
              <a:gd fmla="*/ 320 w 439" name="T90"/>
              <a:gd fmla="*/ 306 h 392" name="T91"/>
              <a:gd fmla="*/ 296 w 439" name="T92"/>
              <a:gd fmla="*/ 301 h 392" name="T93"/>
              <a:gd fmla="*/ 276 w 439" name="T94"/>
              <a:gd fmla="*/ 313 h 392" name="T95"/>
              <a:gd fmla="*/ 245 w 439" name="T96"/>
              <a:gd fmla="*/ 323 h 392" name="T97"/>
              <a:gd fmla="*/ 212 w 439" name="T98"/>
              <a:gd fmla="*/ 342 h 392" name="T99"/>
              <a:gd fmla="*/ 199 w 439" name="T100"/>
              <a:gd fmla="*/ 360 h 392" name="T101"/>
              <a:gd fmla="*/ 185 w 439" name="T102"/>
              <a:gd fmla="*/ 366 h 392" name="T103"/>
              <a:gd fmla="*/ 180 w 439" name="T104"/>
              <a:gd fmla="*/ 370 h 392" name="T105"/>
              <a:gd fmla="*/ 178 w 439" name="T106"/>
              <a:gd fmla="*/ 379 h 392" name="T107"/>
              <a:gd fmla="*/ 142 w 439" name="T108"/>
              <a:gd fmla="*/ 390 h 392" name="T109"/>
              <a:gd fmla="*/ 144 w 439" name="T110"/>
              <a:gd fmla="*/ 373 h 392" name="T111"/>
              <a:gd fmla="*/ 162 w 439" name="T112"/>
              <a:gd fmla="*/ 368 h 392" name="T113"/>
              <a:gd fmla="*/ 171 w 439" name="T114"/>
              <a:gd fmla="*/ 347 h 392" name="T115"/>
              <a:gd fmla="*/ 192 w 439" name="T116"/>
              <a:gd fmla="*/ 334 h 392" name="T1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b="b" l="0" r="r" t="0"/>
            <a:pathLst>
              <a:path h="392" w="439">
                <a:moveTo>
                  <a:pt x="179" y="332"/>
                </a:moveTo>
                <a:lnTo>
                  <a:pt x="177" y="332"/>
                </a:lnTo>
                <a:lnTo>
                  <a:pt x="177" y="336"/>
                </a:lnTo>
                <a:lnTo>
                  <a:pt x="171" y="334"/>
                </a:lnTo>
                <a:lnTo>
                  <a:pt x="167" y="339"/>
                </a:lnTo>
                <a:lnTo>
                  <a:pt x="161" y="329"/>
                </a:lnTo>
                <a:lnTo>
                  <a:pt x="157" y="327"/>
                </a:lnTo>
                <a:lnTo>
                  <a:pt x="152" y="330"/>
                </a:lnTo>
                <a:lnTo>
                  <a:pt x="148" y="328"/>
                </a:lnTo>
                <a:lnTo>
                  <a:pt x="152" y="321"/>
                </a:lnTo>
                <a:lnTo>
                  <a:pt x="162" y="319"/>
                </a:lnTo>
                <a:lnTo>
                  <a:pt x="168" y="322"/>
                </a:lnTo>
                <a:lnTo>
                  <a:pt x="167" y="313"/>
                </a:lnTo>
                <a:lnTo>
                  <a:pt x="165" y="314"/>
                </a:lnTo>
                <a:lnTo>
                  <a:pt x="162" y="310"/>
                </a:lnTo>
                <a:lnTo>
                  <a:pt x="165" y="308"/>
                </a:lnTo>
                <a:lnTo>
                  <a:pt x="163" y="304"/>
                </a:lnTo>
                <a:lnTo>
                  <a:pt x="178" y="295"/>
                </a:lnTo>
                <a:lnTo>
                  <a:pt x="182" y="297"/>
                </a:lnTo>
                <a:lnTo>
                  <a:pt x="190" y="289"/>
                </a:lnTo>
                <a:lnTo>
                  <a:pt x="185" y="287"/>
                </a:lnTo>
                <a:lnTo>
                  <a:pt x="196" y="279"/>
                </a:lnTo>
                <a:lnTo>
                  <a:pt x="196" y="275"/>
                </a:lnTo>
                <a:lnTo>
                  <a:pt x="202" y="270"/>
                </a:lnTo>
                <a:lnTo>
                  <a:pt x="201" y="266"/>
                </a:lnTo>
                <a:lnTo>
                  <a:pt x="208" y="260"/>
                </a:lnTo>
                <a:lnTo>
                  <a:pt x="209" y="256"/>
                </a:lnTo>
                <a:lnTo>
                  <a:pt x="216" y="250"/>
                </a:lnTo>
                <a:lnTo>
                  <a:pt x="216" y="247"/>
                </a:lnTo>
                <a:lnTo>
                  <a:pt x="213" y="247"/>
                </a:lnTo>
                <a:lnTo>
                  <a:pt x="205" y="241"/>
                </a:lnTo>
                <a:lnTo>
                  <a:pt x="206" y="234"/>
                </a:lnTo>
                <a:lnTo>
                  <a:pt x="193" y="226"/>
                </a:lnTo>
                <a:lnTo>
                  <a:pt x="191" y="222"/>
                </a:lnTo>
                <a:lnTo>
                  <a:pt x="188" y="223"/>
                </a:lnTo>
                <a:lnTo>
                  <a:pt x="184" y="211"/>
                </a:lnTo>
                <a:lnTo>
                  <a:pt x="180" y="221"/>
                </a:lnTo>
                <a:lnTo>
                  <a:pt x="169" y="221"/>
                </a:lnTo>
                <a:lnTo>
                  <a:pt x="165" y="217"/>
                </a:lnTo>
                <a:lnTo>
                  <a:pt x="145" y="214"/>
                </a:lnTo>
                <a:lnTo>
                  <a:pt x="139" y="218"/>
                </a:lnTo>
                <a:lnTo>
                  <a:pt x="138" y="222"/>
                </a:lnTo>
                <a:lnTo>
                  <a:pt x="133" y="220"/>
                </a:lnTo>
                <a:lnTo>
                  <a:pt x="130" y="224"/>
                </a:lnTo>
                <a:lnTo>
                  <a:pt x="133" y="225"/>
                </a:lnTo>
                <a:lnTo>
                  <a:pt x="129" y="230"/>
                </a:lnTo>
                <a:lnTo>
                  <a:pt x="135" y="231"/>
                </a:lnTo>
                <a:lnTo>
                  <a:pt x="124" y="234"/>
                </a:lnTo>
                <a:lnTo>
                  <a:pt x="122" y="241"/>
                </a:lnTo>
                <a:lnTo>
                  <a:pt x="113" y="246"/>
                </a:lnTo>
                <a:lnTo>
                  <a:pt x="113" y="250"/>
                </a:lnTo>
                <a:lnTo>
                  <a:pt x="108" y="253"/>
                </a:lnTo>
                <a:lnTo>
                  <a:pt x="108" y="260"/>
                </a:lnTo>
                <a:lnTo>
                  <a:pt x="103" y="263"/>
                </a:lnTo>
                <a:lnTo>
                  <a:pt x="103" y="269"/>
                </a:lnTo>
                <a:lnTo>
                  <a:pt x="99" y="274"/>
                </a:lnTo>
                <a:lnTo>
                  <a:pt x="91" y="275"/>
                </a:lnTo>
                <a:lnTo>
                  <a:pt x="62" y="290"/>
                </a:lnTo>
                <a:lnTo>
                  <a:pt x="62" y="290"/>
                </a:lnTo>
                <a:lnTo>
                  <a:pt x="62" y="286"/>
                </a:lnTo>
                <a:lnTo>
                  <a:pt x="58" y="286"/>
                </a:lnTo>
                <a:lnTo>
                  <a:pt x="57" y="274"/>
                </a:lnTo>
                <a:lnTo>
                  <a:pt x="49" y="270"/>
                </a:lnTo>
                <a:lnTo>
                  <a:pt x="50" y="268"/>
                </a:lnTo>
                <a:lnTo>
                  <a:pt x="47" y="261"/>
                </a:lnTo>
                <a:lnTo>
                  <a:pt x="45" y="246"/>
                </a:lnTo>
                <a:lnTo>
                  <a:pt x="27" y="246"/>
                </a:lnTo>
                <a:lnTo>
                  <a:pt x="23" y="243"/>
                </a:lnTo>
                <a:lnTo>
                  <a:pt x="25" y="241"/>
                </a:lnTo>
                <a:lnTo>
                  <a:pt x="19" y="241"/>
                </a:lnTo>
                <a:lnTo>
                  <a:pt x="21" y="234"/>
                </a:lnTo>
                <a:lnTo>
                  <a:pt x="14" y="235"/>
                </a:lnTo>
                <a:lnTo>
                  <a:pt x="0" y="225"/>
                </a:lnTo>
                <a:lnTo>
                  <a:pt x="4" y="212"/>
                </a:lnTo>
                <a:lnTo>
                  <a:pt x="9" y="212"/>
                </a:lnTo>
                <a:lnTo>
                  <a:pt x="11" y="209"/>
                </a:lnTo>
                <a:lnTo>
                  <a:pt x="6" y="205"/>
                </a:lnTo>
                <a:lnTo>
                  <a:pt x="7" y="203"/>
                </a:lnTo>
                <a:lnTo>
                  <a:pt x="15" y="201"/>
                </a:lnTo>
                <a:lnTo>
                  <a:pt x="15" y="198"/>
                </a:lnTo>
                <a:lnTo>
                  <a:pt x="21" y="193"/>
                </a:lnTo>
                <a:lnTo>
                  <a:pt x="20" y="190"/>
                </a:lnTo>
                <a:lnTo>
                  <a:pt x="25" y="188"/>
                </a:lnTo>
                <a:lnTo>
                  <a:pt x="25" y="182"/>
                </a:lnTo>
                <a:lnTo>
                  <a:pt x="25" y="182"/>
                </a:lnTo>
                <a:lnTo>
                  <a:pt x="29" y="180"/>
                </a:lnTo>
                <a:lnTo>
                  <a:pt x="30" y="181"/>
                </a:lnTo>
                <a:lnTo>
                  <a:pt x="29" y="175"/>
                </a:lnTo>
                <a:lnTo>
                  <a:pt x="34" y="169"/>
                </a:lnTo>
                <a:lnTo>
                  <a:pt x="32" y="163"/>
                </a:lnTo>
                <a:lnTo>
                  <a:pt x="36" y="160"/>
                </a:lnTo>
                <a:lnTo>
                  <a:pt x="32" y="158"/>
                </a:lnTo>
                <a:lnTo>
                  <a:pt x="29" y="150"/>
                </a:lnTo>
                <a:lnTo>
                  <a:pt x="30" y="131"/>
                </a:lnTo>
                <a:lnTo>
                  <a:pt x="30" y="131"/>
                </a:lnTo>
                <a:lnTo>
                  <a:pt x="32" y="126"/>
                </a:lnTo>
                <a:lnTo>
                  <a:pt x="32" y="126"/>
                </a:lnTo>
                <a:lnTo>
                  <a:pt x="33" y="118"/>
                </a:lnTo>
                <a:lnTo>
                  <a:pt x="25" y="107"/>
                </a:lnTo>
                <a:lnTo>
                  <a:pt x="28" y="103"/>
                </a:lnTo>
                <a:lnTo>
                  <a:pt x="39" y="98"/>
                </a:lnTo>
                <a:lnTo>
                  <a:pt x="41" y="93"/>
                </a:lnTo>
                <a:lnTo>
                  <a:pt x="48" y="104"/>
                </a:lnTo>
                <a:lnTo>
                  <a:pt x="57" y="108"/>
                </a:lnTo>
                <a:lnTo>
                  <a:pt x="62" y="108"/>
                </a:lnTo>
                <a:lnTo>
                  <a:pt x="62" y="117"/>
                </a:lnTo>
                <a:lnTo>
                  <a:pt x="74" y="141"/>
                </a:lnTo>
                <a:lnTo>
                  <a:pt x="74" y="149"/>
                </a:lnTo>
                <a:lnTo>
                  <a:pt x="77" y="151"/>
                </a:lnTo>
                <a:lnTo>
                  <a:pt x="90" y="130"/>
                </a:lnTo>
                <a:lnTo>
                  <a:pt x="102" y="124"/>
                </a:lnTo>
                <a:lnTo>
                  <a:pt x="101" y="117"/>
                </a:lnTo>
                <a:lnTo>
                  <a:pt x="108" y="112"/>
                </a:lnTo>
                <a:lnTo>
                  <a:pt x="111" y="113"/>
                </a:lnTo>
                <a:lnTo>
                  <a:pt x="127" y="104"/>
                </a:lnTo>
                <a:lnTo>
                  <a:pt x="136" y="105"/>
                </a:lnTo>
                <a:lnTo>
                  <a:pt x="150" y="94"/>
                </a:lnTo>
                <a:lnTo>
                  <a:pt x="155" y="87"/>
                </a:lnTo>
                <a:lnTo>
                  <a:pt x="163" y="84"/>
                </a:lnTo>
                <a:lnTo>
                  <a:pt x="170" y="83"/>
                </a:lnTo>
                <a:lnTo>
                  <a:pt x="174" y="89"/>
                </a:lnTo>
                <a:lnTo>
                  <a:pt x="178" y="88"/>
                </a:lnTo>
                <a:lnTo>
                  <a:pt x="188" y="82"/>
                </a:lnTo>
                <a:lnTo>
                  <a:pt x="192" y="69"/>
                </a:lnTo>
                <a:lnTo>
                  <a:pt x="200" y="65"/>
                </a:lnTo>
                <a:lnTo>
                  <a:pt x="206" y="69"/>
                </a:lnTo>
                <a:lnTo>
                  <a:pt x="209" y="65"/>
                </a:lnTo>
                <a:lnTo>
                  <a:pt x="220" y="69"/>
                </a:lnTo>
                <a:lnTo>
                  <a:pt x="224" y="62"/>
                </a:lnTo>
                <a:lnTo>
                  <a:pt x="219" y="61"/>
                </a:lnTo>
                <a:lnTo>
                  <a:pt x="217" y="56"/>
                </a:lnTo>
                <a:lnTo>
                  <a:pt x="220" y="54"/>
                </a:lnTo>
                <a:lnTo>
                  <a:pt x="230" y="56"/>
                </a:lnTo>
                <a:lnTo>
                  <a:pt x="235" y="61"/>
                </a:lnTo>
                <a:lnTo>
                  <a:pt x="241" y="60"/>
                </a:lnTo>
                <a:lnTo>
                  <a:pt x="247" y="65"/>
                </a:lnTo>
                <a:lnTo>
                  <a:pt x="250" y="62"/>
                </a:lnTo>
                <a:lnTo>
                  <a:pt x="263" y="61"/>
                </a:lnTo>
                <a:lnTo>
                  <a:pt x="273" y="56"/>
                </a:lnTo>
                <a:lnTo>
                  <a:pt x="269" y="54"/>
                </a:lnTo>
                <a:lnTo>
                  <a:pt x="269" y="48"/>
                </a:lnTo>
                <a:lnTo>
                  <a:pt x="274" y="42"/>
                </a:lnTo>
                <a:lnTo>
                  <a:pt x="288" y="39"/>
                </a:lnTo>
                <a:lnTo>
                  <a:pt x="295" y="42"/>
                </a:lnTo>
                <a:lnTo>
                  <a:pt x="300" y="26"/>
                </a:lnTo>
                <a:lnTo>
                  <a:pt x="299" y="20"/>
                </a:lnTo>
                <a:lnTo>
                  <a:pt x="301" y="18"/>
                </a:lnTo>
                <a:lnTo>
                  <a:pt x="301" y="10"/>
                </a:lnTo>
                <a:lnTo>
                  <a:pt x="301" y="10"/>
                </a:lnTo>
                <a:lnTo>
                  <a:pt x="301" y="10"/>
                </a:lnTo>
                <a:lnTo>
                  <a:pt x="301" y="10"/>
                </a:lnTo>
                <a:lnTo>
                  <a:pt x="308" y="0"/>
                </a:lnTo>
                <a:lnTo>
                  <a:pt x="321" y="18"/>
                </a:lnTo>
                <a:lnTo>
                  <a:pt x="325" y="17"/>
                </a:lnTo>
                <a:lnTo>
                  <a:pt x="328" y="21"/>
                </a:lnTo>
                <a:lnTo>
                  <a:pt x="333" y="20"/>
                </a:lnTo>
                <a:lnTo>
                  <a:pt x="338" y="23"/>
                </a:lnTo>
                <a:lnTo>
                  <a:pt x="338" y="28"/>
                </a:lnTo>
                <a:lnTo>
                  <a:pt x="345" y="35"/>
                </a:lnTo>
                <a:lnTo>
                  <a:pt x="341" y="42"/>
                </a:lnTo>
                <a:lnTo>
                  <a:pt x="346" y="44"/>
                </a:lnTo>
                <a:lnTo>
                  <a:pt x="342" y="51"/>
                </a:lnTo>
                <a:lnTo>
                  <a:pt x="347" y="53"/>
                </a:lnTo>
                <a:lnTo>
                  <a:pt x="349" y="56"/>
                </a:lnTo>
                <a:lnTo>
                  <a:pt x="361" y="44"/>
                </a:lnTo>
                <a:lnTo>
                  <a:pt x="363" y="37"/>
                </a:lnTo>
                <a:lnTo>
                  <a:pt x="375" y="31"/>
                </a:lnTo>
                <a:lnTo>
                  <a:pt x="372" y="40"/>
                </a:lnTo>
                <a:lnTo>
                  <a:pt x="374" y="43"/>
                </a:lnTo>
                <a:lnTo>
                  <a:pt x="374" y="59"/>
                </a:lnTo>
                <a:lnTo>
                  <a:pt x="381" y="59"/>
                </a:lnTo>
                <a:lnTo>
                  <a:pt x="381" y="69"/>
                </a:lnTo>
                <a:lnTo>
                  <a:pt x="383" y="74"/>
                </a:lnTo>
                <a:lnTo>
                  <a:pt x="388" y="74"/>
                </a:lnTo>
                <a:lnTo>
                  <a:pt x="386" y="83"/>
                </a:lnTo>
                <a:lnTo>
                  <a:pt x="393" y="91"/>
                </a:lnTo>
                <a:lnTo>
                  <a:pt x="393" y="99"/>
                </a:lnTo>
                <a:lnTo>
                  <a:pt x="398" y="99"/>
                </a:lnTo>
                <a:lnTo>
                  <a:pt x="400" y="102"/>
                </a:lnTo>
                <a:lnTo>
                  <a:pt x="401" y="114"/>
                </a:lnTo>
                <a:lnTo>
                  <a:pt x="405" y="110"/>
                </a:lnTo>
                <a:lnTo>
                  <a:pt x="412" y="114"/>
                </a:lnTo>
                <a:lnTo>
                  <a:pt x="400" y="128"/>
                </a:lnTo>
                <a:lnTo>
                  <a:pt x="403" y="131"/>
                </a:lnTo>
                <a:lnTo>
                  <a:pt x="400" y="139"/>
                </a:lnTo>
                <a:lnTo>
                  <a:pt x="404" y="146"/>
                </a:lnTo>
                <a:lnTo>
                  <a:pt x="401" y="151"/>
                </a:lnTo>
                <a:lnTo>
                  <a:pt x="410" y="152"/>
                </a:lnTo>
                <a:lnTo>
                  <a:pt x="409" y="159"/>
                </a:lnTo>
                <a:lnTo>
                  <a:pt x="415" y="169"/>
                </a:lnTo>
                <a:lnTo>
                  <a:pt x="415" y="173"/>
                </a:lnTo>
                <a:lnTo>
                  <a:pt x="421" y="180"/>
                </a:lnTo>
                <a:lnTo>
                  <a:pt x="421" y="185"/>
                </a:lnTo>
                <a:lnTo>
                  <a:pt x="429" y="189"/>
                </a:lnTo>
                <a:lnTo>
                  <a:pt x="428" y="193"/>
                </a:lnTo>
                <a:lnTo>
                  <a:pt x="431" y="194"/>
                </a:lnTo>
                <a:lnTo>
                  <a:pt x="426" y="200"/>
                </a:lnTo>
                <a:lnTo>
                  <a:pt x="428" y="202"/>
                </a:lnTo>
                <a:lnTo>
                  <a:pt x="424" y="210"/>
                </a:lnTo>
                <a:lnTo>
                  <a:pt x="418" y="216"/>
                </a:lnTo>
                <a:lnTo>
                  <a:pt x="422" y="215"/>
                </a:lnTo>
                <a:lnTo>
                  <a:pt x="426" y="218"/>
                </a:lnTo>
                <a:lnTo>
                  <a:pt x="431" y="216"/>
                </a:lnTo>
                <a:lnTo>
                  <a:pt x="432" y="218"/>
                </a:lnTo>
                <a:lnTo>
                  <a:pt x="439" y="215"/>
                </a:lnTo>
                <a:lnTo>
                  <a:pt x="439" y="215"/>
                </a:lnTo>
                <a:lnTo>
                  <a:pt x="432" y="220"/>
                </a:lnTo>
                <a:lnTo>
                  <a:pt x="430" y="217"/>
                </a:lnTo>
                <a:lnTo>
                  <a:pt x="427" y="220"/>
                </a:lnTo>
                <a:lnTo>
                  <a:pt x="422" y="224"/>
                </a:lnTo>
                <a:lnTo>
                  <a:pt x="425" y="227"/>
                </a:lnTo>
                <a:lnTo>
                  <a:pt x="417" y="227"/>
                </a:lnTo>
                <a:lnTo>
                  <a:pt x="416" y="231"/>
                </a:lnTo>
                <a:lnTo>
                  <a:pt x="408" y="235"/>
                </a:lnTo>
                <a:lnTo>
                  <a:pt x="408" y="238"/>
                </a:lnTo>
                <a:lnTo>
                  <a:pt x="399" y="236"/>
                </a:lnTo>
                <a:lnTo>
                  <a:pt x="397" y="239"/>
                </a:lnTo>
                <a:lnTo>
                  <a:pt x="383" y="246"/>
                </a:lnTo>
                <a:lnTo>
                  <a:pt x="385" y="253"/>
                </a:lnTo>
                <a:lnTo>
                  <a:pt x="377" y="253"/>
                </a:lnTo>
                <a:lnTo>
                  <a:pt x="376" y="250"/>
                </a:lnTo>
                <a:lnTo>
                  <a:pt x="366" y="259"/>
                </a:lnTo>
                <a:lnTo>
                  <a:pt x="366" y="264"/>
                </a:lnTo>
                <a:lnTo>
                  <a:pt x="357" y="267"/>
                </a:lnTo>
                <a:lnTo>
                  <a:pt x="344" y="279"/>
                </a:lnTo>
                <a:lnTo>
                  <a:pt x="341" y="284"/>
                </a:lnTo>
                <a:lnTo>
                  <a:pt x="343" y="289"/>
                </a:lnTo>
                <a:lnTo>
                  <a:pt x="334" y="296"/>
                </a:lnTo>
                <a:lnTo>
                  <a:pt x="330" y="304"/>
                </a:lnTo>
                <a:lnTo>
                  <a:pt x="320" y="306"/>
                </a:lnTo>
                <a:lnTo>
                  <a:pt x="318" y="302"/>
                </a:lnTo>
                <a:lnTo>
                  <a:pt x="312" y="303"/>
                </a:lnTo>
                <a:lnTo>
                  <a:pt x="312" y="301"/>
                </a:lnTo>
                <a:lnTo>
                  <a:pt x="303" y="303"/>
                </a:lnTo>
                <a:lnTo>
                  <a:pt x="296" y="301"/>
                </a:lnTo>
                <a:lnTo>
                  <a:pt x="284" y="311"/>
                </a:lnTo>
                <a:lnTo>
                  <a:pt x="284" y="304"/>
                </a:lnTo>
                <a:lnTo>
                  <a:pt x="276" y="304"/>
                </a:lnTo>
                <a:lnTo>
                  <a:pt x="273" y="310"/>
                </a:lnTo>
                <a:lnTo>
                  <a:pt x="276" y="313"/>
                </a:lnTo>
                <a:lnTo>
                  <a:pt x="259" y="314"/>
                </a:lnTo>
                <a:lnTo>
                  <a:pt x="256" y="319"/>
                </a:lnTo>
                <a:lnTo>
                  <a:pt x="246" y="322"/>
                </a:lnTo>
                <a:lnTo>
                  <a:pt x="243" y="321"/>
                </a:lnTo>
                <a:lnTo>
                  <a:pt x="245" y="323"/>
                </a:lnTo>
                <a:lnTo>
                  <a:pt x="238" y="328"/>
                </a:lnTo>
                <a:lnTo>
                  <a:pt x="237" y="324"/>
                </a:lnTo>
                <a:lnTo>
                  <a:pt x="232" y="332"/>
                </a:lnTo>
                <a:lnTo>
                  <a:pt x="221" y="333"/>
                </a:lnTo>
                <a:lnTo>
                  <a:pt x="212" y="342"/>
                </a:lnTo>
                <a:lnTo>
                  <a:pt x="212" y="346"/>
                </a:lnTo>
                <a:lnTo>
                  <a:pt x="203" y="352"/>
                </a:lnTo>
                <a:lnTo>
                  <a:pt x="205" y="357"/>
                </a:lnTo>
                <a:lnTo>
                  <a:pt x="202" y="361"/>
                </a:lnTo>
                <a:lnTo>
                  <a:pt x="199" y="360"/>
                </a:lnTo>
                <a:lnTo>
                  <a:pt x="201" y="364"/>
                </a:lnTo>
                <a:lnTo>
                  <a:pt x="196" y="363"/>
                </a:lnTo>
                <a:lnTo>
                  <a:pt x="194" y="366"/>
                </a:lnTo>
                <a:lnTo>
                  <a:pt x="191" y="363"/>
                </a:lnTo>
                <a:lnTo>
                  <a:pt x="185" y="366"/>
                </a:lnTo>
                <a:lnTo>
                  <a:pt x="190" y="370"/>
                </a:lnTo>
                <a:lnTo>
                  <a:pt x="189" y="373"/>
                </a:lnTo>
                <a:lnTo>
                  <a:pt x="182" y="366"/>
                </a:lnTo>
                <a:lnTo>
                  <a:pt x="179" y="366"/>
                </a:lnTo>
                <a:lnTo>
                  <a:pt x="180" y="370"/>
                </a:lnTo>
                <a:lnTo>
                  <a:pt x="177" y="367"/>
                </a:lnTo>
                <a:lnTo>
                  <a:pt x="176" y="371"/>
                </a:lnTo>
                <a:lnTo>
                  <a:pt x="171" y="374"/>
                </a:lnTo>
                <a:lnTo>
                  <a:pt x="179" y="377"/>
                </a:lnTo>
                <a:lnTo>
                  <a:pt x="178" y="379"/>
                </a:lnTo>
                <a:lnTo>
                  <a:pt x="171" y="378"/>
                </a:lnTo>
                <a:lnTo>
                  <a:pt x="163" y="384"/>
                </a:lnTo>
                <a:lnTo>
                  <a:pt x="149" y="385"/>
                </a:lnTo>
                <a:lnTo>
                  <a:pt x="147" y="392"/>
                </a:lnTo>
                <a:lnTo>
                  <a:pt x="142" y="390"/>
                </a:lnTo>
                <a:lnTo>
                  <a:pt x="141" y="381"/>
                </a:lnTo>
                <a:lnTo>
                  <a:pt x="146" y="378"/>
                </a:lnTo>
                <a:lnTo>
                  <a:pt x="140" y="377"/>
                </a:lnTo>
                <a:lnTo>
                  <a:pt x="140" y="375"/>
                </a:lnTo>
                <a:lnTo>
                  <a:pt x="144" y="373"/>
                </a:lnTo>
                <a:lnTo>
                  <a:pt x="148" y="375"/>
                </a:lnTo>
                <a:lnTo>
                  <a:pt x="156" y="371"/>
                </a:lnTo>
                <a:lnTo>
                  <a:pt x="155" y="368"/>
                </a:lnTo>
                <a:lnTo>
                  <a:pt x="158" y="364"/>
                </a:lnTo>
                <a:lnTo>
                  <a:pt x="162" y="368"/>
                </a:lnTo>
                <a:lnTo>
                  <a:pt x="176" y="363"/>
                </a:lnTo>
                <a:lnTo>
                  <a:pt x="177" y="359"/>
                </a:lnTo>
                <a:lnTo>
                  <a:pt x="171" y="353"/>
                </a:lnTo>
                <a:lnTo>
                  <a:pt x="176" y="351"/>
                </a:lnTo>
                <a:lnTo>
                  <a:pt x="171" y="347"/>
                </a:lnTo>
                <a:lnTo>
                  <a:pt x="180" y="347"/>
                </a:lnTo>
                <a:lnTo>
                  <a:pt x="181" y="341"/>
                </a:lnTo>
                <a:lnTo>
                  <a:pt x="188" y="341"/>
                </a:lnTo>
                <a:lnTo>
                  <a:pt x="193" y="338"/>
                </a:lnTo>
                <a:lnTo>
                  <a:pt x="192" y="334"/>
                </a:lnTo>
                <a:lnTo>
                  <a:pt x="189" y="335"/>
                </a:lnTo>
                <a:lnTo>
                  <a:pt x="190" y="338"/>
                </a:lnTo>
                <a:lnTo>
                  <a:pt x="182" y="339"/>
                </a:lnTo>
                <a:lnTo>
                  <a:pt x="179" y="332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Freeform 22"/>
          <p:cNvSpPr/>
          <p:nvPr/>
        </p:nvSpPr>
        <p:spPr bwMode="auto">
          <a:xfrm>
            <a:off x="4892675" y="5400675"/>
            <a:ext cx="3175" cy="7938"/>
          </a:xfrm>
          <a:custGeom>
            <a:gdLst>
              <a:gd fmla="*/ 0 w 2" name="T0"/>
              <a:gd fmla="*/ 0 h 5" name="T1"/>
              <a:gd fmla="*/ 2 w 2" name="T2"/>
              <a:gd fmla="*/ 3 h 5" name="T3"/>
              <a:gd fmla="*/ 0 w 2" name="T4"/>
              <a:gd fmla="*/ 5 h 5" name="T5"/>
              <a:gd fmla="*/ 0 w 2" name="T6"/>
              <a:gd fmla="*/ 0 h 5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5" w="2">
                <a:moveTo>
                  <a:pt x="0" y="0"/>
                </a:moveTo>
                <a:lnTo>
                  <a:pt x="2" y="3"/>
                </a:lnTo>
                <a:lnTo>
                  <a:pt x="0" y="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38" name="Freeform 23"/>
          <p:cNvSpPr/>
          <p:nvPr/>
        </p:nvSpPr>
        <p:spPr bwMode="auto">
          <a:xfrm>
            <a:off x="2514600" y="3430588"/>
            <a:ext cx="1344613" cy="939800"/>
          </a:xfrm>
          <a:custGeom>
            <a:gdLst>
              <a:gd fmla="*/ 278 w 847" name="T0"/>
              <a:gd fmla="*/ 7 h 592" name="T1"/>
              <a:gd fmla="*/ 357 w 847" name="T2"/>
              <a:gd fmla="*/ 13 h 592" name="T3"/>
              <a:gd fmla="*/ 403 w 847" name="T4"/>
              <a:gd fmla="*/ 45 h 592" name="T5"/>
              <a:gd fmla="*/ 443 w 847" name="T6"/>
              <a:gd fmla="*/ 71 h 592" name="T7"/>
              <a:gd fmla="*/ 469 w 847" name="T8"/>
              <a:gd fmla="*/ 36 h 592" name="T9"/>
              <a:gd fmla="*/ 534 w 847" name="T10"/>
              <a:gd fmla="*/ 39 h 592" name="T11"/>
              <a:gd fmla="*/ 580 w 847" name="T12"/>
              <a:gd fmla="*/ 21 h 592" name="T13"/>
              <a:gd fmla="*/ 623 w 847" name="T14"/>
              <a:gd fmla="*/ 58 h 592" name="T15"/>
              <a:gd fmla="*/ 664 w 847" name="T16"/>
              <a:gd fmla="*/ 67 h 592" name="T17"/>
              <a:gd fmla="*/ 764 w 847" name="T18"/>
              <a:gd fmla="*/ 138 h 592" name="T19"/>
              <a:gd fmla="*/ 782 w 847" name="T20"/>
              <a:gd fmla="*/ 148 h 592" name="T21"/>
              <a:gd fmla="*/ 809 w 847" name="T22"/>
              <a:gd fmla="*/ 186 h 592" name="T23"/>
              <a:gd fmla="*/ 842 w 847" name="T24"/>
              <a:gd fmla="*/ 246 h 592" name="T25"/>
              <a:gd fmla="*/ 826 w 847" name="T26"/>
              <a:gd fmla="*/ 297 h 592" name="T27"/>
              <a:gd fmla="*/ 805 w 847" name="T28"/>
              <a:gd fmla="*/ 324 h 592" name="T29"/>
              <a:gd fmla="*/ 764 w 847" name="T30"/>
              <a:gd fmla="*/ 359 h 592" name="T31"/>
              <a:gd fmla="*/ 790 w 847" name="T32"/>
              <a:gd fmla="*/ 391 h 592" name="T33"/>
              <a:gd fmla="*/ 739 w 847" name="T34"/>
              <a:gd fmla="*/ 394 h 592" name="T35"/>
              <a:gd fmla="*/ 719 w 847" name="T36"/>
              <a:gd fmla="*/ 419 h 592" name="T37"/>
              <a:gd fmla="*/ 750 w 847" name="T38"/>
              <a:gd fmla="*/ 433 h 592" name="T39"/>
              <a:gd fmla="*/ 763 w 847" name="T40"/>
              <a:gd fmla="*/ 453 h 592" name="T41"/>
              <a:gd fmla="*/ 743 w 847" name="T42"/>
              <a:gd fmla="*/ 474 h 592" name="T43"/>
              <a:gd fmla="*/ 727 w 847" name="T44"/>
              <a:gd fmla="*/ 509 h 592" name="T45"/>
              <a:gd fmla="*/ 689 w 847" name="T46"/>
              <a:gd fmla="*/ 529 h 592" name="T47"/>
              <a:gd fmla="*/ 670 w 847" name="T48"/>
              <a:gd fmla="*/ 515 h 592" name="T49"/>
              <a:gd fmla="*/ 655 w 847" name="T50"/>
              <a:gd fmla="*/ 490 h 592" name="T51"/>
              <a:gd fmla="*/ 612 w 847" name="T52"/>
              <a:gd fmla="*/ 494 h 592" name="T53"/>
              <a:gd fmla="*/ 579 w 847" name="T54"/>
              <a:gd fmla="*/ 450 h 592" name="T55"/>
              <a:gd fmla="*/ 549 w 847" name="T56"/>
              <a:gd fmla="*/ 418 h 592" name="T57"/>
              <a:gd fmla="*/ 495 w 847" name="T58"/>
              <a:gd fmla="*/ 420 h 592" name="T59"/>
              <a:gd fmla="*/ 509 w 847" name="T60"/>
              <a:gd fmla="*/ 460 h 592" name="T61"/>
              <a:gd fmla="*/ 493 w 847" name="T62"/>
              <a:gd fmla="*/ 492 h 592" name="T63"/>
              <a:gd fmla="*/ 496 w 847" name="T64"/>
              <a:gd fmla="*/ 534 h 592" name="T65"/>
              <a:gd fmla="*/ 485 w 847" name="T66"/>
              <a:gd fmla="*/ 555 h 592" name="T67"/>
              <a:gd fmla="*/ 459 w 847" name="T68"/>
              <a:gd fmla="*/ 567 h 592" name="T69"/>
              <a:gd fmla="*/ 437 w 847" name="T70"/>
              <a:gd fmla="*/ 574 h 592" name="T71"/>
              <a:gd fmla="*/ 425 w 847" name="T72"/>
              <a:gd fmla="*/ 582 h 592" name="T73"/>
              <a:gd fmla="*/ 394 w 847" name="T74"/>
              <a:gd fmla="*/ 577 h 592" name="T75"/>
              <a:gd fmla="*/ 374 w 847" name="T76"/>
              <a:gd fmla="*/ 547 h 592" name="T77"/>
              <a:gd fmla="*/ 341 w 847" name="T78"/>
              <a:gd fmla="*/ 525 h 592" name="T79"/>
              <a:gd fmla="*/ 308 w 847" name="T80"/>
              <a:gd fmla="*/ 520 h 592" name="T81"/>
              <a:gd fmla="*/ 274 w 847" name="T82"/>
              <a:gd fmla="*/ 518 h 592" name="T83"/>
              <a:gd fmla="*/ 227 w 847" name="T84"/>
              <a:gd fmla="*/ 513 h 592" name="T85"/>
              <a:gd fmla="*/ 173 w 847" name="T86"/>
              <a:gd fmla="*/ 504 h 592" name="T87"/>
              <a:gd fmla="*/ 123 w 847" name="T88"/>
              <a:gd fmla="*/ 467 h 592" name="T89"/>
              <a:gd fmla="*/ 81 w 847" name="T90"/>
              <a:gd fmla="*/ 475 h 592" name="T91"/>
              <a:gd fmla="*/ 32 w 847" name="T92"/>
              <a:gd fmla="*/ 431 h 592" name="T93"/>
              <a:gd fmla="*/ 29 w 847" name="T94"/>
              <a:gd fmla="*/ 387 h 592" name="T95"/>
              <a:gd fmla="*/ 11 w 847" name="T96"/>
              <a:gd fmla="*/ 344 h 592" name="T97"/>
              <a:gd fmla="*/ 18 w 847" name="T98"/>
              <a:gd fmla="*/ 305 h 592" name="T99"/>
              <a:gd fmla="*/ 1 w 847" name="T100"/>
              <a:gd fmla="*/ 267 h 592" name="T101"/>
              <a:gd fmla="*/ 38 w 847" name="T102"/>
              <a:gd fmla="*/ 239 h 592" name="T103"/>
              <a:gd fmla="*/ 97 w 847" name="T104"/>
              <a:gd fmla="*/ 252 h 592" name="T105"/>
              <a:gd fmla="*/ 82 w 847" name="T106"/>
              <a:gd fmla="*/ 216 h 592" name="T107"/>
              <a:gd fmla="*/ 118 w 847" name="T108"/>
              <a:gd fmla="*/ 182 h 592" name="T109"/>
              <a:gd fmla="*/ 64 w 847" name="T110"/>
              <a:gd fmla="*/ 121 h 592" name="T111"/>
              <a:gd fmla="*/ 74 w 847" name="T112"/>
              <a:gd fmla="*/ 58 h 592" name="T113"/>
              <a:gd fmla="*/ 185 w 847" name="T114"/>
              <a:gd fmla="*/ 26 h 592" name="T1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b="b" l="0" r="r" t="0"/>
            <a:pathLst>
              <a:path h="592" w="845">
                <a:moveTo>
                  <a:pt x="220" y="13"/>
                </a:moveTo>
                <a:lnTo>
                  <a:pt x="225" y="15"/>
                </a:lnTo>
                <a:lnTo>
                  <a:pt x="250" y="10"/>
                </a:lnTo>
                <a:lnTo>
                  <a:pt x="254" y="4"/>
                </a:lnTo>
                <a:lnTo>
                  <a:pt x="267" y="7"/>
                </a:lnTo>
                <a:lnTo>
                  <a:pt x="275" y="4"/>
                </a:lnTo>
                <a:lnTo>
                  <a:pt x="278" y="7"/>
                </a:lnTo>
                <a:lnTo>
                  <a:pt x="286" y="7"/>
                </a:lnTo>
                <a:lnTo>
                  <a:pt x="301" y="0"/>
                </a:lnTo>
                <a:lnTo>
                  <a:pt x="302" y="3"/>
                </a:lnTo>
                <a:lnTo>
                  <a:pt x="324" y="3"/>
                </a:lnTo>
                <a:lnTo>
                  <a:pt x="331" y="8"/>
                </a:lnTo>
                <a:lnTo>
                  <a:pt x="342" y="8"/>
                </a:lnTo>
                <a:lnTo>
                  <a:pt x="357" y="13"/>
                </a:lnTo>
                <a:lnTo>
                  <a:pt x="365" y="11"/>
                </a:lnTo>
                <a:lnTo>
                  <a:pt x="373" y="22"/>
                </a:lnTo>
                <a:lnTo>
                  <a:pt x="383" y="26"/>
                </a:lnTo>
                <a:lnTo>
                  <a:pt x="389" y="36"/>
                </a:lnTo>
                <a:lnTo>
                  <a:pt x="394" y="39"/>
                </a:lnTo>
                <a:lnTo>
                  <a:pt x="395" y="37"/>
                </a:lnTo>
                <a:lnTo>
                  <a:pt x="403" y="45"/>
                </a:lnTo>
                <a:lnTo>
                  <a:pt x="411" y="47"/>
                </a:lnTo>
                <a:lnTo>
                  <a:pt x="415" y="55"/>
                </a:lnTo>
                <a:lnTo>
                  <a:pt x="418" y="53"/>
                </a:lnTo>
                <a:lnTo>
                  <a:pt x="423" y="57"/>
                </a:lnTo>
                <a:lnTo>
                  <a:pt x="429" y="56"/>
                </a:lnTo>
                <a:lnTo>
                  <a:pt x="441" y="64"/>
                </a:lnTo>
                <a:lnTo>
                  <a:pt x="443" y="71"/>
                </a:lnTo>
                <a:lnTo>
                  <a:pt x="469" y="79"/>
                </a:lnTo>
                <a:lnTo>
                  <a:pt x="471" y="60"/>
                </a:lnTo>
                <a:lnTo>
                  <a:pt x="468" y="57"/>
                </a:lnTo>
                <a:lnTo>
                  <a:pt x="468" y="53"/>
                </a:lnTo>
                <a:lnTo>
                  <a:pt x="470" y="51"/>
                </a:lnTo>
                <a:lnTo>
                  <a:pt x="471" y="40"/>
                </a:lnTo>
                <a:lnTo>
                  <a:pt x="469" y="36"/>
                </a:lnTo>
                <a:lnTo>
                  <a:pt x="471" y="23"/>
                </a:lnTo>
                <a:lnTo>
                  <a:pt x="468" y="19"/>
                </a:lnTo>
                <a:lnTo>
                  <a:pt x="473" y="11"/>
                </a:lnTo>
                <a:lnTo>
                  <a:pt x="493" y="14"/>
                </a:lnTo>
                <a:lnTo>
                  <a:pt x="513" y="26"/>
                </a:lnTo>
                <a:lnTo>
                  <a:pt x="515" y="30"/>
                </a:lnTo>
                <a:lnTo>
                  <a:pt x="534" y="39"/>
                </a:lnTo>
                <a:lnTo>
                  <a:pt x="538" y="43"/>
                </a:lnTo>
                <a:lnTo>
                  <a:pt x="550" y="31"/>
                </a:lnTo>
                <a:lnTo>
                  <a:pt x="551" y="24"/>
                </a:lnTo>
                <a:lnTo>
                  <a:pt x="557" y="25"/>
                </a:lnTo>
                <a:lnTo>
                  <a:pt x="561" y="31"/>
                </a:lnTo>
                <a:lnTo>
                  <a:pt x="569" y="33"/>
                </a:lnTo>
                <a:lnTo>
                  <a:pt x="580" y="21"/>
                </a:lnTo>
                <a:lnTo>
                  <a:pt x="583" y="21"/>
                </a:lnTo>
                <a:lnTo>
                  <a:pt x="594" y="31"/>
                </a:lnTo>
                <a:lnTo>
                  <a:pt x="596" y="29"/>
                </a:lnTo>
                <a:lnTo>
                  <a:pt x="602" y="31"/>
                </a:lnTo>
                <a:lnTo>
                  <a:pt x="599" y="35"/>
                </a:lnTo>
                <a:lnTo>
                  <a:pt x="617" y="50"/>
                </a:lnTo>
                <a:lnTo>
                  <a:pt x="623" y="58"/>
                </a:lnTo>
                <a:lnTo>
                  <a:pt x="626" y="58"/>
                </a:lnTo>
                <a:lnTo>
                  <a:pt x="628" y="63"/>
                </a:lnTo>
                <a:lnTo>
                  <a:pt x="637" y="72"/>
                </a:lnTo>
                <a:lnTo>
                  <a:pt x="668" y="89"/>
                </a:lnTo>
                <a:lnTo>
                  <a:pt x="667" y="80"/>
                </a:lnTo>
                <a:lnTo>
                  <a:pt x="663" y="74"/>
                </a:lnTo>
                <a:lnTo>
                  <a:pt x="664" y="67"/>
                </a:lnTo>
                <a:lnTo>
                  <a:pt x="670" y="71"/>
                </a:lnTo>
                <a:lnTo>
                  <a:pt x="678" y="82"/>
                </a:lnTo>
                <a:lnTo>
                  <a:pt x="693" y="87"/>
                </a:lnTo>
                <a:lnTo>
                  <a:pt x="696" y="98"/>
                </a:lnTo>
                <a:lnTo>
                  <a:pt x="725" y="110"/>
                </a:lnTo>
                <a:lnTo>
                  <a:pt x="731" y="118"/>
                </a:lnTo>
                <a:lnTo>
                  <a:pt x="764" y="138"/>
                </a:lnTo>
                <a:lnTo>
                  <a:pt x="766" y="143"/>
                </a:lnTo>
                <a:lnTo>
                  <a:pt x="771" y="144"/>
                </a:lnTo>
                <a:lnTo>
                  <a:pt x="773" y="132"/>
                </a:lnTo>
                <a:lnTo>
                  <a:pt x="779" y="125"/>
                </a:lnTo>
                <a:lnTo>
                  <a:pt x="781" y="137"/>
                </a:lnTo>
                <a:lnTo>
                  <a:pt x="786" y="140"/>
                </a:lnTo>
                <a:lnTo>
                  <a:pt x="782" y="148"/>
                </a:lnTo>
                <a:lnTo>
                  <a:pt x="794" y="151"/>
                </a:lnTo>
                <a:lnTo>
                  <a:pt x="803" y="159"/>
                </a:lnTo>
                <a:lnTo>
                  <a:pt x="804" y="162"/>
                </a:lnTo>
                <a:lnTo>
                  <a:pt x="808" y="162"/>
                </a:lnTo>
                <a:lnTo>
                  <a:pt x="818" y="171"/>
                </a:lnTo>
                <a:lnTo>
                  <a:pt x="811" y="177"/>
                </a:lnTo>
                <a:lnTo>
                  <a:pt x="809" y="186"/>
                </a:lnTo>
                <a:lnTo>
                  <a:pt x="826" y="202"/>
                </a:lnTo>
                <a:lnTo>
                  <a:pt x="818" y="207"/>
                </a:lnTo>
                <a:lnTo>
                  <a:pt x="820" y="212"/>
                </a:lnTo>
                <a:lnTo>
                  <a:pt x="826" y="214"/>
                </a:lnTo>
                <a:lnTo>
                  <a:pt x="832" y="235"/>
                </a:lnTo>
                <a:lnTo>
                  <a:pt x="847" y="245"/>
                </a:lnTo>
                <a:lnTo>
                  <a:pt x="842" y="246"/>
                </a:lnTo>
                <a:lnTo>
                  <a:pt x="836" y="255"/>
                </a:lnTo>
                <a:lnTo>
                  <a:pt x="841" y="258"/>
                </a:lnTo>
                <a:lnTo>
                  <a:pt x="840" y="273"/>
                </a:lnTo>
                <a:lnTo>
                  <a:pt x="830" y="271"/>
                </a:lnTo>
                <a:lnTo>
                  <a:pt x="824" y="276"/>
                </a:lnTo>
                <a:lnTo>
                  <a:pt x="828" y="290"/>
                </a:lnTo>
                <a:lnTo>
                  <a:pt x="826" y="297"/>
                </a:lnTo>
                <a:lnTo>
                  <a:pt x="815" y="294"/>
                </a:lnTo>
                <a:lnTo>
                  <a:pt x="808" y="304"/>
                </a:lnTo>
                <a:lnTo>
                  <a:pt x="799" y="304"/>
                </a:lnTo>
                <a:lnTo>
                  <a:pt x="800" y="311"/>
                </a:lnTo>
                <a:lnTo>
                  <a:pt x="798" y="313"/>
                </a:lnTo>
                <a:lnTo>
                  <a:pt x="803" y="315"/>
                </a:lnTo>
                <a:lnTo>
                  <a:pt x="805" y="324"/>
                </a:lnTo>
                <a:lnTo>
                  <a:pt x="801" y="324"/>
                </a:lnTo>
                <a:lnTo>
                  <a:pt x="798" y="332"/>
                </a:lnTo>
                <a:lnTo>
                  <a:pt x="789" y="335"/>
                </a:lnTo>
                <a:lnTo>
                  <a:pt x="776" y="346"/>
                </a:lnTo>
                <a:lnTo>
                  <a:pt x="776" y="356"/>
                </a:lnTo>
                <a:lnTo>
                  <a:pt x="772" y="354"/>
                </a:lnTo>
                <a:lnTo>
                  <a:pt x="764" y="359"/>
                </a:lnTo>
                <a:lnTo>
                  <a:pt x="771" y="365"/>
                </a:lnTo>
                <a:lnTo>
                  <a:pt x="776" y="362"/>
                </a:lnTo>
                <a:lnTo>
                  <a:pt x="776" y="367"/>
                </a:lnTo>
                <a:lnTo>
                  <a:pt x="790" y="374"/>
                </a:lnTo>
                <a:lnTo>
                  <a:pt x="797" y="385"/>
                </a:lnTo>
                <a:lnTo>
                  <a:pt x="793" y="385"/>
                </a:lnTo>
                <a:lnTo>
                  <a:pt x="790" y="391"/>
                </a:lnTo>
                <a:lnTo>
                  <a:pt x="785" y="390"/>
                </a:lnTo>
                <a:lnTo>
                  <a:pt x="778" y="404"/>
                </a:lnTo>
                <a:lnTo>
                  <a:pt x="772" y="400"/>
                </a:lnTo>
                <a:lnTo>
                  <a:pt x="765" y="406"/>
                </a:lnTo>
                <a:lnTo>
                  <a:pt x="760" y="402"/>
                </a:lnTo>
                <a:lnTo>
                  <a:pt x="757" y="398"/>
                </a:lnTo>
                <a:lnTo>
                  <a:pt x="739" y="394"/>
                </a:lnTo>
                <a:lnTo>
                  <a:pt x="735" y="389"/>
                </a:lnTo>
                <a:lnTo>
                  <a:pt x="722" y="387"/>
                </a:lnTo>
                <a:lnTo>
                  <a:pt x="718" y="384"/>
                </a:lnTo>
                <a:lnTo>
                  <a:pt x="712" y="384"/>
                </a:lnTo>
                <a:lnTo>
                  <a:pt x="708" y="388"/>
                </a:lnTo>
                <a:lnTo>
                  <a:pt x="704" y="398"/>
                </a:lnTo>
                <a:lnTo>
                  <a:pt x="719" y="419"/>
                </a:lnTo>
                <a:lnTo>
                  <a:pt x="729" y="423"/>
                </a:lnTo>
                <a:lnTo>
                  <a:pt x="731" y="428"/>
                </a:lnTo>
                <a:lnTo>
                  <a:pt x="730" y="437"/>
                </a:lnTo>
                <a:lnTo>
                  <a:pt x="734" y="436"/>
                </a:lnTo>
                <a:lnTo>
                  <a:pt x="744" y="438"/>
                </a:lnTo>
                <a:lnTo>
                  <a:pt x="745" y="434"/>
                </a:lnTo>
                <a:lnTo>
                  <a:pt x="750" y="433"/>
                </a:lnTo>
                <a:lnTo>
                  <a:pt x="755" y="436"/>
                </a:lnTo>
                <a:lnTo>
                  <a:pt x="758" y="449"/>
                </a:lnTo>
                <a:lnTo>
                  <a:pt x="765" y="449"/>
                </a:lnTo>
                <a:lnTo>
                  <a:pt x="767" y="445"/>
                </a:lnTo>
                <a:lnTo>
                  <a:pt x="767" y="445"/>
                </a:lnTo>
                <a:lnTo>
                  <a:pt x="767" y="452"/>
                </a:lnTo>
                <a:lnTo>
                  <a:pt x="763" y="453"/>
                </a:lnTo>
                <a:lnTo>
                  <a:pt x="760" y="459"/>
                </a:lnTo>
                <a:lnTo>
                  <a:pt x="760" y="462"/>
                </a:lnTo>
                <a:lnTo>
                  <a:pt x="765" y="465"/>
                </a:lnTo>
                <a:lnTo>
                  <a:pt x="760" y="477"/>
                </a:lnTo>
                <a:lnTo>
                  <a:pt x="749" y="469"/>
                </a:lnTo>
                <a:lnTo>
                  <a:pt x="744" y="470"/>
                </a:lnTo>
                <a:lnTo>
                  <a:pt x="743" y="474"/>
                </a:lnTo>
                <a:lnTo>
                  <a:pt x="740" y="470"/>
                </a:lnTo>
                <a:lnTo>
                  <a:pt x="729" y="474"/>
                </a:lnTo>
                <a:lnTo>
                  <a:pt x="727" y="492"/>
                </a:lnTo>
                <a:lnTo>
                  <a:pt x="733" y="498"/>
                </a:lnTo>
                <a:lnTo>
                  <a:pt x="731" y="508"/>
                </a:lnTo>
                <a:lnTo>
                  <a:pt x="727" y="513"/>
                </a:lnTo>
                <a:lnTo>
                  <a:pt x="727" y="509"/>
                </a:lnTo>
                <a:lnTo>
                  <a:pt x="723" y="509"/>
                </a:lnTo>
                <a:lnTo>
                  <a:pt x="714" y="515"/>
                </a:lnTo>
                <a:lnTo>
                  <a:pt x="699" y="509"/>
                </a:lnTo>
                <a:lnTo>
                  <a:pt x="701" y="514"/>
                </a:lnTo>
                <a:lnTo>
                  <a:pt x="698" y="514"/>
                </a:lnTo>
                <a:lnTo>
                  <a:pt x="698" y="520"/>
                </a:lnTo>
                <a:lnTo>
                  <a:pt x="689" y="529"/>
                </a:lnTo>
                <a:lnTo>
                  <a:pt x="685" y="524"/>
                </a:lnTo>
                <a:lnTo>
                  <a:pt x="692" y="518"/>
                </a:lnTo>
                <a:lnTo>
                  <a:pt x="686" y="508"/>
                </a:lnTo>
                <a:lnTo>
                  <a:pt x="682" y="504"/>
                </a:lnTo>
                <a:lnTo>
                  <a:pt x="678" y="506"/>
                </a:lnTo>
                <a:lnTo>
                  <a:pt x="674" y="505"/>
                </a:lnTo>
                <a:lnTo>
                  <a:pt x="670" y="515"/>
                </a:lnTo>
                <a:lnTo>
                  <a:pt x="665" y="513"/>
                </a:lnTo>
                <a:lnTo>
                  <a:pt x="663" y="509"/>
                </a:lnTo>
                <a:lnTo>
                  <a:pt x="666" y="505"/>
                </a:lnTo>
                <a:lnTo>
                  <a:pt x="664" y="496"/>
                </a:lnTo>
                <a:lnTo>
                  <a:pt x="658" y="493"/>
                </a:lnTo>
                <a:lnTo>
                  <a:pt x="658" y="490"/>
                </a:lnTo>
                <a:lnTo>
                  <a:pt x="655" y="490"/>
                </a:lnTo>
                <a:lnTo>
                  <a:pt x="650" y="482"/>
                </a:lnTo>
                <a:lnTo>
                  <a:pt x="648" y="490"/>
                </a:lnTo>
                <a:lnTo>
                  <a:pt x="643" y="490"/>
                </a:lnTo>
                <a:lnTo>
                  <a:pt x="644" y="495"/>
                </a:lnTo>
                <a:lnTo>
                  <a:pt x="641" y="506"/>
                </a:lnTo>
                <a:lnTo>
                  <a:pt x="617" y="492"/>
                </a:lnTo>
                <a:lnTo>
                  <a:pt x="612" y="494"/>
                </a:lnTo>
                <a:lnTo>
                  <a:pt x="606" y="483"/>
                </a:lnTo>
                <a:lnTo>
                  <a:pt x="585" y="474"/>
                </a:lnTo>
                <a:lnTo>
                  <a:pt x="583" y="466"/>
                </a:lnTo>
                <a:lnTo>
                  <a:pt x="580" y="464"/>
                </a:lnTo>
                <a:lnTo>
                  <a:pt x="582" y="459"/>
                </a:lnTo>
                <a:lnTo>
                  <a:pt x="579" y="455"/>
                </a:lnTo>
                <a:lnTo>
                  <a:pt x="579" y="450"/>
                </a:lnTo>
                <a:lnTo>
                  <a:pt x="573" y="445"/>
                </a:lnTo>
                <a:lnTo>
                  <a:pt x="571" y="440"/>
                </a:lnTo>
                <a:lnTo>
                  <a:pt x="574" y="438"/>
                </a:lnTo>
                <a:lnTo>
                  <a:pt x="562" y="422"/>
                </a:lnTo>
                <a:lnTo>
                  <a:pt x="559" y="421"/>
                </a:lnTo>
                <a:lnTo>
                  <a:pt x="549" y="423"/>
                </a:lnTo>
                <a:lnTo>
                  <a:pt x="549" y="418"/>
                </a:lnTo>
                <a:lnTo>
                  <a:pt x="535" y="416"/>
                </a:lnTo>
                <a:lnTo>
                  <a:pt x="519" y="421"/>
                </a:lnTo>
                <a:lnTo>
                  <a:pt x="517" y="420"/>
                </a:lnTo>
                <a:lnTo>
                  <a:pt x="519" y="413"/>
                </a:lnTo>
                <a:lnTo>
                  <a:pt x="513" y="410"/>
                </a:lnTo>
                <a:lnTo>
                  <a:pt x="511" y="418"/>
                </a:lnTo>
                <a:lnTo>
                  <a:pt x="495" y="420"/>
                </a:lnTo>
                <a:lnTo>
                  <a:pt x="494" y="424"/>
                </a:lnTo>
                <a:lnTo>
                  <a:pt x="497" y="434"/>
                </a:lnTo>
                <a:lnTo>
                  <a:pt x="496" y="440"/>
                </a:lnTo>
                <a:lnTo>
                  <a:pt x="503" y="442"/>
                </a:lnTo>
                <a:lnTo>
                  <a:pt x="506" y="451"/>
                </a:lnTo>
                <a:lnTo>
                  <a:pt x="518" y="454"/>
                </a:lnTo>
                <a:lnTo>
                  <a:pt x="509" y="460"/>
                </a:lnTo>
                <a:lnTo>
                  <a:pt x="508" y="466"/>
                </a:lnTo>
                <a:lnTo>
                  <a:pt x="502" y="473"/>
                </a:lnTo>
                <a:lnTo>
                  <a:pt x="505" y="482"/>
                </a:lnTo>
                <a:lnTo>
                  <a:pt x="502" y="484"/>
                </a:lnTo>
                <a:lnTo>
                  <a:pt x="503" y="486"/>
                </a:lnTo>
                <a:lnTo>
                  <a:pt x="495" y="488"/>
                </a:lnTo>
                <a:lnTo>
                  <a:pt x="493" y="492"/>
                </a:lnTo>
                <a:lnTo>
                  <a:pt x="497" y="507"/>
                </a:lnTo>
                <a:lnTo>
                  <a:pt x="516" y="520"/>
                </a:lnTo>
                <a:lnTo>
                  <a:pt x="516" y="520"/>
                </a:lnTo>
                <a:lnTo>
                  <a:pt x="513" y="524"/>
                </a:lnTo>
                <a:lnTo>
                  <a:pt x="494" y="520"/>
                </a:lnTo>
                <a:lnTo>
                  <a:pt x="492" y="526"/>
                </a:lnTo>
                <a:lnTo>
                  <a:pt x="496" y="534"/>
                </a:lnTo>
                <a:lnTo>
                  <a:pt x="493" y="534"/>
                </a:lnTo>
                <a:lnTo>
                  <a:pt x="497" y="536"/>
                </a:lnTo>
                <a:lnTo>
                  <a:pt x="488" y="538"/>
                </a:lnTo>
                <a:lnTo>
                  <a:pt x="487" y="546"/>
                </a:lnTo>
                <a:lnTo>
                  <a:pt x="490" y="552"/>
                </a:lnTo>
                <a:lnTo>
                  <a:pt x="484" y="551"/>
                </a:lnTo>
                <a:lnTo>
                  <a:pt x="485" y="555"/>
                </a:lnTo>
                <a:lnTo>
                  <a:pt x="482" y="557"/>
                </a:lnTo>
                <a:lnTo>
                  <a:pt x="469" y="553"/>
                </a:lnTo>
                <a:lnTo>
                  <a:pt x="469" y="559"/>
                </a:lnTo>
                <a:lnTo>
                  <a:pt x="464" y="558"/>
                </a:lnTo>
                <a:lnTo>
                  <a:pt x="462" y="560"/>
                </a:lnTo>
                <a:lnTo>
                  <a:pt x="454" y="557"/>
                </a:lnTo>
                <a:lnTo>
                  <a:pt x="459" y="567"/>
                </a:lnTo>
                <a:lnTo>
                  <a:pt x="457" y="570"/>
                </a:lnTo>
                <a:lnTo>
                  <a:pt x="461" y="579"/>
                </a:lnTo>
                <a:lnTo>
                  <a:pt x="459" y="583"/>
                </a:lnTo>
                <a:lnTo>
                  <a:pt x="454" y="582"/>
                </a:lnTo>
                <a:lnTo>
                  <a:pt x="451" y="579"/>
                </a:lnTo>
                <a:lnTo>
                  <a:pt x="443" y="579"/>
                </a:lnTo>
                <a:lnTo>
                  <a:pt x="437" y="574"/>
                </a:lnTo>
                <a:lnTo>
                  <a:pt x="429" y="563"/>
                </a:lnTo>
                <a:lnTo>
                  <a:pt x="421" y="567"/>
                </a:lnTo>
                <a:lnTo>
                  <a:pt x="421" y="570"/>
                </a:lnTo>
                <a:lnTo>
                  <a:pt x="418" y="570"/>
                </a:lnTo>
                <a:lnTo>
                  <a:pt x="418" y="572"/>
                </a:lnTo>
                <a:lnTo>
                  <a:pt x="422" y="577"/>
                </a:lnTo>
                <a:lnTo>
                  <a:pt x="425" y="582"/>
                </a:lnTo>
                <a:lnTo>
                  <a:pt x="422" y="588"/>
                </a:lnTo>
                <a:lnTo>
                  <a:pt x="425" y="589"/>
                </a:lnTo>
                <a:lnTo>
                  <a:pt x="421" y="592"/>
                </a:lnTo>
                <a:lnTo>
                  <a:pt x="416" y="580"/>
                </a:lnTo>
                <a:lnTo>
                  <a:pt x="401" y="579"/>
                </a:lnTo>
                <a:lnTo>
                  <a:pt x="398" y="582"/>
                </a:lnTo>
                <a:lnTo>
                  <a:pt x="394" y="577"/>
                </a:lnTo>
                <a:lnTo>
                  <a:pt x="386" y="574"/>
                </a:lnTo>
                <a:lnTo>
                  <a:pt x="379" y="577"/>
                </a:lnTo>
                <a:lnTo>
                  <a:pt x="371" y="561"/>
                </a:lnTo>
                <a:lnTo>
                  <a:pt x="375" y="558"/>
                </a:lnTo>
                <a:lnTo>
                  <a:pt x="373" y="556"/>
                </a:lnTo>
                <a:lnTo>
                  <a:pt x="375" y="553"/>
                </a:lnTo>
                <a:lnTo>
                  <a:pt x="374" y="547"/>
                </a:lnTo>
                <a:lnTo>
                  <a:pt x="369" y="546"/>
                </a:lnTo>
                <a:lnTo>
                  <a:pt x="366" y="540"/>
                </a:lnTo>
                <a:lnTo>
                  <a:pt x="352" y="540"/>
                </a:lnTo>
                <a:lnTo>
                  <a:pt x="349" y="536"/>
                </a:lnTo>
                <a:lnTo>
                  <a:pt x="341" y="534"/>
                </a:lnTo>
                <a:lnTo>
                  <a:pt x="343" y="530"/>
                </a:lnTo>
                <a:lnTo>
                  <a:pt x="341" y="525"/>
                </a:lnTo>
                <a:lnTo>
                  <a:pt x="335" y="524"/>
                </a:lnTo>
                <a:lnTo>
                  <a:pt x="332" y="520"/>
                </a:lnTo>
                <a:lnTo>
                  <a:pt x="333" y="519"/>
                </a:lnTo>
                <a:lnTo>
                  <a:pt x="323" y="509"/>
                </a:lnTo>
                <a:lnTo>
                  <a:pt x="313" y="517"/>
                </a:lnTo>
                <a:lnTo>
                  <a:pt x="309" y="515"/>
                </a:lnTo>
                <a:lnTo>
                  <a:pt x="308" y="520"/>
                </a:lnTo>
                <a:lnTo>
                  <a:pt x="298" y="522"/>
                </a:lnTo>
                <a:lnTo>
                  <a:pt x="293" y="527"/>
                </a:lnTo>
                <a:lnTo>
                  <a:pt x="289" y="525"/>
                </a:lnTo>
                <a:lnTo>
                  <a:pt x="286" y="526"/>
                </a:lnTo>
                <a:lnTo>
                  <a:pt x="282" y="524"/>
                </a:lnTo>
                <a:lnTo>
                  <a:pt x="276" y="525"/>
                </a:lnTo>
                <a:lnTo>
                  <a:pt x="274" y="518"/>
                </a:lnTo>
                <a:lnTo>
                  <a:pt x="268" y="516"/>
                </a:lnTo>
                <a:lnTo>
                  <a:pt x="264" y="517"/>
                </a:lnTo>
                <a:lnTo>
                  <a:pt x="255" y="524"/>
                </a:lnTo>
                <a:lnTo>
                  <a:pt x="252" y="518"/>
                </a:lnTo>
                <a:lnTo>
                  <a:pt x="247" y="520"/>
                </a:lnTo>
                <a:lnTo>
                  <a:pt x="238" y="510"/>
                </a:lnTo>
                <a:lnTo>
                  <a:pt x="227" y="513"/>
                </a:lnTo>
                <a:lnTo>
                  <a:pt x="224" y="505"/>
                </a:lnTo>
                <a:lnTo>
                  <a:pt x="215" y="508"/>
                </a:lnTo>
                <a:lnTo>
                  <a:pt x="204" y="503"/>
                </a:lnTo>
                <a:lnTo>
                  <a:pt x="201" y="506"/>
                </a:lnTo>
                <a:lnTo>
                  <a:pt x="190" y="503"/>
                </a:lnTo>
                <a:lnTo>
                  <a:pt x="178" y="506"/>
                </a:lnTo>
                <a:lnTo>
                  <a:pt x="173" y="504"/>
                </a:lnTo>
                <a:lnTo>
                  <a:pt x="175" y="497"/>
                </a:lnTo>
                <a:lnTo>
                  <a:pt x="170" y="494"/>
                </a:lnTo>
                <a:lnTo>
                  <a:pt x="159" y="499"/>
                </a:lnTo>
                <a:lnTo>
                  <a:pt x="151" y="490"/>
                </a:lnTo>
                <a:lnTo>
                  <a:pt x="141" y="486"/>
                </a:lnTo>
                <a:lnTo>
                  <a:pt x="128" y="477"/>
                </a:lnTo>
                <a:lnTo>
                  <a:pt x="123" y="467"/>
                </a:lnTo>
                <a:lnTo>
                  <a:pt x="125" y="464"/>
                </a:lnTo>
                <a:lnTo>
                  <a:pt x="123" y="462"/>
                </a:lnTo>
                <a:lnTo>
                  <a:pt x="113" y="462"/>
                </a:lnTo>
                <a:lnTo>
                  <a:pt x="109" y="467"/>
                </a:lnTo>
                <a:lnTo>
                  <a:pt x="98" y="467"/>
                </a:lnTo>
                <a:lnTo>
                  <a:pt x="88" y="477"/>
                </a:lnTo>
                <a:lnTo>
                  <a:pt x="81" y="475"/>
                </a:lnTo>
                <a:lnTo>
                  <a:pt x="67" y="466"/>
                </a:lnTo>
                <a:lnTo>
                  <a:pt x="60" y="465"/>
                </a:lnTo>
                <a:lnTo>
                  <a:pt x="52" y="455"/>
                </a:lnTo>
                <a:lnTo>
                  <a:pt x="51" y="449"/>
                </a:lnTo>
                <a:lnTo>
                  <a:pt x="37" y="439"/>
                </a:lnTo>
                <a:lnTo>
                  <a:pt x="38" y="434"/>
                </a:lnTo>
                <a:lnTo>
                  <a:pt x="32" y="431"/>
                </a:lnTo>
                <a:lnTo>
                  <a:pt x="32" y="427"/>
                </a:lnTo>
                <a:lnTo>
                  <a:pt x="24" y="421"/>
                </a:lnTo>
                <a:lnTo>
                  <a:pt x="15" y="408"/>
                </a:lnTo>
                <a:lnTo>
                  <a:pt x="18" y="402"/>
                </a:lnTo>
                <a:lnTo>
                  <a:pt x="26" y="399"/>
                </a:lnTo>
                <a:lnTo>
                  <a:pt x="27" y="389"/>
                </a:lnTo>
                <a:lnTo>
                  <a:pt x="29" y="387"/>
                </a:lnTo>
                <a:lnTo>
                  <a:pt x="24" y="381"/>
                </a:lnTo>
                <a:lnTo>
                  <a:pt x="24" y="365"/>
                </a:lnTo>
                <a:lnTo>
                  <a:pt x="21" y="363"/>
                </a:lnTo>
                <a:lnTo>
                  <a:pt x="20" y="357"/>
                </a:lnTo>
                <a:lnTo>
                  <a:pt x="29" y="351"/>
                </a:lnTo>
                <a:lnTo>
                  <a:pt x="24" y="343"/>
                </a:lnTo>
                <a:lnTo>
                  <a:pt x="11" y="344"/>
                </a:lnTo>
                <a:lnTo>
                  <a:pt x="11" y="329"/>
                </a:lnTo>
                <a:lnTo>
                  <a:pt x="7" y="326"/>
                </a:lnTo>
                <a:lnTo>
                  <a:pt x="4" y="320"/>
                </a:lnTo>
                <a:lnTo>
                  <a:pt x="8" y="315"/>
                </a:lnTo>
                <a:lnTo>
                  <a:pt x="6" y="315"/>
                </a:lnTo>
                <a:lnTo>
                  <a:pt x="6" y="309"/>
                </a:lnTo>
                <a:lnTo>
                  <a:pt x="18" y="305"/>
                </a:lnTo>
                <a:lnTo>
                  <a:pt x="22" y="301"/>
                </a:lnTo>
                <a:lnTo>
                  <a:pt x="18" y="295"/>
                </a:lnTo>
                <a:lnTo>
                  <a:pt x="22" y="292"/>
                </a:lnTo>
                <a:lnTo>
                  <a:pt x="20" y="288"/>
                </a:lnTo>
                <a:lnTo>
                  <a:pt x="24" y="272"/>
                </a:lnTo>
                <a:lnTo>
                  <a:pt x="8" y="271"/>
                </a:lnTo>
                <a:lnTo>
                  <a:pt x="1" y="267"/>
                </a:lnTo>
                <a:lnTo>
                  <a:pt x="0" y="261"/>
                </a:lnTo>
                <a:lnTo>
                  <a:pt x="1" y="258"/>
                </a:lnTo>
                <a:lnTo>
                  <a:pt x="6" y="259"/>
                </a:lnTo>
                <a:lnTo>
                  <a:pt x="20" y="255"/>
                </a:lnTo>
                <a:lnTo>
                  <a:pt x="20" y="255"/>
                </a:lnTo>
                <a:lnTo>
                  <a:pt x="34" y="255"/>
                </a:lnTo>
                <a:lnTo>
                  <a:pt x="38" y="239"/>
                </a:lnTo>
                <a:lnTo>
                  <a:pt x="45" y="243"/>
                </a:lnTo>
                <a:lnTo>
                  <a:pt x="45" y="245"/>
                </a:lnTo>
                <a:lnTo>
                  <a:pt x="51" y="248"/>
                </a:lnTo>
                <a:lnTo>
                  <a:pt x="80" y="251"/>
                </a:lnTo>
                <a:lnTo>
                  <a:pt x="90" y="259"/>
                </a:lnTo>
                <a:lnTo>
                  <a:pt x="95" y="258"/>
                </a:lnTo>
                <a:lnTo>
                  <a:pt x="97" y="252"/>
                </a:lnTo>
                <a:lnTo>
                  <a:pt x="105" y="254"/>
                </a:lnTo>
                <a:lnTo>
                  <a:pt x="105" y="245"/>
                </a:lnTo>
                <a:lnTo>
                  <a:pt x="102" y="241"/>
                </a:lnTo>
                <a:lnTo>
                  <a:pt x="104" y="238"/>
                </a:lnTo>
                <a:lnTo>
                  <a:pt x="101" y="236"/>
                </a:lnTo>
                <a:lnTo>
                  <a:pt x="101" y="219"/>
                </a:lnTo>
                <a:lnTo>
                  <a:pt x="82" y="216"/>
                </a:lnTo>
                <a:lnTo>
                  <a:pt x="81" y="208"/>
                </a:lnTo>
                <a:lnTo>
                  <a:pt x="83" y="205"/>
                </a:lnTo>
                <a:lnTo>
                  <a:pt x="82" y="200"/>
                </a:lnTo>
                <a:lnTo>
                  <a:pt x="90" y="191"/>
                </a:lnTo>
                <a:lnTo>
                  <a:pt x="99" y="190"/>
                </a:lnTo>
                <a:lnTo>
                  <a:pt x="109" y="182"/>
                </a:lnTo>
                <a:lnTo>
                  <a:pt x="118" y="182"/>
                </a:lnTo>
                <a:lnTo>
                  <a:pt x="116" y="172"/>
                </a:lnTo>
                <a:lnTo>
                  <a:pt x="110" y="168"/>
                </a:lnTo>
                <a:lnTo>
                  <a:pt x="104" y="148"/>
                </a:lnTo>
                <a:lnTo>
                  <a:pt x="95" y="147"/>
                </a:lnTo>
                <a:lnTo>
                  <a:pt x="86" y="134"/>
                </a:lnTo>
                <a:lnTo>
                  <a:pt x="63" y="123"/>
                </a:lnTo>
                <a:lnTo>
                  <a:pt x="64" y="121"/>
                </a:lnTo>
                <a:lnTo>
                  <a:pt x="62" y="115"/>
                </a:lnTo>
                <a:lnTo>
                  <a:pt x="66" y="110"/>
                </a:lnTo>
                <a:lnTo>
                  <a:pt x="47" y="76"/>
                </a:lnTo>
                <a:lnTo>
                  <a:pt x="47" y="72"/>
                </a:lnTo>
                <a:lnTo>
                  <a:pt x="63" y="67"/>
                </a:lnTo>
                <a:lnTo>
                  <a:pt x="65" y="63"/>
                </a:lnTo>
                <a:lnTo>
                  <a:pt x="74" y="58"/>
                </a:lnTo>
                <a:lnTo>
                  <a:pt x="75" y="53"/>
                </a:lnTo>
                <a:lnTo>
                  <a:pt x="84" y="54"/>
                </a:lnTo>
                <a:lnTo>
                  <a:pt x="106" y="50"/>
                </a:lnTo>
                <a:lnTo>
                  <a:pt x="126" y="42"/>
                </a:lnTo>
                <a:lnTo>
                  <a:pt x="152" y="36"/>
                </a:lnTo>
                <a:lnTo>
                  <a:pt x="164" y="31"/>
                </a:lnTo>
                <a:lnTo>
                  <a:pt x="185" y="26"/>
                </a:lnTo>
                <a:lnTo>
                  <a:pt x="192" y="19"/>
                </a:lnTo>
                <a:lnTo>
                  <a:pt x="220" y="13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39" name="Freeform 24"/>
          <p:cNvSpPr/>
          <p:nvPr/>
        </p:nvSpPr>
        <p:spPr bwMode="auto">
          <a:xfrm>
            <a:off x="4098925" y="3400425"/>
            <a:ext cx="566738" cy="949325"/>
          </a:xfrm>
          <a:custGeom>
            <a:gdLst>
              <a:gd fmla="*/ 170 w 357" name="T0"/>
              <a:gd fmla="*/ 151 h 598" name="T1"/>
              <a:gd fmla="*/ 190 w 357" name="T2"/>
              <a:gd fmla="*/ 152 h 598" name="T3"/>
              <a:gd fmla="*/ 207 w 357" name="T4"/>
              <a:gd fmla="*/ 124 h 598" name="T5"/>
              <a:gd fmla="*/ 216 w 357" name="T6"/>
              <a:gd fmla="*/ 98 h 598" name="T7"/>
              <a:gd fmla="*/ 238 w 357" name="T8"/>
              <a:gd fmla="*/ 76 h 598" name="T9"/>
              <a:gd fmla="*/ 252 w 357" name="T10"/>
              <a:gd fmla="*/ 61 h 598" name="T11"/>
              <a:gd fmla="*/ 292 w 357" name="T12"/>
              <a:gd fmla="*/ 23 h 598" name="T13"/>
              <a:gd fmla="*/ 305 w 357" name="T14"/>
              <a:gd fmla="*/ 18 h 598" name="T15"/>
              <a:gd fmla="*/ 349 w 357" name="T16"/>
              <a:gd fmla="*/ 0 h 598" name="T17"/>
              <a:gd fmla="*/ 349 w 357" name="T18"/>
              <a:gd fmla="*/ 17 h 598" name="T19"/>
              <a:gd fmla="*/ 342 w 357" name="T20"/>
              <a:gd fmla="*/ 55 h 598" name="T21"/>
              <a:gd fmla="*/ 319 w 357" name="T22"/>
              <a:gd fmla="*/ 102 h 598" name="T23"/>
              <a:gd fmla="*/ 326 w 357" name="T24"/>
              <a:gd fmla="*/ 145 h 598" name="T25"/>
              <a:gd fmla="*/ 325 w 357" name="T26"/>
              <a:gd fmla="*/ 168 h 598" name="T27"/>
              <a:gd fmla="*/ 312 w 357" name="T28"/>
              <a:gd fmla="*/ 195 h 598" name="T29"/>
              <a:gd fmla="*/ 303 w 357" name="T30"/>
              <a:gd fmla="*/ 213 h 598" name="T31"/>
              <a:gd fmla="*/ 306 w 357" name="T32"/>
              <a:gd fmla="*/ 227 h 598" name="T33"/>
              <a:gd fmla="*/ 296 w 357" name="T34"/>
              <a:gd fmla="*/ 359 h 598" name="T35"/>
              <a:gd fmla="*/ 303 w 357" name="T36"/>
              <a:gd fmla="*/ 385 h 598" name="T37"/>
              <a:gd fmla="*/ 309 w 357" name="T38"/>
              <a:gd fmla="*/ 406 h 598" name="T39"/>
              <a:gd fmla="*/ 320 w 357" name="T40"/>
              <a:gd fmla="*/ 434 h 598" name="T41"/>
              <a:gd fmla="*/ 341 w 357" name="T42"/>
              <a:gd fmla="*/ 462 h 598" name="T43"/>
              <a:gd fmla="*/ 330 w 357" name="T44"/>
              <a:gd fmla="*/ 490 h 598" name="T45"/>
              <a:gd fmla="*/ 316 w 357" name="T46"/>
              <a:gd fmla="*/ 493 h 598" name="T47"/>
              <a:gd fmla="*/ 281 w 357" name="T48"/>
              <a:gd fmla="*/ 491 h 598" name="T49"/>
              <a:gd fmla="*/ 249 w 357" name="T50"/>
              <a:gd fmla="*/ 488 h 598" name="T51"/>
              <a:gd fmla="*/ 271 w 357" name="T52"/>
              <a:gd fmla="*/ 511 h 598" name="T53"/>
              <a:gd fmla="*/ 289 w 357" name="T54"/>
              <a:gd fmla="*/ 534 h 598" name="T55"/>
              <a:gd fmla="*/ 256 w 357" name="T56"/>
              <a:gd fmla="*/ 538 h 598" name="T57"/>
              <a:gd fmla="*/ 253 w 357" name="T58"/>
              <a:gd fmla="*/ 576 h 598" name="T59"/>
              <a:gd fmla="*/ 253 w 357" name="T60"/>
              <a:gd fmla="*/ 598 h 598" name="T61"/>
              <a:gd fmla="*/ 210 w 357" name="T62"/>
              <a:gd fmla="*/ 578 h 598" name="T63"/>
              <a:gd fmla="*/ 185 w 357" name="T64"/>
              <a:gd fmla="*/ 558 h 598" name="T65"/>
              <a:gd fmla="*/ 154 w 357" name="T66"/>
              <a:gd fmla="*/ 567 h 598" name="T67"/>
              <a:gd fmla="*/ 120 w 357" name="T68"/>
              <a:gd fmla="*/ 538 h 598" name="T69"/>
              <a:gd fmla="*/ 99 w 357" name="T70"/>
              <a:gd fmla="*/ 531 h 598" name="T71"/>
              <a:gd fmla="*/ 57 w 357" name="T72"/>
              <a:gd fmla="*/ 533 h 598" name="T73"/>
              <a:gd fmla="*/ 34 w 357" name="T74"/>
              <a:gd fmla="*/ 514 h 598" name="T75"/>
              <a:gd fmla="*/ 6 w 357" name="T76"/>
              <a:gd fmla="*/ 527 h 598" name="T77"/>
              <a:gd fmla="*/ 26 w 357" name="T78"/>
              <a:gd fmla="*/ 505 h 598" name="T79"/>
              <a:gd fmla="*/ 28 w 357" name="T80"/>
              <a:gd fmla="*/ 490 h 598" name="T81"/>
              <a:gd fmla="*/ 28 w 357" name="T82"/>
              <a:gd fmla="*/ 460 h 598" name="T83"/>
              <a:gd fmla="*/ 58 w 357" name="T84"/>
              <a:gd fmla="*/ 459 h 598" name="T85"/>
              <a:gd fmla="*/ 60 w 357" name="T86"/>
              <a:gd fmla="*/ 452 h 598" name="T87"/>
              <a:gd fmla="*/ 68 w 357" name="T88"/>
              <a:gd fmla="*/ 420 h 598" name="T89"/>
              <a:gd fmla="*/ 76 w 357" name="T90"/>
              <a:gd fmla="*/ 403 h 598" name="T91"/>
              <a:gd fmla="*/ 50 w 357" name="T92"/>
              <a:gd fmla="*/ 387 h 598" name="T93"/>
              <a:gd fmla="*/ 61 w 357" name="T94"/>
              <a:gd fmla="*/ 355 h 598" name="T95"/>
              <a:gd fmla="*/ 103 w 357" name="T96"/>
              <a:gd fmla="*/ 361 h 598" name="T97"/>
              <a:gd fmla="*/ 133 w 357" name="T98"/>
              <a:gd fmla="*/ 361 h 598" name="T99"/>
              <a:gd fmla="*/ 138 w 357" name="T100"/>
              <a:gd fmla="*/ 333 h 598" name="T101"/>
              <a:gd fmla="*/ 185 w 357" name="T102"/>
              <a:gd fmla="*/ 334 h 598" name="T103"/>
              <a:gd fmla="*/ 190 w 357" name="T104"/>
              <a:gd fmla="*/ 284 h 598" name="T105"/>
              <a:gd fmla="*/ 199 w 357" name="T106"/>
              <a:gd fmla="*/ 252 h 598" name="T107"/>
              <a:gd fmla="*/ 168 w 357" name="T108"/>
              <a:gd fmla="*/ 232 h 598" name="T109"/>
              <a:gd fmla="*/ 152 w 357" name="T110"/>
              <a:gd fmla="*/ 230 h 598" name="T111"/>
              <a:gd fmla="*/ 112 w 357" name="T112"/>
              <a:gd fmla="*/ 210 h 598" name="T113"/>
              <a:gd fmla="*/ 113 w 357" name="T114"/>
              <a:gd fmla="*/ 190 h 598" name="T115"/>
              <a:gd fmla="*/ 115 w 357" name="T116"/>
              <a:gd fmla="*/ 160 h 598" name="T117"/>
              <a:gd fmla="*/ 124 w 357" name="T118"/>
              <a:gd fmla="*/ 144 h 598" name="T1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b="b" l="0" r="r" t="0"/>
            <a:pathLst>
              <a:path h="598" w="357">
                <a:moveTo>
                  <a:pt x="133" y="135"/>
                </a:moveTo>
                <a:lnTo>
                  <a:pt x="153" y="141"/>
                </a:lnTo>
                <a:lnTo>
                  <a:pt x="156" y="151"/>
                </a:lnTo>
                <a:lnTo>
                  <a:pt x="164" y="155"/>
                </a:lnTo>
                <a:lnTo>
                  <a:pt x="170" y="151"/>
                </a:lnTo>
                <a:lnTo>
                  <a:pt x="175" y="153"/>
                </a:lnTo>
                <a:lnTo>
                  <a:pt x="178" y="151"/>
                </a:lnTo>
                <a:lnTo>
                  <a:pt x="188" y="149"/>
                </a:lnTo>
                <a:lnTo>
                  <a:pt x="190" y="150"/>
                </a:lnTo>
                <a:lnTo>
                  <a:pt x="190" y="152"/>
                </a:lnTo>
                <a:lnTo>
                  <a:pt x="204" y="150"/>
                </a:lnTo>
                <a:lnTo>
                  <a:pt x="204" y="129"/>
                </a:lnTo>
                <a:lnTo>
                  <a:pt x="206" y="126"/>
                </a:lnTo>
                <a:lnTo>
                  <a:pt x="204" y="124"/>
                </a:lnTo>
                <a:lnTo>
                  <a:pt x="207" y="124"/>
                </a:lnTo>
                <a:lnTo>
                  <a:pt x="213" y="131"/>
                </a:lnTo>
                <a:lnTo>
                  <a:pt x="220" y="123"/>
                </a:lnTo>
                <a:lnTo>
                  <a:pt x="220" y="118"/>
                </a:lnTo>
                <a:lnTo>
                  <a:pt x="212" y="110"/>
                </a:lnTo>
                <a:lnTo>
                  <a:pt x="216" y="98"/>
                </a:lnTo>
                <a:lnTo>
                  <a:pt x="220" y="91"/>
                </a:lnTo>
                <a:lnTo>
                  <a:pt x="226" y="87"/>
                </a:lnTo>
                <a:lnTo>
                  <a:pt x="227" y="81"/>
                </a:lnTo>
                <a:lnTo>
                  <a:pt x="233" y="76"/>
                </a:lnTo>
                <a:lnTo>
                  <a:pt x="238" y="76"/>
                </a:lnTo>
                <a:lnTo>
                  <a:pt x="238" y="70"/>
                </a:lnTo>
                <a:lnTo>
                  <a:pt x="241" y="69"/>
                </a:lnTo>
                <a:lnTo>
                  <a:pt x="243" y="62"/>
                </a:lnTo>
                <a:lnTo>
                  <a:pt x="249" y="60"/>
                </a:lnTo>
                <a:lnTo>
                  <a:pt x="252" y="61"/>
                </a:lnTo>
                <a:lnTo>
                  <a:pt x="259" y="52"/>
                </a:lnTo>
                <a:lnTo>
                  <a:pt x="261" y="41"/>
                </a:lnTo>
                <a:lnTo>
                  <a:pt x="271" y="39"/>
                </a:lnTo>
                <a:lnTo>
                  <a:pt x="276" y="31"/>
                </a:lnTo>
                <a:lnTo>
                  <a:pt x="292" y="23"/>
                </a:lnTo>
                <a:lnTo>
                  <a:pt x="287" y="15"/>
                </a:lnTo>
                <a:lnTo>
                  <a:pt x="288" y="9"/>
                </a:lnTo>
                <a:lnTo>
                  <a:pt x="294" y="11"/>
                </a:lnTo>
                <a:lnTo>
                  <a:pt x="303" y="21"/>
                </a:lnTo>
                <a:lnTo>
                  <a:pt x="305" y="18"/>
                </a:lnTo>
                <a:lnTo>
                  <a:pt x="312" y="16"/>
                </a:lnTo>
                <a:lnTo>
                  <a:pt x="317" y="27"/>
                </a:lnTo>
                <a:lnTo>
                  <a:pt x="324" y="23"/>
                </a:lnTo>
                <a:lnTo>
                  <a:pt x="334" y="7"/>
                </a:lnTo>
                <a:lnTo>
                  <a:pt x="349" y="0"/>
                </a:lnTo>
                <a:lnTo>
                  <a:pt x="350" y="2"/>
                </a:lnTo>
                <a:lnTo>
                  <a:pt x="345" y="12"/>
                </a:lnTo>
                <a:lnTo>
                  <a:pt x="347" y="17"/>
                </a:lnTo>
                <a:lnTo>
                  <a:pt x="349" y="17"/>
                </a:lnTo>
                <a:lnTo>
                  <a:pt x="349" y="17"/>
                </a:lnTo>
                <a:lnTo>
                  <a:pt x="357" y="22"/>
                </a:lnTo>
                <a:lnTo>
                  <a:pt x="353" y="24"/>
                </a:lnTo>
                <a:lnTo>
                  <a:pt x="349" y="42"/>
                </a:lnTo>
                <a:lnTo>
                  <a:pt x="339" y="48"/>
                </a:lnTo>
                <a:lnTo>
                  <a:pt x="342" y="55"/>
                </a:lnTo>
                <a:lnTo>
                  <a:pt x="334" y="74"/>
                </a:lnTo>
                <a:lnTo>
                  <a:pt x="336" y="80"/>
                </a:lnTo>
                <a:lnTo>
                  <a:pt x="334" y="88"/>
                </a:lnTo>
                <a:lnTo>
                  <a:pt x="328" y="90"/>
                </a:lnTo>
                <a:lnTo>
                  <a:pt x="319" y="102"/>
                </a:lnTo>
                <a:lnTo>
                  <a:pt x="315" y="102"/>
                </a:lnTo>
                <a:lnTo>
                  <a:pt x="314" y="108"/>
                </a:lnTo>
                <a:lnTo>
                  <a:pt x="310" y="112"/>
                </a:lnTo>
                <a:lnTo>
                  <a:pt x="310" y="128"/>
                </a:lnTo>
                <a:lnTo>
                  <a:pt x="326" y="145"/>
                </a:lnTo>
                <a:lnTo>
                  <a:pt x="323" y="148"/>
                </a:lnTo>
                <a:lnTo>
                  <a:pt x="328" y="152"/>
                </a:lnTo>
                <a:lnTo>
                  <a:pt x="326" y="153"/>
                </a:lnTo>
                <a:lnTo>
                  <a:pt x="328" y="160"/>
                </a:lnTo>
                <a:lnTo>
                  <a:pt x="325" y="168"/>
                </a:lnTo>
                <a:lnTo>
                  <a:pt x="318" y="170"/>
                </a:lnTo>
                <a:lnTo>
                  <a:pt x="318" y="174"/>
                </a:lnTo>
                <a:lnTo>
                  <a:pt x="323" y="177"/>
                </a:lnTo>
                <a:lnTo>
                  <a:pt x="321" y="181"/>
                </a:lnTo>
                <a:lnTo>
                  <a:pt x="312" y="195"/>
                </a:lnTo>
                <a:lnTo>
                  <a:pt x="305" y="201"/>
                </a:lnTo>
                <a:lnTo>
                  <a:pt x="307" y="202"/>
                </a:lnTo>
                <a:lnTo>
                  <a:pt x="302" y="202"/>
                </a:lnTo>
                <a:lnTo>
                  <a:pt x="305" y="205"/>
                </a:lnTo>
                <a:lnTo>
                  <a:pt x="303" y="213"/>
                </a:lnTo>
                <a:lnTo>
                  <a:pt x="305" y="214"/>
                </a:lnTo>
                <a:lnTo>
                  <a:pt x="305" y="219"/>
                </a:lnTo>
                <a:lnTo>
                  <a:pt x="303" y="221"/>
                </a:lnTo>
                <a:lnTo>
                  <a:pt x="307" y="224"/>
                </a:lnTo>
                <a:lnTo>
                  <a:pt x="306" y="227"/>
                </a:lnTo>
                <a:lnTo>
                  <a:pt x="303" y="227"/>
                </a:lnTo>
                <a:lnTo>
                  <a:pt x="310" y="235"/>
                </a:lnTo>
                <a:lnTo>
                  <a:pt x="307" y="267"/>
                </a:lnTo>
                <a:lnTo>
                  <a:pt x="317" y="308"/>
                </a:lnTo>
                <a:lnTo>
                  <a:pt x="296" y="359"/>
                </a:lnTo>
                <a:lnTo>
                  <a:pt x="296" y="372"/>
                </a:lnTo>
                <a:lnTo>
                  <a:pt x="294" y="378"/>
                </a:lnTo>
                <a:lnTo>
                  <a:pt x="297" y="385"/>
                </a:lnTo>
                <a:lnTo>
                  <a:pt x="303" y="385"/>
                </a:lnTo>
                <a:lnTo>
                  <a:pt x="303" y="385"/>
                </a:lnTo>
                <a:lnTo>
                  <a:pt x="304" y="388"/>
                </a:lnTo>
                <a:lnTo>
                  <a:pt x="302" y="393"/>
                </a:lnTo>
                <a:lnTo>
                  <a:pt x="305" y="400"/>
                </a:lnTo>
                <a:lnTo>
                  <a:pt x="308" y="399"/>
                </a:lnTo>
                <a:lnTo>
                  <a:pt x="309" y="406"/>
                </a:lnTo>
                <a:lnTo>
                  <a:pt x="305" y="409"/>
                </a:lnTo>
                <a:lnTo>
                  <a:pt x="306" y="413"/>
                </a:lnTo>
                <a:lnTo>
                  <a:pt x="318" y="418"/>
                </a:lnTo>
                <a:lnTo>
                  <a:pt x="315" y="428"/>
                </a:lnTo>
                <a:lnTo>
                  <a:pt x="320" y="434"/>
                </a:lnTo>
                <a:lnTo>
                  <a:pt x="316" y="438"/>
                </a:lnTo>
                <a:lnTo>
                  <a:pt x="316" y="441"/>
                </a:lnTo>
                <a:lnTo>
                  <a:pt x="327" y="446"/>
                </a:lnTo>
                <a:lnTo>
                  <a:pt x="330" y="455"/>
                </a:lnTo>
                <a:lnTo>
                  <a:pt x="341" y="462"/>
                </a:lnTo>
                <a:lnTo>
                  <a:pt x="342" y="480"/>
                </a:lnTo>
                <a:lnTo>
                  <a:pt x="340" y="485"/>
                </a:lnTo>
                <a:lnTo>
                  <a:pt x="340" y="485"/>
                </a:lnTo>
                <a:lnTo>
                  <a:pt x="336" y="490"/>
                </a:lnTo>
                <a:lnTo>
                  <a:pt x="330" y="490"/>
                </a:lnTo>
                <a:lnTo>
                  <a:pt x="329" y="493"/>
                </a:lnTo>
                <a:lnTo>
                  <a:pt x="325" y="494"/>
                </a:lnTo>
                <a:lnTo>
                  <a:pt x="323" y="498"/>
                </a:lnTo>
                <a:lnTo>
                  <a:pt x="319" y="493"/>
                </a:lnTo>
                <a:lnTo>
                  <a:pt x="316" y="493"/>
                </a:lnTo>
                <a:lnTo>
                  <a:pt x="314" y="485"/>
                </a:lnTo>
                <a:lnTo>
                  <a:pt x="305" y="492"/>
                </a:lnTo>
                <a:lnTo>
                  <a:pt x="293" y="493"/>
                </a:lnTo>
                <a:lnTo>
                  <a:pt x="289" y="489"/>
                </a:lnTo>
                <a:lnTo>
                  <a:pt x="281" y="491"/>
                </a:lnTo>
                <a:lnTo>
                  <a:pt x="270" y="486"/>
                </a:lnTo>
                <a:lnTo>
                  <a:pt x="261" y="488"/>
                </a:lnTo>
                <a:lnTo>
                  <a:pt x="256" y="484"/>
                </a:lnTo>
                <a:lnTo>
                  <a:pt x="254" y="488"/>
                </a:lnTo>
                <a:lnTo>
                  <a:pt x="249" y="488"/>
                </a:lnTo>
                <a:lnTo>
                  <a:pt x="244" y="493"/>
                </a:lnTo>
                <a:lnTo>
                  <a:pt x="266" y="500"/>
                </a:lnTo>
                <a:lnTo>
                  <a:pt x="264" y="512"/>
                </a:lnTo>
                <a:lnTo>
                  <a:pt x="266" y="513"/>
                </a:lnTo>
                <a:lnTo>
                  <a:pt x="271" y="511"/>
                </a:lnTo>
                <a:lnTo>
                  <a:pt x="281" y="514"/>
                </a:lnTo>
                <a:lnTo>
                  <a:pt x="287" y="518"/>
                </a:lnTo>
                <a:lnTo>
                  <a:pt x="288" y="527"/>
                </a:lnTo>
                <a:lnTo>
                  <a:pt x="292" y="532"/>
                </a:lnTo>
                <a:lnTo>
                  <a:pt x="289" y="534"/>
                </a:lnTo>
                <a:lnTo>
                  <a:pt x="284" y="533"/>
                </a:lnTo>
                <a:lnTo>
                  <a:pt x="280" y="538"/>
                </a:lnTo>
                <a:lnTo>
                  <a:pt x="273" y="535"/>
                </a:lnTo>
                <a:lnTo>
                  <a:pt x="255" y="534"/>
                </a:lnTo>
                <a:lnTo>
                  <a:pt x="256" y="538"/>
                </a:lnTo>
                <a:lnTo>
                  <a:pt x="250" y="546"/>
                </a:lnTo>
                <a:lnTo>
                  <a:pt x="248" y="556"/>
                </a:lnTo>
                <a:lnTo>
                  <a:pt x="254" y="563"/>
                </a:lnTo>
                <a:lnTo>
                  <a:pt x="255" y="570"/>
                </a:lnTo>
                <a:lnTo>
                  <a:pt x="253" y="576"/>
                </a:lnTo>
                <a:lnTo>
                  <a:pt x="256" y="581"/>
                </a:lnTo>
                <a:lnTo>
                  <a:pt x="253" y="585"/>
                </a:lnTo>
                <a:lnTo>
                  <a:pt x="256" y="591"/>
                </a:lnTo>
                <a:lnTo>
                  <a:pt x="253" y="598"/>
                </a:lnTo>
                <a:lnTo>
                  <a:pt x="253" y="598"/>
                </a:lnTo>
                <a:lnTo>
                  <a:pt x="234" y="598"/>
                </a:lnTo>
                <a:lnTo>
                  <a:pt x="234" y="592"/>
                </a:lnTo>
                <a:lnTo>
                  <a:pt x="229" y="590"/>
                </a:lnTo>
                <a:lnTo>
                  <a:pt x="219" y="580"/>
                </a:lnTo>
                <a:lnTo>
                  <a:pt x="210" y="578"/>
                </a:lnTo>
                <a:lnTo>
                  <a:pt x="201" y="570"/>
                </a:lnTo>
                <a:lnTo>
                  <a:pt x="196" y="570"/>
                </a:lnTo>
                <a:lnTo>
                  <a:pt x="187" y="563"/>
                </a:lnTo>
                <a:lnTo>
                  <a:pt x="187" y="563"/>
                </a:lnTo>
                <a:lnTo>
                  <a:pt x="185" y="558"/>
                </a:lnTo>
                <a:lnTo>
                  <a:pt x="175" y="560"/>
                </a:lnTo>
                <a:lnTo>
                  <a:pt x="169" y="558"/>
                </a:lnTo>
                <a:lnTo>
                  <a:pt x="166" y="561"/>
                </a:lnTo>
                <a:lnTo>
                  <a:pt x="156" y="561"/>
                </a:lnTo>
                <a:lnTo>
                  <a:pt x="154" y="567"/>
                </a:lnTo>
                <a:lnTo>
                  <a:pt x="145" y="563"/>
                </a:lnTo>
                <a:lnTo>
                  <a:pt x="134" y="548"/>
                </a:lnTo>
                <a:lnTo>
                  <a:pt x="125" y="549"/>
                </a:lnTo>
                <a:lnTo>
                  <a:pt x="121" y="547"/>
                </a:lnTo>
                <a:lnTo>
                  <a:pt x="120" y="538"/>
                </a:lnTo>
                <a:lnTo>
                  <a:pt x="116" y="538"/>
                </a:lnTo>
                <a:lnTo>
                  <a:pt x="110" y="548"/>
                </a:lnTo>
                <a:lnTo>
                  <a:pt x="107" y="547"/>
                </a:lnTo>
                <a:lnTo>
                  <a:pt x="98" y="539"/>
                </a:lnTo>
                <a:lnTo>
                  <a:pt x="99" y="531"/>
                </a:lnTo>
                <a:lnTo>
                  <a:pt x="94" y="525"/>
                </a:lnTo>
                <a:lnTo>
                  <a:pt x="79" y="527"/>
                </a:lnTo>
                <a:lnTo>
                  <a:pt x="79" y="524"/>
                </a:lnTo>
                <a:lnTo>
                  <a:pt x="77" y="524"/>
                </a:lnTo>
                <a:lnTo>
                  <a:pt x="57" y="533"/>
                </a:lnTo>
                <a:lnTo>
                  <a:pt x="53" y="529"/>
                </a:lnTo>
                <a:lnTo>
                  <a:pt x="38" y="525"/>
                </a:lnTo>
                <a:lnTo>
                  <a:pt x="35" y="522"/>
                </a:lnTo>
                <a:lnTo>
                  <a:pt x="37" y="518"/>
                </a:lnTo>
                <a:lnTo>
                  <a:pt x="34" y="514"/>
                </a:lnTo>
                <a:lnTo>
                  <a:pt x="32" y="517"/>
                </a:lnTo>
                <a:lnTo>
                  <a:pt x="21" y="517"/>
                </a:lnTo>
                <a:lnTo>
                  <a:pt x="18" y="523"/>
                </a:lnTo>
                <a:lnTo>
                  <a:pt x="15" y="522"/>
                </a:lnTo>
                <a:lnTo>
                  <a:pt x="6" y="527"/>
                </a:lnTo>
                <a:lnTo>
                  <a:pt x="0" y="512"/>
                </a:lnTo>
                <a:lnTo>
                  <a:pt x="0" y="512"/>
                </a:lnTo>
                <a:lnTo>
                  <a:pt x="8" y="513"/>
                </a:lnTo>
                <a:lnTo>
                  <a:pt x="23" y="509"/>
                </a:lnTo>
                <a:lnTo>
                  <a:pt x="26" y="505"/>
                </a:lnTo>
                <a:lnTo>
                  <a:pt x="26" y="494"/>
                </a:lnTo>
                <a:lnTo>
                  <a:pt x="25" y="494"/>
                </a:lnTo>
                <a:lnTo>
                  <a:pt x="27" y="491"/>
                </a:lnTo>
                <a:lnTo>
                  <a:pt x="28" y="494"/>
                </a:lnTo>
                <a:lnTo>
                  <a:pt x="28" y="490"/>
                </a:lnTo>
                <a:lnTo>
                  <a:pt x="18" y="485"/>
                </a:lnTo>
                <a:lnTo>
                  <a:pt x="13" y="477"/>
                </a:lnTo>
                <a:lnTo>
                  <a:pt x="21" y="477"/>
                </a:lnTo>
                <a:lnTo>
                  <a:pt x="22" y="468"/>
                </a:lnTo>
                <a:lnTo>
                  <a:pt x="28" y="460"/>
                </a:lnTo>
                <a:lnTo>
                  <a:pt x="37" y="460"/>
                </a:lnTo>
                <a:lnTo>
                  <a:pt x="37" y="462"/>
                </a:lnTo>
                <a:lnTo>
                  <a:pt x="43" y="464"/>
                </a:lnTo>
                <a:lnTo>
                  <a:pt x="49" y="460"/>
                </a:lnTo>
                <a:lnTo>
                  <a:pt x="58" y="459"/>
                </a:lnTo>
                <a:lnTo>
                  <a:pt x="59" y="466"/>
                </a:lnTo>
                <a:lnTo>
                  <a:pt x="64" y="468"/>
                </a:lnTo>
                <a:lnTo>
                  <a:pt x="67" y="461"/>
                </a:lnTo>
                <a:lnTo>
                  <a:pt x="65" y="453"/>
                </a:lnTo>
                <a:lnTo>
                  <a:pt x="60" y="452"/>
                </a:lnTo>
                <a:lnTo>
                  <a:pt x="59" y="446"/>
                </a:lnTo>
                <a:lnTo>
                  <a:pt x="61" y="442"/>
                </a:lnTo>
                <a:lnTo>
                  <a:pt x="57" y="438"/>
                </a:lnTo>
                <a:lnTo>
                  <a:pt x="62" y="423"/>
                </a:lnTo>
                <a:lnTo>
                  <a:pt x="68" y="420"/>
                </a:lnTo>
                <a:lnTo>
                  <a:pt x="65" y="413"/>
                </a:lnTo>
                <a:lnTo>
                  <a:pt x="61" y="411"/>
                </a:lnTo>
                <a:lnTo>
                  <a:pt x="64" y="409"/>
                </a:lnTo>
                <a:lnTo>
                  <a:pt x="72" y="413"/>
                </a:lnTo>
                <a:lnTo>
                  <a:pt x="76" y="403"/>
                </a:lnTo>
                <a:lnTo>
                  <a:pt x="71" y="402"/>
                </a:lnTo>
                <a:lnTo>
                  <a:pt x="66" y="394"/>
                </a:lnTo>
                <a:lnTo>
                  <a:pt x="60" y="391"/>
                </a:lnTo>
                <a:lnTo>
                  <a:pt x="53" y="392"/>
                </a:lnTo>
                <a:lnTo>
                  <a:pt x="50" y="387"/>
                </a:lnTo>
                <a:lnTo>
                  <a:pt x="59" y="383"/>
                </a:lnTo>
                <a:lnTo>
                  <a:pt x="58" y="378"/>
                </a:lnTo>
                <a:lnTo>
                  <a:pt x="65" y="374"/>
                </a:lnTo>
                <a:lnTo>
                  <a:pt x="66" y="370"/>
                </a:lnTo>
                <a:lnTo>
                  <a:pt x="61" y="355"/>
                </a:lnTo>
                <a:lnTo>
                  <a:pt x="65" y="349"/>
                </a:lnTo>
                <a:lnTo>
                  <a:pt x="88" y="349"/>
                </a:lnTo>
                <a:lnTo>
                  <a:pt x="99" y="354"/>
                </a:lnTo>
                <a:lnTo>
                  <a:pt x="99" y="357"/>
                </a:lnTo>
                <a:lnTo>
                  <a:pt x="103" y="361"/>
                </a:lnTo>
                <a:lnTo>
                  <a:pt x="105" y="364"/>
                </a:lnTo>
                <a:lnTo>
                  <a:pt x="111" y="361"/>
                </a:lnTo>
                <a:lnTo>
                  <a:pt x="125" y="362"/>
                </a:lnTo>
                <a:lnTo>
                  <a:pt x="129" y="357"/>
                </a:lnTo>
                <a:lnTo>
                  <a:pt x="133" y="361"/>
                </a:lnTo>
                <a:lnTo>
                  <a:pt x="143" y="359"/>
                </a:lnTo>
                <a:lnTo>
                  <a:pt x="146" y="356"/>
                </a:lnTo>
                <a:lnTo>
                  <a:pt x="133" y="338"/>
                </a:lnTo>
                <a:lnTo>
                  <a:pt x="137" y="337"/>
                </a:lnTo>
                <a:lnTo>
                  <a:pt x="138" y="333"/>
                </a:lnTo>
                <a:lnTo>
                  <a:pt x="153" y="338"/>
                </a:lnTo>
                <a:lnTo>
                  <a:pt x="166" y="332"/>
                </a:lnTo>
                <a:lnTo>
                  <a:pt x="169" y="335"/>
                </a:lnTo>
                <a:lnTo>
                  <a:pt x="176" y="332"/>
                </a:lnTo>
                <a:lnTo>
                  <a:pt x="185" y="334"/>
                </a:lnTo>
                <a:lnTo>
                  <a:pt x="193" y="330"/>
                </a:lnTo>
                <a:lnTo>
                  <a:pt x="194" y="314"/>
                </a:lnTo>
                <a:lnTo>
                  <a:pt x="187" y="307"/>
                </a:lnTo>
                <a:lnTo>
                  <a:pt x="186" y="289"/>
                </a:lnTo>
                <a:lnTo>
                  <a:pt x="190" y="284"/>
                </a:lnTo>
                <a:lnTo>
                  <a:pt x="195" y="284"/>
                </a:lnTo>
                <a:lnTo>
                  <a:pt x="197" y="278"/>
                </a:lnTo>
                <a:lnTo>
                  <a:pt x="199" y="269"/>
                </a:lnTo>
                <a:lnTo>
                  <a:pt x="195" y="259"/>
                </a:lnTo>
                <a:lnTo>
                  <a:pt x="199" y="252"/>
                </a:lnTo>
                <a:lnTo>
                  <a:pt x="187" y="244"/>
                </a:lnTo>
                <a:lnTo>
                  <a:pt x="181" y="246"/>
                </a:lnTo>
                <a:lnTo>
                  <a:pt x="176" y="237"/>
                </a:lnTo>
                <a:lnTo>
                  <a:pt x="168" y="236"/>
                </a:lnTo>
                <a:lnTo>
                  <a:pt x="168" y="232"/>
                </a:lnTo>
                <a:lnTo>
                  <a:pt x="164" y="237"/>
                </a:lnTo>
                <a:lnTo>
                  <a:pt x="157" y="234"/>
                </a:lnTo>
                <a:lnTo>
                  <a:pt x="155" y="231"/>
                </a:lnTo>
                <a:lnTo>
                  <a:pt x="156" y="227"/>
                </a:lnTo>
                <a:lnTo>
                  <a:pt x="152" y="230"/>
                </a:lnTo>
                <a:lnTo>
                  <a:pt x="148" y="222"/>
                </a:lnTo>
                <a:lnTo>
                  <a:pt x="135" y="216"/>
                </a:lnTo>
                <a:lnTo>
                  <a:pt x="126" y="216"/>
                </a:lnTo>
                <a:lnTo>
                  <a:pt x="123" y="211"/>
                </a:lnTo>
                <a:lnTo>
                  <a:pt x="112" y="210"/>
                </a:lnTo>
                <a:lnTo>
                  <a:pt x="110" y="196"/>
                </a:lnTo>
                <a:lnTo>
                  <a:pt x="110" y="196"/>
                </a:lnTo>
                <a:lnTo>
                  <a:pt x="110" y="193"/>
                </a:lnTo>
                <a:lnTo>
                  <a:pt x="112" y="195"/>
                </a:lnTo>
                <a:lnTo>
                  <a:pt x="113" y="190"/>
                </a:lnTo>
                <a:lnTo>
                  <a:pt x="110" y="185"/>
                </a:lnTo>
                <a:lnTo>
                  <a:pt x="112" y="184"/>
                </a:lnTo>
                <a:lnTo>
                  <a:pt x="109" y="174"/>
                </a:lnTo>
                <a:lnTo>
                  <a:pt x="111" y="166"/>
                </a:lnTo>
                <a:lnTo>
                  <a:pt x="115" y="160"/>
                </a:lnTo>
                <a:lnTo>
                  <a:pt x="112" y="156"/>
                </a:lnTo>
                <a:lnTo>
                  <a:pt x="116" y="152"/>
                </a:lnTo>
                <a:lnTo>
                  <a:pt x="116" y="149"/>
                </a:lnTo>
                <a:lnTo>
                  <a:pt x="122" y="149"/>
                </a:lnTo>
                <a:lnTo>
                  <a:pt x="124" y="144"/>
                </a:lnTo>
                <a:lnTo>
                  <a:pt x="132" y="142"/>
                </a:lnTo>
                <a:lnTo>
                  <a:pt x="133" y="135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Freeform 25"/>
          <p:cNvSpPr/>
          <p:nvPr/>
        </p:nvSpPr>
        <p:spPr bwMode="auto">
          <a:xfrm>
            <a:off x="3297238" y="4046538"/>
            <a:ext cx="1100138" cy="938213"/>
          </a:xfrm>
          <a:custGeom>
            <a:gdLst>
              <a:gd fmla="*/ 278 w 693" name="T0"/>
              <a:gd fmla="*/ 83 h 591" name="T1"/>
              <a:gd fmla="*/ 302 w 693" name="T2"/>
              <a:gd fmla="*/ 75 h 591" name="T3"/>
              <a:gd fmla="*/ 310 w 693" name="T4"/>
              <a:gd fmla="*/ 43 h 591" name="T5"/>
              <a:gd fmla="*/ 312 w 693" name="T6"/>
              <a:gd fmla="*/ 25 h 591" name="T7"/>
              <a:gd fmla="*/ 344 w 693" name="T8"/>
              <a:gd fmla="*/ 0 h 591" name="T9"/>
              <a:gd fmla="*/ 357 w 693" name="T10"/>
              <a:gd fmla="*/ 27 h 591" name="T11"/>
              <a:gd fmla="*/ 387 w 693" name="T12"/>
              <a:gd fmla="*/ 45 h 591" name="T13"/>
              <a:gd fmla="*/ 439 w 693" name="T14"/>
              <a:gd fmla="*/ 74 h 591" name="T15"/>
              <a:gd fmla="*/ 430 w 693" name="T16"/>
              <a:gd fmla="*/ 102 h 591" name="T17"/>
              <a:gd fmla="*/ 467 w 693" name="T18"/>
              <a:gd fmla="*/ 127 h 591" name="T19"/>
              <a:gd fmla="*/ 505 w 693" name="T20"/>
              <a:gd fmla="*/ 105 h 591" name="T21"/>
              <a:gd fmla="*/ 542 w 693" name="T22"/>
              <a:gd fmla="*/ 111 h 591" name="T23"/>
              <a:gd fmla="*/ 584 w 693" name="T24"/>
              <a:gd fmla="*/ 120 h 591" name="T25"/>
              <a:gd fmla="*/ 625 w 693" name="T26"/>
              <a:gd fmla="*/ 131 h 591" name="T27"/>
              <a:gd fmla="*/ 671 w 693" name="T28"/>
              <a:gd fmla="*/ 154 h 591" name="T29"/>
              <a:gd fmla="*/ 688 w 693" name="T30"/>
              <a:gd fmla="*/ 165 h 591" name="T31"/>
              <a:gd fmla="*/ 690 w 693" name="T32"/>
              <a:gd fmla="*/ 199 h 591" name="T33"/>
              <a:gd fmla="*/ 661 w 693" name="T34"/>
              <a:gd fmla="*/ 225 h 591" name="T35"/>
              <a:gd fmla="*/ 659 w 693" name="T36"/>
              <a:gd fmla="*/ 250 h 591" name="T37"/>
              <a:gd fmla="*/ 624 w 693" name="T38"/>
              <a:gd fmla="*/ 261 h 591" name="T39"/>
              <a:gd fmla="*/ 582 w 693" name="T40"/>
              <a:gd fmla="*/ 313 h 591" name="T41"/>
              <a:gd fmla="*/ 551 w 693" name="T42"/>
              <a:gd fmla="*/ 301 h 591" name="T43"/>
              <a:gd fmla="*/ 512 w 693" name="T44"/>
              <a:gd fmla="*/ 296 h 591" name="T45"/>
              <a:gd fmla="*/ 504 w 693" name="T46"/>
              <a:gd fmla="*/ 335 h 591" name="T47"/>
              <a:gd fmla="*/ 501 w 693" name="T48"/>
              <a:gd fmla="*/ 357 h 591" name="T49"/>
              <a:gd fmla="*/ 530 w 693" name="T50"/>
              <a:gd fmla="*/ 393 h 591" name="T51"/>
              <a:gd fmla="*/ 560 w 693" name="T52"/>
              <a:gd fmla="*/ 419 h 591" name="T53"/>
              <a:gd fmla="*/ 520 w 693" name="T54"/>
              <a:gd fmla="*/ 412 h 591" name="T55"/>
              <a:gd fmla="*/ 529 w 693" name="T56"/>
              <a:gd fmla="*/ 447 h 591" name="T57"/>
              <a:gd fmla="*/ 555 w 693" name="T58"/>
              <a:gd fmla="*/ 458 h 591" name="T59"/>
              <a:gd fmla="*/ 493 w 693" name="T60"/>
              <a:gd fmla="*/ 476 h 591" name="T61"/>
              <a:gd fmla="*/ 485 w 693" name="T62"/>
              <a:gd fmla="*/ 451 h 591" name="T63"/>
              <a:gd fmla="*/ 436 w 693" name="T64"/>
              <a:gd fmla="*/ 452 h 591" name="T65"/>
              <a:gd fmla="*/ 431 w 693" name="T66"/>
              <a:gd fmla="*/ 433 h 591" name="T67"/>
              <a:gd fmla="*/ 418 w 693" name="T68"/>
              <a:gd fmla="*/ 414 h 591" name="T69"/>
              <a:gd fmla="*/ 378 w 693" name="T70"/>
              <a:gd fmla="*/ 447 h 591" name="T71"/>
              <a:gd fmla="*/ 367 w 693" name="T72"/>
              <a:gd fmla="*/ 482 h 591" name="T73"/>
              <a:gd fmla="*/ 345 w 693" name="T74"/>
              <a:gd fmla="*/ 517 h 591" name="T75"/>
              <a:gd fmla="*/ 325 w 693" name="T76"/>
              <a:gd fmla="*/ 577 h 591" name="T77"/>
              <a:gd fmla="*/ 272 w 693" name="T78"/>
              <a:gd fmla="*/ 580 h 591" name="T79"/>
              <a:gd fmla="*/ 250 w 693" name="T80"/>
              <a:gd fmla="*/ 554 h 591" name="T81"/>
              <a:gd fmla="*/ 250 w 693" name="T82"/>
              <a:gd fmla="*/ 545 h 591" name="T83"/>
              <a:gd fmla="*/ 229 w 693" name="T84"/>
              <a:gd fmla="*/ 505 h 591" name="T85"/>
              <a:gd fmla="*/ 208 w 693" name="T86"/>
              <a:gd fmla="*/ 470 h 591" name="T87"/>
              <a:gd fmla="*/ 175 w 693" name="T88"/>
              <a:gd fmla="*/ 462 h 591" name="T89"/>
              <a:gd fmla="*/ 167 w 693" name="T90"/>
              <a:gd fmla="*/ 430 h 591" name="T91"/>
              <a:gd fmla="*/ 148 w 693" name="T92"/>
              <a:gd fmla="*/ 406 h 591" name="T93"/>
              <a:gd fmla="*/ 121 w 693" name="T94"/>
              <a:gd fmla="*/ 441 h 591" name="T95"/>
              <a:gd fmla="*/ 107 w 693" name="T96"/>
              <a:gd fmla="*/ 320 h 591" name="T97"/>
              <a:gd fmla="*/ 77 w 693" name="T98"/>
              <a:gd fmla="*/ 229 h 591" name="T99"/>
              <a:gd fmla="*/ 67 w 693" name="T100"/>
              <a:gd fmla="*/ 170 h 591" name="T101"/>
              <a:gd fmla="*/ 0 w 693" name="T102"/>
              <a:gd fmla="*/ 104 h 591" name="T103"/>
              <a:gd fmla="*/ 16 w 693" name="T104"/>
              <a:gd fmla="*/ 72 h 591" name="T105"/>
              <a:gd fmla="*/ 2 w 693" name="T106"/>
              <a:gd fmla="*/ 32 h 591" name="T107"/>
              <a:gd fmla="*/ 56 w 693" name="T108"/>
              <a:gd fmla="*/ 30 h 591" name="T109"/>
              <a:gd fmla="*/ 86 w 693" name="T110"/>
              <a:gd fmla="*/ 62 h 591" name="T111"/>
              <a:gd fmla="*/ 119 w 693" name="T112"/>
              <a:gd fmla="*/ 106 h 591" name="T113"/>
              <a:gd fmla="*/ 162 w 693" name="T114"/>
              <a:gd fmla="*/ 102 h 591" name="T115"/>
              <a:gd fmla="*/ 177 w 693" name="T116"/>
              <a:gd fmla="*/ 127 h 591" name="T117"/>
              <a:gd fmla="*/ 196 w 693" name="T118"/>
              <a:gd fmla="*/ 141 h 591" name="T119"/>
              <a:gd fmla="*/ 234 w 693" name="T120"/>
              <a:gd fmla="*/ 121 h 591" name="T121"/>
              <a:gd fmla="*/ 250 w 693" name="T122"/>
              <a:gd fmla="*/ 86 h 591" name="T123"/>
              <a:gd fmla="*/ 270 w 693" name="T124"/>
              <a:gd fmla="*/ 65 h 591" name="T1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b="b" l="0" r="r" t="0"/>
            <a:pathLst>
              <a:path h="591" w="693">
                <a:moveTo>
                  <a:pt x="274" y="57"/>
                </a:moveTo>
                <a:lnTo>
                  <a:pt x="275" y="52"/>
                </a:lnTo>
                <a:lnTo>
                  <a:pt x="278" y="52"/>
                </a:lnTo>
                <a:lnTo>
                  <a:pt x="284" y="65"/>
                </a:lnTo>
                <a:lnTo>
                  <a:pt x="280" y="74"/>
                </a:lnTo>
                <a:lnTo>
                  <a:pt x="273" y="78"/>
                </a:lnTo>
                <a:lnTo>
                  <a:pt x="278" y="83"/>
                </a:lnTo>
                <a:lnTo>
                  <a:pt x="278" y="88"/>
                </a:lnTo>
                <a:lnTo>
                  <a:pt x="280" y="89"/>
                </a:lnTo>
                <a:lnTo>
                  <a:pt x="286" y="83"/>
                </a:lnTo>
                <a:lnTo>
                  <a:pt x="292" y="84"/>
                </a:lnTo>
                <a:lnTo>
                  <a:pt x="294" y="78"/>
                </a:lnTo>
                <a:lnTo>
                  <a:pt x="301" y="82"/>
                </a:lnTo>
                <a:lnTo>
                  <a:pt x="302" y="75"/>
                </a:lnTo>
                <a:lnTo>
                  <a:pt x="300" y="73"/>
                </a:lnTo>
                <a:lnTo>
                  <a:pt x="304" y="66"/>
                </a:lnTo>
                <a:lnTo>
                  <a:pt x="310" y="68"/>
                </a:lnTo>
                <a:lnTo>
                  <a:pt x="317" y="63"/>
                </a:lnTo>
                <a:lnTo>
                  <a:pt x="315" y="55"/>
                </a:lnTo>
                <a:lnTo>
                  <a:pt x="308" y="52"/>
                </a:lnTo>
                <a:lnTo>
                  <a:pt x="310" y="43"/>
                </a:lnTo>
                <a:lnTo>
                  <a:pt x="306" y="45"/>
                </a:lnTo>
                <a:lnTo>
                  <a:pt x="307" y="41"/>
                </a:lnTo>
                <a:lnTo>
                  <a:pt x="303" y="39"/>
                </a:lnTo>
                <a:lnTo>
                  <a:pt x="304" y="34"/>
                </a:lnTo>
                <a:lnTo>
                  <a:pt x="300" y="28"/>
                </a:lnTo>
                <a:lnTo>
                  <a:pt x="305" y="24"/>
                </a:lnTo>
                <a:lnTo>
                  <a:pt x="312" y="25"/>
                </a:lnTo>
                <a:lnTo>
                  <a:pt x="314" y="17"/>
                </a:lnTo>
                <a:lnTo>
                  <a:pt x="328" y="18"/>
                </a:lnTo>
                <a:lnTo>
                  <a:pt x="326" y="11"/>
                </a:lnTo>
                <a:lnTo>
                  <a:pt x="331" y="9"/>
                </a:lnTo>
                <a:lnTo>
                  <a:pt x="334" y="3"/>
                </a:lnTo>
                <a:lnTo>
                  <a:pt x="340" y="3"/>
                </a:lnTo>
                <a:lnTo>
                  <a:pt x="344" y="0"/>
                </a:lnTo>
                <a:lnTo>
                  <a:pt x="347" y="2"/>
                </a:lnTo>
                <a:lnTo>
                  <a:pt x="349" y="9"/>
                </a:lnTo>
                <a:lnTo>
                  <a:pt x="357" y="10"/>
                </a:lnTo>
                <a:lnTo>
                  <a:pt x="360" y="17"/>
                </a:lnTo>
                <a:lnTo>
                  <a:pt x="358" y="19"/>
                </a:lnTo>
                <a:lnTo>
                  <a:pt x="359" y="23"/>
                </a:lnTo>
                <a:lnTo>
                  <a:pt x="357" y="27"/>
                </a:lnTo>
                <a:lnTo>
                  <a:pt x="361" y="31"/>
                </a:lnTo>
                <a:lnTo>
                  <a:pt x="359" y="38"/>
                </a:lnTo>
                <a:lnTo>
                  <a:pt x="371" y="43"/>
                </a:lnTo>
                <a:lnTo>
                  <a:pt x="377" y="42"/>
                </a:lnTo>
                <a:lnTo>
                  <a:pt x="381" y="38"/>
                </a:lnTo>
                <a:lnTo>
                  <a:pt x="381" y="48"/>
                </a:lnTo>
                <a:lnTo>
                  <a:pt x="387" y="45"/>
                </a:lnTo>
                <a:lnTo>
                  <a:pt x="398" y="49"/>
                </a:lnTo>
                <a:lnTo>
                  <a:pt x="414" y="46"/>
                </a:lnTo>
                <a:lnTo>
                  <a:pt x="422" y="53"/>
                </a:lnTo>
                <a:lnTo>
                  <a:pt x="422" y="57"/>
                </a:lnTo>
                <a:lnTo>
                  <a:pt x="425" y="68"/>
                </a:lnTo>
                <a:lnTo>
                  <a:pt x="430" y="73"/>
                </a:lnTo>
                <a:lnTo>
                  <a:pt x="439" y="74"/>
                </a:lnTo>
                <a:lnTo>
                  <a:pt x="436" y="76"/>
                </a:lnTo>
                <a:lnTo>
                  <a:pt x="431" y="75"/>
                </a:lnTo>
                <a:lnTo>
                  <a:pt x="435" y="89"/>
                </a:lnTo>
                <a:lnTo>
                  <a:pt x="433" y="95"/>
                </a:lnTo>
                <a:lnTo>
                  <a:pt x="439" y="96"/>
                </a:lnTo>
                <a:lnTo>
                  <a:pt x="434" y="102"/>
                </a:lnTo>
                <a:lnTo>
                  <a:pt x="430" y="102"/>
                </a:lnTo>
                <a:lnTo>
                  <a:pt x="431" y="110"/>
                </a:lnTo>
                <a:lnTo>
                  <a:pt x="447" y="117"/>
                </a:lnTo>
                <a:lnTo>
                  <a:pt x="452" y="122"/>
                </a:lnTo>
                <a:lnTo>
                  <a:pt x="455" y="121"/>
                </a:lnTo>
                <a:lnTo>
                  <a:pt x="457" y="125"/>
                </a:lnTo>
                <a:lnTo>
                  <a:pt x="464" y="122"/>
                </a:lnTo>
                <a:lnTo>
                  <a:pt x="467" y="127"/>
                </a:lnTo>
                <a:lnTo>
                  <a:pt x="476" y="124"/>
                </a:lnTo>
                <a:lnTo>
                  <a:pt x="481" y="128"/>
                </a:lnTo>
                <a:lnTo>
                  <a:pt x="502" y="117"/>
                </a:lnTo>
                <a:lnTo>
                  <a:pt x="497" y="107"/>
                </a:lnTo>
                <a:lnTo>
                  <a:pt x="501" y="103"/>
                </a:lnTo>
                <a:lnTo>
                  <a:pt x="505" y="105"/>
                </a:lnTo>
                <a:lnTo>
                  <a:pt x="505" y="105"/>
                </a:lnTo>
                <a:lnTo>
                  <a:pt x="511" y="120"/>
                </a:lnTo>
                <a:lnTo>
                  <a:pt x="520" y="115"/>
                </a:lnTo>
                <a:lnTo>
                  <a:pt x="523" y="116"/>
                </a:lnTo>
                <a:lnTo>
                  <a:pt x="526" y="110"/>
                </a:lnTo>
                <a:lnTo>
                  <a:pt x="537" y="110"/>
                </a:lnTo>
                <a:lnTo>
                  <a:pt x="539" y="107"/>
                </a:lnTo>
                <a:lnTo>
                  <a:pt x="542" y="111"/>
                </a:lnTo>
                <a:lnTo>
                  <a:pt x="540" y="115"/>
                </a:lnTo>
                <a:lnTo>
                  <a:pt x="543" y="118"/>
                </a:lnTo>
                <a:lnTo>
                  <a:pt x="558" y="122"/>
                </a:lnTo>
                <a:lnTo>
                  <a:pt x="562" y="126"/>
                </a:lnTo>
                <a:lnTo>
                  <a:pt x="582" y="117"/>
                </a:lnTo>
                <a:lnTo>
                  <a:pt x="584" y="117"/>
                </a:lnTo>
                <a:lnTo>
                  <a:pt x="584" y="120"/>
                </a:lnTo>
                <a:lnTo>
                  <a:pt x="599" y="118"/>
                </a:lnTo>
                <a:lnTo>
                  <a:pt x="604" y="124"/>
                </a:lnTo>
                <a:lnTo>
                  <a:pt x="603" y="132"/>
                </a:lnTo>
                <a:lnTo>
                  <a:pt x="612" y="140"/>
                </a:lnTo>
                <a:lnTo>
                  <a:pt x="615" y="141"/>
                </a:lnTo>
                <a:lnTo>
                  <a:pt x="621" y="131"/>
                </a:lnTo>
                <a:lnTo>
                  <a:pt x="625" y="131"/>
                </a:lnTo>
                <a:lnTo>
                  <a:pt x="626" y="140"/>
                </a:lnTo>
                <a:lnTo>
                  <a:pt x="630" y="142"/>
                </a:lnTo>
                <a:lnTo>
                  <a:pt x="639" y="141"/>
                </a:lnTo>
                <a:lnTo>
                  <a:pt x="650" y="156"/>
                </a:lnTo>
                <a:lnTo>
                  <a:pt x="659" y="160"/>
                </a:lnTo>
                <a:lnTo>
                  <a:pt x="661" y="154"/>
                </a:lnTo>
                <a:lnTo>
                  <a:pt x="671" y="154"/>
                </a:lnTo>
                <a:lnTo>
                  <a:pt x="674" y="151"/>
                </a:lnTo>
                <a:lnTo>
                  <a:pt x="680" y="153"/>
                </a:lnTo>
                <a:lnTo>
                  <a:pt x="690" y="151"/>
                </a:lnTo>
                <a:lnTo>
                  <a:pt x="692" y="156"/>
                </a:lnTo>
                <a:lnTo>
                  <a:pt x="692" y="156"/>
                </a:lnTo>
                <a:lnTo>
                  <a:pt x="683" y="157"/>
                </a:lnTo>
                <a:lnTo>
                  <a:pt x="688" y="165"/>
                </a:lnTo>
                <a:lnTo>
                  <a:pt x="681" y="165"/>
                </a:lnTo>
                <a:lnTo>
                  <a:pt x="682" y="172"/>
                </a:lnTo>
                <a:lnTo>
                  <a:pt x="677" y="173"/>
                </a:lnTo>
                <a:lnTo>
                  <a:pt x="682" y="181"/>
                </a:lnTo>
                <a:lnTo>
                  <a:pt x="693" y="189"/>
                </a:lnTo>
                <a:lnTo>
                  <a:pt x="693" y="194"/>
                </a:lnTo>
                <a:lnTo>
                  <a:pt x="690" y="199"/>
                </a:lnTo>
                <a:lnTo>
                  <a:pt x="686" y="197"/>
                </a:lnTo>
                <a:lnTo>
                  <a:pt x="680" y="206"/>
                </a:lnTo>
                <a:lnTo>
                  <a:pt x="672" y="207"/>
                </a:lnTo>
                <a:lnTo>
                  <a:pt x="674" y="210"/>
                </a:lnTo>
                <a:lnTo>
                  <a:pt x="670" y="216"/>
                </a:lnTo>
                <a:lnTo>
                  <a:pt x="671" y="220"/>
                </a:lnTo>
                <a:lnTo>
                  <a:pt x="661" y="225"/>
                </a:lnTo>
                <a:lnTo>
                  <a:pt x="661" y="227"/>
                </a:lnTo>
                <a:lnTo>
                  <a:pt x="666" y="228"/>
                </a:lnTo>
                <a:lnTo>
                  <a:pt x="661" y="235"/>
                </a:lnTo>
                <a:lnTo>
                  <a:pt x="663" y="239"/>
                </a:lnTo>
                <a:lnTo>
                  <a:pt x="657" y="245"/>
                </a:lnTo>
                <a:lnTo>
                  <a:pt x="656" y="248"/>
                </a:lnTo>
                <a:lnTo>
                  <a:pt x="659" y="250"/>
                </a:lnTo>
                <a:lnTo>
                  <a:pt x="652" y="257"/>
                </a:lnTo>
                <a:lnTo>
                  <a:pt x="646" y="257"/>
                </a:lnTo>
                <a:lnTo>
                  <a:pt x="642" y="251"/>
                </a:lnTo>
                <a:lnTo>
                  <a:pt x="638" y="257"/>
                </a:lnTo>
                <a:lnTo>
                  <a:pt x="634" y="254"/>
                </a:lnTo>
                <a:lnTo>
                  <a:pt x="629" y="255"/>
                </a:lnTo>
                <a:lnTo>
                  <a:pt x="624" y="261"/>
                </a:lnTo>
                <a:lnTo>
                  <a:pt x="629" y="269"/>
                </a:lnTo>
                <a:lnTo>
                  <a:pt x="613" y="299"/>
                </a:lnTo>
                <a:lnTo>
                  <a:pt x="603" y="311"/>
                </a:lnTo>
                <a:lnTo>
                  <a:pt x="599" y="312"/>
                </a:lnTo>
                <a:lnTo>
                  <a:pt x="596" y="309"/>
                </a:lnTo>
                <a:lnTo>
                  <a:pt x="593" y="312"/>
                </a:lnTo>
                <a:lnTo>
                  <a:pt x="582" y="313"/>
                </a:lnTo>
                <a:lnTo>
                  <a:pt x="574" y="299"/>
                </a:lnTo>
                <a:lnTo>
                  <a:pt x="575" y="296"/>
                </a:lnTo>
                <a:lnTo>
                  <a:pt x="571" y="293"/>
                </a:lnTo>
                <a:lnTo>
                  <a:pt x="563" y="293"/>
                </a:lnTo>
                <a:lnTo>
                  <a:pt x="562" y="297"/>
                </a:lnTo>
                <a:lnTo>
                  <a:pt x="554" y="298"/>
                </a:lnTo>
                <a:lnTo>
                  <a:pt x="551" y="301"/>
                </a:lnTo>
                <a:lnTo>
                  <a:pt x="544" y="292"/>
                </a:lnTo>
                <a:lnTo>
                  <a:pt x="529" y="286"/>
                </a:lnTo>
                <a:lnTo>
                  <a:pt x="527" y="287"/>
                </a:lnTo>
                <a:lnTo>
                  <a:pt x="526" y="283"/>
                </a:lnTo>
                <a:lnTo>
                  <a:pt x="520" y="289"/>
                </a:lnTo>
                <a:lnTo>
                  <a:pt x="519" y="297"/>
                </a:lnTo>
                <a:lnTo>
                  <a:pt x="512" y="296"/>
                </a:lnTo>
                <a:lnTo>
                  <a:pt x="515" y="300"/>
                </a:lnTo>
                <a:lnTo>
                  <a:pt x="507" y="302"/>
                </a:lnTo>
                <a:lnTo>
                  <a:pt x="520" y="313"/>
                </a:lnTo>
                <a:lnTo>
                  <a:pt x="519" y="325"/>
                </a:lnTo>
                <a:lnTo>
                  <a:pt x="511" y="326"/>
                </a:lnTo>
                <a:lnTo>
                  <a:pt x="509" y="334"/>
                </a:lnTo>
                <a:lnTo>
                  <a:pt x="504" y="335"/>
                </a:lnTo>
                <a:lnTo>
                  <a:pt x="504" y="337"/>
                </a:lnTo>
                <a:lnTo>
                  <a:pt x="499" y="337"/>
                </a:lnTo>
                <a:lnTo>
                  <a:pt x="495" y="344"/>
                </a:lnTo>
                <a:lnTo>
                  <a:pt x="494" y="343"/>
                </a:lnTo>
                <a:lnTo>
                  <a:pt x="494" y="354"/>
                </a:lnTo>
                <a:lnTo>
                  <a:pt x="498" y="354"/>
                </a:lnTo>
                <a:lnTo>
                  <a:pt x="501" y="357"/>
                </a:lnTo>
                <a:lnTo>
                  <a:pt x="500" y="362"/>
                </a:lnTo>
                <a:lnTo>
                  <a:pt x="502" y="365"/>
                </a:lnTo>
                <a:lnTo>
                  <a:pt x="515" y="368"/>
                </a:lnTo>
                <a:lnTo>
                  <a:pt x="517" y="365"/>
                </a:lnTo>
                <a:lnTo>
                  <a:pt x="519" y="378"/>
                </a:lnTo>
                <a:lnTo>
                  <a:pt x="523" y="390"/>
                </a:lnTo>
                <a:lnTo>
                  <a:pt x="530" y="393"/>
                </a:lnTo>
                <a:lnTo>
                  <a:pt x="535" y="387"/>
                </a:lnTo>
                <a:lnTo>
                  <a:pt x="539" y="389"/>
                </a:lnTo>
                <a:lnTo>
                  <a:pt x="539" y="393"/>
                </a:lnTo>
                <a:lnTo>
                  <a:pt x="550" y="393"/>
                </a:lnTo>
                <a:lnTo>
                  <a:pt x="556" y="411"/>
                </a:lnTo>
                <a:lnTo>
                  <a:pt x="556" y="417"/>
                </a:lnTo>
                <a:lnTo>
                  <a:pt x="560" y="419"/>
                </a:lnTo>
                <a:lnTo>
                  <a:pt x="560" y="419"/>
                </a:lnTo>
                <a:lnTo>
                  <a:pt x="559" y="422"/>
                </a:lnTo>
                <a:lnTo>
                  <a:pt x="555" y="421"/>
                </a:lnTo>
                <a:lnTo>
                  <a:pt x="534" y="404"/>
                </a:lnTo>
                <a:lnTo>
                  <a:pt x="529" y="410"/>
                </a:lnTo>
                <a:lnTo>
                  <a:pt x="529" y="414"/>
                </a:lnTo>
                <a:lnTo>
                  <a:pt x="520" y="412"/>
                </a:lnTo>
                <a:lnTo>
                  <a:pt x="512" y="422"/>
                </a:lnTo>
                <a:lnTo>
                  <a:pt x="513" y="433"/>
                </a:lnTo>
                <a:lnTo>
                  <a:pt x="519" y="437"/>
                </a:lnTo>
                <a:lnTo>
                  <a:pt x="522" y="432"/>
                </a:lnTo>
                <a:lnTo>
                  <a:pt x="524" y="435"/>
                </a:lnTo>
                <a:lnTo>
                  <a:pt x="529" y="439"/>
                </a:lnTo>
                <a:lnTo>
                  <a:pt x="529" y="447"/>
                </a:lnTo>
                <a:lnTo>
                  <a:pt x="533" y="446"/>
                </a:lnTo>
                <a:lnTo>
                  <a:pt x="538" y="449"/>
                </a:lnTo>
                <a:lnTo>
                  <a:pt x="539" y="446"/>
                </a:lnTo>
                <a:lnTo>
                  <a:pt x="545" y="444"/>
                </a:lnTo>
                <a:lnTo>
                  <a:pt x="551" y="449"/>
                </a:lnTo>
                <a:lnTo>
                  <a:pt x="552" y="454"/>
                </a:lnTo>
                <a:lnTo>
                  <a:pt x="555" y="458"/>
                </a:lnTo>
                <a:lnTo>
                  <a:pt x="556" y="469"/>
                </a:lnTo>
                <a:lnTo>
                  <a:pt x="548" y="473"/>
                </a:lnTo>
                <a:lnTo>
                  <a:pt x="541" y="471"/>
                </a:lnTo>
                <a:lnTo>
                  <a:pt x="513" y="480"/>
                </a:lnTo>
                <a:lnTo>
                  <a:pt x="504" y="472"/>
                </a:lnTo>
                <a:lnTo>
                  <a:pt x="493" y="476"/>
                </a:lnTo>
                <a:lnTo>
                  <a:pt x="493" y="476"/>
                </a:lnTo>
                <a:lnTo>
                  <a:pt x="494" y="469"/>
                </a:lnTo>
                <a:lnTo>
                  <a:pt x="489" y="468"/>
                </a:lnTo>
                <a:lnTo>
                  <a:pt x="488" y="464"/>
                </a:lnTo>
                <a:lnTo>
                  <a:pt x="491" y="461"/>
                </a:lnTo>
                <a:lnTo>
                  <a:pt x="490" y="457"/>
                </a:lnTo>
                <a:lnTo>
                  <a:pt x="486" y="457"/>
                </a:lnTo>
                <a:lnTo>
                  <a:pt x="485" y="451"/>
                </a:lnTo>
                <a:lnTo>
                  <a:pt x="477" y="449"/>
                </a:lnTo>
                <a:lnTo>
                  <a:pt x="473" y="452"/>
                </a:lnTo>
                <a:lnTo>
                  <a:pt x="466" y="462"/>
                </a:lnTo>
                <a:lnTo>
                  <a:pt x="448" y="466"/>
                </a:lnTo>
                <a:lnTo>
                  <a:pt x="443" y="464"/>
                </a:lnTo>
                <a:lnTo>
                  <a:pt x="431" y="452"/>
                </a:lnTo>
                <a:lnTo>
                  <a:pt x="436" y="452"/>
                </a:lnTo>
                <a:lnTo>
                  <a:pt x="440" y="448"/>
                </a:lnTo>
                <a:lnTo>
                  <a:pt x="441" y="443"/>
                </a:lnTo>
                <a:lnTo>
                  <a:pt x="436" y="442"/>
                </a:lnTo>
                <a:lnTo>
                  <a:pt x="441" y="439"/>
                </a:lnTo>
                <a:lnTo>
                  <a:pt x="436" y="437"/>
                </a:lnTo>
                <a:lnTo>
                  <a:pt x="435" y="432"/>
                </a:lnTo>
                <a:lnTo>
                  <a:pt x="431" y="433"/>
                </a:lnTo>
                <a:lnTo>
                  <a:pt x="427" y="428"/>
                </a:lnTo>
                <a:lnTo>
                  <a:pt x="427" y="419"/>
                </a:lnTo>
                <a:lnTo>
                  <a:pt x="434" y="417"/>
                </a:lnTo>
                <a:lnTo>
                  <a:pt x="439" y="411"/>
                </a:lnTo>
                <a:lnTo>
                  <a:pt x="431" y="412"/>
                </a:lnTo>
                <a:lnTo>
                  <a:pt x="427" y="409"/>
                </a:lnTo>
                <a:lnTo>
                  <a:pt x="418" y="414"/>
                </a:lnTo>
                <a:lnTo>
                  <a:pt x="409" y="414"/>
                </a:lnTo>
                <a:lnTo>
                  <a:pt x="402" y="409"/>
                </a:lnTo>
                <a:lnTo>
                  <a:pt x="399" y="419"/>
                </a:lnTo>
                <a:lnTo>
                  <a:pt x="403" y="435"/>
                </a:lnTo>
                <a:lnTo>
                  <a:pt x="394" y="441"/>
                </a:lnTo>
                <a:lnTo>
                  <a:pt x="389" y="438"/>
                </a:lnTo>
                <a:lnTo>
                  <a:pt x="378" y="447"/>
                </a:lnTo>
                <a:lnTo>
                  <a:pt x="378" y="454"/>
                </a:lnTo>
                <a:lnTo>
                  <a:pt x="380" y="454"/>
                </a:lnTo>
                <a:lnTo>
                  <a:pt x="381" y="458"/>
                </a:lnTo>
                <a:lnTo>
                  <a:pt x="385" y="458"/>
                </a:lnTo>
                <a:lnTo>
                  <a:pt x="381" y="462"/>
                </a:lnTo>
                <a:lnTo>
                  <a:pt x="380" y="469"/>
                </a:lnTo>
                <a:lnTo>
                  <a:pt x="367" y="482"/>
                </a:lnTo>
                <a:lnTo>
                  <a:pt x="368" y="486"/>
                </a:lnTo>
                <a:lnTo>
                  <a:pt x="364" y="486"/>
                </a:lnTo>
                <a:lnTo>
                  <a:pt x="358" y="496"/>
                </a:lnTo>
                <a:lnTo>
                  <a:pt x="349" y="500"/>
                </a:lnTo>
                <a:lnTo>
                  <a:pt x="346" y="496"/>
                </a:lnTo>
                <a:lnTo>
                  <a:pt x="343" y="505"/>
                </a:lnTo>
                <a:lnTo>
                  <a:pt x="345" y="517"/>
                </a:lnTo>
                <a:lnTo>
                  <a:pt x="342" y="524"/>
                </a:lnTo>
                <a:lnTo>
                  <a:pt x="354" y="558"/>
                </a:lnTo>
                <a:lnTo>
                  <a:pt x="349" y="561"/>
                </a:lnTo>
                <a:lnTo>
                  <a:pt x="349" y="570"/>
                </a:lnTo>
                <a:lnTo>
                  <a:pt x="343" y="569"/>
                </a:lnTo>
                <a:lnTo>
                  <a:pt x="329" y="580"/>
                </a:lnTo>
                <a:lnTo>
                  <a:pt x="325" y="577"/>
                </a:lnTo>
                <a:lnTo>
                  <a:pt x="327" y="571"/>
                </a:lnTo>
                <a:lnTo>
                  <a:pt x="323" y="569"/>
                </a:lnTo>
                <a:lnTo>
                  <a:pt x="304" y="579"/>
                </a:lnTo>
                <a:lnTo>
                  <a:pt x="294" y="590"/>
                </a:lnTo>
                <a:lnTo>
                  <a:pt x="283" y="587"/>
                </a:lnTo>
                <a:lnTo>
                  <a:pt x="278" y="591"/>
                </a:lnTo>
                <a:lnTo>
                  <a:pt x="272" y="580"/>
                </a:lnTo>
                <a:lnTo>
                  <a:pt x="269" y="578"/>
                </a:lnTo>
                <a:lnTo>
                  <a:pt x="264" y="580"/>
                </a:lnTo>
                <a:lnTo>
                  <a:pt x="262" y="575"/>
                </a:lnTo>
                <a:lnTo>
                  <a:pt x="267" y="573"/>
                </a:lnTo>
                <a:lnTo>
                  <a:pt x="265" y="567"/>
                </a:lnTo>
                <a:lnTo>
                  <a:pt x="250" y="556"/>
                </a:lnTo>
                <a:lnTo>
                  <a:pt x="250" y="554"/>
                </a:lnTo>
                <a:lnTo>
                  <a:pt x="254" y="552"/>
                </a:lnTo>
                <a:lnTo>
                  <a:pt x="257" y="548"/>
                </a:lnTo>
                <a:lnTo>
                  <a:pt x="254" y="546"/>
                </a:lnTo>
                <a:lnTo>
                  <a:pt x="258" y="541"/>
                </a:lnTo>
                <a:lnTo>
                  <a:pt x="254" y="540"/>
                </a:lnTo>
                <a:lnTo>
                  <a:pt x="254" y="544"/>
                </a:lnTo>
                <a:lnTo>
                  <a:pt x="250" y="545"/>
                </a:lnTo>
                <a:lnTo>
                  <a:pt x="249" y="534"/>
                </a:lnTo>
                <a:lnTo>
                  <a:pt x="242" y="533"/>
                </a:lnTo>
                <a:lnTo>
                  <a:pt x="242" y="529"/>
                </a:lnTo>
                <a:lnTo>
                  <a:pt x="235" y="524"/>
                </a:lnTo>
                <a:lnTo>
                  <a:pt x="237" y="512"/>
                </a:lnTo>
                <a:lnTo>
                  <a:pt x="229" y="511"/>
                </a:lnTo>
                <a:lnTo>
                  <a:pt x="229" y="505"/>
                </a:lnTo>
                <a:lnTo>
                  <a:pt x="222" y="493"/>
                </a:lnTo>
                <a:lnTo>
                  <a:pt x="219" y="493"/>
                </a:lnTo>
                <a:lnTo>
                  <a:pt x="218" y="483"/>
                </a:lnTo>
                <a:lnTo>
                  <a:pt x="216" y="483"/>
                </a:lnTo>
                <a:lnTo>
                  <a:pt x="216" y="479"/>
                </a:lnTo>
                <a:lnTo>
                  <a:pt x="213" y="478"/>
                </a:lnTo>
                <a:lnTo>
                  <a:pt x="208" y="470"/>
                </a:lnTo>
                <a:lnTo>
                  <a:pt x="207" y="462"/>
                </a:lnTo>
                <a:lnTo>
                  <a:pt x="204" y="462"/>
                </a:lnTo>
                <a:lnTo>
                  <a:pt x="198" y="469"/>
                </a:lnTo>
                <a:lnTo>
                  <a:pt x="191" y="465"/>
                </a:lnTo>
                <a:lnTo>
                  <a:pt x="184" y="475"/>
                </a:lnTo>
                <a:lnTo>
                  <a:pt x="183" y="465"/>
                </a:lnTo>
                <a:lnTo>
                  <a:pt x="175" y="462"/>
                </a:lnTo>
                <a:lnTo>
                  <a:pt x="175" y="459"/>
                </a:lnTo>
                <a:lnTo>
                  <a:pt x="168" y="453"/>
                </a:lnTo>
                <a:lnTo>
                  <a:pt x="165" y="446"/>
                </a:lnTo>
                <a:lnTo>
                  <a:pt x="166" y="443"/>
                </a:lnTo>
                <a:lnTo>
                  <a:pt x="175" y="440"/>
                </a:lnTo>
                <a:lnTo>
                  <a:pt x="175" y="433"/>
                </a:lnTo>
                <a:lnTo>
                  <a:pt x="167" y="430"/>
                </a:lnTo>
                <a:lnTo>
                  <a:pt x="168" y="426"/>
                </a:lnTo>
                <a:lnTo>
                  <a:pt x="164" y="422"/>
                </a:lnTo>
                <a:lnTo>
                  <a:pt x="161" y="415"/>
                </a:lnTo>
                <a:lnTo>
                  <a:pt x="157" y="414"/>
                </a:lnTo>
                <a:lnTo>
                  <a:pt x="154" y="416"/>
                </a:lnTo>
                <a:lnTo>
                  <a:pt x="154" y="409"/>
                </a:lnTo>
                <a:lnTo>
                  <a:pt x="148" y="406"/>
                </a:lnTo>
                <a:lnTo>
                  <a:pt x="146" y="397"/>
                </a:lnTo>
                <a:lnTo>
                  <a:pt x="141" y="399"/>
                </a:lnTo>
                <a:lnTo>
                  <a:pt x="134" y="415"/>
                </a:lnTo>
                <a:lnTo>
                  <a:pt x="126" y="418"/>
                </a:lnTo>
                <a:lnTo>
                  <a:pt x="128" y="437"/>
                </a:lnTo>
                <a:lnTo>
                  <a:pt x="127" y="444"/>
                </a:lnTo>
                <a:lnTo>
                  <a:pt x="121" y="441"/>
                </a:lnTo>
                <a:lnTo>
                  <a:pt x="112" y="427"/>
                </a:lnTo>
                <a:lnTo>
                  <a:pt x="113" y="415"/>
                </a:lnTo>
                <a:lnTo>
                  <a:pt x="109" y="399"/>
                </a:lnTo>
                <a:lnTo>
                  <a:pt x="109" y="368"/>
                </a:lnTo>
                <a:lnTo>
                  <a:pt x="109" y="368"/>
                </a:lnTo>
                <a:lnTo>
                  <a:pt x="101" y="339"/>
                </a:lnTo>
                <a:lnTo>
                  <a:pt x="107" y="320"/>
                </a:lnTo>
                <a:lnTo>
                  <a:pt x="105" y="309"/>
                </a:lnTo>
                <a:lnTo>
                  <a:pt x="101" y="303"/>
                </a:lnTo>
                <a:lnTo>
                  <a:pt x="96" y="266"/>
                </a:lnTo>
                <a:lnTo>
                  <a:pt x="100" y="260"/>
                </a:lnTo>
                <a:lnTo>
                  <a:pt x="88" y="250"/>
                </a:lnTo>
                <a:lnTo>
                  <a:pt x="89" y="243"/>
                </a:lnTo>
                <a:lnTo>
                  <a:pt x="77" y="229"/>
                </a:lnTo>
                <a:lnTo>
                  <a:pt x="79" y="218"/>
                </a:lnTo>
                <a:lnTo>
                  <a:pt x="83" y="218"/>
                </a:lnTo>
                <a:lnTo>
                  <a:pt x="88" y="225"/>
                </a:lnTo>
                <a:lnTo>
                  <a:pt x="95" y="216"/>
                </a:lnTo>
                <a:lnTo>
                  <a:pt x="78" y="201"/>
                </a:lnTo>
                <a:lnTo>
                  <a:pt x="66" y="183"/>
                </a:lnTo>
                <a:lnTo>
                  <a:pt x="67" y="170"/>
                </a:lnTo>
                <a:lnTo>
                  <a:pt x="54" y="154"/>
                </a:lnTo>
                <a:lnTo>
                  <a:pt x="52" y="145"/>
                </a:lnTo>
                <a:lnTo>
                  <a:pt x="38" y="137"/>
                </a:lnTo>
                <a:lnTo>
                  <a:pt x="23" y="132"/>
                </a:lnTo>
                <a:lnTo>
                  <a:pt x="23" y="132"/>
                </a:lnTo>
                <a:lnTo>
                  <a:pt x="4" y="119"/>
                </a:lnTo>
                <a:lnTo>
                  <a:pt x="0" y="104"/>
                </a:lnTo>
                <a:lnTo>
                  <a:pt x="2" y="100"/>
                </a:lnTo>
                <a:lnTo>
                  <a:pt x="10" y="98"/>
                </a:lnTo>
                <a:lnTo>
                  <a:pt x="9" y="96"/>
                </a:lnTo>
                <a:lnTo>
                  <a:pt x="12" y="94"/>
                </a:lnTo>
                <a:lnTo>
                  <a:pt x="9" y="85"/>
                </a:lnTo>
                <a:lnTo>
                  <a:pt x="15" y="78"/>
                </a:lnTo>
                <a:lnTo>
                  <a:pt x="16" y="72"/>
                </a:lnTo>
                <a:lnTo>
                  <a:pt x="25" y="66"/>
                </a:lnTo>
                <a:lnTo>
                  <a:pt x="13" y="63"/>
                </a:lnTo>
                <a:lnTo>
                  <a:pt x="10" y="54"/>
                </a:lnTo>
                <a:lnTo>
                  <a:pt x="3" y="52"/>
                </a:lnTo>
                <a:lnTo>
                  <a:pt x="4" y="46"/>
                </a:lnTo>
                <a:lnTo>
                  <a:pt x="1" y="36"/>
                </a:lnTo>
                <a:lnTo>
                  <a:pt x="2" y="32"/>
                </a:lnTo>
                <a:lnTo>
                  <a:pt x="18" y="30"/>
                </a:lnTo>
                <a:lnTo>
                  <a:pt x="20" y="22"/>
                </a:lnTo>
                <a:lnTo>
                  <a:pt x="26" y="25"/>
                </a:lnTo>
                <a:lnTo>
                  <a:pt x="24" y="32"/>
                </a:lnTo>
                <a:lnTo>
                  <a:pt x="26" y="33"/>
                </a:lnTo>
                <a:lnTo>
                  <a:pt x="42" y="28"/>
                </a:lnTo>
                <a:lnTo>
                  <a:pt x="56" y="30"/>
                </a:lnTo>
                <a:lnTo>
                  <a:pt x="56" y="35"/>
                </a:lnTo>
                <a:lnTo>
                  <a:pt x="66" y="33"/>
                </a:lnTo>
                <a:lnTo>
                  <a:pt x="69" y="34"/>
                </a:lnTo>
                <a:lnTo>
                  <a:pt x="81" y="50"/>
                </a:lnTo>
                <a:lnTo>
                  <a:pt x="78" y="52"/>
                </a:lnTo>
                <a:lnTo>
                  <a:pt x="80" y="57"/>
                </a:lnTo>
                <a:lnTo>
                  <a:pt x="86" y="62"/>
                </a:lnTo>
                <a:lnTo>
                  <a:pt x="86" y="67"/>
                </a:lnTo>
                <a:lnTo>
                  <a:pt x="89" y="71"/>
                </a:lnTo>
                <a:lnTo>
                  <a:pt x="87" y="76"/>
                </a:lnTo>
                <a:lnTo>
                  <a:pt x="90" y="78"/>
                </a:lnTo>
                <a:lnTo>
                  <a:pt x="92" y="86"/>
                </a:lnTo>
                <a:lnTo>
                  <a:pt x="113" y="95"/>
                </a:lnTo>
                <a:lnTo>
                  <a:pt x="119" y="106"/>
                </a:lnTo>
                <a:lnTo>
                  <a:pt x="124" y="104"/>
                </a:lnTo>
                <a:lnTo>
                  <a:pt x="148" y="118"/>
                </a:lnTo>
                <a:lnTo>
                  <a:pt x="151" y="107"/>
                </a:lnTo>
                <a:lnTo>
                  <a:pt x="150" y="102"/>
                </a:lnTo>
                <a:lnTo>
                  <a:pt x="155" y="102"/>
                </a:lnTo>
                <a:lnTo>
                  <a:pt x="157" y="94"/>
                </a:lnTo>
                <a:lnTo>
                  <a:pt x="162" y="102"/>
                </a:lnTo>
                <a:lnTo>
                  <a:pt x="165" y="102"/>
                </a:lnTo>
                <a:lnTo>
                  <a:pt x="165" y="105"/>
                </a:lnTo>
                <a:lnTo>
                  <a:pt x="171" y="108"/>
                </a:lnTo>
                <a:lnTo>
                  <a:pt x="173" y="117"/>
                </a:lnTo>
                <a:lnTo>
                  <a:pt x="170" y="121"/>
                </a:lnTo>
                <a:lnTo>
                  <a:pt x="172" y="125"/>
                </a:lnTo>
                <a:lnTo>
                  <a:pt x="177" y="127"/>
                </a:lnTo>
                <a:lnTo>
                  <a:pt x="181" y="117"/>
                </a:lnTo>
                <a:lnTo>
                  <a:pt x="185" y="118"/>
                </a:lnTo>
                <a:lnTo>
                  <a:pt x="189" y="116"/>
                </a:lnTo>
                <a:lnTo>
                  <a:pt x="193" y="120"/>
                </a:lnTo>
                <a:lnTo>
                  <a:pt x="199" y="130"/>
                </a:lnTo>
                <a:lnTo>
                  <a:pt x="192" y="136"/>
                </a:lnTo>
                <a:lnTo>
                  <a:pt x="196" y="141"/>
                </a:lnTo>
                <a:lnTo>
                  <a:pt x="205" y="132"/>
                </a:lnTo>
                <a:lnTo>
                  <a:pt x="205" y="126"/>
                </a:lnTo>
                <a:lnTo>
                  <a:pt x="208" y="126"/>
                </a:lnTo>
                <a:lnTo>
                  <a:pt x="206" y="121"/>
                </a:lnTo>
                <a:lnTo>
                  <a:pt x="221" y="127"/>
                </a:lnTo>
                <a:lnTo>
                  <a:pt x="230" y="121"/>
                </a:lnTo>
                <a:lnTo>
                  <a:pt x="234" y="121"/>
                </a:lnTo>
                <a:lnTo>
                  <a:pt x="234" y="125"/>
                </a:lnTo>
                <a:lnTo>
                  <a:pt x="238" y="120"/>
                </a:lnTo>
                <a:lnTo>
                  <a:pt x="240" y="110"/>
                </a:lnTo>
                <a:lnTo>
                  <a:pt x="234" y="104"/>
                </a:lnTo>
                <a:lnTo>
                  <a:pt x="236" y="86"/>
                </a:lnTo>
                <a:lnTo>
                  <a:pt x="247" y="82"/>
                </a:lnTo>
                <a:lnTo>
                  <a:pt x="250" y="86"/>
                </a:lnTo>
                <a:lnTo>
                  <a:pt x="251" y="82"/>
                </a:lnTo>
                <a:lnTo>
                  <a:pt x="256" y="81"/>
                </a:lnTo>
                <a:lnTo>
                  <a:pt x="267" y="89"/>
                </a:lnTo>
                <a:lnTo>
                  <a:pt x="272" y="77"/>
                </a:lnTo>
                <a:lnTo>
                  <a:pt x="267" y="74"/>
                </a:lnTo>
                <a:lnTo>
                  <a:pt x="267" y="71"/>
                </a:lnTo>
                <a:lnTo>
                  <a:pt x="270" y="65"/>
                </a:lnTo>
                <a:lnTo>
                  <a:pt x="274" y="64"/>
                </a:lnTo>
                <a:lnTo>
                  <a:pt x="274" y="57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41" name="Freeform 26"/>
          <p:cNvSpPr/>
          <p:nvPr/>
        </p:nvSpPr>
        <p:spPr bwMode="auto">
          <a:xfrm>
            <a:off x="5014913" y="3567113"/>
            <a:ext cx="776288" cy="471488"/>
          </a:xfrm>
          <a:custGeom>
            <a:gdLst>
              <a:gd fmla="*/ 230 w 489" name="T0"/>
              <a:gd fmla="*/ 15 h 297" name="T1"/>
              <a:gd fmla="*/ 266 w 489" name="T2"/>
              <a:gd fmla="*/ 26 h 297" name="T3"/>
              <a:gd fmla="*/ 277 w 489" name="T4"/>
              <a:gd fmla="*/ 36 h 297" name="T5"/>
              <a:gd fmla="*/ 256 w 489" name="T6"/>
              <a:gd fmla="*/ 57 h 297" name="T7"/>
              <a:gd fmla="*/ 272 w 489" name="T8"/>
              <a:gd fmla="*/ 89 h 297" name="T9"/>
              <a:gd fmla="*/ 297 w 489" name="T10"/>
              <a:gd fmla="*/ 89 h 297" name="T11"/>
              <a:gd fmla="*/ 327 w 489" name="T12"/>
              <a:gd fmla="*/ 64 h 297" name="T13"/>
              <a:gd fmla="*/ 368 w 489" name="T14"/>
              <a:gd fmla="*/ 33 h 297" name="T15"/>
              <a:gd fmla="*/ 392 w 489" name="T16"/>
              <a:gd fmla="*/ 51 h 297" name="T17"/>
              <a:gd fmla="*/ 411 w 489" name="T18"/>
              <a:gd fmla="*/ 52 h 297" name="T19"/>
              <a:gd fmla="*/ 426 w 489" name="T20"/>
              <a:gd fmla="*/ 63 h 297" name="T21"/>
              <a:gd fmla="*/ 445 w 489" name="T22"/>
              <a:gd fmla="*/ 66 h 297" name="T23"/>
              <a:gd fmla="*/ 454 w 489" name="T24"/>
              <a:gd fmla="*/ 58 h 297" name="T25"/>
              <a:gd fmla="*/ 475 w 489" name="T26"/>
              <a:gd fmla="*/ 68 h 297" name="T27"/>
              <a:gd fmla="*/ 481 w 489" name="T28"/>
              <a:gd fmla="*/ 71 h 297" name="T29"/>
              <a:gd fmla="*/ 481 w 489" name="T30"/>
              <a:gd fmla="*/ 84 h 297" name="T31"/>
              <a:gd fmla="*/ 480 w 489" name="T32"/>
              <a:gd fmla="*/ 96 h 297" name="T33"/>
              <a:gd fmla="*/ 473 w 489" name="T34"/>
              <a:gd fmla="*/ 109 h 297" name="T35"/>
              <a:gd fmla="*/ 449 w 489" name="T36"/>
              <a:gd fmla="*/ 106 h 297" name="T37"/>
              <a:gd fmla="*/ 421 w 489" name="T38"/>
              <a:gd fmla="*/ 116 h 297" name="T39"/>
              <a:gd fmla="*/ 412 w 489" name="T40"/>
              <a:gd fmla="*/ 117 h 297" name="T41"/>
              <a:gd fmla="*/ 375 w 489" name="T42"/>
              <a:gd fmla="*/ 126 h 297" name="T43"/>
              <a:gd fmla="*/ 377 w 489" name="T44"/>
              <a:gd fmla="*/ 147 h 297" name="T45"/>
              <a:gd fmla="*/ 363 w 489" name="T46"/>
              <a:gd fmla="*/ 149 h 297" name="T47"/>
              <a:gd fmla="*/ 343 w 489" name="T48"/>
              <a:gd fmla="*/ 172 h 297" name="T49"/>
              <a:gd fmla="*/ 341 w 489" name="T50"/>
              <a:gd fmla="*/ 161 h 297" name="T51"/>
              <a:gd fmla="*/ 336 w 489" name="T52"/>
              <a:gd fmla="*/ 171 h 297" name="T53"/>
              <a:gd fmla="*/ 341 w 489" name="T54"/>
              <a:gd fmla="*/ 177 h 297" name="T55"/>
              <a:gd fmla="*/ 316 w 489" name="T56"/>
              <a:gd fmla="*/ 193 h 297" name="T57"/>
              <a:gd fmla="*/ 311 w 489" name="T58"/>
              <a:gd fmla="*/ 200 h 297" name="T59"/>
              <a:gd fmla="*/ 294 w 489" name="T60"/>
              <a:gd fmla="*/ 220 h 297" name="T61"/>
              <a:gd fmla="*/ 272 w 489" name="T62"/>
              <a:gd fmla="*/ 241 h 297" name="T63"/>
              <a:gd fmla="*/ 243 w 489" name="T64"/>
              <a:gd fmla="*/ 269 h 297" name="T65"/>
              <a:gd fmla="*/ 223 w 489" name="T66"/>
              <a:gd fmla="*/ 293 h 297" name="T67"/>
              <a:gd fmla="*/ 208 w 489" name="T68"/>
              <a:gd fmla="*/ 284 h 297" name="T69"/>
              <a:gd fmla="*/ 185 w 489" name="T70"/>
              <a:gd fmla="*/ 287 h 297" name="T71"/>
              <a:gd fmla="*/ 152 w 489" name="T72"/>
              <a:gd fmla="*/ 286 h 297" name="T73"/>
              <a:gd fmla="*/ 141 w 489" name="T74"/>
              <a:gd fmla="*/ 272 h 297" name="T75"/>
              <a:gd fmla="*/ 102 w 489" name="T76"/>
              <a:gd fmla="*/ 258 h 297" name="T77"/>
              <a:gd fmla="*/ 97 w 489" name="T78"/>
              <a:gd fmla="*/ 278 h 297" name="T79"/>
              <a:gd fmla="*/ 83 w 489" name="T80"/>
              <a:gd fmla="*/ 283 h 297" name="T81"/>
              <a:gd fmla="*/ 63 w 489" name="T82"/>
              <a:gd fmla="*/ 283 h 297" name="T83"/>
              <a:gd fmla="*/ 39 w 489" name="T84"/>
              <a:gd fmla="*/ 266 h 297" name="T85"/>
              <a:gd fmla="*/ 25 w 489" name="T86"/>
              <a:gd fmla="*/ 254 h 297" name="T87"/>
              <a:gd fmla="*/ 8 w 489" name="T88"/>
              <a:gd fmla="*/ 235 h 297" name="T89"/>
              <a:gd fmla="*/ 32 w 489" name="T90"/>
              <a:gd fmla="*/ 207 h 297" name="T91"/>
              <a:gd fmla="*/ 66 w 489" name="T92"/>
              <a:gd fmla="*/ 185 h 297" name="T93"/>
              <a:gd fmla="*/ 81 w 489" name="T94"/>
              <a:gd fmla="*/ 166 h 297" name="T95"/>
              <a:gd fmla="*/ 42 w 489" name="T96"/>
              <a:gd fmla="*/ 181 h 297" name="T97"/>
              <a:gd fmla="*/ 42 w 489" name="T98"/>
              <a:gd fmla="*/ 162 h 297" name="T99"/>
              <a:gd fmla="*/ 30 w 489" name="T100"/>
              <a:gd fmla="*/ 137 h 297" name="T101"/>
              <a:gd fmla="*/ 66 w 489" name="T102"/>
              <a:gd fmla="*/ 93 h 297" name="T103"/>
              <a:gd fmla="*/ 89 w 489" name="T104"/>
              <a:gd fmla="*/ 69 h 297" name="T105"/>
              <a:gd fmla="*/ 94 w 489" name="T106"/>
              <a:gd fmla="*/ 53 h 297" name="T107"/>
              <a:gd fmla="*/ 180 w 489" name="T108"/>
              <a:gd fmla="*/ 14 h 297" name="T10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b="b" l="0" r="r" t="0"/>
            <a:pathLst>
              <a:path h="297" w="489">
                <a:moveTo>
                  <a:pt x="190" y="0"/>
                </a:moveTo>
                <a:lnTo>
                  <a:pt x="201" y="5"/>
                </a:lnTo>
                <a:lnTo>
                  <a:pt x="201" y="10"/>
                </a:lnTo>
                <a:lnTo>
                  <a:pt x="227" y="11"/>
                </a:lnTo>
                <a:lnTo>
                  <a:pt x="230" y="15"/>
                </a:lnTo>
                <a:lnTo>
                  <a:pt x="236" y="9"/>
                </a:lnTo>
                <a:lnTo>
                  <a:pt x="250" y="9"/>
                </a:lnTo>
                <a:lnTo>
                  <a:pt x="257" y="12"/>
                </a:lnTo>
                <a:lnTo>
                  <a:pt x="260" y="23"/>
                </a:lnTo>
                <a:lnTo>
                  <a:pt x="266" y="26"/>
                </a:lnTo>
                <a:lnTo>
                  <a:pt x="266" y="33"/>
                </a:lnTo>
                <a:lnTo>
                  <a:pt x="271" y="36"/>
                </a:lnTo>
                <a:lnTo>
                  <a:pt x="270" y="39"/>
                </a:lnTo>
                <a:lnTo>
                  <a:pt x="277" y="34"/>
                </a:lnTo>
                <a:lnTo>
                  <a:pt x="277" y="36"/>
                </a:lnTo>
                <a:lnTo>
                  <a:pt x="272" y="39"/>
                </a:lnTo>
                <a:lnTo>
                  <a:pt x="279" y="47"/>
                </a:lnTo>
                <a:lnTo>
                  <a:pt x="267" y="43"/>
                </a:lnTo>
                <a:lnTo>
                  <a:pt x="264" y="44"/>
                </a:lnTo>
                <a:lnTo>
                  <a:pt x="256" y="57"/>
                </a:lnTo>
                <a:lnTo>
                  <a:pt x="258" y="76"/>
                </a:lnTo>
                <a:lnTo>
                  <a:pt x="267" y="83"/>
                </a:lnTo>
                <a:lnTo>
                  <a:pt x="269" y="88"/>
                </a:lnTo>
                <a:lnTo>
                  <a:pt x="269" y="86"/>
                </a:lnTo>
                <a:lnTo>
                  <a:pt x="272" y="89"/>
                </a:lnTo>
                <a:lnTo>
                  <a:pt x="276" y="88"/>
                </a:lnTo>
                <a:lnTo>
                  <a:pt x="276" y="94"/>
                </a:lnTo>
                <a:lnTo>
                  <a:pt x="293" y="88"/>
                </a:lnTo>
                <a:lnTo>
                  <a:pt x="295" y="94"/>
                </a:lnTo>
                <a:lnTo>
                  <a:pt x="297" y="89"/>
                </a:lnTo>
                <a:lnTo>
                  <a:pt x="307" y="88"/>
                </a:lnTo>
                <a:lnTo>
                  <a:pt x="315" y="78"/>
                </a:lnTo>
                <a:lnTo>
                  <a:pt x="316" y="75"/>
                </a:lnTo>
                <a:lnTo>
                  <a:pt x="312" y="69"/>
                </a:lnTo>
                <a:lnTo>
                  <a:pt x="327" y="64"/>
                </a:lnTo>
                <a:lnTo>
                  <a:pt x="341" y="53"/>
                </a:lnTo>
                <a:lnTo>
                  <a:pt x="342" y="47"/>
                </a:lnTo>
                <a:lnTo>
                  <a:pt x="336" y="44"/>
                </a:lnTo>
                <a:lnTo>
                  <a:pt x="344" y="44"/>
                </a:lnTo>
                <a:lnTo>
                  <a:pt x="368" y="33"/>
                </a:lnTo>
                <a:lnTo>
                  <a:pt x="380" y="35"/>
                </a:lnTo>
                <a:lnTo>
                  <a:pt x="380" y="37"/>
                </a:lnTo>
                <a:lnTo>
                  <a:pt x="385" y="42"/>
                </a:lnTo>
                <a:lnTo>
                  <a:pt x="392" y="43"/>
                </a:lnTo>
                <a:lnTo>
                  <a:pt x="392" y="51"/>
                </a:lnTo>
                <a:lnTo>
                  <a:pt x="395" y="53"/>
                </a:lnTo>
                <a:lnTo>
                  <a:pt x="405" y="53"/>
                </a:lnTo>
                <a:lnTo>
                  <a:pt x="407" y="51"/>
                </a:lnTo>
                <a:lnTo>
                  <a:pt x="406" y="48"/>
                </a:lnTo>
                <a:lnTo>
                  <a:pt x="411" y="52"/>
                </a:lnTo>
                <a:lnTo>
                  <a:pt x="407" y="53"/>
                </a:lnTo>
                <a:lnTo>
                  <a:pt x="412" y="61"/>
                </a:lnTo>
                <a:lnTo>
                  <a:pt x="420" y="65"/>
                </a:lnTo>
                <a:lnTo>
                  <a:pt x="426" y="65"/>
                </a:lnTo>
                <a:lnTo>
                  <a:pt x="426" y="63"/>
                </a:lnTo>
                <a:lnTo>
                  <a:pt x="432" y="66"/>
                </a:lnTo>
                <a:lnTo>
                  <a:pt x="431" y="63"/>
                </a:lnTo>
                <a:lnTo>
                  <a:pt x="442" y="62"/>
                </a:lnTo>
                <a:lnTo>
                  <a:pt x="442" y="65"/>
                </a:lnTo>
                <a:lnTo>
                  <a:pt x="445" y="66"/>
                </a:lnTo>
                <a:lnTo>
                  <a:pt x="444" y="61"/>
                </a:lnTo>
                <a:lnTo>
                  <a:pt x="451" y="55"/>
                </a:lnTo>
                <a:lnTo>
                  <a:pt x="455" y="55"/>
                </a:lnTo>
                <a:lnTo>
                  <a:pt x="456" y="57"/>
                </a:lnTo>
                <a:lnTo>
                  <a:pt x="454" y="58"/>
                </a:lnTo>
                <a:lnTo>
                  <a:pt x="456" y="65"/>
                </a:lnTo>
                <a:lnTo>
                  <a:pt x="461" y="63"/>
                </a:lnTo>
                <a:lnTo>
                  <a:pt x="466" y="66"/>
                </a:lnTo>
                <a:lnTo>
                  <a:pt x="476" y="65"/>
                </a:lnTo>
                <a:lnTo>
                  <a:pt x="475" y="68"/>
                </a:lnTo>
                <a:lnTo>
                  <a:pt x="477" y="69"/>
                </a:lnTo>
                <a:lnTo>
                  <a:pt x="477" y="67"/>
                </a:lnTo>
                <a:lnTo>
                  <a:pt x="485" y="65"/>
                </a:lnTo>
                <a:lnTo>
                  <a:pt x="489" y="67"/>
                </a:lnTo>
                <a:lnTo>
                  <a:pt x="481" y="71"/>
                </a:lnTo>
                <a:lnTo>
                  <a:pt x="483" y="73"/>
                </a:lnTo>
                <a:lnTo>
                  <a:pt x="481" y="72"/>
                </a:lnTo>
                <a:lnTo>
                  <a:pt x="481" y="76"/>
                </a:lnTo>
                <a:lnTo>
                  <a:pt x="485" y="83"/>
                </a:lnTo>
                <a:lnTo>
                  <a:pt x="481" y="84"/>
                </a:lnTo>
                <a:lnTo>
                  <a:pt x="482" y="87"/>
                </a:lnTo>
                <a:lnTo>
                  <a:pt x="476" y="86"/>
                </a:lnTo>
                <a:lnTo>
                  <a:pt x="472" y="96"/>
                </a:lnTo>
                <a:lnTo>
                  <a:pt x="472" y="98"/>
                </a:lnTo>
                <a:lnTo>
                  <a:pt x="480" y="96"/>
                </a:lnTo>
                <a:lnTo>
                  <a:pt x="478" y="106"/>
                </a:lnTo>
                <a:lnTo>
                  <a:pt x="476" y="106"/>
                </a:lnTo>
                <a:lnTo>
                  <a:pt x="477" y="104"/>
                </a:lnTo>
                <a:lnTo>
                  <a:pt x="473" y="104"/>
                </a:lnTo>
                <a:lnTo>
                  <a:pt x="473" y="109"/>
                </a:lnTo>
                <a:lnTo>
                  <a:pt x="469" y="110"/>
                </a:lnTo>
                <a:lnTo>
                  <a:pt x="458" y="110"/>
                </a:lnTo>
                <a:lnTo>
                  <a:pt x="459" y="106"/>
                </a:lnTo>
                <a:lnTo>
                  <a:pt x="455" y="103"/>
                </a:lnTo>
                <a:lnTo>
                  <a:pt x="449" y="106"/>
                </a:lnTo>
                <a:lnTo>
                  <a:pt x="446" y="100"/>
                </a:lnTo>
                <a:lnTo>
                  <a:pt x="444" y="101"/>
                </a:lnTo>
                <a:lnTo>
                  <a:pt x="423" y="112"/>
                </a:lnTo>
                <a:lnTo>
                  <a:pt x="424" y="119"/>
                </a:lnTo>
                <a:lnTo>
                  <a:pt x="421" y="116"/>
                </a:lnTo>
                <a:lnTo>
                  <a:pt x="415" y="116"/>
                </a:lnTo>
                <a:lnTo>
                  <a:pt x="421" y="110"/>
                </a:lnTo>
                <a:lnTo>
                  <a:pt x="415" y="112"/>
                </a:lnTo>
                <a:lnTo>
                  <a:pt x="415" y="110"/>
                </a:lnTo>
                <a:lnTo>
                  <a:pt x="412" y="117"/>
                </a:lnTo>
                <a:lnTo>
                  <a:pt x="395" y="123"/>
                </a:lnTo>
                <a:lnTo>
                  <a:pt x="385" y="130"/>
                </a:lnTo>
                <a:lnTo>
                  <a:pt x="379" y="130"/>
                </a:lnTo>
                <a:lnTo>
                  <a:pt x="378" y="126"/>
                </a:lnTo>
                <a:lnTo>
                  <a:pt x="375" y="126"/>
                </a:lnTo>
                <a:lnTo>
                  <a:pt x="373" y="129"/>
                </a:lnTo>
                <a:lnTo>
                  <a:pt x="381" y="132"/>
                </a:lnTo>
                <a:lnTo>
                  <a:pt x="381" y="139"/>
                </a:lnTo>
                <a:lnTo>
                  <a:pt x="378" y="140"/>
                </a:lnTo>
                <a:lnTo>
                  <a:pt x="377" y="147"/>
                </a:lnTo>
                <a:lnTo>
                  <a:pt x="373" y="139"/>
                </a:lnTo>
                <a:lnTo>
                  <a:pt x="368" y="140"/>
                </a:lnTo>
                <a:lnTo>
                  <a:pt x="365" y="144"/>
                </a:lnTo>
                <a:lnTo>
                  <a:pt x="367" y="150"/>
                </a:lnTo>
                <a:lnTo>
                  <a:pt x="363" y="149"/>
                </a:lnTo>
                <a:lnTo>
                  <a:pt x="362" y="153"/>
                </a:lnTo>
                <a:lnTo>
                  <a:pt x="364" y="153"/>
                </a:lnTo>
                <a:lnTo>
                  <a:pt x="366" y="164"/>
                </a:lnTo>
                <a:lnTo>
                  <a:pt x="356" y="166"/>
                </a:lnTo>
                <a:lnTo>
                  <a:pt x="343" y="172"/>
                </a:lnTo>
                <a:lnTo>
                  <a:pt x="340" y="171"/>
                </a:lnTo>
                <a:lnTo>
                  <a:pt x="344" y="160"/>
                </a:lnTo>
                <a:lnTo>
                  <a:pt x="342" y="157"/>
                </a:lnTo>
                <a:lnTo>
                  <a:pt x="340" y="158"/>
                </a:lnTo>
                <a:lnTo>
                  <a:pt x="341" y="161"/>
                </a:lnTo>
                <a:lnTo>
                  <a:pt x="333" y="160"/>
                </a:lnTo>
                <a:lnTo>
                  <a:pt x="329" y="168"/>
                </a:lnTo>
                <a:lnTo>
                  <a:pt x="333" y="170"/>
                </a:lnTo>
                <a:lnTo>
                  <a:pt x="333" y="173"/>
                </a:lnTo>
                <a:lnTo>
                  <a:pt x="336" y="171"/>
                </a:lnTo>
                <a:lnTo>
                  <a:pt x="333" y="176"/>
                </a:lnTo>
                <a:lnTo>
                  <a:pt x="336" y="174"/>
                </a:lnTo>
                <a:lnTo>
                  <a:pt x="336" y="177"/>
                </a:lnTo>
                <a:lnTo>
                  <a:pt x="340" y="174"/>
                </a:lnTo>
                <a:lnTo>
                  <a:pt x="341" y="177"/>
                </a:lnTo>
                <a:lnTo>
                  <a:pt x="333" y="183"/>
                </a:lnTo>
                <a:lnTo>
                  <a:pt x="335" y="179"/>
                </a:lnTo>
                <a:lnTo>
                  <a:pt x="325" y="184"/>
                </a:lnTo>
                <a:lnTo>
                  <a:pt x="323" y="196"/>
                </a:lnTo>
                <a:lnTo>
                  <a:pt x="316" y="193"/>
                </a:lnTo>
                <a:lnTo>
                  <a:pt x="319" y="196"/>
                </a:lnTo>
                <a:lnTo>
                  <a:pt x="314" y="204"/>
                </a:lnTo>
                <a:lnTo>
                  <a:pt x="311" y="204"/>
                </a:lnTo>
                <a:lnTo>
                  <a:pt x="313" y="201"/>
                </a:lnTo>
                <a:lnTo>
                  <a:pt x="311" y="200"/>
                </a:lnTo>
                <a:lnTo>
                  <a:pt x="308" y="206"/>
                </a:lnTo>
                <a:lnTo>
                  <a:pt x="305" y="201"/>
                </a:lnTo>
                <a:lnTo>
                  <a:pt x="302" y="206"/>
                </a:lnTo>
                <a:lnTo>
                  <a:pt x="299" y="205"/>
                </a:lnTo>
                <a:lnTo>
                  <a:pt x="294" y="220"/>
                </a:lnTo>
                <a:lnTo>
                  <a:pt x="286" y="230"/>
                </a:lnTo>
                <a:lnTo>
                  <a:pt x="282" y="244"/>
                </a:lnTo>
                <a:lnTo>
                  <a:pt x="278" y="244"/>
                </a:lnTo>
                <a:lnTo>
                  <a:pt x="278" y="244"/>
                </a:lnTo>
                <a:lnTo>
                  <a:pt x="272" y="241"/>
                </a:lnTo>
                <a:lnTo>
                  <a:pt x="267" y="246"/>
                </a:lnTo>
                <a:lnTo>
                  <a:pt x="255" y="246"/>
                </a:lnTo>
                <a:lnTo>
                  <a:pt x="251" y="248"/>
                </a:lnTo>
                <a:lnTo>
                  <a:pt x="251" y="255"/>
                </a:lnTo>
                <a:lnTo>
                  <a:pt x="243" y="269"/>
                </a:lnTo>
                <a:lnTo>
                  <a:pt x="246" y="271"/>
                </a:lnTo>
                <a:lnTo>
                  <a:pt x="240" y="275"/>
                </a:lnTo>
                <a:lnTo>
                  <a:pt x="230" y="272"/>
                </a:lnTo>
                <a:lnTo>
                  <a:pt x="225" y="280"/>
                </a:lnTo>
                <a:lnTo>
                  <a:pt x="223" y="293"/>
                </a:lnTo>
                <a:lnTo>
                  <a:pt x="211" y="297"/>
                </a:lnTo>
                <a:lnTo>
                  <a:pt x="208" y="297"/>
                </a:lnTo>
                <a:lnTo>
                  <a:pt x="210" y="292"/>
                </a:lnTo>
                <a:lnTo>
                  <a:pt x="206" y="290"/>
                </a:lnTo>
                <a:lnTo>
                  <a:pt x="208" y="284"/>
                </a:lnTo>
                <a:lnTo>
                  <a:pt x="203" y="284"/>
                </a:lnTo>
                <a:lnTo>
                  <a:pt x="204" y="277"/>
                </a:lnTo>
                <a:lnTo>
                  <a:pt x="195" y="275"/>
                </a:lnTo>
                <a:lnTo>
                  <a:pt x="186" y="277"/>
                </a:lnTo>
                <a:lnTo>
                  <a:pt x="185" y="287"/>
                </a:lnTo>
                <a:lnTo>
                  <a:pt x="179" y="286"/>
                </a:lnTo>
                <a:lnTo>
                  <a:pt x="171" y="291"/>
                </a:lnTo>
                <a:lnTo>
                  <a:pt x="164" y="289"/>
                </a:lnTo>
                <a:lnTo>
                  <a:pt x="158" y="281"/>
                </a:lnTo>
                <a:lnTo>
                  <a:pt x="152" y="286"/>
                </a:lnTo>
                <a:lnTo>
                  <a:pt x="151" y="291"/>
                </a:lnTo>
                <a:lnTo>
                  <a:pt x="149" y="291"/>
                </a:lnTo>
                <a:lnTo>
                  <a:pt x="143" y="278"/>
                </a:lnTo>
                <a:lnTo>
                  <a:pt x="140" y="277"/>
                </a:lnTo>
                <a:lnTo>
                  <a:pt x="141" y="272"/>
                </a:lnTo>
                <a:lnTo>
                  <a:pt x="135" y="260"/>
                </a:lnTo>
                <a:lnTo>
                  <a:pt x="122" y="255"/>
                </a:lnTo>
                <a:lnTo>
                  <a:pt x="121" y="257"/>
                </a:lnTo>
                <a:lnTo>
                  <a:pt x="113" y="256"/>
                </a:lnTo>
                <a:lnTo>
                  <a:pt x="102" y="258"/>
                </a:lnTo>
                <a:lnTo>
                  <a:pt x="99" y="269"/>
                </a:lnTo>
                <a:lnTo>
                  <a:pt x="97" y="270"/>
                </a:lnTo>
                <a:lnTo>
                  <a:pt x="97" y="278"/>
                </a:lnTo>
                <a:lnTo>
                  <a:pt x="97" y="278"/>
                </a:lnTo>
                <a:lnTo>
                  <a:pt x="97" y="278"/>
                </a:lnTo>
                <a:lnTo>
                  <a:pt x="97" y="278"/>
                </a:lnTo>
                <a:lnTo>
                  <a:pt x="88" y="284"/>
                </a:lnTo>
                <a:lnTo>
                  <a:pt x="86" y="282"/>
                </a:lnTo>
                <a:lnTo>
                  <a:pt x="86" y="282"/>
                </a:lnTo>
                <a:lnTo>
                  <a:pt x="83" y="283"/>
                </a:lnTo>
                <a:lnTo>
                  <a:pt x="81" y="280"/>
                </a:lnTo>
                <a:lnTo>
                  <a:pt x="76" y="281"/>
                </a:lnTo>
                <a:lnTo>
                  <a:pt x="74" y="279"/>
                </a:lnTo>
                <a:lnTo>
                  <a:pt x="73" y="281"/>
                </a:lnTo>
                <a:lnTo>
                  <a:pt x="63" y="283"/>
                </a:lnTo>
                <a:lnTo>
                  <a:pt x="55" y="280"/>
                </a:lnTo>
                <a:lnTo>
                  <a:pt x="54" y="283"/>
                </a:lnTo>
                <a:lnTo>
                  <a:pt x="45" y="282"/>
                </a:lnTo>
                <a:lnTo>
                  <a:pt x="40" y="276"/>
                </a:lnTo>
                <a:lnTo>
                  <a:pt x="39" y="266"/>
                </a:lnTo>
                <a:lnTo>
                  <a:pt x="31" y="260"/>
                </a:lnTo>
                <a:lnTo>
                  <a:pt x="28" y="261"/>
                </a:lnTo>
                <a:lnTo>
                  <a:pt x="28" y="258"/>
                </a:lnTo>
                <a:lnTo>
                  <a:pt x="24" y="257"/>
                </a:lnTo>
                <a:lnTo>
                  <a:pt x="25" y="254"/>
                </a:lnTo>
                <a:lnTo>
                  <a:pt x="19" y="250"/>
                </a:lnTo>
                <a:lnTo>
                  <a:pt x="7" y="252"/>
                </a:lnTo>
                <a:lnTo>
                  <a:pt x="0" y="249"/>
                </a:lnTo>
                <a:lnTo>
                  <a:pt x="2" y="237"/>
                </a:lnTo>
                <a:lnTo>
                  <a:pt x="8" y="235"/>
                </a:lnTo>
                <a:lnTo>
                  <a:pt x="13" y="223"/>
                </a:lnTo>
                <a:lnTo>
                  <a:pt x="23" y="217"/>
                </a:lnTo>
                <a:lnTo>
                  <a:pt x="25" y="219"/>
                </a:lnTo>
                <a:lnTo>
                  <a:pt x="33" y="214"/>
                </a:lnTo>
                <a:lnTo>
                  <a:pt x="32" y="207"/>
                </a:lnTo>
                <a:lnTo>
                  <a:pt x="35" y="208"/>
                </a:lnTo>
                <a:lnTo>
                  <a:pt x="43" y="195"/>
                </a:lnTo>
                <a:lnTo>
                  <a:pt x="53" y="195"/>
                </a:lnTo>
                <a:lnTo>
                  <a:pt x="56" y="186"/>
                </a:lnTo>
                <a:lnTo>
                  <a:pt x="66" y="185"/>
                </a:lnTo>
                <a:lnTo>
                  <a:pt x="65" y="182"/>
                </a:lnTo>
                <a:lnTo>
                  <a:pt x="70" y="177"/>
                </a:lnTo>
                <a:lnTo>
                  <a:pt x="76" y="177"/>
                </a:lnTo>
                <a:lnTo>
                  <a:pt x="81" y="169"/>
                </a:lnTo>
                <a:lnTo>
                  <a:pt x="81" y="166"/>
                </a:lnTo>
                <a:lnTo>
                  <a:pt x="77" y="166"/>
                </a:lnTo>
                <a:lnTo>
                  <a:pt x="74" y="171"/>
                </a:lnTo>
                <a:lnTo>
                  <a:pt x="62" y="174"/>
                </a:lnTo>
                <a:lnTo>
                  <a:pt x="46" y="183"/>
                </a:lnTo>
                <a:lnTo>
                  <a:pt x="42" y="181"/>
                </a:lnTo>
                <a:lnTo>
                  <a:pt x="42" y="184"/>
                </a:lnTo>
                <a:lnTo>
                  <a:pt x="34" y="191"/>
                </a:lnTo>
                <a:lnTo>
                  <a:pt x="34" y="177"/>
                </a:lnTo>
                <a:lnTo>
                  <a:pt x="40" y="174"/>
                </a:lnTo>
                <a:lnTo>
                  <a:pt x="42" y="162"/>
                </a:lnTo>
                <a:lnTo>
                  <a:pt x="42" y="162"/>
                </a:lnTo>
                <a:lnTo>
                  <a:pt x="41" y="155"/>
                </a:lnTo>
                <a:lnTo>
                  <a:pt x="38" y="150"/>
                </a:lnTo>
                <a:lnTo>
                  <a:pt x="34" y="151"/>
                </a:lnTo>
                <a:lnTo>
                  <a:pt x="30" y="137"/>
                </a:lnTo>
                <a:lnTo>
                  <a:pt x="33" y="128"/>
                </a:lnTo>
                <a:lnTo>
                  <a:pt x="42" y="117"/>
                </a:lnTo>
                <a:lnTo>
                  <a:pt x="54" y="112"/>
                </a:lnTo>
                <a:lnTo>
                  <a:pt x="61" y="98"/>
                </a:lnTo>
                <a:lnTo>
                  <a:pt x="66" y="93"/>
                </a:lnTo>
                <a:lnTo>
                  <a:pt x="68" y="83"/>
                </a:lnTo>
                <a:lnTo>
                  <a:pt x="72" y="80"/>
                </a:lnTo>
                <a:lnTo>
                  <a:pt x="73" y="72"/>
                </a:lnTo>
                <a:lnTo>
                  <a:pt x="84" y="68"/>
                </a:lnTo>
                <a:lnTo>
                  <a:pt x="89" y="69"/>
                </a:lnTo>
                <a:lnTo>
                  <a:pt x="92" y="67"/>
                </a:lnTo>
                <a:lnTo>
                  <a:pt x="88" y="65"/>
                </a:lnTo>
                <a:lnTo>
                  <a:pt x="88" y="62"/>
                </a:lnTo>
                <a:lnTo>
                  <a:pt x="92" y="62"/>
                </a:lnTo>
                <a:lnTo>
                  <a:pt x="94" y="53"/>
                </a:lnTo>
                <a:lnTo>
                  <a:pt x="102" y="62"/>
                </a:lnTo>
                <a:lnTo>
                  <a:pt x="124" y="33"/>
                </a:lnTo>
                <a:lnTo>
                  <a:pt x="163" y="32"/>
                </a:lnTo>
                <a:lnTo>
                  <a:pt x="172" y="14"/>
                </a:lnTo>
                <a:lnTo>
                  <a:pt x="180" y="14"/>
                </a:lnTo>
                <a:lnTo>
                  <a:pt x="190" y="0"/>
                </a:lnTo>
                <a:lnTo>
                  <a:pt x="190" y="0"/>
                </a:lnTo>
                <a:lnTo>
                  <a:pt x="190" y="0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42" name="Freeform 27"/>
          <p:cNvSpPr>
            <a:spLocks noEditPoints="1"/>
          </p:cNvSpPr>
          <p:nvPr/>
        </p:nvSpPr>
        <p:spPr bwMode="auto">
          <a:xfrm>
            <a:off x="5611813" y="4333875"/>
            <a:ext cx="161925" cy="134938"/>
          </a:xfrm>
          <a:custGeom>
            <a:gdLst>
              <a:gd fmla="*/ 98 w 102" name="T0"/>
              <a:gd fmla="*/ 79 h 85" name="T1"/>
              <a:gd fmla="*/ 102 w 102" name="T2"/>
              <a:gd fmla="*/ 84 h 85" name="T3"/>
              <a:gd fmla="*/ 97 w 102" name="T4"/>
              <a:gd fmla="*/ 84 h 85" name="T5"/>
              <a:gd fmla="*/ 98 w 102" name="T6"/>
              <a:gd fmla="*/ 79 h 85" name="T7"/>
              <a:gd fmla="*/ 57 w 102" name="T8"/>
              <a:gd fmla="*/ 35 h 85" name="T9"/>
              <a:gd fmla="*/ 63 w 102" name="T10"/>
              <a:gd fmla="*/ 36 h 85" name="T11"/>
              <a:gd fmla="*/ 62 w 102" name="T12"/>
              <a:gd fmla="*/ 41 h 85" name="T13"/>
              <a:gd fmla="*/ 58 w 102" name="T14"/>
              <a:gd fmla="*/ 39 h 85" name="T15"/>
              <a:gd fmla="*/ 57 w 102" name="T16"/>
              <a:gd fmla="*/ 35 h 85" name="T17"/>
              <a:gd fmla="*/ 40 w 102" name="T18"/>
              <a:gd fmla="*/ 26 h 85" name="T19"/>
              <a:gd fmla="*/ 55 w 102" name="T20"/>
              <a:gd fmla="*/ 34 h 85" name="T21"/>
              <a:gd fmla="*/ 57 w 102" name="T22"/>
              <a:gd fmla="*/ 40 h 85" name="T23"/>
              <a:gd fmla="*/ 40 w 102" name="T24"/>
              <a:gd fmla="*/ 26 h 85" name="T25"/>
              <a:gd fmla="*/ 29 w 102" name="T26"/>
              <a:gd fmla="*/ 26 h 85" name="T27"/>
              <a:gd fmla="*/ 34 w 102" name="T28"/>
              <a:gd fmla="*/ 27 h 85" name="T29"/>
              <a:gd fmla="*/ 54 w 102" name="T30"/>
              <a:gd fmla="*/ 44 h 85" name="T31"/>
              <a:gd fmla="*/ 62 w 102" name="T32"/>
              <a:gd fmla="*/ 54 h 85" name="T33"/>
              <a:gd fmla="*/ 66 w 102" name="T34"/>
              <a:gd fmla="*/ 67 h 85" name="T35"/>
              <a:gd fmla="*/ 63 w 102" name="T36"/>
              <a:gd fmla="*/ 74 h 85" name="T37"/>
              <a:gd fmla="*/ 41 w 102" name="T38"/>
              <a:gd fmla="*/ 75 h 85" name="T39"/>
              <a:gd fmla="*/ 24 w 102" name="T40"/>
              <a:gd fmla="*/ 85 h 85" name="T41"/>
              <a:gd fmla="*/ 24 w 102" name="T42"/>
              <a:gd fmla="*/ 85 h 85" name="T43"/>
              <a:gd fmla="*/ 24 w 102" name="T44"/>
              <a:gd fmla="*/ 80 h 85" name="T45"/>
              <a:gd fmla="*/ 21 w 102" name="T46"/>
              <a:gd fmla="*/ 78 h 85" name="T47"/>
              <a:gd fmla="*/ 15 w 102" name="T48"/>
              <a:gd fmla="*/ 78 h 85" name="T49"/>
              <a:gd fmla="*/ 14 w 102" name="T50"/>
              <a:gd fmla="*/ 73 h 85" name="T51"/>
              <a:gd fmla="*/ 8 w 102" name="T52"/>
              <a:gd fmla="*/ 75 h 85" name="T53"/>
              <a:gd fmla="*/ 8 w 102" name="T54"/>
              <a:gd fmla="*/ 63 h 85" name="T55"/>
              <a:gd fmla="*/ 1 w 102" name="T56"/>
              <a:gd fmla="*/ 62 h 85" name="T57"/>
              <a:gd fmla="*/ 1 w 102" name="T58"/>
              <a:gd fmla="*/ 62 h 85" name="T59"/>
              <a:gd fmla="*/ 0 w 102" name="T60"/>
              <a:gd fmla="*/ 53 h 85" name="T61"/>
              <a:gd fmla="*/ 11 w 102" name="T62"/>
              <a:gd fmla="*/ 53 h 85" name="T63"/>
              <a:gd fmla="*/ 12 w 102" name="T64"/>
              <a:gd fmla="*/ 43 h 85" name="T65"/>
              <a:gd fmla="*/ 16 w 102" name="T66"/>
              <a:gd fmla="*/ 42 h 85" name="T67"/>
              <a:gd fmla="*/ 14 w 102" name="T68"/>
              <a:gd fmla="*/ 35 h 85" name="T69"/>
              <a:gd fmla="*/ 18 w 102" name="T70"/>
              <a:gd fmla="*/ 34 h 85" name="T71"/>
              <a:gd fmla="*/ 18 w 102" name="T72"/>
              <a:gd fmla="*/ 31 h 85" name="T73"/>
              <a:gd fmla="*/ 29 w 102" name="T74"/>
              <a:gd fmla="*/ 26 h 85" name="T75"/>
              <a:gd fmla="*/ 29 w 102" name="T76"/>
              <a:gd fmla="*/ 26 h 85" name="T77"/>
              <a:gd fmla="*/ 29 w 102" name="T78"/>
              <a:gd fmla="*/ 26 h 85" name="T79"/>
              <a:gd fmla="*/ 26 w 102" name="T80"/>
              <a:gd fmla="*/ 0 h 85" name="T81"/>
              <a:gd fmla="*/ 50 w 102" name="T82"/>
              <a:gd fmla="*/ 15 h 85" name="T83"/>
              <a:gd fmla="*/ 64 w 102" name="T84"/>
              <a:gd fmla="*/ 20 h 85" name="T85"/>
              <a:gd fmla="*/ 68 w 102" name="T86"/>
              <a:gd fmla="*/ 23 h 85" name="T87"/>
              <a:gd fmla="*/ 68 w 102" name="T88"/>
              <a:gd fmla="*/ 27 h 85" name="T89"/>
              <a:gd fmla="*/ 59 w 102" name="T90"/>
              <a:gd fmla="*/ 31 h 85" name="T91"/>
              <a:gd fmla="*/ 32 w 102" name="T92"/>
              <a:gd fmla="*/ 18 h 85" name="T93"/>
              <a:gd fmla="*/ 18 w 102" name="T94"/>
              <a:gd fmla="*/ 5 h 85" name="T95"/>
              <a:gd fmla="*/ 26 w 102" name="T96"/>
              <a:gd fmla="*/ 0 h 85" name="T9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b="b" l="0" r="r" t="0"/>
            <a:pathLst>
              <a:path h="85" w="102">
                <a:moveTo>
                  <a:pt x="98" y="79"/>
                </a:moveTo>
                <a:lnTo>
                  <a:pt x="102" y="84"/>
                </a:lnTo>
                <a:lnTo>
                  <a:pt x="97" y="84"/>
                </a:lnTo>
                <a:lnTo>
                  <a:pt x="98" y="79"/>
                </a:lnTo>
                <a:close/>
                <a:moveTo>
                  <a:pt x="57" y="35"/>
                </a:moveTo>
                <a:lnTo>
                  <a:pt x="63" y="36"/>
                </a:lnTo>
                <a:lnTo>
                  <a:pt x="62" y="41"/>
                </a:lnTo>
                <a:lnTo>
                  <a:pt x="58" y="39"/>
                </a:lnTo>
                <a:lnTo>
                  <a:pt x="57" y="35"/>
                </a:lnTo>
                <a:close/>
                <a:moveTo>
                  <a:pt x="40" y="26"/>
                </a:moveTo>
                <a:lnTo>
                  <a:pt x="55" y="34"/>
                </a:lnTo>
                <a:lnTo>
                  <a:pt x="57" y="40"/>
                </a:lnTo>
                <a:lnTo>
                  <a:pt x="40" y="26"/>
                </a:lnTo>
                <a:close/>
                <a:moveTo>
                  <a:pt x="29" y="26"/>
                </a:moveTo>
                <a:lnTo>
                  <a:pt x="34" y="27"/>
                </a:lnTo>
                <a:lnTo>
                  <a:pt x="54" y="44"/>
                </a:lnTo>
                <a:lnTo>
                  <a:pt x="62" y="54"/>
                </a:lnTo>
                <a:lnTo>
                  <a:pt x="66" y="67"/>
                </a:lnTo>
                <a:lnTo>
                  <a:pt x="63" y="74"/>
                </a:lnTo>
                <a:lnTo>
                  <a:pt x="41" y="75"/>
                </a:lnTo>
                <a:lnTo>
                  <a:pt x="24" y="85"/>
                </a:lnTo>
                <a:lnTo>
                  <a:pt x="24" y="85"/>
                </a:lnTo>
                <a:lnTo>
                  <a:pt x="24" y="80"/>
                </a:lnTo>
                <a:lnTo>
                  <a:pt x="21" y="78"/>
                </a:lnTo>
                <a:lnTo>
                  <a:pt x="15" y="78"/>
                </a:lnTo>
                <a:lnTo>
                  <a:pt x="14" y="73"/>
                </a:lnTo>
                <a:lnTo>
                  <a:pt x="8" y="75"/>
                </a:lnTo>
                <a:lnTo>
                  <a:pt x="8" y="63"/>
                </a:lnTo>
                <a:lnTo>
                  <a:pt x="1" y="62"/>
                </a:lnTo>
                <a:lnTo>
                  <a:pt x="1" y="62"/>
                </a:lnTo>
                <a:lnTo>
                  <a:pt x="0" y="53"/>
                </a:lnTo>
                <a:lnTo>
                  <a:pt x="11" y="53"/>
                </a:lnTo>
                <a:lnTo>
                  <a:pt x="12" y="43"/>
                </a:lnTo>
                <a:lnTo>
                  <a:pt x="16" y="42"/>
                </a:lnTo>
                <a:lnTo>
                  <a:pt x="14" y="35"/>
                </a:lnTo>
                <a:lnTo>
                  <a:pt x="18" y="34"/>
                </a:lnTo>
                <a:lnTo>
                  <a:pt x="18" y="31"/>
                </a:lnTo>
                <a:lnTo>
                  <a:pt x="29" y="26"/>
                </a:lnTo>
                <a:lnTo>
                  <a:pt x="29" y="26"/>
                </a:lnTo>
                <a:lnTo>
                  <a:pt x="29" y="26"/>
                </a:lnTo>
                <a:close/>
                <a:moveTo>
                  <a:pt x="26" y="0"/>
                </a:moveTo>
                <a:lnTo>
                  <a:pt x="50" y="15"/>
                </a:lnTo>
                <a:lnTo>
                  <a:pt x="64" y="20"/>
                </a:lnTo>
                <a:lnTo>
                  <a:pt x="68" y="23"/>
                </a:lnTo>
                <a:lnTo>
                  <a:pt x="68" y="27"/>
                </a:lnTo>
                <a:lnTo>
                  <a:pt x="59" y="31"/>
                </a:lnTo>
                <a:lnTo>
                  <a:pt x="32" y="18"/>
                </a:lnTo>
                <a:lnTo>
                  <a:pt x="18" y="5"/>
                </a:lnTo>
                <a:lnTo>
                  <a:pt x="26" y="0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43" name="Freeform 28"/>
          <p:cNvSpPr/>
          <p:nvPr/>
        </p:nvSpPr>
        <p:spPr bwMode="auto">
          <a:xfrm>
            <a:off x="4565650" y="3252788"/>
            <a:ext cx="423863" cy="760413"/>
          </a:xfrm>
          <a:custGeom>
            <a:gdLst>
              <a:gd fmla="*/ 250 w 267" name="T0"/>
              <a:gd fmla="*/ 12 h 479" name="T1"/>
              <a:gd fmla="*/ 260 w 267" name="T2"/>
              <a:gd fmla="*/ 29 h 479" name="T3"/>
              <a:gd fmla="*/ 249 w 267" name="T4"/>
              <a:gd fmla="*/ 40 h 479" name="T5"/>
              <a:gd fmla="*/ 238 w 267" name="T6"/>
              <a:gd fmla="*/ 45 h 479" name="T7"/>
              <a:gd fmla="*/ 232 w 267" name="T8"/>
              <a:gd fmla="*/ 49 h 479" name="T9"/>
              <a:gd fmla="*/ 234 w 267" name="T10"/>
              <a:gd fmla="*/ 60 h 479" name="T11"/>
              <a:gd fmla="*/ 257 w 267" name="T12"/>
              <a:gd fmla="*/ 70 h 479" name="T13"/>
              <a:gd fmla="*/ 267 w 267" name="T14"/>
              <a:gd fmla="*/ 95 h 479" name="T15"/>
              <a:gd fmla="*/ 261 w 267" name="T16"/>
              <a:gd fmla="*/ 123 h 479" name="T17"/>
              <a:gd fmla="*/ 250 w 267" name="T18"/>
              <a:gd fmla="*/ 130 h 479" name="T19"/>
              <a:gd fmla="*/ 236 w 267" name="T20"/>
              <a:gd fmla="*/ 129 h 479" name="T21"/>
              <a:gd fmla="*/ 219 w 267" name="T22"/>
              <a:gd fmla="*/ 148 h 479" name="T23"/>
              <a:gd fmla="*/ 220 w 267" name="T24"/>
              <a:gd fmla="*/ 158 h 479" name="T25"/>
              <a:gd fmla="*/ 215 w 267" name="T26"/>
              <a:gd fmla="*/ 167 h 479" name="T27"/>
              <a:gd fmla="*/ 207 w 267" name="T28"/>
              <a:gd fmla="*/ 181 h 479" name="T29"/>
              <a:gd fmla="*/ 207 w 267" name="T30"/>
              <a:gd fmla="*/ 200 h 479" name="T31"/>
              <a:gd fmla="*/ 225 w 267" name="T32"/>
              <a:gd fmla="*/ 213 h 479" name="T33"/>
              <a:gd fmla="*/ 232 w 267" name="T34"/>
              <a:gd fmla="*/ 241 h 479" name="T35"/>
              <a:gd fmla="*/ 226 w 267" name="T36"/>
              <a:gd fmla="*/ 277 h 479" name="T37"/>
              <a:gd fmla="*/ 217 w 267" name="T38"/>
              <a:gd fmla="*/ 307 h 479" name="T39"/>
              <a:gd fmla="*/ 199 w 267" name="T40"/>
              <a:gd fmla="*/ 318 h 479" name="T41"/>
              <a:gd fmla="*/ 205 w 267" name="T42"/>
              <a:gd fmla="*/ 325 h 479" name="T43"/>
              <a:gd fmla="*/ 215 w 267" name="T44"/>
              <a:gd fmla="*/ 340 h 479" name="T45"/>
              <a:gd fmla="*/ 213 w 267" name="T46"/>
              <a:gd fmla="*/ 358 h 479" name="T47"/>
              <a:gd fmla="*/ 215 w 267" name="T48"/>
              <a:gd fmla="*/ 362 h 479" name="T49"/>
              <a:gd fmla="*/ 214 w 267" name="T50"/>
              <a:gd fmla="*/ 371 h 479" name="T51"/>
              <a:gd fmla="*/ 211 w 267" name="T52"/>
              <a:gd fmla="*/ 385 h 479" name="T53"/>
              <a:gd fmla="*/ 205 w 267" name="T54"/>
              <a:gd fmla="*/ 400 h 479" name="T55"/>
              <a:gd fmla="*/ 189 w 267" name="T56"/>
              <a:gd fmla="*/ 416 h 479" name="T57"/>
              <a:gd fmla="*/ 171 w 267" name="T58"/>
              <a:gd fmla="*/ 422 h 479" name="T59"/>
              <a:gd fmla="*/ 160 w 267" name="T60"/>
              <a:gd fmla="*/ 430 h 479" name="T61"/>
              <a:gd fmla="*/ 149 w 267" name="T62"/>
              <a:gd fmla="*/ 428 h 479" name="T63"/>
              <a:gd fmla="*/ 130 w 267" name="T64"/>
              <a:gd fmla="*/ 433 h 479" name="T65"/>
              <a:gd fmla="*/ 122 w 267" name="T66"/>
              <a:gd fmla="*/ 432 h 479" name="T67"/>
              <a:gd fmla="*/ 106 w 267" name="T68"/>
              <a:gd fmla="*/ 443 h 479" name="T69"/>
              <a:gd fmla="*/ 88 w 267" name="T70"/>
              <a:gd fmla="*/ 449 h 479" name="T71"/>
              <a:gd fmla="*/ 61 w 267" name="T72"/>
              <a:gd fmla="*/ 465 h 479" name="T73"/>
              <a:gd fmla="*/ 42 w 267" name="T74"/>
              <a:gd fmla="*/ 469 h 479" name="T75"/>
              <a:gd fmla="*/ 27 w 267" name="T76"/>
              <a:gd fmla="*/ 479 h 479" name="T77"/>
              <a:gd fmla="*/ 3 w 267" name="T78"/>
              <a:gd fmla="*/ 478 h 479" name="T79"/>
              <a:gd fmla="*/ 2 w 267" name="T80"/>
              <a:gd fmla="*/ 452 h 479" name="T81"/>
              <a:gd fmla="*/ 16 w 267" name="T82"/>
              <a:gd fmla="*/ 328 h 479" name="T83"/>
              <a:gd fmla="*/ 13 w 267" name="T84"/>
              <a:gd fmla="*/ 317 h 479" name="T85"/>
              <a:gd fmla="*/ 11 w 267" name="T86"/>
              <a:gd fmla="*/ 307 h 479" name="T87"/>
              <a:gd fmla="*/ 8 w 267" name="T88"/>
              <a:gd fmla="*/ 295 h 479" name="T89"/>
              <a:gd fmla="*/ 18 w 267" name="T90"/>
              <a:gd fmla="*/ 288 h 479" name="T91"/>
              <a:gd fmla="*/ 24 w 267" name="T92"/>
              <a:gd fmla="*/ 267 h 479" name="T93"/>
              <a:gd fmla="*/ 34 w 267" name="T94"/>
              <a:gd fmla="*/ 253 h 479" name="T95"/>
              <a:gd fmla="*/ 29 w 267" name="T96"/>
              <a:gd fmla="*/ 241 h 479" name="T97"/>
              <a:gd fmla="*/ 16 w 267" name="T98"/>
              <a:gd fmla="*/ 205 h 479" name="T99"/>
              <a:gd fmla="*/ 25 w 267" name="T100"/>
              <a:gd fmla="*/ 195 h 479" name="T101"/>
              <a:gd fmla="*/ 42 w 267" name="T102"/>
              <a:gd fmla="*/ 173 h 479" name="T103"/>
              <a:gd fmla="*/ 45 w 267" name="T104"/>
              <a:gd fmla="*/ 141 h 479" name="T105"/>
              <a:gd fmla="*/ 63 w 267" name="T106"/>
              <a:gd fmla="*/ 115 h 479" name="T107"/>
              <a:gd fmla="*/ 57 w 267" name="T108"/>
              <a:gd fmla="*/ 105 h 479" name="T109"/>
              <a:gd fmla="*/ 74 w 267" name="T110"/>
              <a:gd fmla="*/ 88 h 479" name="T111"/>
              <a:gd fmla="*/ 105 w 267" name="T112"/>
              <a:gd fmla="*/ 90 h 479" name="T113"/>
              <a:gd fmla="*/ 138 w 267" name="T114"/>
              <a:gd fmla="*/ 35 h 479" name="T115"/>
              <a:gd fmla="*/ 164 w 267" name="T116"/>
              <a:gd fmla="*/ 33 h 479" name="T117"/>
              <a:gd fmla="*/ 191 w 267" name="T118"/>
              <a:gd fmla="*/ 34 h 479" name="T119"/>
              <a:gd fmla="*/ 225 w 267" name="T120"/>
              <a:gd fmla="*/ 23 h 479" name="T121"/>
              <a:gd fmla="*/ 237 w 267" name="T122"/>
              <a:gd fmla="*/ 2 h 479" name="T1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b="b" l="0" r="r" t="0"/>
            <a:pathLst>
              <a:path h="479" w="267">
                <a:moveTo>
                  <a:pt x="241" y="0"/>
                </a:moveTo>
                <a:lnTo>
                  <a:pt x="246" y="8"/>
                </a:lnTo>
                <a:lnTo>
                  <a:pt x="250" y="12"/>
                </a:lnTo>
                <a:lnTo>
                  <a:pt x="249" y="19"/>
                </a:lnTo>
                <a:lnTo>
                  <a:pt x="252" y="29"/>
                </a:lnTo>
                <a:lnTo>
                  <a:pt x="260" y="29"/>
                </a:lnTo>
                <a:lnTo>
                  <a:pt x="266" y="33"/>
                </a:lnTo>
                <a:lnTo>
                  <a:pt x="261" y="38"/>
                </a:lnTo>
                <a:lnTo>
                  <a:pt x="249" y="40"/>
                </a:lnTo>
                <a:lnTo>
                  <a:pt x="247" y="44"/>
                </a:lnTo>
                <a:lnTo>
                  <a:pt x="240" y="45"/>
                </a:lnTo>
                <a:lnTo>
                  <a:pt x="238" y="45"/>
                </a:lnTo>
                <a:lnTo>
                  <a:pt x="238" y="54"/>
                </a:lnTo>
                <a:lnTo>
                  <a:pt x="235" y="55"/>
                </a:lnTo>
                <a:lnTo>
                  <a:pt x="232" y="49"/>
                </a:lnTo>
                <a:lnTo>
                  <a:pt x="231" y="56"/>
                </a:lnTo>
                <a:lnTo>
                  <a:pt x="227" y="58"/>
                </a:lnTo>
                <a:lnTo>
                  <a:pt x="234" y="60"/>
                </a:lnTo>
                <a:lnTo>
                  <a:pt x="237" y="66"/>
                </a:lnTo>
                <a:lnTo>
                  <a:pt x="247" y="70"/>
                </a:lnTo>
                <a:lnTo>
                  <a:pt x="257" y="70"/>
                </a:lnTo>
                <a:lnTo>
                  <a:pt x="260" y="76"/>
                </a:lnTo>
                <a:lnTo>
                  <a:pt x="258" y="88"/>
                </a:lnTo>
                <a:lnTo>
                  <a:pt x="267" y="95"/>
                </a:lnTo>
                <a:lnTo>
                  <a:pt x="259" y="115"/>
                </a:lnTo>
                <a:lnTo>
                  <a:pt x="259" y="120"/>
                </a:lnTo>
                <a:lnTo>
                  <a:pt x="261" y="123"/>
                </a:lnTo>
                <a:lnTo>
                  <a:pt x="257" y="126"/>
                </a:lnTo>
                <a:lnTo>
                  <a:pt x="254" y="132"/>
                </a:lnTo>
                <a:lnTo>
                  <a:pt x="250" y="130"/>
                </a:lnTo>
                <a:lnTo>
                  <a:pt x="245" y="135"/>
                </a:lnTo>
                <a:lnTo>
                  <a:pt x="239" y="135"/>
                </a:lnTo>
                <a:lnTo>
                  <a:pt x="236" y="129"/>
                </a:lnTo>
                <a:lnTo>
                  <a:pt x="226" y="134"/>
                </a:lnTo>
                <a:lnTo>
                  <a:pt x="218" y="142"/>
                </a:lnTo>
                <a:lnTo>
                  <a:pt x="219" y="148"/>
                </a:lnTo>
                <a:lnTo>
                  <a:pt x="224" y="153"/>
                </a:lnTo>
                <a:lnTo>
                  <a:pt x="223" y="158"/>
                </a:lnTo>
                <a:lnTo>
                  <a:pt x="220" y="158"/>
                </a:lnTo>
                <a:lnTo>
                  <a:pt x="218" y="163"/>
                </a:lnTo>
                <a:lnTo>
                  <a:pt x="215" y="163"/>
                </a:lnTo>
                <a:lnTo>
                  <a:pt x="215" y="167"/>
                </a:lnTo>
                <a:lnTo>
                  <a:pt x="208" y="167"/>
                </a:lnTo>
                <a:lnTo>
                  <a:pt x="206" y="175"/>
                </a:lnTo>
                <a:lnTo>
                  <a:pt x="207" y="181"/>
                </a:lnTo>
                <a:lnTo>
                  <a:pt x="204" y="188"/>
                </a:lnTo>
                <a:lnTo>
                  <a:pt x="205" y="197"/>
                </a:lnTo>
                <a:lnTo>
                  <a:pt x="207" y="200"/>
                </a:lnTo>
                <a:lnTo>
                  <a:pt x="223" y="206"/>
                </a:lnTo>
                <a:lnTo>
                  <a:pt x="221" y="209"/>
                </a:lnTo>
                <a:lnTo>
                  <a:pt x="225" y="213"/>
                </a:lnTo>
                <a:lnTo>
                  <a:pt x="231" y="232"/>
                </a:lnTo>
                <a:lnTo>
                  <a:pt x="236" y="237"/>
                </a:lnTo>
                <a:lnTo>
                  <a:pt x="232" y="241"/>
                </a:lnTo>
                <a:lnTo>
                  <a:pt x="237" y="240"/>
                </a:lnTo>
                <a:lnTo>
                  <a:pt x="241" y="243"/>
                </a:lnTo>
                <a:lnTo>
                  <a:pt x="226" y="277"/>
                </a:lnTo>
                <a:lnTo>
                  <a:pt x="218" y="285"/>
                </a:lnTo>
                <a:lnTo>
                  <a:pt x="219" y="306"/>
                </a:lnTo>
                <a:lnTo>
                  <a:pt x="217" y="307"/>
                </a:lnTo>
                <a:lnTo>
                  <a:pt x="214" y="305"/>
                </a:lnTo>
                <a:lnTo>
                  <a:pt x="213" y="313"/>
                </a:lnTo>
                <a:lnTo>
                  <a:pt x="199" y="318"/>
                </a:lnTo>
                <a:lnTo>
                  <a:pt x="203" y="319"/>
                </a:lnTo>
                <a:lnTo>
                  <a:pt x="200" y="324"/>
                </a:lnTo>
                <a:lnTo>
                  <a:pt x="205" y="325"/>
                </a:lnTo>
                <a:lnTo>
                  <a:pt x="207" y="330"/>
                </a:lnTo>
                <a:lnTo>
                  <a:pt x="205" y="335"/>
                </a:lnTo>
                <a:lnTo>
                  <a:pt x="215" y="340"/>
                </a:lnTo>
                <a:lnTo>
                  <a:pt x="216" y="346"/>
                </a:lnTo>
                <a:lnTo>
                  <a:pt x="216" y="346"/>
                </a:lnTo>
                <a:lnTo>
                  <a:pt x="213" y="358"/>
                </a:lnTo>
                <a:lnTo>
                  <a:pt x="214" y="359"/>
                </a:lnTo>
                <a:lnTo>
                  <a:pt x="211" y="360"/>
                </a:lnTo>
                <a:lnTo>
                  <a:pt x="215" y="362"/>
                </a:lnTo>
                <a:lnTo>
                  <a:pt x="211" y="363"/>
                </a:lnTo>
                <a:lnTo>
                  <a:pt x="211" y="370"/>
                </a:lnTo>
                <a:lnTo>
                  <a:pt x="214" y="371"/>
                </a:lnTo>
                <a:lnTo>
                  <a:pt x="214" y="374"/>
                </a:lnTo>
                <a:lnTo>
                  <a:pt x="210" y="373"/>
                </a:lnTo>
                <a:lnTo>
                  <a:pt x="211" y="385"/>
                </a:lnTo>
                <a:lnTo>
                  <a:pt x="206" y="387"/>
                </a:lnTo>
                <a:lnTo>
                  <a:pt x="209" y="401"/>
                </a:lnTo>
                <a:lnTo>
                  <a:pt x="205" y="400"/>
                </a:lnTo>
                <a:lnTo>
                  <a:pt x="202" y="409"/>
                </a:lnTo>
                <a:lnTo>
                  <a:pt x="189" y="413"/>
                </a:lnTo>
                <a:lnTo>
                  <a:pt x="189" y="416"/>
                </a:lnTo>
                <a:lnTo>
                  <a:pt x="184" y="415"/>
                </a:lnTo>
                <a:lnTo>
                  <a:pt x="178" y="424"/>
                </a:lnTo>
                <a:lnTo>
                  <a:pt x="171" y="422"/>
                </a:lnTo>
                <a:lnTo>
                  <a:pt x="171" y="426"/>
                </a:lnTo>
                <a:lnTo>
                  <a:pt x="166" y="430"/>
                </a:lnTo>
                <a:lnTo>
                  <a:pt x="160" y="430"/>
                </a:lnTo>
                <a:lnTo>
                  <a:pt x="155" y="433"/>
                </a:lnTo>
                <a:lnTo>
                  <a:pt x="151" y="432"/>
                </a:lnTo>
                <a:lnTo>
                  <a:pt x="149" y="428"/>
                </a:lnTo>
                <a:lnTo>
                  <a:pt x="148" y="432"/>
                </a:lnTo>
                <a:lnTo>
                  <a:pt x="133" y="430"/>
                </a:lnTo>
                <a:lnTo>
                  <a:pt x="130" y="433"/>
                </a:lnTo>
                <a:lnTo>
                  <a:pt x="127" y="432"/>
                </a:lnTo>
                <a:lnTo>
                  <a:pt x="127" y="430"/>
                </a:lnTo>
                <a:lnTo>
                  <a:pt x="122" y="432"/>
                </a:lnTo>
                <a:lnTo>
                  <a:pt x="112" y="427"/>
                </a:lnTo>
                <a:lnTo>
                  <a:pt x="111" y="446"/>
                </a:lnTo>
                <a:lnTo>
                  <a:pt x="106" y="443"/>
                </a:lnTo>
                <a:lnTo>
                  <a:pt x="98" y="443"/>
                </a:lnTo>
                <a:lnTo>
                  <a:pt x="97" y="446"/>
                </a:lnTo>
                <a:lnTo>
                  <a:pt x="88" y="449"/>
                </a:lnTo>
                <a:lnTo>
                  <a:pt x="88" y="453"/>
                </a:lnTo>
                <a:lnTo>
                  <a:pt x="83" y="460"/>
                </a:lnTo>
                <a:lnTo>
                  <a:pt x="61" y="465"/>
                </a:lnTo>
                <a:lnTo>
                  <a:pt x="56" y="464"/>
                </a:lnTo>
                <a:lnTo>
                  <a:pt x="45" y="471"/>
                </a:lnTo>
                <a:lnTo>
                  <a:pt x="42" y="469"/>
                </a:lnTo>
                <a:lnTo>
                  <a:pt x="41" y="474"/>
                </a:lnTo>
                <a:lnTo>
                  <a:pt x="32" y="475"/>
                </a:lnTo>
                <a:lnTo>
                  <a:pt x="27" y="479"/>
                </a:lnTo>
                <a:lnTo>
                  <a:pt x="9" y="478"/>
                </a:lnTo>
                <a:lnTo>
                  <a:pt x="9" y="478"/>
                </a:lnTo>
                <a:lnTo>
                  <a:pt x="3" y="478"/>
                </a:lnTo>
                <a:lnTo>
                  <a:pt x="0" y="471"/>
                </a:lnTo>
                <a:lnTo>
                  <a:pt x="2" y="465"/>
                </a:lnTo>
                <a:lnTo>
                  <a:pt x="2" y="452"/>
                </a:lnTo>
                <a:lnTo>
                  <a:pt x="23" y="401"/>
                </a:lnTo>
                <a:lnTo>
                  <a:pt x="13" y="360"/>
                </a:lnTo>
                <a:lnTo>
                  <a:pt x="16" y="328"/>
                </a:lnTo>
                <a:lnTo>
                  <a:pt x="9" y="320"/>
                </a:lnTo>
                <a:lnTo>
                  <a:pt x="12" y="320"/>
                </a:lnTo>
                <a:lnTo>
                  <a:pt x="13" y="317"/>
                </a:lnTo>
                <a:lnTo>
                  <a:pt x="9" y="314"/>
                </a:lnTo>
                <a:lnTo>
                  <a:pt x="11" y="312"/>
                </a:lnTo>
                <a:lnTo>
                  <a:pt x="11" y="307"/>
                </a:lnTo>
                <a:lnTo>
                  <a:pt x="9" y="306"/>
                </a:lnTo>
                <a:lnTo>
                  <a:pt x="11" y="298"/>
                </a:lnTo>
                <a:lnTo>
                  <a:pt x="8" y="295"/>
                </a:lnTo>
                <a:lnTo>
                  <a:pt x="13" y="295"/>
                </a:lnTo>
                <a:lnTo>
                  <a:pt x="11" y="294"/>
                </a:lnTo>
                <a:lnTo>
                  <a:pt x="18" y="288"/>
                </a:lnTo>
                <a:lnTo>
                  <a:pt x="27" y="274"/>
                </a:lnTo>
                <a:lnTo>
                  <a:pt x="29" y="270"/>
                </a:lnTo>
                <a:lnTo>
                  <a:pt x="24" y="267"/>
                </a:lnTo>
                <a:lnTo>
                  <a:pt x="24" y="263"/>
                </a:lnTo>
                <a:lnTo>
                  <a:pt x="31" y="261"/>
                </a:lnTo>
                <a:lnTo>
                  <a:pt x="34" y="253"/>
                </a:lnTo>
                <a:lnTo>
                  <a:pt x="32" y="246"/>
                </a:lnTo>
                <a:lnTo>
                  <a:pt x="34" y="245"/>
                </a:lnTo>
                <a:lnTo>
                  <a:pt x="29" y="241"/>
                </a:lnTo>
                <a:lnTo>
                  <a:pt x="32" y="238"/>
                </a:lnTo>
                <a:lnTo>
                  <a:pt x="16" y="221"/>
                </a:lnTo>
                <a:lnTo>
                  <a:pt x="16" y="205"/>
                </a:lnTo>
                <a:lnTo>
                  <a:pt x="20" y="201"/>
                </a:lnTo>
                <a:lnTo>
                  <a:pt x="21" y="195"/>
                </a:lnTo>
                <a:lnTo>
                  <a:pt x="25" y="195"/>
                </a:lnTo>
                <a:lnTo>
                  <a:pt x="34" y="183"/>
                </a:lnTo>
                <a:lnTo>
                  <a:pt x="40" y="181"/>
                </a:lnTo>
                <a:lnTo>
                  <a:pt x="42" y="173"/>
                </a:lnTo>
                <a:lnTo>
                  <a:pt x="40" y="167"/>
                </a:lnTo>
                <a:lnTo>
                  <a:pt x="48" y="148"/>
                </a:lnTo>
                <a:lnTo>
                  <a:pt x="45" y="141"/>
                </a:lnTo>
                <a:lnTo>
                  <a:pt x="55" y="135"/>
                </a:lnTo>
                <a:lnTo>
                  <a:pt x="59" y="117"/>
                </a:lnTo>
                <a:lnTo>
                  <a:pt x="63" y="115"/>
                </a:lnTo>
                <a:lnTo>
                  <a:pt x="55" y="110"/>
                </a:lnTo>
                <a:lnTo>
                  <a:pt x="55" y="110"/>
                </a:lnTo>
                <a:lnTo>
                  <a:pt x="57" y="105"/>
                </a:lnTo>
                <a:lnTo>
                  <a:pt x="68" y="105"/>
                </a:lnTo>
                <a:lnTo>
                  <a:pt x="74" y="98"/>
                </a:lnTo>
                <a:lnTo>
                  <a:pt x="74" y="88"/>
                </a:lnTo>
                <a:lnTo>
                  <a:pt x="87" y="89"/>
                </a:lnTo>
                <a:lnTo>
                  <a:pt x="95" y="92"/>
                </a:lnTo>
                <a:lnTo>
                  <a:pt x="105" y="90"/>
                </a:lnTo>
                <a:lnTo>
                  <a:pt x="108" y="74"/>
                </a:lnTo>
                <a:lnTo>
                  <a:pt x="128" y="39"/>
                </a:lnTo>
                <a:lnTo>
                  <a:pt x="138" y="35"/>
                </a:lnTo>
                <a:lnTo>
                  <a:pt x="155" y="46"/>
                </a:lnTo>
                <a:lnTo>
                  <a:pt x="161" y="43"/>
                </a:lnTo>
                <a:lnTo>
                  <a:pt x="164" y="33"/>
                </a:lnTo>
                <a:lnTo>
                  <a:pt x="170" y="30"/>
                </a:lnTo>
                <a:lnTo>
                  <a:pt x="186" y="26"/>
                </a:lnTo>
                <a:lnTo>
                  <a:pt x="191" y="34"/>
                </a:lnTo>
                <a:lnTo>
                  <a:pt x="205" y="31"/>
                </a:lnTo>
                <a:lnTo>
                  <a:pt x="220" y="17"/>
                </a:lnTo>
                <a:lnTo>
                  <a:pt x="225" y="23"/>
                </a:lnTo>
                <a:lnTo>
                  <a:pt x="230" y="17"/>
                </a:lnTo>
                <a:lnTo>
                  <a:pt x="237" y="16"/>
                </a:lnTo>
                <a:lnTo>
                  <a:pt x="237" y="2"/>
                </a:lnTo>
                <a:lnTo>
                  <a:pt x="241" y="0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44" name="Freeform 29"/>
          <p:cNvSpPr/>
          <p:nvPr/>
        </p:nvSpPr>
        <p:spPr bwMode="auto">
          <a:xfrm>
            <a:off x="5202238" y="3316288"/>
            <a:ext cx="133350" cy="212725"/>
          </a:xfrm>
          <a:custGeom>
            <a:gdLst>
              <a:gd fmla="*/ 42 w 84" name="T0"/>
              <a:gd fmla="*/ 0 h 134" name="T1"/>
              <a:gd fmla="*/ 52 w 84" name="T2"/>
              <a:gd fmla="*/ 0 h 134" name="T3"/>
              <a:gd fmla="*/ 57 w 84" name="T4"/>
              <a:gd fmla="*/ 11 h 134" name="T5"/>
              <a:gd fmla="*/ 64 w 84" name="T6"/>
              <a:gd fmla="*/ 14 h 134" name="T7"/>
              <a:gd fmla="*/ 64 w 84" name="T8"/>
              <a:gd fmla="*/ 18 h 134" name="T9"/>
              <a:gd fmla="*/ 67 w 84" name="T10"/>
              <a:gd fmla="*/ 18 h 134" name="T11"/>
              <a:gd fmla="*/ 65 w 84" name="T12"/>
              <a:gd fmla="*/ 22 h 134" name="T13"/>
              <a:gd fmla="*/ 62 w 84" name="T14"/>
              <a:gd fmla="*/ 20 h 134" name="T15"/>
              <a:gd fmla="*/ 52 w 84" name="T16"/>
              <a:gd fmla="*/ 20 h 134" name="T17"/>
              <a:gd fmla="*/ 50 w 84" name="T18"/>
              <a:gd fmla="*/ 29 h 134" name="T19"/>
              <a:gd fmla="*/ 52 w 84" name="T20"/>
              <a:gd fmla="*/ 38 h 134" name="T21"/>
              <a:gd fmla="*/ 60 w 84" name="T22"/>
              <a:gd fmla="*/ 46 h 134" name="T23"/>
              <a:gd fmla="*/ 56 w 84" name="T24"/>
              <a:gd fmla="*/ 52 h 134" name="T25"/>
              <a:gd fmla="*/ 61 w 84" name="T26"/>
              <a:gd fmla="*/ 53 h 134" name="T27"/>
              <a:gd fmla="*/ 62 w 84" name="T28"/>
              <a:gd fmla="*/ 57 h 134" name="T29"/>
              <a:gd fmla="*/ 65 w 84" name="T30"/>
              <a:gd fmla="*/ 51 h 134" name="T31"/>
              <a:gd fmla="*/ 76 w 84" name="T32"/>
              <a:gd fmla="*/ 53 h 134" name="T33"/>
              <a:gd fmla="*/ 72 w 84" name="T34"/>
              <a:gd fmla="*/ 68 h 134" name="T35"/>
              <a:gd fmla="*/ 76 w 84" name="T36"/>
              <a:gd fmla="*/ 66 h 134" name="T37"/>
              <a:gd fmla="*/ 81 w 84" name="T38"/>
              <a:gd fmla="*/ 71 h 134" name="T39"/>
              <a:gd fmla="*/ 84 w 84" name="T40"/>
              <a:gd fmla="*/ 82 h 134" name="T41"/>
              <a:gd fmla="*/ 84 w 84" name="T42"/>
              <a:gd fmla="*/ 82 h 134" name="T43"/>
              <a:gd fmla="*/ 75 w 84" name="T44"/>
              <a:gd fmla="*/ 83 h 134" name="T45"/>
              <a:gd fmla="*/ 64 w 84" name="T46"/>
              <a:gd fmla="*/ 92 h 134" name="T47"/>
              <a:gd fmla="*/ 67 w 84" name="T48"/>
              <a:gd fmla="*/ 101 h 134" name="T49"/>
              <a:gd fmla="*/ 63 w 84" name="T50"/>
              <a:gd fmla="*/ 102 h 134" name="T51"/>
              <a:gd fmla="*/ 57 w 84" name="T52"/>
              <a:gd fmla="*/ 111 h 134" name="T53"/>
              <a:gd fmla="*/ 53 w 84" name="T54"/>
              <a:gd fmla="*/ 127 h 134" name="T55"/>
              <a:gd fmla="*/ 53 w 84" name="T56"/>
              <a:gd fmla="*/ 127 h 134" name="T57"/>
              <a:gd fmla="*/ 52 w 84" name="T58"/>
              <a:gd fmla="*/ 130 h 134" name="T59"/>
              <a:gd fmla="*/ 34 w 84" name="T60"/>
              <a:gd fmla="*/ 134 h 134" name="T61"/>
              <a:gd fmla="*/ 32 w 84" name="T62"/>
              <a:gd fmla="*/ 129 h 134" name="T63"/>
              <a:gd fmla="*/ 24 w 84" name="T64"/>
              <a:gd fmla="*/ 132 h 134" name="T65"/>
              <a:gd fmla="*/ 19 w 84" name="T66"/>
              <a:gd fmla="*/ 123 h 134" name="T67"/>
              <a:gd fmla="*/ 13 w 84" name="T68"/>
              <a:gd fmla="*/ 124 h 134" name="T69"/>
              <a:gd fmla="*/ 8 w 84" name="T70"/>
              <a:gd fmla="*/ 119 h 134" name="T71"/>
              <a:gd fmla="*/ 2 w 84" name="T72"/>
              <a:gd fmla="*/ 119 h 134" name="T73"/>
              <a:gd fmla="*/ 0 w 84" name="T74"/>
              <a:gd fmla="*/ 105 h 134" name="T75"/>
              <a:gd fmla="*/ 3 w 84" name="T76"/>
              <a:gd fmla="*/ 97 h 134" name="T77"/>
              <a:gd fmla="*/ 12 w 84" name="T78"/>
              <a:gd fmla="*/ 94 h 134" name="T79"/>
              <a:gd fmla="*/ 13 w 84" name="T80"/>
              <a:gd fmla="*/ 89 h 134" name="T81"/>
              <a:gd fmla="*/ 9 w 84" name="T82"/>
              <a:gd fmla="*/ 83 h 134" name="T83"/>
              <a:gd fmla="*/ 11 w 84" name="T84"/>
              <a:gd fmla="*/ 73 h 134" name="T85"/>
              <a:gd fmla="*/ 9 w 84" name="T86"/>
              <a:gd fmla="*/ 71 h 134" name="T87"/>
              <a:gd fmla="*/ 8 w 84" name="T88"/>
              <a:gd fmla="*/ 72 h 134" name="T89"/>
              <a:gd fmla="*/ 9 w 84" name="T90"/>
              <a:gd fmla="*/ 65 h 134" name="T91"/>
              <a:gd fmla="*/ 6 w 84" name="T92"/>
              <a:gd fmla="*/ 63 h 134" name="T93"/>
              <a:gd fmla="*/ 6 w 84" name="T94"/>
              <a:gd fmla="*/ 51 h 134" name="T95"/>
              <a:gd fmla="*/ 6 w 84" name="T96"/>
              <a:gd fmla="*/ 51 h 134" name="T97"/>
              <a:gd fmla="*/ 11 w 84" name="T98"/>
              <a:gd fmla="*/ 43 h 134" name="T99"/>
              <a:gd fmla="*/ 11 w 84" name="T100"/>
              <a:gd fmla="*/ 43 h 134" name="T101"/>
              <a:gd fmla="*/ 14 w 84" name="T102"/>
              <a:gd fmla="*/ 42 h 134" name="T103"/>
              <a:gd fmla="*/ 17 w 84" name="T104"/>
              <a:gd fmla="*/ 48 h 134" name="T105"/>
              <a:gd fmla="*/ 28 w 84" name="T106"/>
              <a:gd fmla="*/ 49 h 134" name="T107"/>
              <a:gd fmla="*/ 30 w 84" name="T108"/>
              <a:gd fmla="*/ 38 h 134" name="T109"/>
              <a:gd fmla="*/ 28 w 84" name="T110"/>
              <a:gd fmla="*/ 33 h 134" name="T111"/>
              <a:gd fmla="*/ 34 w 84" name="T112"/>
              <a:gd fmla="*/ 31 h 134" name="T113"/>
              <a:gd fmla="*/ 28 w 84" name="T114"/>
              <a:gd fmla="*/ 29 h 134" name="T115"/>
              <a:gd fmla="*/ 27 w 84" name="T116"/>
              <a:gd fmla="*/ 26 h 134" name="T117"/>
              <a:gd fmla="*/ 30 w 84" name="T118"/>
              <a:gd fmla="*/ 12 h 134" name="T119"/>
              <a:gd fmla="*/ 30 w 84" name="T120"/>
              <a:gd fmla="*/ 12 h 134" name="T121"/>
              <a:gd fmla="*/ 42 w 84" name="T122"/>
              <a:gd fmla="*/ 6 h 134" name="T123"/>
              <a:gd fmla="*/ 42 w 84" name="T124"/>
              <a:gd fmla="*/ 0 h 134" name="T1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b="b" l="0" r="r" t="0"/>
            <a:pathLst>
              <a:path h="134" w="84">
                <a:moveTo>
                  <a:pt x="42" y="0"/>
                </a:moveTo>
                <a:lnTo>
                  <a:pt x="52" y="0"/>
                </a:lnTo>
                <a:lnTo>
                  <a:pt x="57" y="11"/>
                </a:lnTo>
                <a:lnTo>
                  <a:pt x="64" y="14"/>
                </a:lnTo>
                <a:lnTo>
                  <a:pt x="64" y="18"/>
                </a:lnTo>
                <a:lnTo>
                  <a:pt x="67" y="18"/>
                </a:lnTo>
                <a:lnTo>
                  <a:pt x="65" y="22"/>
                </a:lnTo>
                <a:lnTo>
                  <a:pt x="62" y="20"/>
                </a:lnTo>
                <a:lnTo>
                  <a:pt x="52" y="20"/>
                </a:lnTo>
                <a:lnTo>
                  <a:pt x="50" y="29"/>
                </a:lnTo>
                <a:lnTo>
                  <a:pt x="52" y="38"/>
                </a:lnTo>
                <a:lnTo>
                  <a:pt x="60" y="46"/>
                </a:lnTo>
                <a:lnTo>
                  <a:pt x="56" y="52"/>
                </a:lnTo>
                <a:lnTo>
                  <a:pt x="61" y="53"/>
                </a:lnTo>
                <a:lnTo>
                  <a:pt x="62" y="57"/>
                </a:lnTo>
                <a:lnTo>
                  <a:pt x="65" y="51"/>
                </a:lnTo>
                <a:lnTo>
                  <a:pt x="76" y="53"/>
                </a:lnTo>
                <a:lnTo>
                  <a:pt x="72" y="68"/>
                </a:lnTo>
                <a:lnTo>
                  <a:pt x="76" y="66"/>
                </a:lnTo>
                <a:lnTo>
                  <a:pt x="81" y="71"/>
                </a:lnTo>
                <a:lnTo>
                  <a:pt x="84" y="82"/>
                </a:lnTo>
                <a:lnTo>
                  <a:pt x="84" y="82"/>
                </a:lnTo>
                <a:lnTo>
                  <a:pt x="75" y="83"/>
                </a:lnTo>
                <a:lnTo>
                  <a:pt x="64" y="92"/>
                </a:lnTo>
                <a:lnTo>
                  <a:pt x="67" y="101"/>
                </a:lnTo>
                <a:lnTo>
                  <a:pt x="63" y="102"/>
                </a:lnTo>
                <a:lnTo>
                  <a:pt x="57" y="111"/>
                </a:lnTo>
                <a:lnTo>
                  <a:pt x="53" y="127"/>
                </a:lnTo>
                <a:lnTo>
                  <a:pt x="53" y="127"/>
                </a:lnTo>
                <a:lnTo>
                  <a:pt x="52" y="130"/>
                </a:lnTo>
                <a:lnTo>
                  <a:pt x="34" y="134"/>
                </a:lnTo>
                <a:lnTo>
                  <a:pt x="32" y="129"/>
                </a:lnTo>
                <a:lnTo>
                  <a:pt x="24" y="132"/>
                </a:lnTo>
                <a:lnTo>
                  <a:pt x="19" y="123"/>
                </a:lnTo>
                <a:lnTo>
                  <a:pt x="13" y="124"/>
                </a:lnTo>
                <a:lnTo>
                  <a:pt x="8" y="119"/>
                </a:lnTo>
                <a:lnTo>
                  <a:pt x="2" y="119"/>
                </a:lnTo>
                <a:lnTo>
                  <a:pt x="0" y="105"/>
                </a:lnTo>
                <a:lnTo>
                  <a:pt x="3" y="97"/>
                </a:lnTo>
                <a:lnTo>
                  <a:pt x="12" y="94"/>
                </a:lnTo>
                <a:lnTo>
                  <a:pt x="13" y="89"/>
                </a:lnTo>
                <a:lnTo>
                  <a:pt x="9" y="83"/>
                </a:lnTo>
                <a:lnTo>
                  <a:pt x="11" y="73"/>
                </a:lnTo>
                <a:lnTo>
                  <a:pt x="9" y="71"/>
                </a:lnTo>
                <a:lnTo>
                  <a:pt x="8" y="72"/>
                </a:lnTo>
                <a:lnTo>
                  <a:pt x="9" y="65"/>
                </a:lnTo>
                <a:lnTo>
                  <a:pt x="6" y="63"/>
                </a:lnTo>
                <a:lnTo>
                  <a:pt x="6" y="51"/>
                </a:lnTo>
                <a:lnTo>
                  <a:pt x="6" y="51"/>
                </a:lnTo>
                <a:lnTo>
                  <a:pt x="11" y="43"/>
                </a:lnTo>
                <a:lnTo>
                  <a:pt x="11" y="43"/>
                </a:lnTo>
                <a:lnTo>
                  <a:pt x="14" y="42"/>
                </a:lnTo>
                <a:lnTo>
                  <a:pt x="17" y="48"/>
                </a:lnTo>
                <a:lnTo>
                  <a:pt x="28" y="49"/>
                </a:lnTo>
                <a:lnTo>
                  <a:pt x="30" y="38"/>
                </a:lnTo>
                <a:lnTo>
                  <a:pt x="28" y="33"/>
                </a:lnTo>
                <a:lnTo>
                  <a:pt x="34" y="31"/>
                </a:lnTo>
                <a:lnTo>
                  <a:pt x="28" y="29"/>
                </a:lnTo>
                <a:lnTo>
                  <a:pt x="27" y="26"/>
                </a:lnTo>
                <a:lnTo>
                  <a:pt x="30" y="12"/>
                </a:lnTo>
                <a:lnTo>
                  <a:pt x="30" y="12"/>
                </a:lnTo>
                <a:lnTo>
                  <a:pt x="42" y="6"/>
                </a:lnTo>
                <a:lnTo>
                  <a:pt x="42" y="0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45" name="Freeform 30"/>
          <p:cNvSpPr>
            <a:spLocks noEditPoints="1"/>
          </p:cNvSpPr>
          <p:nvPr/>
        </p:nvSpPr>
        <p:spPr bwMode="auto">
          <a:xfrm>
            <a:off x="5357813" y="5067300"/>
            <a:ext cx="365125" cy="361950"/>
          </a:xfrm>
          <a:custGeom>
            <a:gdLst>
              <a:gd fmla="*/ 205 w 230" name="T0"/>
              <a:gd fmla="*/ 222 h 228" name="T1"/>
              <a:gd fmla="*/ 203 w 230" name="T2"/>
              <a:gd fmla="*/ 216 h 228" name="T3"/>
              <a:gd fmla="*/ 87 w 230" name="T4"/>
              <a:gd fmla="*/ 118 h 228" name="T5"/>
              <a:gd fmla="*/ 77 w 230" name="T6"/>
              <a:gd fmla="*/ 119 h 228" name="T7"/>
              <a:gd fmla="*/ 85 w 230" name="T8"/>
              <a:gd fmla="*/ 113 h 228" name="T9"/>
              <a:gd fmla="*/ 82 w 230" name="T10"/>
              <a:gd fmla="*/ 112 h 228" name="T11"/>
              <a:gd fmla="*/ 76 w 230" name="T12"/>
              <a:gd fmla="*/ 112 h 228" name="T13"/>
              <a:gd fmla="*/ 73 w 230" name="T14"/>
              <a:gd fmla="*/ 118 h 228" name="T15"/>
              <a:gd fmla="*/ 81 w 230" name="T16"/>
              <a:gd fmla="*/ 109 h 228" name="T17"/>
              <a:gd fmla="*/ 11 w 230" name="T18"/>
              <a:gd fmla="*/ 59 h 228" name="T19"/>
              <a:gd fmla="*/ 0 w 230" name="T20"/>
              <a:gd fmla="*/ 55 h 228" name="T21"/>
              <a:gd fmla="*/ 9 w 230" name="T22"/>
              <a:gd fmla="*/ 52 h 228" name="T23"/>
              <a:gd fmla="*/ 116 w 230" name="T24"/>
              <a:gd fmla="*/ 156 h 228" name="T25"/>
              <a:gd fmla="*/ 111 w 230" name="T26"/>
              <a:gd fmla="*/ 147 h 228" name="T27"/>
              <a:gd fmla="*/ 116 w 230" name="T28"/>
              <a:gd fmla="*/ 129 h 228" name="T29"/>
              <a:gd fmla="*/ 114 w 230" name="T30"/>
              <a:gd fmla="*/ 121 h 228" name="T31"/>
              <a:gd fmla="*/ 122 w 230" name="T32"/>
              <a:gd fmla="*/ 99 h 228" name="T33"/>
              <a:gd fmla="*/ 132 w 230" name="T34"/>
              <a:gd fmla="*/ 81 h 228" name="T35"/>
              <a:gd fmla="*/ 136 w 230" name="T36"/>
              <a:gd fmla="*/ 75 h 228" name="T37"/>
              <a:gd fmla="*/ 150 w 230" name="T38"/>
              <a:gd fmla="*/ 47 h 228" name="T39"/>
              <a:gd fmla="*/ 163 w 230" name="T40"/>
              <a:gd fmla="*/ 31 h 228" name="T41"/>
              <a:gd fmla="*/ 192 w 230" name="T42"/>
              <a:gd fmla="*/ 10 h 228" name="T43"/>
              <a:gd fmla="*/ 205 w 230" name="T44"/>
              <a:gd fmla="*/ 0 h 228" name="T45"/>
              <a:gd fmla="*/ 225 w 230" name="T46"/>
              <a:gd fmla="*/ 12 h 228" name="T47"/>
              <a:gd fmla="*/ 230 w 230" name="T48"/>
              <a:gd fmla="*/ 20 h 228" name="T49"/>
              <a:gd fmla="*/ 223 w 230" name="T50"/>
              <a:gd fmla="*/ 52 h 228" name="T51"/>
              <a:gd fmla="*/ 208 w 230" name="T52"/>
              <a:gd fmla="*/ 87 h 228" name="T53"/>
              <a:gd fmla="*/ 200 w 230" name="T54"/>
              <a:gd fmla="*/ 122 h 228" name="T55"/>
              <a:gd fmla="*/ 193 w 230" name="T56"/>
              <a:gd fmla="*/ 148 h 228" name="T57"/>
              <a:gd fmla="*/ 179 w 230" name="T58"/>
              <a:gd fmla="*/ 171 h 228" name="T59"/>
              <a:gd fmla="*/ 161 w 230" name="T60"/>
              <a:gd fmla="*/ 199 h 228" name="T61"/>
              <a:gd fmla="*/ 159 w 230" name="T62"/>
              <a:gd fmla="*/ 223 h 228" name="T63"/>
              <a:gd fmla="*/ 153 w 230" name="T64"/>
              <a:gd fmla="*/ 225 h 228" name="T65"/>
              <a:gd fmla="*/ 149 w 230" name="T66"/>
              <a:gd fmla="*/ 219 h 228" name="T67"/>
              <a:gd fmla="*/ 146 w 230" name="T68"/>
              <a:gd fmla="*/ 202 h 228" name="T69"/>
              <a:gd fmla="*/ 121 w 230" name="T70"/>
              <a:gd fmla="*/ 179 h 228" name="T7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b="b" l="0" r="r" t="0"/>
            <a:pathLst>
              <a:path h="228" w="230">
                <a:moveTo>
                  <a:pt x="203" y="216"/>
                </a:moveTo>
                <a:lnTo>
                  <a:pt x="205" y="222"/>
                </a:lnTo>
                <a:lnTo>
                  <a:pt x="199" y="216"/>
                </a:lnTo>
                <a:lnTo>
                  <a:pt x="203" y="216"/>
                </a:lnTo>
                <a:close/>
                <a:moveTo>
                  <a:pt x="85" y="113"/>
                </a:moveTo>
                <a:lnTo>
                  <a:pt x="87" y="118"/>
                </a:lnTo>
                <a:lnTo>
                  <a:pt x="79" y="121"/>
                </a:lnTo>
                <a:lnTo>
                  <a:pt x="77" y="119"/>
                </a:lnTo>
                <a:lnTo>
                  <a:pt x="78" y="116"/>
                </a:lnTo>
                <a:lnTo>
                  <a:pt x="85" y="113"/>
                </a:lnTo>
                <a:close/>
                <a:moveTo>
                  <a:pt x="81" y="109"/>
                </a:moveTo>
                <a:lnTo>
                  <a:pt x="82" y="112"/>
                </a:lnTo>
                <a:lnTo>
                  <a:pt x="79" y="110"/>
                </a:lnTo>
                <a:lnTo>
                  <a:pt x="76" y="112"/>
                </a:lnTo>
                <a:lnTo>
                  <a:pt x="76" y="117"/>
                </a:lnTo>
                <a:lnTo>
                  <a:pt x="73" y="118"/>
                </a:lnTo>
                <a:lnTo>
                  <a:pt x="76" y="111"/>
                </a:lnTo>
                <a:lnTo>
                  <a:pt x="81" y="109"/>
                </a:lnTo>
                <a:close/>
                <a:moveTo>
                  <a:pt x="9" y="52"/>
                </a:moveTo>
                <a:lnTo>
                  <a:pt x="11" y="59"/>
                </a:lnTo>
                <a:lnTo>
                  <a:pt x="0" y="61"/>
                </a:lnTo>
                <a:lnTo>
                  <a:pt x="0" y="55"/>
                </a:lnTo>
                <a:lnTo>
                  <a:pt x="6" y="56"/>
                </a:lnTo>
                <a:lnTo>
                  <a:pt x="9" y="52"/>
                </a:lnTo>
                <a:close/>
                <a:moveTo>
                  <a:pt x="121" y="172"/>
                </a:moveTo>
                <a:lnTo>
                  <a:pt x="116" y="156"/>
                </a:lnTo>
                <a:lnTo>
                  <a:pt x="108" y="150"/>
                </a:lnTo>
                <a:lnTo>
                  <a:pt x="111" y="147"/>
                </a:lnTo>
                <a:lnTo>
                  <a:pt x="113" y="136"/>
                </a:lnTo>
                <a:lnTo>
                  <a:pt x="116" y="129"/>
                </a:lnTo>
                <a:lnTo>
                  <a:pt x="116" y="122"/>
                </a:lnTo>
                <a:lnTo>
                  <a:pt x="114" y="121"/>
                </a:lnTo>
                <a:lnTo>
                  <a:pt x="117" y="101"/>
                </a:lnTo>
                <a:lnTo>
                  <a:pt x="122" y="99"/>
                </a:lnTo>
                <a:lnTo>
                  <a:pt x="121" y="97"/>
                </a:lnTo>
                <a:lnTo>
                  <a:pt x="132" y="81"/>
                </a:lnTo>
                <a:lnTo>
                  <a:pt x="129" y="81"/>
                </a:lnTo>
                <a:lnTo>
                  <a:pt x="136" y="75"/>
                </a:lnTo>
                <a:lnTo>
                  <a:pt x="137" y="70"/>
                </a:lnTo>
                <a:lnTo>
                  <a:pt x="150" y="47"/>
                </a:lnTo>
                <a:lnTo>
                  <a:pt x="162" y="37"/>
                </a:lnTo>
                <a:lnTo>
                  <a:pt x="163" y="31"/>
                </a:lnTo>
                <a:lnTo>
                  <a:pt x="171" y="18"/>
                </a:lnTo>
                <a:lnTo>
                  <a:pt x="192" y="10"/>
                </a:lnTo>
                <a:lnTo>
                  <a:pt x="196" y="3"/>
                </a:lnTo>
                <a:lnTo>
                  <a:pt x="205" y="0"/>
                </a:lnTo>
                <a:lnTo>
                  <a:pt x="213" y="9"/>
                </a:lnTo>
                <a:lnTo>
                  <a:pt x="225" y="12"/>
                </a:lnTo>
                <a:lnTo>
                  <a:pt x="226" y="19"/>
                </a:lnTo>
                <a:lnTo>
                  <a:pt x="230" y="20"/>
                </a:lnTo>
                <a:lnTo>
                  <a:pt x="219" y="31"/>
                </a:lnTo>
                <a:lnTo>
                  <a:pt x="223" y="52"/>
                </a:lnTo>
                <a:lnTo>
                  <a:pt x="206" y="81"/>
                </a:lnTo>
                <a:lnTo>
                  <a:pt x="208" y="87"/>
                </a:lnTo>
                <a:lnTo>
                  <a:pt x="206" y="90"/>
                </a:lnTo>
                <a:lnTo>
                  <a:pt x="200" y="122"/>
                </a:lnTo>
                <a:lnTo>
                  <a:pt x="193" y="141"/>
                </a:lnTo>
                <a:lnTo>
                  <a:pt x="193" y="148"/>
                </a:lnTo>
                <a:lnTo>
                  <a:pt x="180" y="165"/>
                </a:lnTo>
                <a:lnTo>
                  <a:pt x="179" y="171"/>
                </a:lnTo>
                <a:lnTo>
                  <a:pt x="170" y="177"/>
                </a:lnTo>
                <a:lnTo>
                  <a:pt x="161" y="199"/>
                </a:lnTo>
                <a:lnTo>
                  <a:pt x="162" y="219"/>
                </a:lnTo>
                <a:lnTo>
                  <a:pt x="159" y="223"/>
                </a:lnTo>
                <a:lnTo>
                  <a:pt x="160" y="228"/>
                </a:lnTo>
                <a:lnTo>
                  <a:pt x="153" y="225"/>
                </a:lnTo>
                <a:lnTo>
                  <a:pt x="150" y="226"/>
                </a:lnTo>
                <a:lnTo>
                  <a:pt x="149" y="219"/>
                </a:lnTo>
                <a:lnTo>
                  <a:pt x="150" y="215"/>
                </a:lnTo>
                <a:lnTo>
                  <a:pt x="146" y="202"/>
                </a:lnTo>
                <a:lnTo>
                  <a:pt x="128" y="188"/>
                </a:lnTo>
                <a:lnTo>
                  <a:pt x="121" y="179"/>
                </a:lnTo>
                <a:lnTo>
                  <a:pt x="121" y="172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46" name="Freeform 31"/>
          <p:cNvSpPr/>
          <p:nvPr/>
        </p:nvSpPr>
        <p:spPr bwMode="auto">
          <a:xfrm>
            <a:off x="954088" y="2079625"/>
            <a:ext cx="2244725" cy="1965325"/>
          </a:xfrm>
          <a:custGeom>
            <a:gdLst>
              <a:gd fmla="*/ 884 w 1414" name="T0"/>
              <a:gd fmla="*/ 33 h 1238" name="T1"/>
              <a:gd fmla="*/ 922 w 1414" name="T2"/>
              <a:gd fmla="*/ 73 h 1238" name="T3"/>
              <a:gd fmla="*/ 971 w 1414" name="T4"/>
              <a:gd fmla="*/ 113 h 1238" name="T5"/>
              <a:gd fmla="*/ 1025 w 1414" name="T6"/>
              <a:gd fmla="*/ 131 h 1238" name="T7"/>
              <a:gd fmla="*/ 1086 w 1414" name="T8"/>
              <a:gd fmla="*/ 228 h 1238" name="T9"/>
              <a:gd fmla="*/ 1061 w 1414" name="T10"/>
              <a:gd fmla="*/ 334 h 1238" name="T11"/>
              <a:gd fmla="*/ 1119 w 1414" name="T12"/>
              <a:gd fmla="*/ 374 h 1238" name="T13"/>
              <a:gd fmla="*/ 1287 w 1414" name="T14"/>
              <a:gd fmla="*/ 414 h 1238" name="T15"/>
              <a:gd fmla="*/ 1372 w 1414" name="T16"/>
              <a:gd fmla="*/ 493 h 1238" name="T17"/>
              <a:gd fmla="*/ 1395 w 1414" name="T18"/>
              <a:gd fmla="*/ 634 h 1238" name="T19"/>
              <a:gd fmla="*/ 1257 w 1414" name="T20"/>
              <a:gd fmla="*/ 727 h 1238" name="T21"/>
              <a:gd fmla="*/ 1203 w 1414" name="T22"/>
              <a:gd fmla="*/ 864 h 1238" name="T23"/>
              <a:gd fmla="*/ 1067 w 1414" name="T24"/>
              <a:gd fmla="*/ 905 h 1238" name="T25"/>
              <a:gd fmla="*/ 1045 w 1414" name="T26"/>
              <a:gd fmla="*/ 966 h 1238" name="T27"/>
              <a:gd fmla="*/ 1101 w 1414" name="T28"/>
              <a:gd fmla="*/ 1033 h 1238" name="T29"/>
              <a:gd fmla="*/ 1084 w 1414" name="T30"/>
              <a:gd fmla="*/ 1070 h 1238" name="T31"/>
              <a:gd fmla="*/ 1073 w 1414" name="T32"/>
              <a:gd fmla="*/ 1110 h 1238" name="T33"/>
              <a:gd fmla="*/ 1003 w 1414" name="T34"/>
              <a:gd fmla="*/ 1106 h 1238" name="T35"/>
              <a:gd fmla="*/ 927 w 1414" name="T36"/>
              <a:gd fmla="*/ 1078 h 1238" name="T37"/>
              <a:gd fmla="*/ 863 w 1414" name="T38"/>
              <a:gd fmla="*/ 1084 h 1238" name="T39"/>
              <a:gd fmla="*/ 826 w 1414" name="T40"/>
              <a:gd fmla="*/ 1088 h 1238" name="T41"/>
              <a:gd fmla="*/ 775 w 1414" name="T42"/>
              <a:gd fmla="*/ 1123 h 1238" name="T43"/>
              <a:gd fmla="*/ 700 w 1414" name="T44"/>
              <a:gd fmla="*/ 1139 h 1238" name="T45"/>
              <a:gd fmla="*/ 616 w 1414" name="T46"/>
              <a:gd fmla="*/ 1157 h 1238" name="T47"/>
              <a:gd fmla="*/ 563 w 1414" name="T48"/>
              <a:gd fmla="*/ 1135 h 1238" name="T49"/>
              <a:gd fmla="*/ 520 w 1414" name="T50"/>
              <a:gd fmla="*/ 1165 h 1238" name="T51"/>
              <a:gd fmla="*/ 463 w 1414" name="T52"/>
              <a:gd fmla="*/ 1164 h 1238" name="T53"/>
              <a:gd fmla="*/ 409 w 1414" name="T54"/>
              <a:gd fmla="*/ 1181 h 1238" name="T55"/>
              <a:gd fmla="*/ 388 w 1414" name="T56"/>
              <a:gd fmla="*/ 1227 h 1238" name="T57"/>
              <a:gd fmla="*/ 333 w 1414" name="T58"/>
              <a:gd fmla="*/ 1235 h 1238" name="T59"/>
              <a:gd fmla="*/ 283 w 1414" name="T60"/>
              <a:gd fmla="*/ 1177 h 1238" name="T61"/>
              <a:gd fmla="*/ 239 w 1414" name="T62"/>
              <a:gd fmla="*/ 1152 h 1238" name="T63"/>
              <a:gd fmla="*/ 163 w 1414" name="T64"/>
              <a:gd fmla="*/ 1124 h 1238" name="T65"/>
              <a:gd fmla="*/ 156 w 1414" name="T66"/>
              <a:gd fmla="*/ 1095 h 1238" name="T67"/>
              <a:gd fmla="*/ 115 w 1414" name="T68"/>
              <a:gd fmla="*/ 1040 h 1238" name="T69"/>
              <a:gd fmla="*/ 71 w 1414" name="T70"/>
              <a:gd fmla="*/ 1027 h 1238" name="T71"/>
              <a:gd fmla="*/ 78 w 1414" name="T72"/>
              <a:gd fmla="*/ 1019 h 1238" name="T73"/>
              <a:gd fmla="*/ 89 w 1414" name="T74"/>
              <a:gd fmla="*/ 976 h 1238" name="T75"/>
              <a:gd fmla="*/ 78 w 1414" name="T76"/>
              <a:gd fmla="*/ 919 h 1238" name="T77"/>
              <a:gd fmla="*/ 9 w 1414" name="T78"/>
              <a:gd fmla="*/ 888 h 1238" name="T79"/>
              <a:gd fmla="*/ 8 w 1414" name="T80"/>
              <a:gd fmla="*/ 850 h 1238" name="T81"/>
              <a:gd fmla="*/ 30 w 1414" name="T82"/>
              <a:gd fmla="*/ 791 h 1238" name="T83"/>
              <a:gd fmla="*/ 82 w 1414" name="T84"/>
              <a:gd fmla="*/ 773 h 1238" name="T85"/>
              <a:gd fmla="*/ 130 w 1414" name="T86"/>
              <a:gd fmla="*/ 757 h 1238" name="T87"/>
              <a:gd fmla="*/ 163 w 1414" name="T88"/>
              <a:gd fmla="*/ 767 h 1238" name="T89"/>
              <a:gd fmla="*/ 201 w 1414" name="T90"/>
              <a:gd fmla="*/ 720 h 1238" name="T91"/>
              <a:gd fmla="*/ 288 w 1414" name="T92"/>
              <a:gd fmla="*/ 711 h 1238" name="T93"/>
              <a:gd fmla="*/ 367 w 1414" name="T94"/>
              <a:gd fmla="*/ 647 h 1238" name="T95"/>
              <a:gd fmla="*/ 413 w 1414" name="T96"/>
              <a:gd fmla="*/ 594 h 1238" name="T97"/>
              <a:gd fmla="*/ 424 w 1414" name="T98"/>
              <a:gd fmla="*/ 547 h 1238" name="T99"/>
              <a:gd fmla="*/ 421 w 1414" name="T100"/>
              <a:gd fmla="*/ 424 h 1238" name="T101"/>
              <a:gd fmla="*/ 390 w 1414" name="T102"/>
              <a:gd fmla="*/ 388 h 1238" name="T103"/>
              <a:gd fmla="*/ 445 w 1414" name="T104"/>
              <a:gd fmla="*/ 364 h 1238" name="T105"/>
              <a:gd fmla="*/ 505 w 1414" name="T106"/>
              <a:gd fmla="*/ 346 h 1238" name="T107"/>
              <a:gd fmla="*/ 563 w 1414" name="T108"/>
              <a:gd fmla="*/ 347 h 1238" name="T109"/>
              <a:gd fmla="*/ 582 w 1414" name="T110"/>
              <a:gd fmla="*/ 199 h 1238" name="T111"/>
              <a:gd fmla="*/ 622 w 1414" name="T112"/>
              <a:gd fmla="*/ 195 h 1238" name="T113"/>
              <a:gd fmla="*/ 698 w 1414" name="T114"/>
              <a:gd fmla="*/ 216 h 1238" name="T115"/>
              <a:gd fmla="*/ 754 w 1414" name="T116"/>
              <a:gd fmla="*/ 166 h 1238" name="T117"/>
              <a:gd fmla="*/ 785 w 1414" name="T118"/>
              <a:gd fmla="*/ 68 h 1238" name="T119"/>
              <a:gd fmla="*/ 818 w 1414" name="T120"/>
              <a:gd fmla="*/ 24 h 1238" name="T121"/>
              <a:gd fmla="*/ 865 w 1414" name="T122"/>
              <a:gd fmla="*/ 2 h 1238" name="T1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b="b" l="0" r="r" t="0"/>
            <a:pathLst>
              <a:path h="1238" w="1414">
                <a:moveTo>
                  <a:pt x="885" y="0"/>
                </a:moveTo>
                <a:lnTo>
                  <a:pt x="887" y="4"/>
                </a:lnTo>
                <a:lnTo>
                  <a:pt x="885" y="11"/>
                </a:lnTo>
                <a:lnTo>
                  <a:pt x="891" y="17"/>
                </a:lnTo>
                <a:lnTo>
                  <a:pt x="882" y="22"/>
                </a:lnTo>
                <a:lnTo>
                  <a:pt x="881" y="26"/>
                </a:lnTo>
                <a:lnTo>
                  <a:pt x="885" y="30"/>
                </a:lnTo>
                <a:lnTo>
                  <a:pt x="884" y="33"/>
                </a:lnTo>
                <a:lnTo>
                  <a:pt x="892" y="38"/>
                </a:lnTo>
                <a:lnTo>
                  <a:pt x="896" y="38"/>
                </a:lnTo>
                <a:lnTo>
                  <a:pt x="902" y="43"/>
                </a:lnTo>
                <a:lnTo>
                  <a:pt x="897" y="48"/>
                </a:lnTo>
                <a:lnTo>
                  <a:pt x="895" y="62"/>
                </a:lnTo>
                <a:lnTo>
                  <a:pt x="896" y="56"/>
                </a:lnTo>
                <a:lnTo>
                  <a:pt x="917" y="65"/>
                </a:lnTo>
                <a:lnTo>
                  <a:pt x="922" y="73"/>
                </a:lnTo>
                <a:lnTo>
                  <a:pt x="928" y="70"/>
                </a:lnTo>
                <a:lnTo>
                  <a:pt x="934" y="78"/>
                </a:lnTo>
                <a:lnTo>
                  <a:pt x="933" y="88"/>
                </a:lnTo>
                <a:lnTo>
                  <a:pt x="944" y="97"/>
                </a:lnTo>
                <a:lnTo>
                  <a:pt x="957" y="101"/>
                </a:lnTo>
                <a:lnTo>
                  <a:pt x="960" y="107"/>
                </a:lnTo>
                <a:lnTo>
                  <a:pt x="960" y="114"/>
                </a:lnTo>
                <a:lnTo>
                  <a:pt x="971" y="113"/>
                </a:lnTo>
                <a:lnTo>
                  <a:pt x="981" y="106"/>
                </a:lnTo>
                <a:lnTo>
                  <a:pt x="993" y="105"/>
                </a:lnTo>
                <a:lnTo>
                  <a:pt x="996" y="114"/>
                </a:lnTo>
                <a:lnTo>
                  <a:pt x="1007" y="125"/>
                </a:lnTo>
                <a:lnTo>
                  <a:pt x="1016" y="125"/>
                </a:lnTo>
                <a:lnTo>
                  <a:pt x="1017" y="120"/>
                </a:lnTo>
                <a:lnTo>
                  <a:pt x="1024" y="122"/>
                </a:lnTo>
                <a:lnTo>
                  <a:pt x="1025" y="131"/>
                </a:lnTo>
                <a:lnTo>
                  <a:pt x="1041" y="141"/>
                </a:lnTo>
                <a:lnTo>
                  <a:pt x="1041" y="144"/>
                </a:lnTo>
                <a:lnTo>
                  <a:pt x="1048" y="156"/>
                </a:lnTo>
                <a:lnTo>
                  <a:pt x="1053" y="178"/>
                </a:lnTo>
                <a:lnTo>
                  <a:pt x="1066" y="200"/>
                </a:lnTo>
                <a:lnTo>
                  <a:pt x="1077" y="205"/>
                </a:lnTo>
                <a:lnTo>
                  <a:pt x="1079" y="217"/>
                </a:lnTo>
                <a:lnTo>
                  <a:pt x="1086" y="228"/>
                </a:lnTo>
                <a:lnTo>
                  <a:pt x="1084" y="238"/>
                </a:lnTo>
                <a:lnTo>
                  <a:pt x="1087" y="240"/>
                </a:lnTo>
                <a:lnTo>
                  <a:pt x="1077" y="263"/>
                </a:lnTo>
                <a:lnTo>
                  <a:pt x="1078" y="272"/>
                </a:lnTo>
                <a:lnTo>
                  <a:pt x="1084" y="281"/>
                </a:lnTo>
                <a:lnTo>
                  <a:pt x="1084" y="289"/>
                </a:lnTo>
                <a:lnTo>
                  <a:pt x="1064" y="316"/>
                </a:lnTo>
                <a:lnTo>
                  <a:pt x="1061" y="334"/>
                </a:lnTo>
                <a:lnTo>
                  <a:pt x="1069" y="346"/>
                </a:lnTo>
                <a:lnTo>
                  <a:pt x="1070" y="354"/>
                </a:lnTo>
                <a:lnTo>
                  <a:pt x="1076" y="356"/>
                </a:lnTo>
                <a:lnTo>
                  <a:pt x="1075" y="361"/>
                </a:lnTo>
                <a:lnTo>
                  <a:pt x="1090" y="361"/>
                </a:lnTo>
                <a:lnTo>
                  <a:pt x="1106" y="369"/>
                </a:lnTo>
                <a:lnTo>
                  <a:pt x="1111" y="366"/>
                </a:lnTo>
                <a:lnTo>
                  <a:pt x="1119" y="374"/>
                </a:lnTo>
                <a:lnTo>
                  <a:pt x="1145" y="372"/>
                </a:lnTo>
                <a:lnTo>
                  <a:pt x="1155" y="376"/>
                </a:lnTo>
                <a:lnTo>
                  <a:pt x="1167" y="375"/>
                </a:lnTo>
                <a:lnTo>
                  <a:pt x="1176" y="378"/>
                </a:lnTo>
                <a:lnTo>
                  <a:pt x="1210" y="377"/>
                </a:lnTo>
                <a:lnTo>
                  <a:pt x="1238" y="381"/>
                </a:lnTo>
                <a:lnTo>
                  <a:pt x="1281" y="408"/>
                </a:lnTo>
                <a:lnTo>
                  <a:pt x="1287" y="414"/>
                </a:lnTo>
                <a:lnTo>
                  <a:pt x="1289" y="420"/>
                </a:lnTo>
                <a:lnTo>
                  <a:pt x="1304" y="426"/>
                </a:lnTo>
                <a:lnTo>
                  <a:pt x="1312" y="435"/>
                </a:lnTo>
                <a:lnTo>
                  <a:pt x="1329" y="443"/>
                </a:lnTo>
                <a:lnTo>
                  <a:pt x="1357" y="441"/>
                </a:lnTo>
                <a:lnTo>
                  <a:pt x="1351" y="462"/>
                </a:lnTo>
                <a:lnTo>
                  <a:pt x="1365" y="466"/>
                </a:lnTo>
                <a:lnTo>
                  <a:pt x="1372" y="493"/>
                </a:lnTo>
                <a:lnTo>
                  <a:pt x="1384" y="517"/>
                </a:lnTo>
                <a:lnTo>
                  <a:pt x="1386" y="528"/>
                </a:lnTo>
                <a:lnTo>
                  <a:pt x="1412" y="561"/>
                </a:lnTo>
                <a:lnTo>
                  <a:pt x="1414" y="574"/>
                </a:lnTo>
                <a:lnTo>
                  <a:pt x="1414" y="574"/>
                </a:lnTo>
                <a:lnTo>
                  <a:pt x="1398" y="584"/>
                </a:lnTo>
                <a:lnTo>
                  <a:pt x="1393" y="625"/>
                </a:lnTo>
                <a:lnTo>
                  <a:pt x="1395" y="634"/>
                </a:lnTo>
                <a:lnTo>
                  <a:pt x="1391" y="644"/>
                </a:lnTo>
                <a:lnTo>
                  <a:pt x="1383" y="648"/>
                </a:lnTo>
                <a:lnTo>
                  <a:pt x="1372" y="649"/>
                </a:lnTo>
                <a:lnTo>
                  <a:pt x="1363" y="647"/>
                </a:lnTo>
                <a:lnTo>
                  <a:pt x="1335" y="653"/>
                </a:lnTo>
                <a:lnTo>
                  <a:pt x="1311" y="666"/>
                </a:lnTo>
                <a:lnTo>
                  <a:pt x="1269" y="710"/>
                </a:lnTo>
                <a:lnTo>
                  <a:pt x="1257" y="727"/>
                </a:lnTo>
                <a:lnTo>
                  <a:pt x="1246" y="748"/>
                </a:lnTo>
                <a:lnTo>
                  <a:pt x="1228" y="759"/>
                </a:lnTo>
                <a:lnTo>
                  <a:pt x="1200" y="758"/>
                </a:lnTo>
                <a:lnTo>
                  <a:pt x="1201" y="790"/>
                </a:lnTo>
                <a:lnTo>
                  <a:pt x="1192" y="808"/>
                </a:lnTo>
                <a:lnTo>
                  <a:pt x="1198" y="834"/>
                </a:lnTo>
                <a:lnTo>
                  <a:pt x="1203" y="842"/>
                </a:lnTo>
                <a:lnTo>
                  <a:pt x="1203" y="864"/>
                </a:lnTo>
                <a:lnTo>
                  <a:pt x="1203" y="864"/>
                </a:lnTo>
                <a:lnTo>
                  <a:pt x="1175" y="870"/>
                </a:lnTo>
                <a:lnTo>
                  <a:pt x="1168" y="877"/>
                </a:lnTo>
                <a:lnTo>
                  <a:pt x="1147" y="882"/>
                </a:lnTo>
                <a:lnTo>
                  <a:pt x="1135" y="887"/>
                </a:lnTo>
                <a:lnTo>
                  <a:pt x="1109" y="893"/>
                </a:lnTo>
                <a:lnTo>
                  <a:pt x="1089" y="901"/>
                </a:lnTo>
                <a:lnTo>
                  <a:pt x="1067" y="905"/>
                </a:lnTo>
                <a:lnTo>
                  <a:pt x="1058" y="904"/>
                </a:lnTo>
                <a:lnTo>
                  <a:pt x="1057" y="909"/>
                </a:lnTo>
                <a:lnTo>
                  <a:pt x="1048" y="914"/>
                </a:lnTo>
                <a:lnTo>
                  <a:pt x="1046" y="918"/>
                </a:lnTo>
                <a:lnTo>
                  <a:pt x="1030" y="923"/>
                </a:lnTo>
                <a:lnTo>
                  <a:pt x="1030" y="927"/>
                </a:lnTo>
                <a:lnTo>
                  <a:pt x="1049" y="961"/>
                </a:lnTo>
                <a:lnTo>
                  <a:pt x="1045" y="966"/>
                </a:lnTo>
                <a:lnTo>
                  <a:pt x="1047" y="972"/>
                </a:lnTo>
                <a:lnTo>
                  <a:pt x="1046" y="974"/>
                </a:lnTo>
                <a:lnTo>
                  <a:pt x="1069" y="985"/>
                </a:lnTo>
                <a:lnTo>
                  <a:pt x="1078" y="998"/>
                </a:lnTo>
                <a:lnTo>
                  <a:pt x="1087" y="999"/>
                </a:lnTo>
                <a:lnTo>
                  <a:pt x="1093" y="1019"/>
                </a:lnTo>
                <a:lnTo>
                  <a:pt x="1099" y="1023"/>
                </a:lnTo>
                <a:lnTo>
                  <a:pt x="1101" y="1033"/>
                </a:lnTo>
                <a:lnTo>
                  <a:pt x="1092" y="1033"/>
                </a:lnTo>
                <a:lnTo>
                  <a:pt x="1082" y="1041"/>
                </a:lnTo>
                <a:lnTo>
                  <a:pt x="1073" y="1042"/>
                </a:lnTo>
                <a:lnTo>
                  <a:pt x="1065" y="1051"/>
                </a:lnTo>
                <a:lnTo>
                  <a:pt x="1066" y="1056"/>
                </a:lnTo>
                <a:lnTo>
                  <a:pt x="1064" y="1059"/>
                </a:lnTo>
                <a:lnTo>
                  <a:pt x="1065" y="1067"/>
                </a:lnTo>
                <a:lnTo>
                  <a:pt x="1084" y="1070"/>
                </a:lnTo>
                <a:lnTo>
                  <a:pt x="1084" y="1087"/>
                </a:lnTo>
                <a:lnTo>
                  <a:pt x="1087" y="1089"/>
                </a:lnTo>
                <a:lnTo>
                  <a:pt x="1085" y="1092"/>
                </a:lnTo>
                <a:lnTo>
                  <a:pt x="1088" y="1096"/>
                </a:lnTo>
                <a:lnTo>
                  <a:pt x="1088" y="1105"/>
                </a:lnTo>
                <a:lnTo>
                  <a:pt x="1080" y="1103"/>
                </a:lnTo>
                <a:lnTo>
                  <a:pt x="1078" y="1109"/>
                </a:lnTo>
                <a:lnTo>
                  <a:pt x="1073" y="1110"/>
                </a:lnTo>
                <a:lnTo>
                  <a:pt x="1063" y="1102"/>
                </a:lnTo>
                <a:lnTo>
                  <a:pt x="1034" y="1099"/>
                </a:lnTo>
                <a:lnTo>
                  <a:pt x="1028" y="1096"/>
                </a:lnTo>
                <a:lnTo>
                  <a:pt x="1028" y="1094"/>
                </a:lnTo>
                <a:lnTo>
                  <a:pt x="1021" y="1090"/>
                </a:lnTo>
                <a:lnTo>
                  <a:pt x="1017" y="1106"/>
                </a:lnTo>
                <a:lnTo>
                  <a:pt x="1003" y="1106"/>
                </a:lnTo>
                <a:lnTo>
                  <a:pt x="1003" y="1106"/>
                </a:lnTo>
                <a:lnTo>
                  <a:pt x="989" y="1100"/>
                </a:lnTo>
                <a:lnTo>
                  <a:pt x="972" y="1089"/>
                </a:lnTo>
                <a:lnTo>
                  <a:pt x="966" y="1092"/>
                </a:lnTo>
                <a:lnTo>
                  <a:pt x="953" y="1084"/>
                </a:lnTo>
                <a:lnTo>
                  <a:pt x="944" y="1089"/>
                </a:lnTo>
                <a:lnTo>
                  <a:pt x="935" y="1083"/>
                </a:lnTo>
                <a:lnTo>
                  <a:pt x="933" y="1077"/>
                </a:lnTo>
                <a:lnTo>
                  <a:pt x="927" y="1078"/>
                </a:lnTo>
                <a:lnTo>
                  <a:pt x="925" y="1075"/>
                </a:lnTo>
                <a:lnTo>
                  <a:pt x="912" y="1076"/>
                </a:lnTo>
                <a:lnTo>
                  <a:pt x="904" y="1079"/>
                </a:lnTo>
                <a:lnTo>
                  <a:pt x="895" y="1078"/>
                </a:lnTo>
                <a:lnTo>
                  <a:pt x="890" y="1084"/>
                </a:lnTo>
                <a:lnTo>
                  <a:pt x="880" y="1083"/>
                </a:lnTo>
                <a:lnTo>
                  <a:pt x="870" y="1086"/>
                </a:lnTo>
                <a:lnTo>
                  <a:pt x="863" y="1084"/>
                </a:lnTo>
                <a:lnTo>
                  <a:pt x="862" y="1080"/>
                </a:lnTo>
                <a:lnTo>
                  <a:pt x="858" y="1080"/>
                </a:lnTo>
                <a:lnTo>
                  <a:pt x="853" y="1084"/>
                </a:lnTo>
                <a:lnTo>
                  <a:pt x="845" y="1085"/>
                </a:lnTo>
                <a:lnTo>
                  <a:pt x="843" y="1089"/>
                </a:lnTo>
                <a:lnTo>
                  <a:pt x="833" y="1088"/>
                </a:lnTo>
                <a:lnTo>
                  <a:pt x="828" y="1091"/>
                </a:lnTo>
                <a:lnTo>
                  <a:pt x="826" y="1088"/>
                </a:lnTo>
                <a:lnTo>
                  <a:pt x="819" y="1089"/>
                </a:lnTo>
                <a:lnTo>
                  <a:pt x="814" y="1094"/>
                </a:lnTo>
                <a:lnTo>
                  <a:pt x="804" y="1097"/>
                </a:lnTo>
                <a:lnTo>
                  <a:pt x="800" y="1095"/>
                </a:lnTo>
                <a:lnTo>
                  <a:pt x="787" y="1100"/>
                </a:lnTo>
                <a:lnTo>
                  <a:pt x="784" y="1102"/>
                </a:lnTo>
                <a:lnTo>
                  <a:pt x="783" y="1109"/>
                </a:lnTo>
                <a:lnTo>
                  <a:pt x="775" y="1123"/>
                </a:lnTo>
                <a:lnTo>
                  <a:pt x="769" y="1129"/>
                </a:lnTo>
                <a:lnTo>
                  <a:pt x="753" y="1131"/>
                </a:lnTo>
                <a:lnTo>
                  <a:pt x="747" y="1139"/>
                </a:lnTo>
                <a:lnTo>
                  <a:pt x="743" y="1138"/>
                </a:lnTo>
                <a:lnTo>
                  <a:pt x="743" y="1134"/>
                </a:lnTo>
                <a:lnTo>
                  <a:pt x="726" y="1129"/>
                </a:lnTo>
                <a:lnTo>
                  <a:pt x="712" y="1131"/>
                </a:lnTo>
                <a:lnTo>
                  <a:pt x="700" y="1139"/>
                </a:lnTo>
                <a:lnTo>
                  <a:pt x="676" y="1146"/>
                </a:lnTo>
                <a:lnTo>
                  <a:pt x="676" y="1152"/>
                </a:lnTo>
                <a:lnTo>
                  <a:pt x="659" y="1161"/>
                </a:lnTo>
                <a:lnTo>
                  <a:pt x="647" y="1155"/>
                </a:lnTo>
                <a:lnTo>
                  <a:pt x="639" y="1161"/>
                </a:lnTo>
                <a:lnTo>
                  <a:pt x="624" y="1162"/>
                </a:lnTo>
                <a:lnTo>
                  <a:pt x="620" y="1162"/>
                </a:lnTo>
                <a:lnTo>
                  <a:pt x="616" y="1157"/>
                </a:lnTo>
                <a:lnTo>
                  <a:pt x="611" y="1159"/>
                </a:lnTo>
                <a:lnTo>
                  <a:pt x="601" y="1156"/>
                </a:lnTo>
                <a:lnTo>
                  <a:pt x="594" y="1157"/>
                </a:lnTo>
                <a:lnTo>
                  <a:pt x="585" y="1151"/>
                </a:lnTo>
                <a:lnTo>
                  <a:pt x="583" y="1137"/>
                </a:lnTo>
                <a:lnTo>
                  <a:pt x="573" y="1135"/>
                </a:lnTo>
                <a:lnTo>
                  <a:pt x="569" y="1140"/>
                </a:lnTo>
                <a:lnTo>
                  <a:pt x="563" y="1135"/>
                </a:lnTo>
                <a:lnTo>
                  <a:pt x="552" y="1133"/>
                </a:lnTo>
                <a:lnTo>
                  <a:pt x="548" y="1138"/>
                </a:lnTo>
                <a:lnTo>
                  <a:pt x="545" y="1139"/>
                </a:lnTo>
                <a:lnTo>
                  <a:pt x="544" y="1145"/>
                </a:lnTo>
                <a:lnTo>
                  <a:pt x="527" y="1154"/>
                </a:lnTo>
                <a:lnTo>
                  <a:pt x="525" y="1163"/>
                </a:lnTo>
                <a:lnTo>
                  <a:pt x="519" y="1163"/>
                </a:lnTo>
                <a:lnTo>
                  <a:pt x="520" y="1165"/>
                </a:lnTo>
                <a:lnTo>
                  <a:pt x="515" y="1169"/>
                </a:lnTo>
                <a:lnTo>
                  <a:pt x="504" y="1170"/>
                </a:lnTo>
                <a:lnTo>
                  <a:pt x="496" y="1170"/>
                </a:lnTo>
                <a:lnTo>
                  <a:pt x="490" y="1161"/>
                </a:lnTo>
                <a:lnTo>
                  <a:pt x="475" y="1164"/>
                </a:lnTo>
                <a:lnTo>
                  <a:pt x="467" y="1156"/>
                </a:lnTo>
                <a:lnTo>
                  <a:pt x="464" y="1159"/>
                </a:lnTo>
                <a:lnTo>
                  <a:pt x="463" y="1164"/>
                </a:lnTo>
                <a:lnTo>
                  <a:pt x="444" y="1162"/>
                </a:lnTo>
                <a:lnTo>
                  <a:pt x="441" y="1157"/>
                </a:lnTo>
                <a:lnTo>
                  <a:pt x="434" y="1157"/>
                </a:lnTo>
                <a:lnTo>
                  <a:pt x="433" y="1154"/>
                </a:lnTo>
                <a:lnTo>
                  <a:pt x="429" y="1153"/>
                </a:lnTo>
                <a:lnTo>
                  <a:pt x="418" y="1161"/>
                </a:lnTo>
                <a:lnTo>
                  <a:pt x="417" y="1171"/>
                </a:lnTo>
                <a:lnTo>
                  <a:pt x="409" y="1181"/>
                </a:lnTo>
                <a:lnTo>
                  <a:pt x="404" y="1183"/>
                </a:lnTo>
                <a:lnTo>
                  <a:pt x="399" y="1198"/>
                </a:lnTo>
                <a:lnTo>
                  <a:pt x="393" y="1199"/>
                </a:lnTo>
                <a:lnTo>
                  <a:pt x="391" y="1207"/>
                </a:lnTo>
                <a:lnTo>
                  <a:pt x="395" y="1210"/>
                </a:lnTo>
                <a:lnTo>
                  <a:pt x="391" y="1213"/>
                </a:lnTo>
                <a:lnTo>
                  <a:pt x="391" y="1223"/>
                </a:lnTo>
                <a:lnTo>
                  <a:pt x="388" y="1227"/>
                </a:lnTo>
                <a:lnTo>
                  <a:pt x="378" y="1229"/>
                </a:lnTo>
                <a:lnTo>
                  <a:pt x="372" y="1227"/>
                </a:lnTo>
                <a:lnTo>
                  <a:pt x="352" y="1231"/>
                </a:lnTo>
                <a:lnTo>
                  <a:pt x="347" y="1229"/>
                </a:lnTo>
                <a:lnTo>
                  <a:pt x="343" y="1231"/>
                </a:lnTo>
                <a:lnTo>
                  <a:pt x="341" y="1238"/>
                </a:lnTo>
                <a:lnTo>
                  <a:pt x="335" y="1234"/>
                </a:lnTo>
                <a:lnTo>
                  <a:pt x="333" y="1235"/>
                </a:lnTo>
                <a:lnTo>
                  <a:pt x="333" y="1235"/>
                </a:lnTo>
                <a:lnTo>
                  <a:pt x="311" y="1217"/>
                </a:lnTo>
                <a:lnTo>
                  <a:pt x="302" y="1217"/>
                </a:lnTo>
                <a:lnTo>
                  <a:pt x="301" y="1214"/>
                </a:lnTo>
                <a:lnTo>
                  <a:pt x="293" y="1213"/>
                </a:lnTo>
                <a:lnTo>
                  <a:pt x="290" y="1209"/>
                </a:lnTo>
                <a:lnTo>
                  <a:pt x="281" y="1182"/>
                </a:lnTo>
                <a:lnTo>
                  <a:pt x="283" y="1177"/>
                </a:lnTo>
                <a:lnTo>
                  <a:pt x="279" y="1173"/>
                </a:lnTo>
                <a:lnTo>
                  <a:pt x="276" y="1162"/>
                </a:lnTo>
                <a:lnTo>
                  <a:pt x="282" y="1151"/>
                </a:lnTo>
                <a:lnTo>
                  <a:pt x="273" y="1152"/>
                </a:lnTo>
                <a:lnTo>
                  <a:pt x="270" y="1155"/>
                </a:lnTo>
                <a:lnTo>
                  <a:pt x="265" y="1149"/>
                </a:lnTo>
                <a:lnTo>
                  <a:pt x="257" y="1151"/>
                </a:lnTo>
                <a:lnTo>
                  <a:pt x="239" y="1152"/>
                </a:lnTo>
                <a:lnTo>
                  <a:pt x="234" y="1148"/>
                </a:lnTo>
                <a:lnTo>
                  <a:pt x="225" y="1148"/>
                </a:lnTo>
                <a:lnTo>
                  <a:pt x="205" y="1137"/>
                </a:lnTo>
                <a:lnTo>
                  <a:pt x="199" y="1137"/>
                </a:lnTo>
                <a:lnTo>
                  <a:pt x="189" y="1129"/>
                </a:lnTo>
                <a:lnTo>
                  <a:pt x="188" y="1118"/>
                </a:lnTo>
                <a:lnTo>
                  <a:pt x="173" y="1124"/>
                </a:lnTo>
                <a:lnTo>
                  <a:pt x="163" y="1124"/>
                </a:lnTo>
                <a:lnTo>
                  <a:pt x="162" y="1118"/>
                </a:lnTo>
                <a:lnTo>
                  <a:pt x="158" y="1111"/>
                </a:lnTo>
                <a:lnTo>
                  <a:pt x="152" y="1110"/>
                </a:lnTo>
                <a:lnTo>
                  <a:pt x="149" y="1107"/>
                </a:lnTo>
                <a:lnTo>
                  <a:pt x="148" y="1101"/>
                </a:lnTo>
                <a:lnTo>
                  <a:pt x="153" y="1099"/>
                </a:lnTo>
                <a:lnTo>
                  <a:pt x="152" y="1095"/>
                </a:lnTo>
                <a:lnTo>
                  <a:pt x="156" y="1095"/>
                </a:lnTo>
                <a:lnTo>
                  <a:pt x="151" y="1089"/>
                </a:lnTo>
                <a:lnTo>
                  <a:pt x="152" y="1077"/>
                </a:lnTo>
                <a:lnTo>
                  <a:pt x="142" y="1060"/>
                </a:lnTo>
                <a:lnTo>
                  <a:pt x="130" y="1053"/>
                </a:lnTo>
                <a:lnTo>
                  <a:pt x="124" y="1053"/>
                </a:lnTo>
                <a:lnTo>
                  <a:pt x="123" y="1056"/>
                </a:lnTo>
                <a:lnTo>
                  <a:pt x="118" y="1056"/>
                </a:lnTo>
                <a:lnTo>
                  <a:pt x="115" y="1040"/>
                </a:lnTo>
                <a:lnTo>
                  <a:pt x="105" y="1038"/>
                </a:lnTo>
                <a:lnTo>
                  <a:pt x="99" y="1034"/>
                </a:lnTo>
                <a:lnTo>
                  <a:pt x="92" y="1034"/>
                </a:lnTo>
                <a:lnTo>
                  <a:pt x="85" y="1041"/>
                </a:lnTo>
                <a:lnTo>
                  <a:pt x="81" y="1036"/>
                </a:lnTo>
                <a:lnTo>
                  <a:pt x="80" y="1031"/>
                </a:lnTo>
                <a:lnTo>
                  <a:pt x="74" y="1033"/>
                </a:lnTo>
                <a:lnTo>
                  <a:pt x="71" y="1027"/>
                </a:lnTo>
                <a:lnTo>
                  <a:pt x="67" y="1027"/>
                </a:lnTo>
                <a:lnTo>
                  <a:pt x="63" y="1033"/>
                </a:lnTo>
                <a:lnTo>
                  <a:pt x="55" y="1026"/>
                </a:lnTo>
                <a:lnTo>
                  <a:pt x="59" y="1022"/>
                </a:lnTo>
                <a:lnTo>
                  <a:pt x="59" y="1016"/>
                </a:lnTo>
                <a:lnTo>
                  <a:pt x="69" y="1017"/>
                </a:lnTo>
                <a:lnTo>
                  <a:pt x="74" y="1014"/>
                </a:lnTo>
                <a:lnTo>
                  <a:pt x="78" y="1019"/>
                </a:lnTo>
                <a:lnTo>
                  <a:pt x="83" y="1017"/>
                </a:lnTo>
                <a:lnTo>
                  <a:pt x="86" y="1013"/>
                </a:lnTo>
                <a:lnTo>
                  <a:pt x="97" y="1010"/>
                </a:lnTo>
                <a:lnTo>
                  <a:pt x="98" y="1002"/>
                </a:lnTo>
                <a:lnTo>
                  <a:pt x="94" y="994"/>
                </a:lnTo>
                <a:lnTo>
                  <a:pt x="85" y="992"/>
                </a:lnTo>
                <a:lnTo>
                  <a:pt x="84" y="984"/>
                </a:lnTo>
                <a:lnTo>
                  <a:pt x="89" y="976"/>
                </a:lnTo>
                <a:lnTo>
                  <a:pt x="84" y="970"/>
                </a:lnTo>
                <a:lnTo>
                  <a:pt x="85" y="957"/>
                </a:lnTo>
                <a:lnTo>
                  <a:pt x="82" y="955"/>
                </a:lnTo>
                <a:lnTo>
                  <a:pt x="76" y="942"/>
                </a:lnTo>
                <a:lnTo>
                  <a:pt x="76" y="930"/>
                </a:lnTo>
                <a:lnTo>
                  <a:pt x="82" y="927"/>
                </a:lnTo>
                <a:lnTo>
                  <a:pt x="82" y="917"/>
                </a:lnTo>
                <a:lnTo>
                  <a:pt x="78" y="919"/>
                </a:lnTo>
                <a:lnTo>
                  <a:pt x="67" y="912"/>
                </a:lnTo>
                <a:lnTo>
                  <a:pt x="51" y="906"/>
                </a:lnTo>
                <a:lnTo>
                  <a:pt x="35" y="905"/>
                </a:lnTo>
                <a:lnTo>
                  <a:pt x="32" y="915"/>
                </a:lnTo>
                <a:lnTo>
                  <a:pt x="23" y="915"/>
                </a:lnTo>
                <a:lnTo>
                  <a:pt x="14" y="909"/>
                </a:lnTo>
                <a:lnTo>
                  <a:pt x="16" y="906"/>
                </a:lnTo>
                <a:lnTo>
                  <a:pt x="9" y="888"/>
                </a:lnTo>
                <a:lnTo>
                  <a:pt x="12" y="884"/>
                </a:lnTo>
                <a:lnTo>
                  <a:pt x="18" y="883"/>
                </a:lnTo>
                <a:lnTo>
                  <a:pt x="19" y="880"/>
                </a:lnTo>
                <a:lnTo>
                  <a:pt x="17" y="875"/>
                </a:lnTo>
                <a:lnTo>
                  <a:pt x="12" y="876"/>
                </a:lnTo>
                <a:lnTo>
                  <a:pt x="8" y="865"/>
                </a:lnTo>
                <a:lnTo>
                  <a:pt x="0" y="858"/>
                </a:lnTo>
                <a:lnTo>
                  <a:pt x="8" y="850"/>
                </a:lnTo>
                <a:lnTo>
                  <a:pt x="7" y="841"/>
                </a:lnTo>
                <a:lnTo>
                  <a:pt x="18" y="841"/>
                </a:lnTo>
                <a:lnTo>
                  <a:pt x="24" y="831"/>
                </a:lnTo>
                <a:lnTo>
                  <a:pt x="22" y="820"/>
                </a:lnTo>
                <a:lnTo>
                  <a:pt x="18" y="817"/>
                </a:lnTo>
                <a:lnTo>
                  <a:pt x="27" y="798"/>
                </a:lnTo>
                <a:lnTo>
                  <a:pt x="24" y="796"/>
                </a:lnTo>
                <a:lnTo>
                  <a:pt x="30" y="791"/>
                </a:lnTo>
                <a:lnTo>
                  <a:pt x="34" y="791"/>
                </a:lnTo>
                <a:lnTo>
                  <a:pt x="42" y="788"/>
                </a:lnTo>
                <a:lnTo>
                  <a:pt x="49" y="791"/>
                </a:lnTo>
                <a:lnTo>
                  <a:pt x="64" y="776"/>
                </a:lnTo>
                <a:lnTo>
                  <a:pt x="71" y="777"/>
                </a:lnTo>
                <a:lnTo>
                  <a:pt x="72" y="770"/>
                </a:lnTo>
                <a:lnTo>
                  <a:pt x="77" y="769"/>
                </a:lnTo>
                <a:lnTo>
                  <a:pt x="82" y="773"/>
                </a:lnTo>
                <a:lnTo>
                  <a:pt x="84" y="770"/>
                </a:lnTo>
                <a:lnTo>
                  <a:pt x="77" y="762"/>
                </a:lnTo>
                <a:lnTo>
                  <a:pt x="80" y="756"/>
                </a:lnTo>
                <a:lnTo>
                  <a:pt x="89" y="762"/>
                </a:lnTo>
                <a:lnTo>
                  <a:pt x="104" y="763"/>
                </a:lnTo>
                <a:lnTo>
                  <a:pt x="118" y="748"/>
                </a:lnTo>
                <a:lnTo>
                  <a:pt x="127" y="745"/>
                </a:lnTo>
                <a:lnTo>
                  <a:pt x="130" y="757"/>
                </a:lnTo>
                <a:lnTo>
                  <a:pt x="135" y="759"/>
                </a:lnTo>
                <a:lnTo>
                  <a:pt x="130" y="767"/>
                </a:lnTo>
                <a:lnTo>
                  <a:pt x="134" y="776"/>
                </a:lnTo>
                <a:lnTo>
                  <a:pt x="141" y="770"/>
                </a:lnTo>
                <a:lnTo>
                  <a:pt x="147" y="775"/>
                </a:lnTo>
                <a:lnTo>
                  <a:pt x="150" y="767"/>
                </a:lnTo>
                <a:lnTo>
                  <a:pt x="158" y="765"/>
                </a:lnTo>
                <a:lnTo>
                  <a:pt x="163" y="767"/>
                </a:lnTo>
                <a:lnTo>
                  <a:pt x="170" y="761"/>
                </a:lnTo>
                <a:lnTo>
                  <a:pt x="172" y="769"/>
                </a:lnTo>
                <a:lnTo>
                  <a:pt x="184" y="761"/>
                </a:lnTo>
                <a:lnTo>
                  <a:pt x="185" y="755"/>
                </a:lnTo>
                <a:lnTo>
                  <a:pt x="192" y="747"/>
                </a:lnTo>
                <a:lnTo>
                  <a:pt x="191" y="736"/>
                </a:lnTo>
                <a:lnTo>
                  <a:pt x="201" y="729"/>
                </a:lnTo>
                <a:lnTo>
                  <a:pt x="201" y="720"/>
                </a:lnTo>
                <a:lnTo>
                  <a:pt x="205" y="715"/>
                </a:lnTo>
                <a:lnTo>
                  <a:pt x="217" y="712"/>
                </a:lnTo>
                <a:lnTo>
                  <a:pt x="224" y="715"/>
                </a:lnTo>
                <a:lnTo>
                  <a:pt x="236" y="714"/>
                </a:lnTo>
                <a:lnTo>
                  <a:pt x="248" y="718"/>
                </a:lnTo>
                <a:lnTo>
                  <a:pt x="275" y="711"/>
                </a:lnTo>
                <a:lnTo>
                  <a:pt x="280" y="714"/>
                </a:lnTo>
                <a:lnTo>
                  <a:pt x="288" y="711"/>
                </a:lnTo>
                <a:lnTo>
                  <a:pt x="293" y="700"/>
                </a:lnTo>
                <a:lnTo>
                  <a:pt x="300" y="694"/>
                </a:lnTo>
                <a:lnTo>
                  <a:pt x="300" y="683"/>
                </a:lnTo>
                <a:lnTo>
                  <a:pt x="315" y="678"/>
                </a:lnTo>
                <a:lnTo>
                  <a:pt x="320" y="671"/>
                </a:lnTo>
                <a:lnTo>
                  <a:pt x="327" y="669"/>
                </a:lnTo>
                <a:lnTo>
                  <a:pt x="364" y="648"/>
                </a:lnTo>
                <a:lnTo>
                  <a:pt x="367" y="647"/>
                </a:lnTo>
                <a:lnTo>
                  <a:pt x="368" y="653"/>
                </a:lnTo>
                <a:lnTo>
                  <a:pt x="379" y="651"/>
                </a:lnTo>
                <a:lnTo>
                  <a:pt x="393" y="632"/>
                </a:lnTo>
                <a:lnTo>
                  <a:pt x="418" y="629"/>
                </a:lnTo>
                <a:lnTo>
                  <a:pt x="416" y="616"/>
                </a:lnTo>
                <a:lnTo>
                  <a:pt x="418" y="612"/>
                </a:lnTo>
                <a:lnTo>
                  <a:pt x="413" y="598"/>
                </a:lnTo>
                <a:lnTo>
                  <a:pt x="413" y="594"/>
                </a:lnTo>
                <a:lnTo>
                  <a:pt x="417" y="592"/>
                </a:lnTo>
                <a:lnTo>
                  <a:pt x="412" y="586"/>
                </a:lnTo>
                <a:lnTo>
                  <a:pt x="410" y="580"/>
                </a:lnTo>
                <a:lnTo>
                  <a:pt x="416" y="565"/>
                </a:lnTo>
                <a:lnTo>
                  <a:pt x="424" y="565"/>
                </a:lnTo>
                <a:lnTo>
                  <a:pt x="437" y="560"/>
                </a:lnTo>
                <a:lnTo>
                  <a:pt x="426" y="552"/>
                </a:lnTo>
                <a:lnTo>
                  <a:pt x="424" y="547"/>
                </a:lnTo>
                <a:lnTo>
                  <a:pt x="437" y="539"/>
                </a:lnTo>
                <a:lnTo>
                  <a:pt x="448" y="538"/>
                </a:lnTo>
                <a:lnTo>
                  <a:pt x="450" y="536"/>
                </a:lnTo>
                <a:lnTo>
                  <a:pt x="447" y="526"/>
                </a:lnTo>
                <a:lnTo>
                  <a:pt x="441" y="525"/>
                </a:lnTo>
                <a:lnTo>
                  <a:pt x="447" y="511"/>
                </a:lnTo>
                <a:lnTo>
                  <a:pt x="432" y="479"/>
                </a:lnTo>
                <a:lnTo>
                  <a:pt x="421" y="424"/>
                </a:lnTo>
                <a:lnTo>
                  <a:pt x="426" y="413"/>
                </a:lnTo>
                <a:lnTo>
                  <a:pt x="422" y="409"/>
                </a:lnTo>
                <a:lnTo>
                  <a:pt x="430" y="404"/>
                </a:lnTo>
                <a:lnTo>
                  <a:pt x="430" y="402"/>
                </a:lnTo>
                <a:lnTo>
                  <a:pt x="418" y="392"/>
                </a:lnTo>
                <a:lnTo>
                  <a:pt x="402" y="396"/>
                </a:lnTo>
                <a:lnTo>
                  <a:pt x="398" y="389"/>
                </a:lnTo>
                <a:lnTo>
                  <a:pt x="390" y="388"/>
                </a:lnTo>
                <a:lnTo>
                  <a:pt x="405" y="378"/>
                </a:lnTo>
                <a:lnTo>
                  <a:pt x="405" y="375"/>
                </a:lnTo>
                <a:lnTo>
                  <a:pt x="413" y="376"/>
                </a:lnTo>
                <a:lnTo>
                  <a:pt x="419" y="372"/>
                </a:lnTo>
                <a:lnTo>
                  <a:pt x="423" y="375"/>
                </a:lnTo>
                <a:lnTo>
                  <a:pt x="429" y="368"/>
                </a:lnTo>
                <a:lnTo>
                  <a:pt x="438" y="369"/>
                </a:lnTo>
                <a:lnTo>
                  <a:pt x="445" y="364"/>
                </a:lnTo>
                <a:lnTo>
                  <a:pt x="455" y="367"/>
                </a:lnTo>
                <a:lnTo>
                  <a:pt x="459" y="364"/>
                </a:lnTo>
                <a:lnTo>
                  <a:pt x="466" y="364"/>
                </a:lnTo>
                <a:lnTo>
                  <a:pt x="469" y="359"/>
                </a:lnTo>
                <a:lnTo>
                  <a:pt x="472" y="360"/>
                </a:lnTo>
                <a:lnTo>
                  <a:pt x="487" y="354"/>
                </a:lnTo>
                <a:lnTo>
                  <a:pt x="492" y="355"/>
                </a:lnTo>
                <a:lnTo>
                  <a:pt x="505" y="346"/>
                </a:lnTo>
                <a:lnTo>
                  <a:pt x="510" y="352"/>
                </a:lnTo>
                <a:lnTo>
                  <a:pt x="513" y="360"/>
                </a:lnTo>
                <a:lnTo>
                  <a:pt x="518" y="360"/>
                </a:lnTo>
                <a:lnTo>
                  <a:pt x="521" y="365"/>
                </a:lnTo>
                <a:lnTo>
                  <a:pt x="540" y="358"/>
                </a:lnTo>
                <a:lnTo>
                  <a:pt x="555" y="368"/>
                </a:lnTo>
                <a:lnTo>
                  <a:pt x="561" y="358"/>
                </a:lnTo>
                <a:lnTo>
                  <a:pt x="563" y="347"/>
                </a:lnTo>
                <a:lnTo>
                  <a:pt x="561" y="340"/>
                </a:lnTo>
                <a:lnTo>
                  <a:pt x="550" y="337"/>
                </a:lnTo>
                <a:lnTo>
                  <a:pt x="541" y="328"/>
                </a:lnTo>
                <a:lnTo>
                  <a:pt x="556" y="292"/>
                </a:lnTo>
                <a:lnTo>
                  <a:pt x="557" y="274"/>
                </a:lnTo>
                <a:lnTo>
                  <a:pt x="570" y="245"/>
                </a:lnTo>
                <a:lnTo>
                  <a:pt x="574" y="224"/>
                </a:lnTo>
                <a:lnTo>
                  <a:pt x="582" y="199"/>
                </a:lnTo>
                <a:lnTo>
                  <a:pt x="585" y="196"/>
                </a:lnTo>
                <a:lnTo>
                  <a:pt x="588" y="182"/>
                </a:lnTo>
                <a:lnTo>
                  <a:pt x="596" y="181"/>
                </a:lnTo>
                <a:lnTo>
                  <a:pt x="601" y="185"/>
                </a:lnTo>
                <a:lnTo>
                  <a:pt x="607" y="185"/>
                </a:lnTo>
                <a:lnTo>
                  <a:pt x="612" y="189"/>
                </a:lnTo>
                <a:lnTo>
                  <a:pt x="614" y="188"/>
                </a:lnTo>
                <a:lnTo>
                  <a:pt x="622" y="195"/>
                </a:lnTo>
                <a:lnTo>
                  <a:pt x="650" y="204"/>
                </a:lnTo>
                <a:lnTo>
                  <a:pt x="661" y="200"/>
                </a:lnTo>
                <a:lnTo>
                  <a:pt x="675" y="199"/>
                </a:lnTo>
                <a:lnTo>
                  <a:pt x="679" y="203"/>
                </a:lnTo>
                <a:lnTo>
                  <a:pt x="690" y="200"/>
                </a:lnTo>
                <a:lnTo>
                  <a:pt x="697" y="209"/>
                </a:lnTo>
                <a:lnTo>
                  <a:pt x="691" y="215"/>
                </a:lnTo>
                <a:lnTo>
                  <a:pt x="698" y="216"/>
                </a:lnTo>
                <a:lnTo>
                  <a:pt x="708" y="213"/>
                </a:lnTo>
                <a:lnTo>
                  <a:pt x="709" y="208"/>
                </a:lnTo>
                <a:lnTo>
                  <a:pt x="714" y="207"/>
                </a:lnTo>
                <a:lnTo>
                  <a:pt x="724" y="196"/>
                </a:lnTo>
                <a:lnTo>
                  <a:pt x="743" y="195"/>
                </a:lnTo>
                <a:lnTo>
                  <a:pt x="746" y="183"/>
                </a:lnTo>
                <a:lnTo>
                  <a:pt x="753" y="180"/>
                </a:lnTo>
                <a:lnTo>
                  <a:pt x="754" y="166"/>
                </a:lnTo>
                <a:lnTo>
                  <a:pt x="747" y="153"/>
                </a:lnTo>
                <a:lnTo>
                  <a:pt x="748" y="145"/>
                </a:lnTo>
                <a:lnTo>
                  <a:pt x="744" y="114"/>
                </a:lnTo>
                <a:lnTo>
                  <a:pt x="747" y="95"/>
                </a:lnTo>
                <a:lnTo>
                  <a:pt x="755" y="75"/>
                </a:lnTo>
                <a:lnTo>
                  <a:pt x="763" y="69"/>
                </a:lnTo>
                <a:lnTo>
                  <a:pt x="773" y="67"/>
                </a:lnTo>
                <a:lnTo>
                  <a:pt x="785" y="68"/>
                </a:lnTo>
                <a:lnTo>
                  <a:pt x="791" y="63"/>
                </a:lnTo>
                <a:lnTo>
                  <a:pt x="799" y="64"/>
                </a:lnTo>
                <a:lnTo>
                  <a:pt x="808" y="58"/>
                </a:lnTo>
                <a:lnTo>
                  <a:pt x="811" y="51"/>
                </a:lnTo>
                <a:lnTo>
                  <a:pt x="819" y="43"/>
                </a:lnTo>
                <a:lnTo>
                  <a:pt x="818" y="36"/>
                </a:lnTo>
                <a:lnTo>
                  <a:pt x="822" y="31"/>
                </a:lnTo>
                <a:lnTo>
                  <a:pt x="818" y="24"/>
                </a:lnTo>
                <a:lnTo>
                  <a:pt x="817" y="16"/>
                </a:lnTo>
                <a:lnTo>
                  <a:pt x="823" y="11"/>
                </a:lnTo>
                <a:lnTo>
                  <a:pt x="826" y="5"/>
                </a:lnTo>
                <a:lnTo>
                  <a:pt x="832" y="6"/>
                </a:lnTo>
                <a:lnTo>
                  <a:pt x="842" y="2"/>
                </a:lnTo>
                <a:lnTo>
                  <a:pt x="860" y="8"/>
                </a:lnTo>
                <a:lnTo>
                  <a:pt x="865" y="5"/>
                </a:lnTo>
                <a:lnTo>
                  <a:pt x="865" y="2"/>
                </a:lnTo>
                <a:lnTo>
                  <a:pt x="870" y="4"/>
                </a:lnTo>
                <a:lnTo>
                  <a:pt x="877" y="0"/>
                </a:lnTo>
                <a:lnTo>
                  <a:pt x="885" y="0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47" name="Freeform 32"/>
          <p:cNvSpPr/>
          <p:nvPr/>
        </p:nvSpPr>
        <p:spPr bwMode="auto">
          <a:xfrm>
            <a:off x="1431925" y="3786188"/>
            <a:ext cx="2038350" cy="1063625"/>
          </a:xfrm>
          <a:custGeom>
            <a:gdLst>
              <a:gd fmla="*/ 87 w 1284" name="T0"/>
              <a:gd fmla="*/ 152 h 670" name="T1"/>
              <a:gd fmla="*/ 116 w 1284" name="T2"/>
              <a:gd fmla="*/ 96 h 670" name="T3"/>
              <a:gd fmla="*/ 166 w 1284" name="T4"/>
              <a:gd fmla="*/ 81 h 670" name="T5"/>
              <a:gd fmla="*/ 226 w 1284" name="T6"/>
              <a:gd fmla="*/ 79 h 670" name="T7"/>
              <a:gd fmla="*/ 284 w 1284" name="T8"/>
              <a:gd fmla="*/ 76 h 670" name="T9"/>
              <a:gd fmla="*/ 358 w 1284" name="T10"/>
              <a:gd fmla="*/ 86 h 670" name="T11"/>
              <a:gd fmla="*/ 452 w 1284" name="T12"/>
              <a:gd fmla="*/ 56 h 670" name="T13"/>
              <a:gd fmla="*/ 518 w 1284" name="T14"/>
              <a:gd fmla="*/ 14 h 670" name="T15"/>
              <a:gd fmla="*/ 562 w 1284" name="T16"/>
              <a:gd fmla="*/ 9 h 670" name="T17"/>
              <a:gd fmla="*/ 632 w 1284" name="T18"/>
              <a:gd fmla="*/ 2 h 670" name="T19"/>
              <a:gd fmla="*/ 688 w 1284" name="T20"/>
              <a:gd fmla="*/ 35 h 670" name="T21"/>
              <a:gd fmla="*/ 704 w 1284" name="T22"/>
              <a:gd fmla="*/ 77 h 670" name="T23"/>
              <a:gd fmla="*/ 706 w 1284" name="T24"/>
              <a:gd fmla="*/ 119 h 670" name="T25"/>
              <a:gd fmla="*/ 700 w 1284" name="T26"/>
              <a:gd fmla="*/ 178 h 670" name="T27"/>
              <a:gd fmla="*/ 742 w 1284" name="T28"/>
              <a:gd fmla="*/ 241 h 670" name="T29"/>
              <a:gd fmla="*/ 805 w 1284" name="T30"/>
              <a:gd fmla="*/ 243 h 670" name="T31"/>
              <a:gd fmla="*/ 872 w 1284" name="T32"/>
              <a:gd fmla="*/ 279 h 670" name="T33"/>
              <a:gd fmla="*/ 937 w 1284" name="T34"/>
              <a:gd fmla="*/ 300 h 670" name="T35"/>
              <a:gd fmla="*/ 980 w 1284" name="T36"/>
              <a:gd fmla="*/ 298 h 670" name="T37"/>
              <a:gd fmla="*/ 1025 w 1284" name="T38"/>
              <a:gd fmla="*/ 306 h 670" name="T39"/>
              <a:gd fmla="*/ 1057 w 1284" name="T40"/>
              <a:gd fmla="*/ 334 h 670" name="T41"/>
              <a:gd fmla="*/ 1107 w 1284" name="T42"/>
              <a:gd fmla="*/ 365 h 670" name="T43"/>
              <a:gd fmla="*/ 1119 w 1284" name="T44"/>
              <a:gd fmla="*/ 350 h 670" name="T45"/>
              <a:gd fmla="*/ 1144 w 1284" name="T46"/>
              <a:gd fmla="*/ 336 h 670" name="T47"/>
              <a:gd fmla="*/ 1170 w 1284" name="T48"/>
              <a:gd fmla="*/ 314 h 670" name="T49"/>
              <a:gd fmla="*/ 1213 w 1284" name="T50"/>
              <a:gd fmla="*/ 301 h 670" name="T51"/>
              <a:gd fmla="*/ 1254 w 1284" name="T52"/>
              <a:gd fmla="*/ 382 h 670" name="T53"/>
              <a:gd fmla="*/ 1276 w 1284" name="T54"/>
              <a:gd fmla="*/ 503 h 670" name="T55"/>
              <a:gd fmla="*/ 1254 w 1284" name="T56"/>
              <a:gd fmla="*/ 551 h 670" name="T57"/>
              <a:gd fmla="*/ 1240 w 1284" name="T58"/>
              <a:gd fmla="*/ 613 h 670" name="T59"/>
              <a:gd fmla="*/ 1216 w 1284" name="T60"/>
              <a:gd fmla="*/ 606 h 670" name="T61"/>
              <a:gd fmla="*/ 1179 w 1284" name="T62"/>
              <a:gd fmla="*/ 600 h 670" name="T63"/>
              <a:gd fmla="*/ 1115 w 1284" name="T64"/>
              <a:gd fmla="*/ 596 h 670" name="T65"/>
              <a:gd fmla="*/ 1127 w 1284" name="T66"/>
              <a:gd fmla="*/ 570 h 670" name="T67"/>
              <a:gd fmla="*/ 1112 w 1284" name="T68"/>
              <a:gd fmla="*/ 538 h 670" name="T69"/>
              <a:gd fmla="*/ 1066 w 1284" name="T70"/>
              <a:gd fmla="*/ 535 h 670" name="T71"/>
              <a:gd fmla="*/ 1031 w 1284" name="T72"/>
              <a:gd fmla="*/ 541 h 670" name="T73"/>
              <a:gd fmla="*/ 967 w 1284" name="T74"/>
              <a:gd fmla="*/ 561 h 670" name="T75"/>
              <a:gd fmla="*/ 922 w 1284" name="T76"/>
              <a:gd fmla="*/ 584 h 670" name="T77"/>
              <a:gd fmla="*/ 888 w 1284" name="T78"/>
              <a:gd fmla="*/ 621 h 670" name="T79"/>
              <a:gd fmla="*/ 828 w 1284" name="T80"/>
              <a:gd fmla="*/ 634 h 670" name="T81"/>
              <a:gd fmla="*/ 764 w 1284" name="T82"/>
              <a:gd fmla="*/ 614 h 670" name="T83"/>
              <a:gd fmla="*/ 706 w 1284" name="T84"/>
              <a:gd fmla="*/ 607 h 670" name="T85"/>
              <a:gd fmla="*/ 656 w 1284" name="T86"/>
              <a:gd fmla="*/ 670 h 670" name="T87"/>
              <a:gd fmla="*/ 628 w 1284" name="T88"/>
              <a:gd fmla="*/ 617 h 670" name="T89"/>
              <a:gd fmla="*/ 562 w 1284" name="T90"/>
              <a:gd fmla="*/ 633 h 670" name="T91"/>
              <a:gd fmla="*/ 503 w 1284" name="T92"/>
              <a:gd fmla="*/ 618 h 670" name="T93"/>
              <a:gd fmla="*/ 472 w 1284" name="T94"/>
              <a:gd fmla="*/ 626 h 670" name="T95"/>
              <a:gd fmla="*/ 421 w 1284" name="T96"/>
              <a:gd fmla="*/ 576 h 670" name="T97"/>
              <a:gd fmla="*/ 356 w 1284" name="T98"/>
              <a:gd fmla="*/ 558 h 670" name="T99"/>
              <a:gd fmla="*/ 319 w 1284" name="T100"/>
              <a:gd fmla="*/ 536 h 670" name="T101"/>
              <a:gd fmla="*/ 196 w 1284" name="T102"/>
              <a:gd fmla="*/ 453 h 670" name="T103"/>
              <a:gd fmla="*/ 168 w 1284" name="T104"/>
              <a:gd fmla="*/ 468 h 670" name="T105"/>
              <a:gd fmla="*/ 106 w 1284" name="T106"/>
              <a:gd fmla="*/ 423 h 670" name="T107"/>
              <a:gd fmla="*/ 55 w 1284" name="T108"/>
              <a:gd fmla="*/ 397 h 670" name="T109"/>
              <a:gd fmla="*/ 26 w 1284" name="T110"/>
              <a:gd fmla="*/ 380 h 670" name="T111"/>
              <a:gd fmla="*/ 12 w 1284" name="T112"/>
              <a:gd fmla="*/ 326 h 670" name="T113"/>
              <a:gd fmla="*/ 23 w 1284" name="T114"/>
              <a:gd fmla="*/ 300 h 670" name="T115"/>
              <a:gd fmla="*/ 71 w 1284" name="T116"/>
              <a:gd fmla="*/ 291 h 670" name="T117"/>
              <a:gd fmla="*/ 23 w 1284" name="T118"/>
              <a:gd fmla="*/ 205 h 670" name="T1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b="b" l="0" r="r" t="0"/>
            <a:pathLst>
              <a:path h="670" w="1284">
                <a:moveTo>
                  <a:pt x="32" y="160"/>
                </a:moveTo>
                <a:lnTo>
                  <a:pt x="34" y="159"/>
                </a:lnTo>
                <a:lnTo>
                  <a:pt x="40" y="163"/>
                </a:lnTo>
                <a:lnTo>
                  <a:pt x="42" y="156"/>
                </a:lnTo>
                <a:lnTo>
                  <a:pt x="46" y="154"/>
                </a:lnTo>
                <a:lnTo>
                  <a:pt x="51" y="156"/>
                </a:lnTo>
                <a:lnTo>
                  <a:pt x="71" y="152"/>
                </a:lnTo>
                <a:lnTo>
                  <a:pt x="77" y="154"/>
                </a:lnTo>
                <a:lnTo>
                  <a:pt x="87" y="152"/>
                </a:lnTo>
                <a:lnTo>
                  <a:pt x="90" y="148"/>
                </a:lnTo>
                <a:lnTo>
                  <a:pt x="90" y="138"/>
                </a:lnTo>
                <a:lnTo>
                  <a:pt x="94" y="135"/>
                </a:lnTo>
                <a:lnTo>
                  <a:pt x="90" y="132"/>
                </a:lnTo>
                <a:lnTo>
                  <a:pt x="92" y="124"/>
                </a:lnTo>
                <a:lnTo>
                  <a:pt x="98" y="123"/>
                </a:lnTo>
                <a:lnTo>
                  <a:pt x="103" y="108"/>
                </a:lnTo>
                <a:lnTo>
                  <a:pt x="108" y="106"/>
                </a:lnTo>
                <a:lnTo>
                  <a:pt x="116" y="96"/>
                </a:lnTo>
                <a:lnTo>
                  <a:pt x="117" y="86"/>
                </a:lnTo>
                <a:lnTo>
                  <a:pt x="128" y="78"/>
                </a:lnTo>
                <a:lnTo>
                  <a:pt x="132" y="79"/>
                </a:lnTo>
                <a:lnTo>
                  <a:pt x="133" y="82"/>
                </a:lnTo>
                <a:lnTo>
                  <a:pt x="140" y="82"/>
                </a:lnTo>
                <a:lnTo>
                  <a:pt x="143" y="87"/>
                </a:lnTo>
                <a:lnTo>
                  <a:pt x="162" y="89"/>
                </a:lnTo>
                <a:lnTo>
                  <a:pt x="163" y="84"/>
                </a:lnTo>
                <a:lnTo>
                  <a:pt x="166" y="81"/>
                </a:lnTo>
                <a:lnTo>
                  <a:pt x="174" y="89"/>
                </a:lnTo>
                <a:lnTo>
                  <a:pt x="189" y="86"/>
                </a:lnTo>
                <a:lnTo>
                  <a:pt x="195" y="95"/>
                </a:lnTo>
                <a:lnTo>
                  <a:pt x="203" y="95"/>
                </a:lnTo>
                <a:lnTo>
                  <a:pt x="214" y="94"/>
                </a:lnTo>
                <a:lnTo>
                  <a:pt x="219" y="90"/>
                </a:lnTo>
                <a:lnTo>
                  <a:pt x="218" y="88"/>
                </a:lnTo>
                <a:lnTo>
                  <a:pt x="224" y="88"/>
                </a:lnTo>
                <a:lnTo>
                  <a:pt x="226" y="79"/>
                </a:lnTo>
                <a:lnTo>
                  <a:pt x="243" y="70"/>
                </a:lnTo>
                <a:lnTo>
                  <a:pt x="244" y="64"/>
                </a:lnTo>
                <a:lnTo>
                  <a:pt x="247" y="63"/>
                </a:lnTo>
                <a:lnTo>
                  <a:pt x="251" y="58"/>
                </a:lnTo>
                <a:lnTo>
                  <a:pt x="262" y="60"/>
                </a:lnTo>
                <a:lnTo>
                  <a:pt x="268" y="65"/>
                </a:lnTo>
                <a:lnTo>
                  <a:pt x="272" y="60"/>
                </a:lnTo>
                <a:lnTo>
                  <a:pt x="282" y="62"/>
                </a:lnTo>
                <a:lnTo>
                  <a:pt x="284" y="76"/>
                </a:lnTo>
                <a:lnTo>
                  <a:pt x="293" y="82"/>
                </a:lnTo>
                <a:lnTo>
                  <a:pt x="300" y="81"/>
                </a:lnTo>
                <a:lnTo>
                  <a:pt x="310" y="84"/>
                </a:lnTo>
                <a:lnTo>
                  <a:pt x="315" y="82"/>
                </a:lnTo>
                <a:lnTo>
                  <a:pt x="319" y="87"/>
                </a:lnTo>
                <a:lnTo>
                  <a:pt x="323" y="87"/>
                </a:lnTo>
                <a:lnTo>
                  <a:pt x="338" y="86"/>
                </a:lnTo>
                <a:lnTo>
                  <a:pt x="346" y="80"/>
                </a:lnTo>
                <a:lnTo>
                  <a:pt x="358" y="86"/>
                </a:lnTo>
                <a:lnTo>
                  <a:pt x="375" y="77"/>
                </a:lnTo>
                <a:lnTo>
                  <a:pt x="375" y="71"/>
                </a:lnTo>
                <a:lnTo>
                  <a:pt x="399" y="64"/>
                </a:lnTo>
                <a:lnTo>
                  <a:pt x="411" y="56"/>
                </a:lnTo>
                <a:lnTo>
                  <a:pt x="425" y="54"/>
                </a:lnTo>
                <a:lnTo>
                  <a:pt x="442" y="59"/>
                </a:lnTo>
                <a:lnTo>
                  <a:pt x="442" y="63"/>
                </a:lnTo>
                <a:lnTo>
                  <a:pt x="446" y="64"/>
                </a:lnTo>
                <a:lnTo>
                  <a:pt x="452" y="56"/>
                </a:lnTo>
                <a:lnTo>
                  <a:pt x="468" y="54"/>
                </a:lnTo>
                <a:lnTo>
                  <a:pt x="474" y="48"/>
                </a:lnTo>
                <a:lnTo>
                  <a:pt x="482" y="34"/>
                </a:lnTo>
                <a:lnTo>
                  <a:pt x="483" y="27"/>
                </a:lnTo>
                <a:lnTo>
                  <a:pt x="486" y="25"/>
                </a:lnTo>
                <a:lnTo>
                  <a:pt x="499" y="20"/>
                </a:lnTo>
                <a:lnTo>
                  <a:pt x="503" y="22"/>
                </a:lnTo>
                <a:lnTo>
                  <a:pt x="513" y="19"/>
                </a:lnTo>
                <a:lnTo>
                  <a:pt x="518" y="14"/>
                </a:lnTo>
                <a:lnTo>
                  <a:pt x="525" y="13"/>
                </a:lnTo>
                <a:lnTo>
                  <a:pt x="527" y="16"/>
                </a:lnTo>
                <a:lnTo>
                  <a:pt x="532" y="13"/>
                </a:lnTo>
                <a:lnTo>
                  <a:pt x="542" y="14"/>
                </a:lnTo>
                <a:lnTo>
                  <a:pt x="544" y="10"/>
                </a:lnTo>
                <a:lnTo>
                  <a:pt x="552" y="9"/>
                </a:lnTo>
                <a:lnTo>
                  <a:pt x="557" y="5"/>
                </a:lnTo>
                <a:lnTo>
                  <a:pt x="561" y="5"/>
                </a:lnTo>
                <a:lnTo>
                  <a:pt x="562" y="9"/>
                </a:lnTo>
                <a:lnTo>
                  <a:pt x="569" y="11"/>
                </a:lnTo>
                <a:lnTo>
                  <a:pt x="579" y="8"/>
                </a:lnTo>
                <a:lnTo>
                  <a:pt x="589" y="9"/>
                </a:lnTo>
                <a:lnTo>
                  <a:pt x="594" y="3"/>
                </a:lnTo>
                <a:lnTo>
                  <a:pt x="603" y="4"/>
                </a:lnTo>
                <a:lnTo>
                  <a:pt x="611" y="1"/>
                </a:lnTo>
                <a:lnTo>
                  <a:pt x="624" y="0"/>
                </a:lnTo>
                <a:lnTo>
                  <a:pt x="626" y="3"/>
                </a:lnTo>
                <a:lnTo>
                  <a:pt x="632" y="2"/>
                </a:lnTo>
                <a:lnTo>
                  <a:pt x="634" y="8"/>
                </a:lnTo>
                <a:lnTo>
                  <a:pt x="643" y="14"/>
                </a:lnTo>
                <a:lnTo>
                  <a:pt x="652" y="9"/>
                </a:lnTo>
                <a:lnTo>
                  <a:pt x="665" y="17"/>
                </a:lnTo>
                <a:lnTo>
                  <a:pt x="671" y="14"/>
                </a:lnTo>
                <a:lnTo>
                  <a:pt x="688" y="25"/>
                </a:lnTo>
                <a:lnTo>
                  <a:pt x="702" y="31"/>
                </a:lnTo>
                <a:lnTo>
                  <a:pt x="702" y="31"/>
                </a:lnTo>
                <a:lnTo>
                  <a:pt x="688" y="35"/>
                </a:lnTo>
                <a:lnTo>
                  <a:pt x="683" y="34"/>
                </a:lnTo>
                <a:lnTo>
                  <a:pt x="682" y="37"/>
                </a:lnTo>
                <a:lnTo>
                  <a:pt x="683" y="43"/>
                </a:lnTo>
                <a:lnTo>
                  <a:pt x="690" y="47"/>
                </a:lnTo>
                <a:lnTo>
                  <a:pt x="706" y="48"/>
                </a:lnTo>
                <a:lnTo>
                  <a:pt x="702" y="64"/>
                </a:lnTo>
                <a:lnTo>
                  <a:pt x="704" y="68"/>
                </a:lnTo>
                <a:lnTo>
                  <a:pt x="700" y="71"/>
                </a:lnTo>
                <a:lnTo>
                  <a:pt x="704" y="77"/>
                </a:lnTo>
                <a:lnTo>
                  <a:pt x="700" y="81"/>
                </a:lnTo>
                <a:lnTo>
                  <a:pt x="688" y="85"/>
                </a:lnTo>
                <a:lnTo>
                  <a:pt x="688" y="91"/>
                </a:lnTo>
                <a:lnTo>
                  <a:pt x="690" y="91"/>
                </a:lnTo>
                <a:lnTo>
                  <a:pt x="686" y="96"/>
                </a:lnTo>
                <a:lnTo>
                  <a:pt x="689" y="102"/>
                </a:lnTo>
                <a:lnTo>
                  <a:pt x="693" y="105"/>
                </a:lnTo>
                <a:lnTo>
                  <a:pt x="693" y="120"/>
                </a:lnTo>
                <a:lnTo>
                  <a:pt x="706" y="119"/>
                </a:lnTo>
                <a:lnTo>
                  <a:pt x="711" y="127"/>
                </a:lnTo>
                <a:lnTo>
                  <a:pt x="702" y="133"/>
                </a:lnTo>
                <a:lnTo>
                  <a:pt x="703" y="139"/>
                </a:lnTo>
                <a:lnTo>
                  <a:pt x="706" y="141"/>
                </a:lnTo>
                <a:lnTo>
                  <a:pt x="706" y="157"/>
                </a:lnTo>
                <a:lnTo>
                  <a:pt x="711" y="163"/>
                </a:lnTo>
                <a:lnTo>
                  <a:pt x="709" y="165"/>
                </a:lnTo>
                <a:lnTo>
                  <a:pt x="708" y="175"/>
                </a:lnTo>
                <a:lnTo>
                  <a:pt x="700" y="178"/>
                </a:lnTo>
                <a:lnTo>
                  <a:pt x="697" y="184"/>
                </a:lnTo>
                <a:lnTo>
                  <a:pt x="706" y="197"/>
                </a:lnTo>
                <a:lnTo>
                  <a:pt x="714" y="203"/>
                </a:lnTo>
                <a:lnTo>
                  <a:pt x="714" y="207"/>
                </a:lnTo>
                <a:lnTo>
                  <a:pt x="720" y="210"/>
                </a:lnTo>
                <a:lnTo>
                  <a:pt x="719" y="215"/>
                </a:lnTo>
                <a:lnTo>
                  <a:pt x="733" y="225"/>
                </a:lnTo>
                <a:lnTo>
                  <a:pt x="734" y="231"/>
                </a:lnTo>
                <a:lnTo>
                  <a:pt x="742" y="241"/>
                </a:lnTo>
                <a:lnTo>
                  <a:pt x="749" y="242"/>
                </a:lnTo>
                <a:lnTo>
                  <a:pt x="763" y="251"/>
                </a:lnTo>
                <a:lnTo>
                  <a:pt x="770" y="253"/>
                </a:lnTo>
                <a:lnTo>
                  <a:pt x="780" y="243"/>
                </a:lnTo>
                <a:lnTo>
                  <a:pt x="791" y="243"/>
                </a:lnTo>
                <a:lnTo>
                  <a:pt x="795" y="238"/>
                </a:lnTo>
                <a:lnTo>
                  <a:pt x="805" y="238"/>
                </a:lnTo>
                <a:lnTo>
                  <a:pt x="807" y="240"/>
                </a:lnTo>
                <a:lnTo>
                  <a:pt x="805" y="243"/>
                </a:lnTo>
                <a:lnTo>
                  <a:pt x="810" y="253"/>
                </a:lnTo>
                <a:lnTo>
                  <a:pt x="823" y="262"/>
                </a:lnTo>
                <a:lnTo>
                  <a:pt x="833" y="266"/>
                </a:lnTo>
                <a:lnTo>
                  <a:pt x="841" y="275"/>
                </a:lnTo>
                <a:lnTo>
                  <a:pt x="852" y="270"/>
                </a:lnTo>
                <a:lnTo>
                  <a:pt x="857" y="273"/>
                </a:lnTo>
                <a:lnTo>
                  <a:pt x="855" y="280"/>
                </a:lnTo>
                <a:lnTo>
                  <a:pt x="860" y="282"/>
                </a:lnTo>
                <a:lnTo>
                  <a:pt x="872" y="279"/>
                </a:lnTo>
                <a:lnTo>
                  <a:pt x="883" y="282"/>
                </a:lnTo>
                <a:lnTo>
                  <a:pt x="886" y="279"/>
                </a:lnTo>
                <a:lnTo>
                  <a:pt x="897" y="284"/>
                </a:lnTo>
                <a:lnTo>
                  <a:pt x="906" y="281"/>
                </a:lnTo>
                <a:lnTo>
                  <a:pt x="909" y="289"/>
                </a:lnTo>
                <a:lnTo>
                  <a:pt x="920" y="286"/>
                </a:lnTo>
                <a:lnTo>
                  <a:pt x="929" y="296"/>
                </a:lnTo>
                <a:lnTo>
                  <a:pt x="934" y="294"/>
                </a:lnTo>
                <a:lnTo>
                  <a:pt x="937" y="300"/>
                </a:lnTo>
                <a:lnTo>
                  <a:pt x="946" y="293"/>
                </a:lnTo>
                <a:lnTo>
                  <a:pt x="950" y="292"/>
                </a:lnTo>
                <a:lnTo>
                  <a:pt x="956" y="294"/>
                </a:lnTo>
                <a:lnTo>
                  <a:pt x="958" y="301"/>
                </a:lnTo>
                <a:lnTo>
                  <a:pt x="964" y="300"/>
                </a:lnTo>
                <a:lnTo>
                  <a:pt x="968" y="302"/>
                </a:lnTo>
                <a:lnTo>
                  <a:pt x="971" y="301"/>
                </a:lnTo>
                <a:lnTo>
                  <a:pt x="975" y="303"/>
                </a:lnTo>
                <a:lnTo>
                  <a:pt x="980" y="298"/>
                </a:lnTo>
                <a:lnTo>
                  <a:pt x="990" y="296"/>
                </a:lnTo>
                <a:lnTo>
                  <a:pt x="991" y="291"/>
                </a:lnTo>
                <a:lnTo>
                  <a:pt x="995" y="293"/>
                </a:lnTo>
                <a:lnTo>
                  <a:pt x="1005" y="285"/>
                </a:lnTo>
                <a:lnTo>
                  <a:pt x="1015" y="295"/>
                </a:lnTo>
                <a:lnTo>
                  <a:pt x="1014" y="296"/>
                </a:lnTo>
                <a:lnTo>
                  <a:pt x="1017" y="300"/>
                </a:lnTo>
                <a:lnTo>
                  <a:pt x="1023" y="301"/>
                </a:lnTo>
                <a:lnTo>
                  <a:pt x="1025" y="306"/>
                </a:lnTo>
                <a:lnTo>
                  <a:pt x="1023" y="310"/>
                </a:lnTo>
                <a:lnTo>
                  <a:pt x="1031" y="312"/>
                </a:lnTo>
                <a:lnTo>
                  <a:pt x="1034" y="316"/>
                </a:lnTo>
                <a:lnTo>
                  <a:pt x="1048" y="316"/>
                </a:lnTo>
                <a:lnTo>
                  <a:pt x="1051" y="322"/>
                </a:lnTo>
                <a:lnTo>
                  <a:pt x="1056" y="323"/>
                </a:lnTo>
                <a:lnTo>
                  <a:pt x="1057" y="329"/>
                </a:lnTo>
                <a:lnTo>
                  <a:pt x="1055" y="332"/>
                </a:lnTo>
                <a:lnTo>
                  <a:pt x="1057" y="334"/>
                </a:lnTo>
                <a:lnTo>
                  <a:pt x="1053" y="337"/>
                </a:lnTo>
                <a:lnTo>
                  <a:pt x="1061" y="353"/>
                </a:lnTo>
                <a:lnTo>
                  <a:pt x="1068" y="350"/>
                </a:lnTo>
                <a:lnTo>
                  <a:pt x="1076" y="353"/>
                </a:lnTo>
                <a:lnTo>
                  <a:pt x="1080" y="358"/>
                </a:lnTo>
                <a:lnTo>
                  <a:pt x="1083" y="355"/>
                </a:lnTo>
                <a:lnTo>
                  <a:pt x="1098" y="356"/>
                </a:lnTo>
                <a:lnTo>
                  <a:pt x="1103" y="368"/>
                </a:lnTo>
                <a:lnTo>
                  <a:pt x="1107" y="365"/>
                </a:lnTo>
                <a:lnTo>
                  <a:pt x="1104" y="364"/>
                </a:lnTo>
                <a:lnTo>
                  <a:pt x="1107" y="358"/>
                </a:lnTo>
                <a:lnTo>
                  <a:pt x="1104" y="353"/>
                </a:lnTo>
                <a:lnTo>
                  <a:pt x="1100" y="348"/>
                </a:lnTo>
                <a:lnTo>
                  <a:pt x="1100" y="346"/>
                </a:lnTo>
                <a:lnTo>
                  <a:pt x="1103" y="346"/>
                </a:lnTo>
                <a:lnTo>
                  <a:pt x="1103" y="343"/>
                </a:lnTo>
                <a:lnTo>
                  <a:pt x="1111" y="339"/>
                </a:lnTo>
                <a:lnTo>
                  <a:pt x="1119" y="350"/>
                </a:lnTo>
                <a:lnTo>
                  <a:pt x="1125" y="355"/>
                </a:lnTo>
                <a:lnTo>
                  <a:pt x="1133" y="355"/>
                </a:lnTo>
                <a:lnTo>
                  <a:pt x="1136" y="358"/>
                </a:lnTo>
                <a:lnTo>
                  <a:pt x="1141" y="359"/>
                </a:lnTo>
                <a:lnTo>
                  <a:pt x="1143" y="355"/>
                </a:lnTo>
                <a:lnTo>
                  <a:pt x="1139" y="346"/>
                </a:lnTo>
                <a:lnTo>
                  <a:pt x="1141" y="343"/>
                </a:lnTo>
                <a:lnTo>
                  <a:pt x="1136" y="333"/>
                </a:lnTo>
                <a:lnTo>
                  <a:pt x="1144" y="336"/>
                </a:lnTo>
                <a:lnTo>
                  <a:pt x="1146" y="334"/>
                </a:lnTo>
                <a:lnTo>
                  <a:pt x="1151" y="335"/>
                </a:lnTo>
                <a:lnTo>
                  <a:pt x="1151" y="329"/>
                </a:lnTo>
                <a:lnTo>
                  <a:pt x="1164" y="333"/>
                </a:lnTo>
                <a:lnTo>
                  <a:pt x="1167" y="331"/>
                </a:lnTo>
                <a:lnTo>
                  <a:pt x="1166" y="327"/>
                </a:lnTo>
                <a:lnTo>
                  <a:pt x="1172" y="328"/>
                </a:lnTo>
                <a:lnTo>
                  <a:pt x="1169" y="322"/>
                </a:lnTo>
                <a:lnTo>
                  <a:pt x="1170" y="314"/>
                </a:lnTo>
                <a:lnTo>
                  <a:pt x="1179" y="312"/>
                </a:lnTo>
                <a:lnTo>
                  <a:pt x="1175" y="310"/>
                </a:lnTo>
                <a:lnTo>
                  <a:pt x="1178" y="310"/>
                </a:lnTo>
                <a:lnTo>
                  <a:pt x="1174" y="302"/>
                </a:lnTo>
                <a:lnTo>
                  <a:pt x="1176" y="296"/>
                </a:lnTo>
                <a:lnTo>
                  <a:pt x="1195" y="300"/>
                </a:lnTo>
                <a:lnTo>
                  <a:pt x="1198" y="296"/>
                </a:lnTo>
                <a:lnTo>
                  <a:pt x="1198" y="296"/>
                </a:lnTo>
                <a:lnTo>
                  <a:pt x="1213" y="301"/>
                </a:lnTo>
                <a:lnTo>
                  <a:pt x="1227" y="309"/>
                </a:lnTo>
                <a:lnTo>
                  <a:pt x="1229" y="318"/>
                </a:lnTo>
                <a:lnTo>
                  <a:pt x="1242" y="334"/>
                </a:lnTo>
                <a:lnTo>
                  <a:pt x="1241" y="347"/>
                </a:lnTo>
                <a:lnTo>
                  <a:pt x="1253" y="365"/>
                </a:lnTo>
                <a:lnTo>
                  <a:pt x="1270" y="380"/>
                </a:lnTo>
                <a:lnTo>
                  <a:pt x="1263" y="389"/>
                </a:lnTo>
                <a:lnTo>
                  <a:pt x="1258" y="382"/>
                </a:lnTo>
                <a:lnTo>
                  <a:pt x="1254" y="382"/>
                </a:lnTo>
                <a:lnTo>
                  <a:pt x="1252" y="393"/>
                </a:lnTo>
                <a:lnTo>
                  <a:pt x="1264" y="407"/>
                </a:lnTo>
                <a:lnTo>
                  <a:pt x="1263" y="414"/>
                </a:lnTo>
                <a:lnTo>
                  <a:pt x="1275" y="424"/>
                </a:lnTo>
                <a:lnTo>
                  <a:pt x="1271" y="430"/>
                </a:lnTo>
                <a:lnTo>
                  <a:pt x="1276" y="467"/>
                </a:lnTo>
                <a:lnTo>
                  <a:pt x="1280" y="473"/>
                </a:lnTo>
                <a:lnTo>
                  <a:pt x="1282" y="484"/>
                </a:lnTo>
                <a:lnTo>
                  <a:pt x="1276" y="503"/>
                </a:lnTo>
                <a:lnTo>
                  <a:pt x="1284" y="532"/>
                </a:lnTo>
                <a:lnTo>
                  <a:pt x="1284" y="532"/>
                </a:lnTo>
                <a:lnTo>
                  <a:pt x="1275" y="537"/>
                </a:lnTo>
                <a:lnTo>
                  <a:pt x="1278" y="546"/>
                </a:lnTo>
                <a:lnTo>
                  <a:pt x="1272" y="551"/>
                </a:lnTo>
                <a:lnTo>
                  <a:pt x="1275" y="562"/>
                </a:lnTo>
                <a:lnTo>
                  <a:pt x="1267" y="563"/>
                </a:lnTo>
                <a:lnTo>
                  <a:pt x="1263" y="550"/>
                </a:lnTo>
                <a:lnTo>
                  <a:pt x="1254" y="551"/>
                </a:lnTo>
                <a:lnTo>
                  <a:pt x="1258" y="569"/>
                </a:lnTo>
                <a:lnTo>
                  <a:pt x="1252" y="573"/>
                </a:lnTo>
                <a:lnTo>
                  <a:pt x="1253" y="584"/>
                </a:lnTo>
                <a:lnTo>
                  <a:pt x="1258" y="586"/>
                </a:lnTo>
                <a:lnTo>
                  <a:pt x="1262" y="596"/>
                </a:lnTo>
                <a:lnTo>
                  <a:pt x="1259" y="604"/>
                </a:lnTo>
                <a:lnTo>
                  <a:pt x="1254" y="608"/>
                </a:lnTo>
                <a:lnTo>
                  <a:pt x="1249" y="607"/>
                </a:lnTo>
                <a:lnTo>
                  <a:pt x="1240" y="613"/>
                </a:lnTo>
                <a:lnTo>
                  <a:pt x="1238" y="600"/>
                </a:lnTo>
                <a:lnTo>
                  <a:pt x="1232" y="592"/>
                </a:lnTo>
                <a:lnTo>
                  <a:pt x="1228" y="595"/>
                </a:lnTo>
                <a:lnTo>
                  <a:pt x="1231" y="603"/>
                </a:lnTo>
                <a:lnTo>
                  <a:pt x="1226" y="605"/>
                </a:lnTo>
                <a:lnTo>
                  <a:pt x="1223" y="610"/>
                </a:lnTo>
                <a:lnTo>
                  <a:pt x="1223" y="610"/>
                </a:lnTo>
                <a:lnTo>
                  <a:pt x="1219" y="605"/>
                </a:lnTo>
                <a:lnTo>
                  <a:pt x="1216" y="606"/>
                </a:lnTo>
                <a:lnTo>
                  <a:pt x="1217" y="602"/>
                </a:lnTo>
                <a:lnTo>
                  <a:pt x="1209" y="594"/>
                </a:lnTo>
                <a:lnTo>
                  <a:pt x="1202" y="596"/>
                </a:lnTo>
                <a:lnTo>
                  <a:pt x="1197" y="584"/>
                </a:lnTo>
                <a:lnTo>
                  <a:pt x="1193" y="587"/>
                </a:lnTo>
                <a:lnTo>
                  <a:pt x="1189" y="582"/>
                </a:lnTo>
                <a:lnTo>
                  <a:pt x="1183" y="593"/>
                </a:lnTo>
                <a:lnTo>
                  <a:pt x="1183" y="601"/>
                </a:lnTo>
                <a:lnTo>
                  <a:pt x="1179" y="600"/>
                </a:lnTo>
                <a:lnTo>
                  <a:pt x="1175" y="604"/>
                </a:lnTo>
                <a:lnTo>
                  <a:pt x="1164" y="600"/>
                </a:lnTo>
                <a:lnTo>
                  <a:pt x="1158" y="594"/>
                </a:lnTo>
                <a:lnTo>
                  <a:pt x="1153" y="597"/>
                </a:lnTo>
                <a:lnTo>
                  <a:pt x="1147" y="593"/>
                </a:lnTo>
                <a:lnTo>
                  <a:pt x="1140" y="594"/>
                </a:lnTo>
                <a:lnTo>
                  <a:pt x="1132" y="587"/>
                </a:lnTo>
                <a:lnTo>
                  <a:pt x="1120" y="591"/>
                </a:lnTo>
                <a:lnTo>
                  <a:pt x="1115" y="596"/>
                </a:lnTo>
                <a:lnTo>
                  <a:pt x="1114" y="593"/>
                </a:lnTo>
                <a:lnTo>
                  <a:pt x="1108" y="592"/>
                </a:lnTo>
                <a:lnTo>
                  <a:pt x="1114" y="586"/>
                </a:lnTo>
                <a:lnTo>
                  <a:pt x="1111" y="583"/>
                </a:lnTo>
                <a:lnTo>
                  <a:pt x="1116" y="581"/>
                </a:lnTo>
                <a:lnTo>
                  <a:pt x="1116" y="579"/>
                </a:lnTo>
                <a:lnTo>
                  <a:pt x="1122" y="575"/>
                </a:lnTo>
                <a:lnTo>
                  <a:pt x="1121" y="572"/>
                </a:lnTo>
                <a:lnTo>
                  <a:pt x="1127" y="570"/>
                </a:lnTo>
                <a:lnTo>
                  <a:pt x="1130" y="565"/>
                </a:lnTo>
                <a:lnTo>
                  <a:pt x="1121" y="550"/>
                </a:lnTo>
                <a:lnTo>
                  <a:pt x="1123" y="544"/>
                </a:lnTo>
                <a:lnTo>
                  <a:pt x="1112" y="548"/>
                </a:lnTo>
                <a:lnTo>
                  <a:pt x="1101" y="557"/>
                </a:lnTo>
                <a:lnTo>
                  <a:pt x="1100" y="554"/>
                </a:lnTo>
                <a:lnTo>
                  <a:pt x="1102" y="551"/>
                </a:lnTo>
                <a:lnTo>
                  <a:pt x="1098" y="544"/>
                </a:lnTo>
                <a:lnTo>
                  <a:pt x="1112" y="538"/>
                </a:lnTo>
                <a:lnTo>
                  <a:pt x="1115" y="531"/>
                </a:lnTo>
                <a:lnTo>
                  <a:pt x="1113" y="530"/>
                </a:lnTo>
                <a:lnTo>
                  <a:pt x="1107" y="533"/>
                </a:lnTo>
                <a:lnTo>
                  <a:pt x="1096" y="517"/>
                </a:lnTo>
                <a:lnTo>
                  <a:pt x="1089" y="522"/>
                </a:lnTo>
                <a:lnTo>
                  <a:pt x="1083" y="522"/>
                </a:lnTo>
                <a:lnTo>
                  <a:pt x="1069" y="532"/>
                </a:lnTo>
                <a:lnTo>
                  <a:pt x="1066" y="531"/>
                </a:lnTo>
                <a:lnTo>
                  <a:pt x="1066" y="535"/>
                </a:lnTo>
                <a:lnTo>
                  <a:pt x="1062" y="535"/>
                </a:lnTo>
                <a:lnTo>
                  <a:pt x="1062" y="541"/>
                </a:lnTo>
                <a:lnTo>
                  <a:pt x="1060" y="540"/>
                </a:lnTo>
                <a:lnTo>
                  <a:pt x="1057" y="548"/>
                </a:lnTo>
                <a:lnTo>
                  <a:pt x="1046" y="546"/>
                </a:lnTo>
                <a:lnTo>
                  <a:pt x="1045" y="542"/>
                </a:lnTo>
                <a:lnTo>
                  <a:pt x="1037" y="541"/>
                </a:lnTo>
                <a:lnTo>
                  <a:pt x="1029" y="538"/>
                </a:lnTo>
                <a:lnTo>
                  <a:pt x="1031" y="541"/>
                </a:lnTo>
                <a:lnTo>
                  <a:pt x="1021" y="537"/>
                </a:lnTo>
                <a:lnTo>
                  <a:pt x="1016" y="538"/>
                </a:lnTo>
                <a:lnTo>
                  <a:pt x="1015" y="532"/>
                </a:lnTo>
                <a:lnTo>
                  <a:pt x="1006" y="526"/>
                </a:lnTo>
                <a:lnTo>
                  <a:pt x="1002" y="533"/>
                </a:lnTo>
                <a:lnTo>
                  <a:pt x="994" y="533"/>
                </a:lnTo>
                <a:lnTo>
                  <a:pt x="980" y="544"/>
                </a:lnTo>
                <a:lnTo>
                  <a:pt x="976" y="553"/>
                </a:lnTo>
                <a:lnTo>
                  <a:pt x="967" y="561"/>
                </a:lnTo>
                <a:lnTo>
                  <a:pt x="968" y="565"/>
                </a:lnTo>
                <a:lnTo>
                  <a:pt x="962" y="573"/>
                </a:lnTo>
                <a:lnTo>
                  <a:pt x="958" y="571"/>
                </a:lnTo>
                <a:lnTo>
                  <a:pt x="953" y="573"/>
                </a:lnTo>
                <a:lnTo>
                  <a:pt x="936" y="572"/>
                </a:lnTo>
                <a:lnTo>
                  <a:pt x="935" y="574"/>
                </a:lnTo>
                <a:lnTo>
                  <a:pt x="932" y="573"/>
                </a:lnTo>
                <a:lnTo>
                  <a:pt x="926" y="575"/>
                </a:lnTo>
                <a:lnTo>
                  <a:pt x="922" y="584"/>
                </a:lnTo>
                <a:lnTo>
                  <a:pt x="916" y="590"/>
                </a:lnTo>
                <a:lnTo>
                  <a:pt x="919" y="592"/>
                </a:lnTo>
                <a:lnTo>
                  <a:pt x="918" y="596"/>
                </a:lnTo>
                <a:lnTo>
                  <a:pt x="906" y="599"/>
                </a:lnTo>
                <a:lnTo>
                  <a:pt x="905" y="604"/>
                </a:lnTo>
                <a:lnTo>
                  <a:pt x="903" y="602"/>
                </a:lnTo>
                <a:lnTo>
                  <a:pt x="886" y="612"/>
                </a:lnTo>
                <a:lnTo>
                  <a:pt x="884" y="616"/>
                </a:lnTo>
                <a:lnTo>
                  <a:pt x="888" y="621"/>
                </a:lnTo>
                <a:lnTo>
                  <a:pt x="877" y="633"/>
                </a:lnTo>
                <a:lnTo>
                  <a:pt x="874" y="632"/>
                </a:lnTo>
                <a:lnTo>
                  <a:pt x="863" y="636"/>
                </a:lnTo>
                <a:lnTo>
                  <a:pt x="860" y="630"/>
                </a:lnTo>
                <a:lnTo>
                  <a:pt x="856" y="630"/>
                </a:lnTo>
                <a:lnTo>
                  <a:pt x="838" y="640"/>
                </a:lnTo>
                <a:lnTo>
                  <a:pt x="834" y="638"/>
                </a:lnTo>
                <a:lnTo>
                  <a:pt x="832" y="634"/>
                </a:lnTo>
                <a:lnTo>
                  <a:pt x="828" y="634"/>
                </a:lnTo>
                <a:lnTo>
                  <a:pt x="821" y="630"/>
                </a:lnTo>
                <a:lnTo>
                  <a:pt x="822" y="624"/>
                </a:lnTo>
                <a:lnTo>
                  <a:pt x="811" y="622"/>
                </a:lnTo>
                <a:lnTo>
                  <a:pt x="801" y="614"/>
                </a:lnTo>
                <a:lnTo>
                  <a:pt x="787" y="623"/>
                </a:lnTo>
                <a:lnTo>
                  <a:pt x="783" y="622"/>
                </a:lnTo>
                <a:lnTo>
                  <a:pt x="777" y="617"/>
                </a:lnTo>
                <a:lnTo>
                  <a:pt x="766" y="617"/>
                </a:lnTo>
                <a:lnTo>
                  <a:pt x="764" y="614"/>
                </a:lnTo>
                <a:lnTo>
                  <a:pt x="747" y="617"/>
                </a:lnTo>
                <a:lnTo>
                  <a:pt x="757" y="605"/>
                </a:lnTo>
                <a:lnTo>
                  <a:pt x="741" y="603"/>
                </a:lnTo>
                <a:lnTo>
                  <a:pt x="732" y="597"/>
                </a:lnTo>
                <a:lnTo>
                  <a:pt x="727" y="601"/>
                </a:lnTo>
                <a:lnTo>
                  <a:pt x="719" y="597"/>
                </a:lnTo>
                <a:lnTo>
                  <a:pt x="713" y="599"/>
                </a:lnTo>
                <a:lnTo>
                  <a:pt x="706" y="604"/>
                </a:lnTo>
                <a:lnTo>
                  <a:pt x="706" y="607"/>
                </a:lnTo>
                <a:lnTo>
                  <a:pt x="694" y="610"/>
                </a:lnTo>
                <a:lnTo>
                  <a:pt x="687" y="616"/>
                </a:lnTo>
                <a:lnTo>
                  <a:pt x="684" y="622"/>
                </a:lnTo>
                <a:lnTo>
                  <a:pt x="679" y="623"/>
                </a:lnTo>
                <a:lnTo>
                  <a:pt x="680" y="629"/>
                </a:lnTo>
                <a:lnTo>
                  <a:pt x="673" y="632"/>
                </a:lnTo>
                <a:lnTo>
                  <a:pt x="666" y="647"/>
                </a:lnTo>
                <a:lnTo>
                  <a:pt x="656" y="655"/>
                </a:lnTo>
                <a:lnTo>
                  <a:pt x="656" y="670"/>
                </a:lnTo>
                <a:lnTo>
                  <a:pt x="644" y="658"/>
                </a:lnTo>
                <a:lnTo>
                  <a:pt x="643" y="650"/>
                </a:lnTo>
                <a:lnTo>
                  <a:pt x="647" y="644"/>
                </a:lnTo>
                <a:lnTo>
                  <a:pt x="650" y="629"/>
                </a:lnTo>
                <a:lnTo>
                  <a:pt x="647" y="619"/>
                </a:lnTo>
                <a:lnTo>
                  <a:pt x="641" y="615"/>
                </a:lnTo>
                <a:lnTo>
                  <a:pt x="636" y="615"/>
                </a:lnTo>
                <a:lnTo>
                  <a:pt x="634" y="611"/>
                </a:lnTo>
                <a:lnTo>
                  <a:pt x="628" y="617"/>
                </a:lnTo>
                <a:lnTo>
                  <a:pt x="611" y="624"/>
                </a:lnTo>
                <a:lnTo>
                  <a:pt x="603" y="623"/>
                </a:lnTo>
                <a:lnTo>
                  <a:pt x="602" y="629"/>
                </a:lnTo>
                <a:lnTo>
                  <a:pt x="595" y="626"/>
                </a:lnTo>
                <a:lnTo>
                  <a:pt x="587" y="634"/>
                </a:lnTo>
                <a:lnTo>
                  <a:pt x="576" y="630"/>
                </a:lnTo>
                <a:lnTo>
                  <a:pt x="570" y="633"/>
                </a:lnTo>
                <a:lnTo>
                  <a:pt x="569" y="629"/>
                </a:lnTo>
                <a:lnTo>
                  <a:pt x="562" y="633"/>
                </a:lnTo>
                <a:lnTo>
                  <a:pt x="559" y="630"/>
                </a:lnTo>
                <a:lnTo>
                  <a:pt x="541" y="633"/>
                </a:lnTo>
                <a:lnTo>
                  <a:pt x="542" y="629"/>
                </a:lnTo>
                <a:lnTo>
                  <a:pt x="536" y="624"/>
                </a:lnTo>
                <a:lnTo>
                  <a:pt x="529" y="623"/>
                </a:lnTo>
                <a:lnTo>
                  <a:pt x="524" y="618"/>
                </a:lnTo>
                <a:lnTo>
                  <a:pt x="520" y="618"/>
                </a:lnTo>
                <a:lnTo>
                  <a:pt x="515" y="613"/>
                </a:lnTo>
                <a:lnTo>
                  <a:pt x="503" y="618"/>
                </a:lnTo>
                <a:lnTo>
                  <a:pt x="504" y="625"/>
                </a:lnTo>
                <a:lnTo>
                  <a:pt x="497" y="626"/>
                </a:lnTo>
                <a:lnTo>
                  <a:pt x="497" y="623"/>
                </a:lnTo>
                <a:lnTo>
                  <a:pt x="493" y="624"/>
                </a:lnTo>
                <a:lnTo>
                  <a:pt x="484" y="621"/>
                </a:lnTo>
                <a:lnTo>
                  <a:pt x="482" y="608"/>
                </a:lnTo>
                <a:lnTo>
                  <a:pt x="476" y="614"/>
                </a:lnTo>
                <a:lnTo>
                  <a:pt x="478" y="624"/>
                </a:lnTo>
                <a:lnTo>
                  <a:pt x="472" y="626"/>
                </a:lnTo>
                <a:lnTo>
                  <a:pt x="468" y="624"/>
                </a:lnTo>
                <a:lnTo>
                  <a:pt x="464" y="612"/>
                </a:lnTo>
                <a:lnTo>
                  <a:pt x="444" y="599"/>
                </a:lnTo>
                <a:lnTo>
                  <a:pt x="436" y="597"/>
                </a:lnTo>
                <a:lnTo>
                  <a:pt x="432" y="601"/>
                </a:lnTo>
                <a:lnTo>
                  <a:pt x="424" y="601"/>
                </a:lnTo>
                <a:lnTo>
                  <a:pt x="422" y="596"/>
                </a:lnTo>
                <a:lnTo>
                  <a:pt x="417" y="596"/>
                </a:lnTo>
                <a:lnTo>
                  <a:pt x="421" y="576"/>
                </a:lnTo>
                <a:lnTo>
                  <a:pt x="417" y="572"/>
                </a:lnTo>
                <a:lnTo>
                  <a:pt x="400" y="580"/>
                </a:lnTo>
                <a:lnTo>
                  <a:pt x="390" y="578"/>
                </a:lnTo>
                <a:lnTo>
                  <a:pt x="388" y="569"/>
                </a:lnTo>
                <a:lnTo>
                  <a:pt x="373" y="569"/>
                </a:lnTo>
                <a:lnTo>
                  <a:pt x="374" y="563"/>
                </a:lnTo>
                <a:lnTo>
                  <a:pt x="371" y="560"/>
                </a:lnTo>
                <a:lnTo>
                  <a:pt x="363" y="556"/>
                </a:lnTo>
                <a:lnTo>
                  <a:pt x="356" y="558"/>
                </a:lnTo>
                <a:lnTo>
                  <a:pt x="357" y="551"/>
                </a:lnTo>
                <a:lnTo>
                  <a:pt x="354" y="547"/>
                </a:lnTo>
                <a:lnTo>
                  <a:pt x="359" y="535"/>
                </a:lnTo>
                <a:lnTo>
                  <a:pt x="353" y="530"/>
                </a:lnTo>
                <a:lnTo>
                  <a:pt x="342" y="528"/>
                </a:lnTo>
                <a:lnTo>
                  <a:pt x="334" y="533"/>
                </a:lnTo>
                <a:lnTo>
                  <a:pt x="330" y="532"/>
                </a:lnTo>
                <a:lnTo>
                  <a:pt x="324" y="538"/>
                </a:lnTo>
                <a:lnTo>
                  <a:pt x="319" y="536"/>
                </a:lnTo>
                <a:lnTo>
                  <a:pt x="300" y="508"/>
                </a:lnTo>
                <a:lnTo>
                  <a:pt x="276" y="499"/>
                </a:lnTo>
                <a:lnTo>
                  <a:pt x="254" y="478"/>
                </a:lnTo>
                <a:lnTo>
                  <a:pt x="235" y="473"/>
                </a:lnTo>
                <a:lnTo>
                  <a:pt x="236" y="466"/>
                </a:lnTo>
                <a:lnTo>
                  <a:pt x="233" y="455"/>
                </a:lnTo>
                <a:lnTo>
                  <a:pt x="201" y="447"/>
                </a:lnTo>
                <a:lnTo>
                  <a:pt x="197" y="449"/>
                </a:lnTo>
                <a:lnTo>
                  <a:pt x="196" y="453"/>
                </a:lnTo>
                <a:lnTo>
                  <a:pt x="191" y="449"/>
                </a:lnTo>
                <a:lnTo>
                  <a:pt x="186" y="450"/>
                </a:lnTo>
                <a:lnTo>
                  <a:pt x="185" y="464"/>
                </a:lnTo>
                <a:lnTo>
                  <a:pt x="182" y="468"/>
                </a:lnTo>
                <a:lnTo>
                  <a:pt x="177" y="468"/>
                </a:lnTo>
                <a:lnTo>
                  <a:pt x="176" y="475"/>
                </a:lnTo>
                <a:lnTo>
                  <a:pt x="173" y="477"/>
                </a:lnTo>
                <a:lnTo>
                  <a:pt x="166" y="473"/>
                </a:lnTo>
                <a:lnTo>
                  <a:pt x="168" y="468"/>
                </a:lnTo>
                <a:lnTo>
                  <a:pt x="162" y="461"/>
                </a:lnTo>
                <a:lnTo>
                  <a:pt x="149" y="456"/>
                </a:lnTo>
                <a:lnTo>
                  <a:pt x="136" y="444"/>
                </a:lnTo>
                <a:lnTo>
                  <a:pt x="131" y="446"/>
                </a:lnTo>
                <a:lnTo>
                  <a:pt x="112" y="438"/>
                </a:lnTo>
                <a:lnTo>
                  <a:pt x="110" y="431"/>
                </a:lnTo>
                <a:lnTo>
                  <a:pt x="114" y="427"/>
                </a:lnTo>
                <a:lnTo>
                  <a:pt x="109" y="421"/>
                </a:lnTo>
                <a:lnTo>
                  <a:pt x="106" y="423"/>
                </a:lnTo>
                <a:lnTo>
                  <a:pt x="101" y="419"/>
                </a:lnTo>
                <a:lnTo>
                  <a:pt x="94" y="415"/>
                </a:lnTo>
                <a:lnTo>
                  <a:pt x="89" y="409"/>
                </a:lnTo>
                <a:lnTo>
                  <a:pt x="83" y="407"/>
                </a:lnTo>
                <a:lnTo>
                  <a:pt x="73" y="411"/>
                </a:lnTo>
                <a:lnTo>
                  <a:pt x="68" y="404"/>
                </a:lnTo>
                <a:lnTo>
                  <a:pt x="63" y="404"/>
                </a:lnTo>
                <a:lnTo>
                  <a:pt x="61" y="399"/>
                </a:lnTo>
                <a:lnTo>
                  <a:pt x="55" y="397"/>
                </a:lnTo>
                <a:lnTo>
                  <a:pt x="52" y="389"/>
                </a:lnTo>
                <a:lnTo>
                  <a:pt x="52" y="386"/>
                </a:lnTo>
                <a:lnTo>
                  <a:pt x="45" y="376"/>
                </a:lnTo>
                <a:lnTo>
                  <a:pt x="40" y="374"/>
                </a:lnTo>
                <a:lnTo>
                  <a:pt x="36" y="381"/>
                </a:lnTo>
                <a:lnTo>
                  <a:pt x="32" y="384"/>
                </a:lnTo>
                <a:lnTo>
                  <a:pt x="32" y="388"/>
                </a:lnTo>
                <a:lnTo>
                  <a:pt x="30" y="388"/>
                </a:lnTo>
                <a:lnTo>
                  <a:pt x="26" y="380"/>
                </a:lnTo>
                <a:lnTo>
                  <a:pt x="23" y="378"/>
                </a:lnTo>
                <a:lnTo>
                  <a:pt x="24" y="375"/>
                </a:lnTo>
                <a:lnTo>
                  <a:pt x="19" y="370"/>
                </a:lnTo>
                <a:lnTo>
                  <a:pt x="26" y="363"/>
                </a:lnTo>
                <a:lnTo>
                  <a:pt x="23" y="357"/>
                </a:lnTo>
                <a:lnTo>
                  <a:pt x="21" y="357"/>
                </a:lnTo>
                <a:lnTo>
                  <a:pt x="18" y="350"/>
                </a:lnTo>
                <a:lnTo>
                  <a:pt x="23" y="335"/>
                </a:lnTo>
                <a:lnTo>
                  <a:pt x="12" y="326"/>
                </a:lnTo>
                <a:lnTo>
                  <a:pt x="12" y="318"/>
                </a:lnTo>
                <a:lnTo>
                  <a:pt x="2" y="317"/>
                </a:lnTo>
                <a:lnTo>
                  <a:pt x="7" y="304"/>
                </a:lnTo>
                <a:lnTo>
                  <a:pt x="2" y="302"/>
                </a:lnTo>
                <a:lnTo>
                  <a:pt x="0" y="294"/>
                </a:lnTo>
                <a:lnTo>
                  <a:pt x="9" y="290"/>
                </a:lnTo>
                <a:lnTo>
                  <a:pt x="13" y="291"/>
                </a:lnTo>
                <a:lnTo>
                  <a:pt x="21" y="284"/>
                </a:lnTo>
                <a:lnTo>
                  <a:pt x="23" y="300"/>
                </a:lnTo>
                <a:lnTo>
                  <a:pt x="35" y="310"/>
                </a:lnTo>
                <a:lnTo>
                  <a:pt x="40" y="307"/>
                </a:lnTo>
                <a:lnTo>
                  <a:pt x="43" y="307"/>
                </a:lnTo>
                <a:lnTo>
                  <a:pt x="45" y="301"/>
                </a:lnTo>
                <a:lnTo>
                  <a:pt x="50" y="298"/>
                </a:lnTo>
                <a:lnTo>
                  <a:pt x="53" y="296"/>
                </a:lnTo>
                <a:lnTo>
                  <a:pt x="56" y="300"/>
                </a:lnTo>
                <a:lnTo>
                  <a:pt x="65" y="292"/>
                </a:lnTo>
                <a:lnTo>
                  <a:pt x="71" y="291"/>
                </a:lnTo>
                <a:lnTo>
                  <a:pt x="72" y="286"/>
                </a:lnTo>
                <a:lnTo>
                  <a:pt x="65" y="270"/>
                </a:lnTo>
                <a:lnTo>
                  <a:pt x="58" y="263"/>
                </a:lnTo>
                <a:lnTo>
                  <a:pt x="63" y="249"/>
                </a:lnTo>
                <a:lnTo>
                  <a:pt x="42" y="245"/>
                </a:lnTo>
                <a:lnTo>
                  <a:pt x="41" y="240"/>
                </a:lnTo>
                <a:lnTo>
                  <a:pt x="26" y="226"/>
                </a:lnTo>
                <a:lnTo>
                  <a:pt x="19" y="214"/>
                </a:lnTo>
                <a:lnTo>
                  <a:pt x="23" y="205"/>
                </a:lnTo>
                <a:lnTo>
                  <a:pt x="19" y="194"/>
                </a:lnTo>
                <a:lnTo>
                  <a:pt x="23" y="186"/>
                </a:lnTo>
                <a:lnTo>
                  <a:pt x="19" y="183"/>
                </a:lnTo>
                <a:lnTo>
                  <a:pt x="35" y="170"/>
                </a:lnTo>
                <a:lnTo>
                  <a:pt x="36" y="164"/>
                </a:lnTo>
                <a:lnTo>
                  <a:pt x="32" y="160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48" name="Freeform 33"/>
          <p:cNvSpPr/>
          <p:nvPr/>
        </p:nvSpPr>
        <p:spPr bwMode="auto">
          <a:xfrm>
            <a:off x="3314700" y="4630738"/>
            <a:ext cx="852488" cy="879475"/>
          </a:xfrm>
          <a:custGeom>
            <a:gdLst>
              <a:gd fmla="*/ 117 w 537" name="T0"/>
              <a:gd fmla="*/ 69 h 554" name="T1"/>
              <a:gd fmla="*/ 143 w 537" name="T2"/>
              <a:gd fmla="*/ 48 h 554" name="T3"/>
              <a:gd fmla="*/ 164 w 537" name="T4"/>
              <a:gd fmla="*/ 72 h 554" name="T5"/>
              <a:gd fmla="*/ 173 w 537" name="T6"/>
              <a:gd fmla="*/ 107 h 554" name="T7"/>
              <a:gd fmla="*/ 205 w 537" name="T8"/>
              <a:gd fmla="*/ 111 h 554" name="T9"/>
              <a:gd fmla="*/ 226 w 537" name="T10"/>
              <a:gd fmla="*/ 144 h 554" name="T11"/>
              <a:gd fmla="*/ 243 w 537" name="T12"/>
              <a:gd fmla="*/ 172 h 554" name="T13"/>
              <a:gd fmla="*/ 254 w 537" name="T14"/>
              <a:gd fmla="*/ 199 h 554" name="T15"/>
              <a:gd fmla="*/ 272 w 537" name="T16"/>
              <a:gd fmla="*/ 219 h 554" name="T17"/>
              <a:gd fmla="*/ 332 w 537" name="T18"/>
              <a:gd fmla="*/ 201 h 554" name="T19"/>
              <a:gd fmla="*/ 335 w 537" name="T20"/>
              <a:gd fmla="*/ 128 h 554" name="T21"/>
              <a:gd fmla="*/ 370 w 537" name="T22"/>
              <a:gd fmla="*/ 94 h 554" name="T23"/>
              <a:gd fmla="*/ 383 w 537" name="T24"/>
              <a:gd fmla="*/ 73 h 554" name="T25"/>
              <a:gd fmla="*/ 420 w 537" name="T26"/>
              <a:gd fmla="*/ 44 h 554" name="T27"/>
              <a:gd fmla="*/ 425 w 537" name="T28"/>
              <a:gd fmla="*/ 69 h 554" name="T29"/>
              <a:gd fmla="*/ 432 w 537" name="T30"/>
              <a:gd fmla="*/ 96 h 554" name="T31"/>
              <a:gd fmla="*/ 479 w 537" name="T32"/>
              <a:gd fmla="*/ 89 h 554" name="T33"/>
              <a:gd fmla="*/ 482 w 537" name="T34"/>
              <a:gd fmla="*/ 114 h 554" name="T35"/>
              <a:gd fmla="*/ 448 w 537" name="T36"/>
              <a:gd fmla="*/ 136 h 554" name="T37"/>
              <a:gd fmla="*/ 412 w 537" name="T38"/>
              <a:gd fmla="*/ 138 h 554" name="T39"/>
              <a:gd fmla="*/ 380 w 537" name="T40"/>
              <a:gd fmla="*/ 153 h 554" name="T41"/>
              <a:gd fmla="*/ 385 w 537" name="T42"/>
              <a:gd fmla="*/ 177 h 554" name="T43"/>
              <a:gd fmla="*/ 426 w 537" name="T44"/>
              <a:gd fmla="*/ 178 h 554" name="T45"/>
              <a:gd fmla="*/ 433 w 537" name="T46"/>
              <a:gd fmla="*/ 220 h 554" name="T47"/>
              <a:gd fmla="*/ 428 w 537" name="T48"/>
              <a:gd fmla="*/ 255 h 554" name="T49"/>
              <a:gd fmla="*/ 452 w 537" name="T50"/>
              <a:gd fmla="*/ 284 h 554" name="T51"/>
              <a:gd fmla="*/ 434 w 537" name="T52"/>
              <a:gd fmla="*/ 313 h 554" name="T53"/>
              <a:gd fmla="*/ 459 w 537" name="T54"/>
              <a:gd fmla="*/ 334 h 554" name="T55"/>
              <a:gd fmla="*/ 483 w 537" name="T56"/>
              <a:gd fmla="*/ 354 h 554" name="T57"/>
              <a:gd fmla="*/ 519 w 537" name="T58"/>
              <a:gd fmla="*/ 359 h 554" name="T59"/>
              <a:gd fmla="*/ 524 w 537" name="T60"/>
              <a:gd fmla="*/ 399 h 554" name="T61"/>
              <a:gd fmla="*/ 499 w 537" name="T62"/>
              <a:gd fmla="*/ 409 h 554" name="T63"/>
              <a:gd fmla="*/ 459 w 537" name="T64"/>
              <a:gd fmla="*/ 418 h 554" name="T65"/>
              <a:gd fmla="*/ 423 w 537" name="T66"/>
              <a:gd fmla="*/ 450 h 554" name="T67"/>
              <a:gd fmla="*/ 375 w 537" name="T68"/>
              <a:gd fmla="*/ 450 h 554" name="T69"/>
              <a:gd fmla="*/ 350 w 537" name="T70"/>
              <a:gd fmla="*/ 460 h 554" name="T71"/>
              <a:gd fmla="*/ 308 w 537" name="T72"/>
              <a:gd fmla="*/ 445 h 554" name="T73"/>
              <a:gd fmla="*/ 279 w 537" name="T74"/>
              <a:gd fmla="*/ 467 h 554" name="T75"/>
              <a:gd fmla="*/ 252 w 537" name="T76"/>
              <a:gd fmla="*/ 487 h 554" name="T77"/>
              <a:gd fmla="*/ 267 w 537" name="T78"/>
              <a:gd fmla="*/ 523 h 554" name="T79"/>
              <a:gd fmla="*/ 259 w 537" name="T80"/>
              <a:gd fmla="*/ 553 h 554" name="T81"/>
              <a:gd fmla="*/ 231 w 537" name="T82"/>
              <a:gd fmla="*/ 538 h 554" name="T83"/>
              <a:gd fmla="*/ 205 w 537" name="T84"/>
              <a:gd fmla="*/ 520 h 554" name="T85"/>
              <a:gd fmla="*/ 162 w 537" name="T86"/>
              <a:gd fmla="*/ 517 h 554" name="T87"/>
              <a:gd fmla="*/ 143 w 537" name="T88"/>
              <a:gd fmla="*/ 495 h 554" name="T89"/>
              <a:gd fmla="*/ 101 w 537" name="T90"/>
              <a:gd fmla="*/ 487 h 554" name="T91"/>
              <a:gd fmla="*/ 122 w 537" name="T92"/>
              <a:gd fmla="*/ 436 h 554" name="T93"/>
              <a:gd fmla="*/ 84 w 537" name="T94"/>
              <a:gd fmla="*/ 417 h 554" name="T95"/>
              <a:gd fmla="*/ 85 w 537" name="T96"/>
              <a:gd fmla="*/ 388 h 554" name="T97"/>
              <a:gd fmla="*/ 67 w 537" name="T98"/>
              <a:gd fmla="*/ 356 h 554" name="T99"/>
              <a:gd fmla="*/ 14 w 537" name="T100"/>
              <a:gd fmla="*/ 351 h 554" name="T101"/>
              <a:gd fmla="*/ 0 w 537" name="T102"/>
              <a:gd fmla="*/ 333 h 554" name="T103"/>
              <a:gd fmla="*/ 36 w 537" name="T104"/>
              <a:gd fmla="*/ 259 h 554" name="T105"/>
              <a:gd fmla="*/ 68 w 537" name="T106"/>
              <a:gd fmla="*/ 240 h 554" name="T107"/>
              <a:gd fmla="*/ 74 w 537" name="T108"/>
              <a:gd fmla="*/ 218 h 554" name="T109"/>
              <a:gd fmla="*/ 76 w 537" name="T110"/>
              <a:gd fmla="*/ 154 h 554" name="T111"/>
              <a:gd fmla="*/ 66 w 537" name="T112"/>
              <a:gd fmla="*/ 116 h 554" name="T113"/>
              <a:gd fmla="*/ 43 w 537" name="T114"/>
              <a:gd fmla="*/ 100 h 554" name="T115"/>
              <a:gd fmla="*/ 45 w 537" name="T116"/>
              <a:gd fmla="*/ 71 h 554" name="T117"/>
              <a:gd fmla="*/ 73 w 537" name="T118"/>
              <a:gd fmla="*/ 72 h 554" name="T119"/>
              <a:gd fmla="*/ 77 w 537" name="T120"/>
              <a:gd fmla="*/ 18 h 554" name="T1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554" w="537">
                <a:moveTo>
                  <a:pt x="98" y="0"/>
                </a:moveTo>
                <a:lnTo>
                  <a:pt x="98" y="31"/>
                </a:lnTo>
                <a:lnTo>
                  <a:pt x="102" y="47"/>
                </a:lnTo>
                <a:lnTo>
                  <a:pt x="101" y="59"/>
                </a:lnTo>
                <a:lnTo>
                  <a:pt x="110" y="73"/>
                </a:lnTo>
                <a:lnTo>
                  <a:pt x="116" y="76"/>
                </a:lnTo>
                <a:lnTo>
                  <a:pt x="117" y="69"/>
                </a:lnTo>
                <a:lnTo>
                  <a:pt x="115" y="50"/>
                </a:lnTo>
                <a:lnTo>
                  <a:pt x="123" y="47"/>
                </a:lnTo>
                <a:lnTo>
                  <a:pt x="130" y="31"/>
                </a:lnTo>
                <a:lnTo>
                  <a:pt x="135" y="29"/>
                </a:lnTo>
                <a:lnTo>
                  <a:pt x="137" y="38"/>
                </a:lnTo>
                <a:lnTo>
                  <a:pt x="143" y="41"/>
                </a:lnTo>
                <a:lnTo>
                  <a:pt x="143" y="48"/>
                </a:lnTo>
                <a:lnTo>
                  <a:pt x="146" y="46"/>
                </a:lnTo>
                <a:lnTo>
                  <a:pt x="150" y="47"/>
                </a:lnTo>
                <a:lnTo>
                  <a:pt x="153" y="54"/>
                </a:lnTo>
                <a:lnTo>
                  <a:pt x="157" y="58"/>
                </a:lnTo>
                <a:lnTo>
                  <a:pt x="156" y="62"/>
                </a:lnTo>
                <a:lnTo>
                  <a:pt x="164" y="65"/>
                </a:lnTo>
                <a:lnTo>
                  <a:pt x="164" y="72"/>
                </a:lnTo>
                <a:lnTo>
                  <a:pt x="155" y="75"/>
                </a:lnTo>
                <a:lnTo>
                  <a:pt x="154" y="78"/>
                </a:lnTo>
                <a:lnTo>
                  <a:pt x="157" y="85"/>
                </a:lnTo>
                <a:lnTo>
                  <a:pt x="164" y="91"/>
                </a:lnTo>
                <a:lnTo>
                  <a:pt x="164" y="94"/>
                </a:lnTo>
                <a:lnTo>
                  <a:pt x="172" y="97"/>
                </a:lnTo>
                <a:lnTo>
                  <a:pt x="173" y="107"/>
                </a:lnTo>
                <a:lnTo>
                  <a:pt x="180" y="97"/>
                </a:lnTo>
                <a:lnTo>
                  <a:pt x="187" y="101"/>
                </a:lnTo>
                <a:lnTo>
                  <a:pt x="193" y="94"/>
                </a:lnTo>
                <a:lnTo>
                  <a:pt x="196" y="94"/>
                </a:lnTo>
                <a:lnTo>
                  <a:pt x="197" y="102"/>
                </a:lnTo>
                <a:lnTo>
                  <a:pt x="202" y="110"/>
                </a:lnTo>
                <a:lnTo>
                  <a:pt x="205" y="111"/>
                </a:lnTo>
                <a:lnTo>
                  <a:pt x="205" y="115"/>
                </a:lnTo>
                <a:lnTo>
                  <a:pt x="207" y="115"/>
                </a:lnTo>
                <a:lnTo>
                  <a:pt x="208" y="125"/>
                </a:lnTo>
                <a:lnTo>
                  <a:pt x="211" y="125"/>
                </a:lnTo>
                <a:lnTo>
                  <a:pt x="218" y="137"/>
                </a:lnTo>
                <a:lnTo>
                  <a:pt x="218" y="143"/>
                </a:lnTo>
                <a:lnTo>
                  <a:pt x="226" y="144"/>
                </a:lnTo>
                <a:lnTo>
                  <a:pt x="224" y="156"/>
                </a:lnTo>
                <a:lnTo>
                  <a:pt x="231" y="161"/>
                </a:lnTo>
                <a:lnTo>
                  <a:pt x="231" y="165"/>
                </a:lnTo>
                <a:lnTo>
                  <a:pt x="238" y="166"/>
                </a:lnTo>
                <a:lnTo>
                  <a:pt x="239" y="177"/>
                </a:lnTo>
                <a:lnTo>
                  <a:pt x="243" y="176"/>
                </a:lnTo>
                <a:lnTo>
                  <a:pt x="243" y="172"/>
                </a:lnTo>
                <a:lnTo>
                  <a:pt x="247" y="173"/>
                </a:lnTo>
                <a:lnTo>
                  <a:pt x="243" y="178"/>
                </a:lnTo>
                <a:lnTo>
                  <a:pt x="246" y="180"/>
                </a:lnTo>
                <a:lnTo>
                  <a:pt x="243" y="184"/>
                </a:lnTo>
                <a:lnTo>
                  <a:pt x="239" y="186"/>
                </a:lnTo>
                <a:lnTo>
                  <a:pt x="239" y="188"/>
                </a:lnTo>
                <a:lnTo>
                  <a:pt x="254" y="199"/>
                </a:lnTo>
                <a:lnTo>
                  <a:pt x="256" y="205"/>
                </a:lnTo>
                <a:lnTo>
                  <a:pt x="251" y="207"/>
                </a:lnTo>
                <a:lnTo>
                  <a:pt x="253" y="212"/>
                </a:lnTo>
                <a:lnTo>
                  <a:pt x="258" y="210"/>
                </a:lnTo>
                <a:lnTo>
                  <a:pt x="261" y="212"/>
                </a:lnTo>
                <a:lnTo>
                  <a:pt x="267" y="223"/>
                </a:lnTo>
                <a:lnTo>
                  <a:pt x="272" y="219"/>
                </a:lnTo>
                <a:lnTo>
                  <a:pt x="283" y="222"/>
                </a:lnTo>
                <a:lnTo>
                  <a:pt x="293" y="211"/>
                </a:lnTo>
                <a:lnTo>
                  <a:pt x="312" y="201"/>
                </a:lnTo>
                <a:lnTo>
                  <a:pt x="316" y="203"/>
                </a:lnTo>
                <a:lnTo>
                  <a:pt x="314" y="209"/>
                </a:lnTo>
                <a:lnTo>
                  <a:pt x="318" y="212"/>
                </a:lnTo>
                <a:lnTo>
                  <a:pt x="332" y="201"/>
                </a:lnTo>
                <a:lnTo>
                  <a:pt x="338" y="202"/>
                </a:lnTo>
                <a:lnTo>
                  <a:pt x="338" y="193"/>
                </a:lnTo>
                <a:lnTo>
                  <a:pt x="343" y="190"/>
                </a:lnTo>
                <a:lnTo>
                  <a:pt x="331" y="156"/>
                </a:lnTo>
                <a:lnTo>
                  <a:pt x="334" y="149"/>
                </a:lnTo>
                <a:lnTo>
                  <a:pt x="332" y="137"/>
                </a:lnTo>
                <a:lnTo>
                  <a:pt x="335" y="128"/>
                </a:lnTo>
                <a:lnTo>
                  <a:pt x="338" y="132"/>
                </a:lnTo>
                <a:lnTo>
                  <a:pt x="347" y="128"/>
                </a:lnTo>
                <a:lnTo>
                  <a:pt x="353" y="118"/>
                </a:lnTo>
                <a:lnTo>
                  <a:pt x="357" y="118"/>
                </a:lnTo>
                <a:lnTo>
                  <a:pt x="356" y="114"/>
                </a:lnTo>
                <a:lnTo>
                  <a:pt x="369" y="101"/>
                </a:lnTo>
                <a:lnTo>
                  <a:pt x="370" y="94"/>
                </a:lnTo>
                <a:lnTo>
                  <a:pt x="374" y="90"/>
                </a:lnTo>
                <a:lnTo>
                  <a:pt x="370" y="90"/>
                </a:lnTo>
                <a:lnTo>
                  <a:pt x="369" y="86"/>
                </a:lnTo>
                <a:lnTo>
                  <a:pt x="367" y="86"/>
                </a:lnTo>
                <a:lnTo>
                  <a:pt x="367" y="79"/>
                </a:lnTo>
                <a:lnTo>
                  <a:pt x="378" y="70"/>
                </a:lnTo>
                <a:lnTo>
                  <a:pt x="383" y="73"/>
                </a:lnTo>
                <a:lnTo>
                  <a:pt x="392" y="67"/>
                </a:lnTo>
                <a:lnTo>
                  <a:pt x="388" y="51"/>
                </a:lnTo>
                <a:lnTo>
                  <a:pt x="391" y="41"/>
                </a:lnTo>
                <a:lnTo>
                  <a:pt x="398" y="46"/>
                </a:lnTo>
                <a:lnTo>
                  <a:pt x="407" y="46"/>
                </a:lnTo>
                <a:lnTo>
                  <a:pt x="416" y="41"/>
                </a:lnTo>
                <a:lnTo>
                  <a:pt x="420" y="44"/>
                </a:lnTo>
                <a:lnTo>
                  <a:pt x="428" y="43"/>
                </a:lnTo>
                <a:lnTo>
                  <a:pt x="423" y="49"/>
                </a:lnTo>
                <a:lnTo>
                  <a:pt x="416" y="51"/>
                </a:lnTo>
                <a:lnTo>
                  <a:pt x="416" y="60"/>
                </a:lnTo>
                <a:lnTo>
                  <a:pt x="420" y="65"/>
                </a:lnTo>
                <a:lnTo>
                  <a:pt x="424" y="64"/>
                </a:lnTo>
                <a:lnTo>
                  <a:pt x="425" y="69"/>
                </a:lnTo>
                <a:lnTo>
                  <a:pt x="430" y="71"/>
                </a:lnTo>
                <a:lnTo>
                  <a:pt x="425" y="74"/>
                </a:lnTo>
                <a:lnTo>
                  <a:pt x="430" y="75"/>
                </a:lnTo>
                <a:lnTo>
                  <a:pt x="429" y="80"/>
                </a:lnTo>
                <a:lnTo>
                  <a:pt x="425" y="84"/>
                </a:lnTo>
                <a:lnTo>
                  <a:pt x="420" y="84"/>
                </a:lnTo>
                <a:lnTo>
                  <a:pt x="432" y="96"/>
                </a:lnTo>
                <a:lnTo>
                  <a:pt x="437" y="98"/>
                </a:lnTo>
                <a:lnTo>
                  <a:pt x="455" y="94"/>
                </a:lnTo>
                <a:lnTo>
                  <a:pt x="462" y="84"/>
                </a:lnTo>
                <a:lnTo>
                  <a:pt x="466" y="81"/>
                </a:lnTo>
                <a:lnTo>
                  <a:pt x="474" y="83"/>
                </a:lnTo>
                <a:lnTo>
                  <a:pt x="475" y="89"/>
                </a:lnTo>
                <a:lnTo>
                  <a:pt x="479" y="89"/>
                </a:lnTo>
                <a:lnTo>
                  <a:pt x="480" y="93"/>
                </a:lnTo>
                <a:lnTo>
                  <a:pt x="477" y="96"/>
                </a:lnTo>
                <a:lnTo>
                  <a:pt x="478" y="100"/>
                </a:lnTo>
                <a:lnTo>
                  <a:pt x="483" y="101"/>
                </a:lnTo>
                <a:lnTo>
                  <a:pt x="482" y="108"/>
                </a:lnTo>
                <a:lnTo>
                  <a:pt x="482" y="108"/>
                </a:lnTo>
                <a:lnTo>
                  <a:pt x="482" y="114"/>
                </a:lnTo>
                <a:lnTo>
                  <a:pt x="477" y="119"/>
                </a:lnTo>
                <a:lnTo>
                  <a:pt x="479" y="122"/>
                </a:lnTo>
                <a:lnTo>
                  <a:pt x="475" y="132"/>
                </a:lnTo>
                <a:lnTo>
                  <a:pt x="467" y="128"/>
                </a:lnTo>
                <a:lnTo>
                  <a:pt x="455" y="137"/>
                </a:lnTo>
                <a:lnTo>
                  <a:pt x="452" y="133"/>
                </a:lnTo>
                <a:lnTo>
                  <a:pt x="448" y="136"/>
                </a:lnTo>
                <a:lnTo>
                  <a:pt x="446" y="134"/>
                </a:lnTo>
                <a:lnTo>
                  <a:pt x="440" y="136"/>
                </a:lnTo>
                <a:lnTo>
                  <a:pt x="434" y="134"/>
                </a:lnTo>
                <a:lnTo>
                  <a:pt x="433" y="129"/>
                </a:lnTo>
                <a:lnTo>
                  <a:pt x="423" y="125"/>
                </a:lnTo>
                <a:lnTo>
                  <a:pt x="416" y="136"/>
                </a:lnTo>
                <a:lnTo>
                  <a:pt x="412" y="138"/>
                </a:lnTo>
                <a:lnTo>
                  <a:pt x="402" y="132"/>
                </a:lnTo>
                <a:lnTo>
                  <a:pt x="402" y="127"/>
                </a:lnTo>
                <a:lnTo>
                  <a:pt x="397" y="127"/>
                </a:lnTo>
                <a:lnTo>
                  <a:pt x="393" y="136"/>
                </a:lnTo>
                <a:lnTo>
                  <a:pt x="382" y="148"/>
                </a:lnTo>
                <a:lnTo>
                  <a:pt x="378" y="149"/>
                </a:lnTo>
                <a:lnTo>
                  <a:pt x="380" y="153"/>
                </a:lnTo>
                <a:lnTo>
                  <a:pt x="376" y="153"/>
                </a:lnTo>
                <a:lnTo>
                  <a:pt x="377" y="157"/>
                </a:lnTo>
                <a:lnTo>
                  <a:pt x="382" y="154"/>
                </a:lnTo>
                <a:lnTo>
                  <a:pt x="387" y="161"/>
                </a:lnTo>
                <a:lnTo>
                  <a:pt x="387" y="166"/>
                </a:lnTo>
                <a:lnTo>
                  <a:pt x="382" y="171"/>
                </a:lnTo>
                <a:lnTo>
                  <a:pt x="385" y="177"/>
                </a:lnTo>
                <a:lnTo>
                  <a:pt x="387" y="176"/>
                </a:lnTo>
                <a:lnTo>
                  <a:pt x="386" y="183"/>
                </a:lnTo>
                <a:lnTo>
                  <a:pt x="389" y="190"/>
                </a:lnTo>
                <a:lnTo>
                  <a:pt x="401" y="191"/>
                </a:lnTo>
                <a:lnTo>
                  <a:pt x="409" y="182"/>
                </a:lnTo>
                <a:lnTo>
                  <a:pt x="422" y="183"/>
                </a:lnTo>
                <a:lnTo>
                  <a:pt x="426" y="178"/>
                </a:lnTo>
                <a:lnTo>
                  <a:pt x="429" y="184"/>
                </a:lnTo>
                <a:lnTo>
                  <a:pt x="436" y="187"/>
                </a:lnTo>
                <a:lnTo>
                  <a:pt x="436" y="190"/>
                </a:lnTo>
                <a:lnTo>
                  <a:pt x="442" y="197"/>
                </a:lnTo>
                <a:lnTo>
                  <a:pt x="443" y="201"/>
                </a:lnTo>
                <a:lnTo>
                  <a:pt x="434" y="209"/>
                </a:lnTo>
                <a:lnTo>
                  <a:pt x="433" y="220"/>
                </a:lnTo>
                <a:lnTo>
                  <a:pt x="429" y="222"/>
                </a:lnTo>
                <a:lnTo>
                  <a:pt x="428" y="235"/>
                </a:lnTo>
                <a:lnTo>
                  <a:pt x="424" y="245"/>
                </a:lnTo>
                <a:lnTo>
                  <a:pt x="421" y="243"/>
                </a:lnTo>
                <a:lnTo>
                  <a:pt x="420" y="250"/>
                </a:lnTo>
                <a:lnTo>
                  <a:pt x="421" y="254"/>
                </a:lnTo>
                <a:lnTo>
                  <a:pt x="428" y="255"/>
                </a:lnTo>
                <a:lnTo>
                  <a:pt x="428" y="262"/>
                </a:lnTo>
                <a:lnTo>
                  <a:pt x="435" y="259"/>
                </a:lnTo>
                <a:lnTo>
                  <a:pt x="434" y="267"/>
                </a:lnTo>
                <a:lnTo>
                  <a:pt x="441" y="270"/>
                </a:lnTo>
                <a:lnTo>
                  <a:pt x="442" y="275"/>
                </a:lnTo>
                <a:lnTo>
                  <a:pt x="452" y="278"/>
                </a:lnTo>
                <a:lnTo>
                  <a:pt x="452" y="284"/>
                </a:lnTo>
                <a:lnTo>
                  <a:pt x="447" y="280"/>
                </a:lnTo>
                <a:lnTo>
                  <a:pt x="443" y="289"/>
                </a:lnTo>
                <a:lnTo>
                  <a:pt x="440" y="290"/>
                </a:lnTo>
                <a:lnTo>
                  <a:pt x="443" y="290"/>
                </a:lnTo>
                <a:lnTo>
                  <a:pt x="445" y="295"/>
                </a:lnTo>
                <a:lnTo>
                  <a:pt x="435" y="307"/>
                </a:lnTo>
                <a:lnTo>
                  <a:pt x="434" y="313"/>
                </a:lnTo>
                <a:lnTo>
                  <a:pt x="434" y="313"/>
                </a:lnTo>
                <a:lnTo>
                  <a:pt x="431" y="318"/>
                </a:lnTo>
                <a:lnTo>
                  <a:pt x="432" y="323"/>
                </a:lnTo>
                <a:lnTo>
                  <a:pt x="439" y="337"/>
                </a:lnTo>
                <a:lnTo>
                  <a:pt x="444" y="341"/>
                </a:lnTo>
                <a:lnTo>
                  <a:pt x="445" y="332"/>
                </a:lnTo>
                <a:lnTo>
                  <a:pt x="459" y="334"/>
                </a:lnTo>
                <a:lnTo>
                  <a:pt x="466" y="332"/>
                </a:lnTo>
                <a:lnTo>
                  <a:pt x="475" y="340"/>
                </a:lnTo>
                <a:lnTo>
                  <a:pt x="474" y="343"/>
                </a:lnTo>
                <a:lnTo>
                  <a:pt x="477" y="350"/>
                </a:lnTo>
                <a:lnTo>
                  <a:pt x="474" y="353"/>
                </a:lnTo>
                <a:lnTo>
                  <a:pt x="479" y="358"/>
                </a:lnTo>
                <a:lnTo>
                  <a:pt x="483" y="354"/>
                </a:lnTo>
                <a:lnTo>
                  <a:pt x="493" y="361"/>
                </a:lnTo>
                <a:lnTo>
                  <a:pt x="496" y="354"/>
                </a:lnTo>
                <a:lnTo>
                  <a:pt x="500" y="353"/>
                </a:lnTo>
                <a:lnTo>
                  <a:pt x="504" y="360"/>
                </a:lnTo>
                <a:lnTo>
                  <a:pt x="511" y="358"/>
                </a:lnTo>
                <a:lnTo>
                  <a:pt x="515" y="361"/>
                </a:lnTo>
                <a:lnTo>
                  <a:pt x="519" y="359"/>
                </a:lnTo>
                <a:lnTo>
                  <a:pt x="520" y="354"/>
                </a:lnTo>
                <a:lnTo>
                  <a:pt x="524" y="354"/>
                </a:lnTo>
                <a:lnTo>
                  <a:pt x="531" y="361"/>
                </a:lnTo>
                <a:lnTo>
                  <a:pt x="537" y="371"/>
                </a:lnTo>
                <a:lnTo>
                  <a:pt x="533" y="376"/>
                </a:lnTo>
                <a:lnTo>
                  <a:pt x="533" y="392"/>
                </a:lnTo>
                <a:lnTo>
                  <a:pt x="524" y="399"/>
                </a:lnTo>
                <a:lnTo>
                  <a:pt x="524" y="397"/>
                </a:lnTo>
                <a:lnTo>
                  <a:pt x="515" y="395"/>
                </a:lnTo>
                <a:lnTo>
                  <a:pt x="512" y="398"/>
                </a:lnTo>
                <a:lnTo>
                  <a:pt x="504" y="403"/>
                </a:lnTo>
                <a:lnTo>
                  <a:pt x="506" y="407"/>
                </a:lnTo>
                <a:lnTo>
                  <a:pt x="504" y="406"/>
                </a:lnTo>
                <a:lnTo>
                  <a:pt x="499" y="409"/>
                </a:lnTo>
                <a:lnTo>
                  <a:pt x="496" y="414"/>
                </a:lnTo>
                <a:lnTo>
                  <a:pt x="497" y="417"/>
                </a:lnTo>
                <a:lnTo>
                  <a:pt x="497" y="417"/>
                </a:lnTo>
                <a:lnTo>
                  <a:pt x="484" y="404"/>
                </a:lnTo>
                <a:lnTo>
                  <a:pt x="477" y="412"/>
                </a:lnTo>
                <a:lnTo>
                  <a:pt x="468" y="412"/>
                </a:lnTo>
                <a:lnTo>
                  <a:pt x="459" y="418"/>
                </a:lnTo>
                <a:lnTo>
                  <a:pt x="456" y="418"/>
                </a:lnTo>
                <a:lnTo>
                  <a:pt x="455" y="422"/>
                </a:lnTo>
                <a:lnTo>
                  <a:pt x="451" y="422"/>
                </a:lnTo>
                <a:lnTo>
                  <a:pt x="454" y="434"/>
                </a:lnTo>
                <a:lnTo>
                  <a:pt x="446" y="441"/>
                </a:lnTo>
                <a:lnTo>
                  <a:pt x="436" y="440"/>
                </a:lnTo>
                <a:lnTo>
                  <a:pt x="423" y="450"/>
                </a:lnTo>
                <a:lnTo>
                  <a:pt x="418" y="447"/>
                </a:lnTo>
                <a:lnTo>
                  <a:pt x="419" y="440"/>
                </a:lnTo>
                <a:lnTo>
                  <a:pt x="408" y="442"/>
                </a:lnTo>
                <a:lnTo>
                  <a:pt x="403" y="448"/>
                </a:lnTo>
                <a:lnTo>
                  <a:pt x="400" y="463"/>
                </a:lnTo>
                <a:lnTo>
                  <a:pt x="380" y="445"/>
                </a:lnTo>
                <a:lnTo>
                  <a:pt x="375" y="450"/>
                </a:lnTo>
                <a:lnTo>
                  <a:pt x="372" y="457"/>
                </a:lnTo>
                <a:lnTo>
                  <a:pt x="366" y="449"/>
                </a:lnTo>
                <a:lnTo>
                  <a:pt x="366" y="446"/>
                </a:lnTo>
                <a:lnTo>
                  <a:pt x="359" y="442"/>
                </a:lnTo>
                <a:lnTo>
                  <a:pt x="356" y="451"/>
                </a:lnTo>
                <a:lnTo>
                  <a:pt x="350" y="454"/>
                </a:lnTo>
                <a:lnTo>
                  <a:pt x="350" y="460"/>
                </a:lnTo>
                <a:lnTo>
                  <a:pt x="344" y="462"/>
                </a:lnTo>
                <a:lnTo>
                  <a:pt x="344" y="467"/>
                </a:lnTo>
                <a:lnTo>
                  <a:pt x="335" y="465"/>
                </a:lnTo>
                <a:lnTo>
                  <a:pt x="331" y="456"/>
                </a:lnTo>
                <a:lnTo>
                  <a:pt x="315" y="448"/>
                </a:lnTo>
                <a:lnTo>
                  <a:pt x="313" y="450"/>
                </a:lnTo>
                <a:lnTo>
                  <a:pt x="308" y="445"/>
                </a:lnTo>
                <a:lnTo>
                  <a:pt x="301" y="451"/>
                </a:lnTo>
                <a:lnTo>
                  <a:pt x="302" y="455"/>
                </a:lnTo>
                <a:lnTo>
                  <a:pt x="294" y="463"/>
                </a:lnTo>
                <a:lnTo>
                  <a:pt x="293" y="469"/>
                </a:lnTo>
                <a:lnTo>
                  <a:pt x="289" y="468"/>
                </a:lnTo>
                <a:lnTo>
                  <a:pt x="286" y="470"/>
                </a:lnTo>
                <a:lnTo>
                  <a:pt x="279" y="467"/>
                </a:lnTo>
                <a:lnTo>
                  <a:pt x="272" y="468"/>
                </a:lnTo>
                <a:lnTo>
                  <a:pt x="270" y="471"/>
                </a:lnTo>
                <a:lnTo>
                  <a:pt x="264" y="463"/>
                </a:lnTo>
                <a:lnTo>
                  <a:pt x="258" y="466"/>
                </a:lnTo>
                <a:lnTo>
                  <a:pt x="254" y="478"/>
                </a:lnTo>
                <a:lnTo>
                  <a:pt x="249" y="480"/>
                </a:lnTo>
                <a:lnTo>
                  <a:pt x="252" y="487"/>
                </a:lnTo>
                <a:lnTo>
                  <a:pt x="251" y="489"/>
                </a:lnTo>
                <a:lnTo>
                  <a:pt x="253" y="499"/>
                </a:lnTo>
                <a:lnTo>
                  <a:pt x="259" y="501"/>
                </a:lnTo>
                <a:lnTo>
                  <a:pt x="259" y="504"/>
                </a:lnTo>
                <a:lnTo>
                  <a:pt x="263" y="508"/>
                </a:lnTo>
                <a:lnTo>
                  <a:pt x="262" y="515"/>
                </a:lnTo>
                <a:lnTo>
                  <a:pt x="267" y="523"/>
                </a:lnTo>
                <a:lnTo>
                  <a:pt x="262" y="525"/>
                </a:lnTo>
                <a:lnTo>
                  <a:pt x="261" y="542"/>
                </a:lnTo>
                <a:lnTo>
                  <a:pt x="268" y="546"/>
                </a:lnTo>
                <a:lnTo>
                  <a:pt x="268" y="549"/>
                </a:lnTo>
                <a:lnTo>
                  <a:pt x="263" y="549"/>
                </a:lnTo>
                <a:lnTo>
                  <a:pt x="264" y="554"/>
                </a:lnTo>
                <a:lnTo>
                  <a:pt x="259" y="553"/>
                </a:lnTo>
                <a:lnTo>
                  <a:pt x="257" y="549"/>
                </a:lnTo>
                <a:lnTo>
                  <a:pt x="252" y="552"/>
                </a:lnTo>
                <a:lnTo>
                  <a:pt x="253" y="547"/>
                </a:lnTo>
                <a:lnTo>
                  <a:pt x="250" y="546"/>
                </a:lnTo>
                <a:lnTo>
                  <a:pt x="232" y="552"/>
                </a:lnTo>
                <a:lnTo>
                  <a:pt x="229" y="543"/>
                </a:lnTo>
                <a:lnTo>
                  <a:pt x="231" y="538"/>
                </a:lnTo>
                <a:lnTo>
                  <a:pt x="227" y="536"/>
                </a:lnTo>
                <a:lnTo>
                  <a:pt x="229" y="526"/>
                </a:lnTo>
                <a:lnTo>
                  <a:pt x="225" y="525"/>
                </a:lnTo>
                <a:lnTo>
                  <a:pt x="226" y="521"/>
                </a:lnTo>
                <a:lnTo>
                  <a:pt x="223" y="520"/>
                </a:lnTo>
                <a:lnTo>
                  <a:pt x="223" y="512"/>
                </a:lnTo>
                <a:lnTo>
                  <a:pt x="205" y="520"/>
                </a:lnTo>
                <a:lnTo>
                  <a:pt x="195" y="531"/>
                </a:lnTo>
                <a:lnTo>
                  <a:pt x="184" y="533"/>
                </a:lnTo>
                <a:lnTo>
                  <a:pt x="176" y="527"/>
                </a:lnTo>
                <a:lnTo>
                  <a:pt x="165" y="534"/>
                </a:lnTo>
                <a:lnTo>
                  <a:pt x="160" y="525"/>
                </a:lnTo>
                <a:lnTo>
                  <a:pt x="164" y="520"/>
                </a:lnTo>
                <a:lnTo>
                  <a:pt x="162" y="517"/>
                </a:lnTo>
                <a:lnTo>
                  <a:pt x="154" y="516"/>
                </a:lnTo>
                <a:lnTo>
                  <a:pt x="152" y="514"/>
                </a:lnTo>
                <a:lnTo>
                  <a:pt x="150" y="509"/>
                </a:lnTo>
                <a:lnTo>
                  <a:pt x="153" y="499"/>
                </a:lnTo>
                <a:lnTo>
                  <a:pt x="151" y="493"/>
                </a:lnTo>
                <a:lnTo>
                  <a:pt x="145" y="492"/>
                </a:lnTo>
                <a:lnTo>
                  <a:pt x="143" y="495"/>
                </a:lnTo>
                <a:lnTo>
                  <a:pt x="138" y="492"/>
                </a:lnTo>
                <a:lnTo>
                  <a:pt x="134" y="494"/>
                </a:lnTo>
                <a:lnTo>
                  <a:pt x="131" y="490"/>
                </a:lnTo>
                <a:lnTo>
                  <a:pt x="123" y="490"/>
                </a:lnTo>
                <a:lnTo>
                  <a:pt x="121" y="488"/>
                </a:lnTo>
                <a:lnTo>
                  <a:pt x="112" y="490"/>
                </a:lnTo>
                <a:lnTo>
                  <a:pt x="101" y="487"/>
                </a:lnTo>
                <a:lnTo>
                  <a:pt x="108" y="473"/>
                </a:lnTo>
                <a:lnTo>
                  <a:pt x="107" y="471"/>
                </a:lnTo>
                <a:lnTo>
                  <a:pt x="116" y="463"/>
                </a:lnTo>
                <a:lnTo>
                  <a:pt x="111" y="447"/>
                </a:lnTo>
                <a:lnTo>
                  <a:pt x="119" y="440"/>
                </a:lnTo>
                <a:lnTo>
                  <a:pt x="119" y="434"/>
                </a:lnTo>
                <a:lnTo>
                  <a:pt x="122" y="436"/>
                </a:lnTo>
                <a:lnTo>
                  <a:pt x="126" y="434"/>
                </a:lnTo>
                <a:lnTo>
                  <a:pt x="122" y="425"/>
                </a:lnTo>
                <a:lnTo>
                  <a:pt x="112" y="420"/>
                </a:lnTo>
                <a:lnTo>
                  <a:pt x="98" y="424"/>
                </a:lnTo>
                <a:lnTo>
                  <a:pt x="95" y="422"/>
                </a:lnTo>
                <a:lnTo>
                  <a:pt x="95" y="418"/>
                </a:lnTo>
                <a:lnTo>
                  <a:pt x="84" y="417"/>
                </a:lnTo>
                <a:lnTo>
                  <a:pt x="87" y="411"/>
                </a:lnTo>
                <a:lnTo>
                  <a:pt x="84" y="408"/>
                </a:lnTo>
                <a:lnTo>
                  <a:pt x="86" y="402"/>
                </a:lnTo>
                <a:lnTo>
                  <a:pt x="84" y="397"/>
                </a:lnTo>
                <a:lnTo>
                  <a:pt x="80" y="398"/>
                </a:lnTo>
                <a:lnTo>
                  <a:pt x="79" y="394"/>
                </a:lnTo>
                <a:lnTo>
                  <a:pt x="85" y="388"/>
                </a:lnTo>
                <a:lnTo>
                  <a:pt x="80" y="379"/>
                </a:lnTo>
                <a:lnTo>
                  <a:pt x="72" y="375"/>
                </a:lnTo>
                <a:lnTo>
                  <a:pt x="73" y="366"/>
                </a:lnTo>
                <a:lnTo>
                  <a:pt x="72" y="365"/>
                </a:lnTo>
                <a:lnTo>
                  <a:pt x="81" y="360"/>
                </a:lnTo>
                <a:lnTo>
                  <a:pt x="84" y="352"/>
                </a:lnTo>
                <a:lnTo>
                  <a:pt x="67" y="356"/>
                </a:lnTo>
                <a:lnTo>
                  <a:pt x="63" y="354"/>
                </a:lnTo>
                <a:lnTo>
                  <a:pt x="37" y="355"/>
                </a:lnTo>
                <a:lnTo>
                  <a:pt x="22" y="362"/>
                </a:lnTo>
                <a:lnTo>
                  <a:pt x="8" y="373"/>
                </a:lnTo>
                <a:lnTo>
                  <a:pt x="0" y="366"/>
                </a:lnTo>
                <a:lnTo>
                  <a:pt x="7" y="363"/>
                </a:lnTo>
                <a:lnTo>
                  <a:pt x="14" y="351"/>
                </a:lnTo>
                <a:lnTo>
                  <a:pt x="12" y="349"/>
                </a:lnTo>
                <a:lnTo>
                  <a:pt x="14" y="344"/>
                </a:lnTo>
                <a:lnTo>
                  <a:pt x="9" y="342"/>
                </a:lnTo>
                <a:lnTo>
                  <a:pt x="8" y="340"/>
                </a:lnTo>
                <a:lnTo>
                  <a:pt x="12" y="339"/>
                </a:lnTo>
                <a:lnTo>
                  <a:pt x="9" y="332"/>
                </a:lnTo>
                <a:lnTo>
                  <a:pt x="0" y="333"/>
                </a:lnTo>
                <a:lnTo>
                  <a:pt x="1" y="312"/>
                </a:lnTo>
                <a:lnTo>
                  <a:pt x="16" y="306"/>
                </a:lnTo>
                <a:lnTo>
                  <a:pt x="12" y="296"/>
                </a:lnTo>
                <a:lnTo>
                  <a:pt x="20" y="277"/>
                </a:lnTo>
                <a:lnTo>
                  <a:pt x="26" y="279"/>
                </a:lnTo>
                <a:lnTo>
                  <a:pt x="37" y="268"/>
                </a:lnTo>
                <a:lnTo>
                  <a:pt x="36" y="259"/>
                </a:lnTo>
                <a:lnTo>
                  <a:pt x="41" y="257"/>
                </a:lnTo>
                <a:lnTo>
                  <a:pt x="40" y="253"/>
                </a:lnTo>
                <a:lnTo>
                  <a:pt x="48" y="257"/>
                </a:lnTo>
                <a:lnTo>
                  <a:pt x="52" y="256"/>
                </a:lnTo>
                <a:lnTo>
                  <a:pt x="59" y="240"/>
                </a:lnTo>
                <a:lnTo>
                  <a:pt x="64" y="237"/>
                </a:lnTo>
                <a:lnTo>
                  <a:pt x="68" y="240"/>
                </a:lnTo>
                <a:lnTo>
                  <a:pt x="73" y="235"/>
                </a:lnTo>
                <a:lnTo>
                  <a:pt x="74" y="233"/>
                </a:lnTo>
                <a:lnTo>
                  <a:pt x="67" y="227"/>
                </a:lnTo>
                <a:lnTo>
                  <a:pt x="65" y="219"/>
                </a:lnTo>
                <a:lnTo>
                  <a:pt x="69" y="216"/>
                </a:lnTo>
                <a:lnTo>
                  <a:pt x="70" y="221"/>
                </a:lnTo>
                <a:lnTo>
                  <a:pt x="74" y="218"/>
                </a:lnTo>
                <a:lnTo>
                  <a:pt x="75" y="214"/>
                </a:lnTo>
                <a:lnTo>
                  <a:pt x="70" y="210"/>
                </a:lnTo>
                <a:lnTo>
                  <a:pt x="72" y="204"/>
                </a:lnTo>
                <a:lnTo>
                  <a:pt x="75" y="200"/>
                </a:lnTo>
                <a:lnTo>
                  <a:pt x="77" y="183"/>
                </a:lnTo>
                <a:lnTo>
                  <a:pt x="75" y="167"/>
                </a:lnTo>
                <a:lnTo>
                  <a:pt x="76" y="154"/>
                </a:lnTo>
                <a:lnTo>
                  <a:pt x="73" y="150"/>
                </a:lnTo>
                <a:lnTo>
                  <a:pt x="72" y="143"/>
                </a:lnTo>
                <a:lnTo>
                  <a:pt x="75" y="136"/>
                </a:lnTo>
                <a:lnTo>
                  <a:pt x="72" y="125"/>
                </a:lnTo>
                <a:lnTo>
                  <a:pt x="73" y="118"/>
                </a:lnTo>
                <a:lnTo>
                  <a:pt x="70" y="115"/>
                </a:lnTo>
                <a:lnTo>
                  <a:pt x="66" y="116"/>
                </a:lnTo>
                <a:lnTo>
                  <a:pt x="64" y="112"/>
                </a:lnTo>
                <a:lnTo>
                  <a:pt x="62" y="114"/>
                </a:lnTo>
                <a:lnTo>
                  <a:pt x="56" y="110"/>
                </a:lnTo>
                <a:lnTo>
                  <a:pt x="55" y="117"/>
                </a:lnTo>
                <a:lnTo>
                  <a:pt x="49" y="121"/>
                </a:lnTo>
                <a:lnTo>
                  <a:pt x="43" y="107"/>
                </a:lnTo>
                <a:lnTo>
                  <a:pt x="43" y="100"/>
                </a:lnTo>
                <a:lnTo>
                  <a:pt x="40" y="98"/>
                </a:lnTo>
                <a:lnTo>
                  <a:pt x="42" y="94"/>
                </a:lnTo>
                <a:lnTo>
                  <a:pt x="37" y="91"/>
                </a:lnTo>
                <a:lnTo>
                  <a:pt x="37" y="78"/>
                </a:lnTo>
                <a:lnTo>
                  <a:pt x="37" y="78"/>
                </a:lnTo>
                <a:lnTo>
                  <a:pt x="40" y="73"/>
                </a:lnTo>
                <a:lnTo>
                  <a:pt x="45" y="71"/>
                </a:lnTo>
                <a:lnTo>
                  <a:pt x="42" y="63"/>
                </a:lnTo>
                <a:lnTo>
                  <a:pt x="46" y="60"/>
                </a:lnTo>
                <a:lnTo>
                  <a:pt x="52" y="68"/>
                </a:lnTo>
                <a:lnTo>
                  <a:pt x="54" y="81"/>
                </a:lnTo>
                <a:lnTo>
                  <a:pt x="63" y="75"/>
                </a:lnTo>
                <a:lnTo>
                  <a:pt x="68" y="76"/>
                </a:lnTo>
                <a:lnTo>
                  <a:pt x="73" y="72"/>
                </a:lnTo>
                <a:lnTo>
                  <a:pt x="76" y="64"/>
                </a:lnTo>
                <a:lnTo>
                  <a:pt x="72" y="54"/>
                </a:lnTo>
                <a:lnTo>
                  <a:pt x="67" y="52"/>
                </a:lnTo>
                <a:lnTo>
                  <a:pt x="66" y="41"/>
                </a:lnTo>
                <a:lnTo>
                  <a:pt x="72" y="37"/>
                </a:lnTo>
                <a:lnTo>
                  <a:pt x="68" y="19"/>
                </a:lnTo>
                <a:lnTo>
                  <a:pt x="77" y="18"/>
                </a:lnTo>
                <a:lnTo>
                  <a:pt x="81" y="31"/>
                </a:lnTo>
                <a:lnTo>
                  <a:pt x="89" y="30"/>
                </a:lnTo>
                <a:lnTo>
                  <a:pt x="86" y="19"/>
                </a:lnTo>
                <a:lnTo>
                  <a:pt x="92" y="14"/>
                </a:lnTo>
                <a:lnTo>
                  <a:pt x="89" y="5"/>
                </a:lnTo>
                <a:lnTo>
                  <a:pt x="98" y="0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49" name="Freeform 34"/>
          <p:cNvSpPr>
            <a:spLocks noEditPoints="1"/>
          </p:cNvSpPr>
          <p:nvPr/>
        </p:nvSpPr>
        <p:spPr bwMode="auto">
          <a:xfrm>
            <a:off x="5334000" y="4413250"/>
            <a:ext cx="431800" cy="449263"/>
          </a:xfrm>
          <a:custGeom>
            <a:gdLst>
              <a:gd fmla="*/ 237 w 272" name="T0"/>
              <a:gd fmla="*/ 87 h 283" name="T1"/>
              <a:gd fmla="*/ 243 w 272" name="T2"/>
              <a:gd fmla="*/ 73 h 283" name="T3"/>
              <a:gd fmla="*/ 262 w 272" name="T4"/>
              <a:gd fmla="*/ 50 h 283" name="T5"/>
              <a:gd fmla="*/ 262 w 272" name="T6"/>
              <a:gd fmla="*/ 67 h 283" name="T7"/>
              <a:gd fmla="*/ 259 w 272" name="T8"/>
              <a:gd fmla="*/ 67 h 283" name="T9"/>
              <a:gd fmla="*/ 257 w 272" name="T10"/>
              <a:gd fmla="*/ 109 h 283" name="T11"/>
              <a:gd fmla="*/ 271 w 272" name="T12"/>
              <a:gd fmla="*/ 88 h 283" name="T13"/>
              <a:gd fmla="*/ 259 w 272" name="T14"/>
              <a:gd fmla="*/ 95 h 283" name="T15"/>
              <a:gd fmla="*/ 201 w 272" name="T16"/>
              <a:gd fmla="*/ 219 h 283" name="T17"/>
              <a:gd fmla="*/ 241 w 272" name="T18"/>
              <a:gd fmla="*/ 141 h 283" name="T19"/>
              <a:gd fmla="*/ 222 w 272" name="T20"/>
              <a:gd fmla="*/ 142 h 283" name="T21"/>
              <a:gd fmla="*/ 211 w 272" name="T22"/>
              <a:gd fmla="*/ 147 h 283" name="T23"/>
              <a:gd fmla="*/ 228 w 272" name="T24"/>
              <a:gd fmla="*/ 158 h 283" name="T25"/>
              <a:gd fmla="*/ 221 w 272" name="T26"/>
              <a:gd fmla="*/ 176 h 283" name="T27"/>
              <a:gd fmla="*/ 219 w 272" name="T28"/>
              <a:gd fmla="*/ 195 h 283" name="T29"/>
              <a:gd fmla="*/ 219 w 272" name="T30"/>
              <a:gd fmla="*/ 204 h 283" name="T31"/>
              <a:gd fmla="*/ 189 w 272" name="T32"/>
              <a:gd fmla="*/ 213 h 283" name="T33"/>
              <a:gd fmla="*/ 167 w 272" name="T34"/>
              <a:gd fmla="*/ 226 h 283" name="T35"/>
              <a:gd fmla="*/ 164 w 272" name="T36"/>
              <a:gd fmla="*/ 261 h 283" name="T37"/>
              <a:gd fmla="*/ 155 w 272" name="T38"/>
              <a:gd fmla="*/ 272 h 283" name="T39"/>
              <a:gd fmla="*/ 146 w 272" name="T40"/>
              <a:gd fmla="*/ 277 h 283" name="T41"/>
              <a:gd fmla="*/ 139 w 272" name="T42"/>
              <a:gd fmla="*/ 267 h 283" name="T43"/>
              <a:gd fmla="*/ 121 w 272" name="T44"/>
              <a:gd fmla="*/ 269 h 283" name="T45"/>
              <a:gd fmla="*/ 101 w 272" name="T46"/>
              <a:gd fmla="*/ 264 h 283" name="T47"/>
              <a:gd fmla="*/ 93 w 272" name="T48"/>
              <a:gd fmla="*/ 248 h 283" name="T49"/>
              <a:gd fmla="*/ 74 w 272" name="T50"/>
              <a:gd fmla="*/ 265 h 283" name="T51"/>
              <a:gd fmla="*/ 56 w 272" name="T52"/>
              <a:gd fmla="*/ 262 h 283" name="T53"/>
              <a:gd fmla="*/ 47 w 272" name="T54"/>
              <a:gd fmla="*/ 231 h 283" name="T55"/>
              <a:gd fmla="*/ 47 w 272" name="T56"/>
              <a:gd fmla="*/ 208 h 283" name="T57"/>
              <a:gd fmla="*/ 27 w 272" name="T58"/>
              <a:gd fmla="*/ 208 h 283" name="T59"/>
              <a:gd fmla="*/ 26 w 272" name="T60"/>
              <a:gd fmla="*/ 191 h 283" name="T61"/>
              <a:gd fmla="*/ 13 w 272" name="T62"/>
              <a:gd fmla="*/ 161 h 283" name="T63"/>
              <a:gd fmla="*/ 0 w 272" name="T64"/>
              <a:gd fmla="*/ 147 h 283" name="T65"/>
              <a:gd fmla="*/ 9 w 272" name="T66"/>
              <a:gd fmla="*/ 126 h 283" name="T67"/>
              <a:gd fmla="*/ 27 w 272" name="T68"/>
              <a:gd fmla="*/ 119 h 283" name="T69"/>
              <a:gd fmla="*/ 53 w 272" name="T70"/>
              <a:gd fmla="*/ 72 h 283" name="T71"/>
              <a:gd fmla="*/ 61 w 272" name="T72"/>
              <a:gd fmla="*/ 61 h 283" name="T73"/>
              <a:gd fmla="*/ 74 w 272" name="T74"/>
              <a:gd fmla="*/ 45 h 283" name="T75"/>
              <a:gd fmla="*/ 89 w 272" name="T76"/>
              <a:gd fmla="*/ 28 h 283" name="T77"/>
              <a:gd fmla="*/ 115 w 272" name="T78"/>
              <a:gd fmla="*/ 0 h 283" name="T79"/>
              <a:gd fmla="*/ 147 w 272" name="T80"/>
              <a:gd fmla="*/ 17 h 283" name="T81"/>
              <a:gd fmla="*/ 177 w 272" name="T82"/>
              <a:gd fmla="*/ 12 h 283" name="T83"/>
              <a:gd fmla="*/ 191 w 272" name="T84"/>
              <a:gd fmla="*/ 28 h 283" name="T85"/>
              <a:gd fmla="*/ 183 w 272" name="T86"/>
              <a:gd fmla="*/ 44 h 283" name="T87"/>
              <a:gd fmla="*/ 164 w 272" name="T88"/>
              <a:gd fmla="*/ 65 h 283" name="T89"/>
              <a:gd fmla="*/ 204 w 272" name="T90"/>
              <a:gd fmla="*/ 60 h 283" name="T91"/>
              <a:gd fmla="*/ 253 w 272" name="T92"/>
              <a:gd fmla="*/ 90 h 283" name="T93"/>
              <a:gd fmla="*/ 216 w 272" name="T94"/>
              <a:gd fmla="*/ 118 h 283" name="T95"/>
              <a:gd fmla="*/ 214 w 272" name="T96"/>
              <a:gd fmla="*/ 127 h 283" name="T97"/>
              <a:gd fmla="*/ 229 w 272" name="T98"/>
              <a:gd fmla="*/ 115 h 283" name="T99"/>
              <a:gd fmla="*/ 240 w 272" name="T100"/>
              <a:gd fmla="*/ 125 h 283" name="T101"/>
              <a:gd fmla="*/ 231 w 272" name="T102"/>
              <a:gd fmla="*/ 145 h 283" name="T103"/>
              <a:gd fmla="*/ 241 w 272" name="T104"/>
              <a:gd fmla="*/ 142 h 283" name="T10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b="b" l="0" r="r" t="0"/>
            <a:pathLst>
              <a:path h="283" w="272">
                <a:moveTo>
                  <a:pt x="237" y="87"/>
                </a:moveTo>
                <a:lnTo>
                  <a:pt x="234" y="80"/>
                </a:lnTo>
                <a:lnTo>
                  <a:pt x="238" y="78"/>
                </a:lnTo>
                <a:lnTo>
                  <a:pt x="241" y="83"/>
                </a:lnTo>
                <a:lnTo>
                  <a:pt x="237" y="87"/>
                </a:lnTo>
                <a:close/>
                <a:moveTo>
                  <a:pt x="255" y="84"/>
                </a:moveTo>
                <a:lnTo>
                  <a:pt x="263" y="89"/>
                </a:lnTo>
                <a:lnTo>
                  <a:pt x="266" y="82"/>
                </a:lnTo>
                <a:lnTo>
                  <a:pt x="251" y="72"/>
                </a:lnTo>
                <a:lnTo>
                  <a:pt x="243" y="73"/>
                </a:lnTo>
                <a:lnTo>
                  <a:pt x="242" y="71"/>
                </a:lnTo>
                <a:lnTo>
                  <a:pt x="247" y="84"/>
                </a:lnTo>
                <a:lnTo>
                  <a:pt x="255" y="84"/>
                </a:lnTo>
                <a:close/>
                <a:moveTo>
                  <a:pt x="268" y="49"/>
                </a:moveTo>
                <a:lnTo>
                  <a:pt x="262" y="50"/>
                </a:lnTo>
                <a:lnTo>
                  <a:pt x="262" y="54"/>
                </a:lnTo>
                <a:lnTo>
                  <a:pt x="272" y="55"/>
                </a:lnTo>
                <a:lnTo>
                  <a:pt x="268" y="49"/>
                </a:lnTo>
                <a:close/>
                <a:moveTo>
                  <a:pt x="271" y="65"/>
                </a:moveTo>
                <a:lnTo>
                  <a:pt x="262" y="67"/>
                </a:lnTo>
                <a:lnTo>
                  <a:pt x="270" y="68"/>
                </a:lnTo>
                <a:lnTo>
                  <a:pt x="271" y="65"/>
                </a:lnTo>
                <a:close/>
                <a:moveTo>
                  <a:pt x="259" y="60"/>
                </a:moveTo>
                <a:lnTo>
                  <a:pt x="248" y="62"/>
                </a:lnTo>
                <a:lnTo>
                  <a:pt x="259" y="67"/>
                </a:lnTo>
                <a:lnTo>
                  <a:pt x="259" y="60"/>
                </a:lnTo>
                <a:close/>
                <a:moveTo>
                  <a:pt x="250" y="100"/>
                </a:moveTo>
                <a:lnTo>
                  <a:pt x="248" y="104"/>
                </a:lnTo>
                <a:lnTo>
                  <a:pt x="252" y="104"/>
                </a:lnTo>
                <a:lnTo>
                  <a:pt x="257" y="109"/>
                </a:lnTo>
                <a:lnTo>
                  <a:pt x="258" y="105"/>
                </a:lnTo>
                <a:lnTo>
                  <a:pt x="253" y="99"/>
                </a:lnTo>
                <a:lnTo>
                  <a:pt x="250" y="100"/>
                </a:lnTo>
                <a:close/>
                <a:moveTo>
                  <a:pt x="270" y="95"/>
                </a:moveTo>
                <a:lnTo>
                  <a:pt x="271" y="88"/>
                </a:lnTo>
                <a:lnTo>
                  <a:pt x="265" y="89"/>
                </a:lnTo>
                <a:lnTo>
                  <a:pt x="270" y="95"/>
                </a:lnTo>
                <a:close/>
                <a:moveTo>
                  <a:pt x="264" y="100"/>
                </a:moveTo>
                <a:lnTo>
                  <a:pt x="263" y="95"/>
                </a:lnTo>
                <a:lnTo>
                  <a:pt x="259" y="95"/>
                </a:lnTo>
                <a:lnTo>
                  <a:pt x="264" y="100"/>
                </a:lnTo>
                <a:close/>
                <a:moveTo>
                  <a:pt x="198" y="210"/>
                </a:moveTo>
                <a:lnTo>
                  <a:pt x="191" y="216"/>
                </a:lnTo>
                <a:lnTo>
                  <a:pt x="193" y="222"/>
                </a:lnTo>
                <a:lnTo>
                  <a:pt x="201" y="219"/>
                </a:lnTo>
                <a:lnTo>
                  <a:pt x="199" y="212"/>
                </a:lnTo>
                <a:lnTo>
                  <a:pt x="198" y="210"/>
                </a:lnTo>
                <a:close/>
                <a:moveTo>
                  <a:pt x="243" y="135"/>
                </a:moveTo>
                <a:lnTo>
                  <a:pt x="245" y="136"/>
                </a:lnTo>
                <a:lnTo>
                  <a:pt x="241" y="141"/>
                </a:lnTo>
                <a:lnTo>
                  <a:pt x="233" y="144"/>
                </a:lnTo>
                <a:lnTo>
                  <a:pt x="233" y="129"/>
                </a:lnTo>
                <a:lnTo>
                  <a:pt x="231" y="130"/>
                </a:lnTo>
                <a:lnTo>
                  <a:pt x="230" y="142"/>
                </a:lnTo>
                <a:lnTo>
                  <a:pt x="222" y="142"/>
                </a:lnTo>
                <a:lnTo>
                  <a:pt x="220" y="137"/>
                </a:lnTo>
                <a:lnTo>
                  <a:pt x="216" y="142"/>
                </a:lnTo>
                <a:lnTo>
                  <a:pt x="220" y="145"/>
                </a:lnTo>
                <a:lnTo>
                  <a:pt x="211" y="144"/>
                </a:lnTo>
                <a:lnTo>
                  <a:pt x="211" y="147"/>
                </a:lnTo>
                <a:lnTo>
                  <a:pt x="223" y="147"/>
                </a:lnTo>
                <a:lnTo>
                  <a:pt x="222" y="151"/>
                </a:lnTo>
                <a:lnTo>
                  <a:pt x="227" y="154"/>
                </a:lnTo>
                <a:lnTo>
                  <a:pt x="225" y="156"/>
                </a:lnTo>
                <a:lnTo>
                  <a:pt x="228" y="158"/>
                </a:lnTo>
                <a:lnTo>
                  <a:pt x="222" y="162"/>
                </a:lnTo>
                <a:lnTo>
                  <a:pt x="215" y="158"/>
                </a:lnTo>
                <a:lnTo>
                  <a:pt x="223" y="163"/>
                </a:lnTo>
                <a:lnTo>
                  <a:pt x="226" y="169"/>
                </a:lnTo>
                <a:lnTo>
                  <a:pt x="221" y="176"/>
                </a:lnTo>
                <a:lnTo>
                  <a:pt x="211" y="177"/>
                </a:lnTo>
                <a:lnTo>
                  <a:pt x="215" y="178"/>
                </a:lnTo>
                <a:lnTo>
                  <a:pt x="218" y="187"/>
                </a:lnTo>
                <a:lnTo>
                  <a:pt x="222" y="187"/>
                </a:lnTo>
                <a:lnTo>
                  <a:pt x="219" y="195"/>
                </a:lnTo>
                <a:lnTo>
                  <a:pt x="220" y="202"/>
                </a:lnTo>
                <a:lnTo>
                  <a:pt x="225" y="200"/>
                </a:lnTo>
                <a:lnTo>
                  <a:pt x="223" y="205"/>
                </a:lnTo>
                <a:lnTo>
                  <a:pt x="219" y="208"/>
                </a:lnTo>
                <a:lnTo>
                  <a:pt x="219" y="204"/>
                </a:lnTo>
                <a:lnTo>
                  <a:pt x="212" y="202"/>
                </a:lnTo>
                <a:lnTo>
                  <a:pt x="205" y="216"/>
                </a:lnTo>
                <a:lnTo>
                  <a:pt x="197" y="207"/>
                </a:lnTo>
                <a:lnTo>
                  <a:pt x="195" y="198"/>
                </a:lnTo>
                <a:lnTo>
                  <a:pt x="189" y="213"/>
                </a:lnTo>
                <a:lnTo>
                  <a:pt x="185" y="215"/>
                </a:lnTo>
                <a:lnTo>
                  <a:pt x="182" y="226"/>
                </a:lnTo>
                <a:lnTo>
                  <a:pt x="172" y="226"/>
                </a:lnTo>
                <a:lnTo>
                  <a:pt x="165" y="222"/>
                </a:lnTo>
                <a:lnTo>
                  <a:pt x="167" y="226"/>
                </a:lnTo>
                <a:lnTo>
                  <a:pt x="175" y="230"/>
                </a:lnTo>
                <a:lnTo>
                  <a:pt x="175" y="234"/>
                </a:lnTo>
                <a:lnTo>
                  <a:pt x="158" y="253"/>
                </a:lnTo>
                <a:lnTo>
                  <a:pt x="161" y="260"/>
                </a:lnTo>
                <a:lnTo>
                  <a:pt x="164" y="261"/>
                </a:lnTo>
                <a:lnTo>
                  <a:pt x="161" y="265"/>
                </a:lnTo>
                <a:lnTo>
                  <a:pt x="162" y="270"/>
                </a:lnTo>
                <a:lnTo>
                  <a:pt x="155" y="266"/>
                </a:lnTo>
                <a:lnTo>
                  <a:pt x="153" y="271"/>
                </a:lnTo>
                <a:lnTo>
                  <a:pt x="155" y="272"/>
                </a:lnTo>
                <a:lnTo>
                  <a:pt x="153" y="275"/>
                </a:lnTo>
                <a:lnTo>
                  <a:pt x="155" y="277"/>
                </a:lnTo>
                <a:lnTo>
                  <a:pt x="151" y="283"/>
                </a:lnTo>
                <a:lnTo>
                  <a:pt x="146" y="277"/>
                </a:lnTo>
                <a:lnTo>
                  <a:pt x="146" y="277"/>
                </a:lnTo>
                <a:lnTo>
                  <a:pt x="147" y="276"/>
                </a:lnTo>
                <a:lnTo>
                  <a:pt x="143" y="271"/>
                </a:lnTo>
                <a:lnTo>
                  <a:pt x="143" y="271"/>
                </a:lnTo>
                <a:lnTo>
                  <a:pt x="143" y="267"/>
                </a:lnTo>
                <a:lnTo>
                  <a:pt x="139" y="267"/>
                </a:lnTo>
                <a:lnTo>
                  <a:pt x="139" y="267"/>
                </a:lnTo>
                <a:lnTo>
                  <a:pt x="136" y="264"/>
                </a:lnTo>
                <a:lnTo>
                  <a:pt x="130" y="265"/>
                </a:lnTo>
                <a:lnTo>
                  <a:pt x="123" y="271"/>
                </a:lnTo>
                <a:lnTo>
                  <a:pt x="121" y="269"/>
                </a:lnTo>
                <a:lnTo>
                  <a:pt x="118" y="273"/>
                </a:lnTo>
                <a:lnTo>
                  <a:pt x="107" y="273"/>
                </a:lnTo>
                <a:lnTo>
                  <a:pt x="108" y="272"/>
                </a:lnTo>
                <a:lnTo>
                  <a:pt x="108" y="272"/>
                </a:lnTo>
                <a:lnTo>
                  <a:pt x="101" y="264"/>
                </a:lnTo>
                <a:lnTo>
                  <a:pt x="102" y="260"/>
                </a:lnTo>
                <a:lnTo>
                  <a:pt x="102" y="260"/>
                </a:lnTo>
                <a:lnTo>
                  <a:pt x="98" y="253"/>
                </a:lnTo>
                <a:lnTo>
                  <a:pt x="99" y="248"/>
                </a:lnTo>
                <a:lnTo>
                  <a:pt x="93" y="248"/>
                </a:lnTo>
                <a:lnTo>
                  <a:pt x="92" y="250"/>
                </a:lnTo>
                <a:lnTo>
                  <a:pt x="89" y="249"/>
                </a:lnTo>
                <a:lnTo>
                  <a:pt x="87" y="259"/>
                </a:lnTo>
                <a:lnTo>
                  <a:pt x="82" y="258"/>
                </a:lnTo>
                <a:lnTo>
                  <a:pt x="74" y="265"/>
                </a:lnTo>
                <a:lnTo>
                  <a:pt x="67" y="264"/>
                </a:lnTo>
                <a:lnTo>
                  <a:pt x="67" y="261"/>
                </a:lnTo>
                <a:lnTo>
                  <a:pt x="59" y="260"/>
                </a:lnTo>
                <a:lnTo>
                  <a:pt x="56" y="262"/>
                </a:lnTo>
                <a:lnTo>
                  <a:pt x="56" y="262"/>
                </a:lnTo>
                <a:lnTo>
                  <a:pt x="54" y="263"/>
                </a:lnTo>
                <a:lnTo>
                  <a:pt x="52" y="259"/>
                </a:lnTo>
                <a:lnTo>
                  <a:pt x="52" y="259"/>
                </a:lnTo>
                <a:lnTo>
                  <a:pt x="53" y="244"/>
                </a:lnTo>
                <a:lnTo>
                  <a:pt x="47" y="231"/>
                </a:lnTo>
                <a:lnTo>
                  <a:pt x="42" y="227"/>
                </a:lnTo>
                <a:lnTo>
                  <a:pt x="42" y="221"/>
                </a:lnTo>
                <a:lnTo>
                  <a:pt x="46" y="217"/>
                </a:lnTo>
                <a:lnTo>
                  <a:pt x="45" y="212"/>
                </a:lnTo>
                <a:lnTo>
                  <a:pt x="47" y="208"/>
                </a:lnTo>
                <a:lnTo>
                  <a:pt x="40" y="204"/>
                </a:lnTo>
                <a:lnTo>
                  <a:pt x="35" y="207"/>
                </a:lnTo>
                <a:lnTo>
                  <a:pt x="33" y="205"/>
                </a:lnTo>
                <a:lnTo>
                  <a:pt x="28" y="206"/>
                </a:lnTo>
                <a:lnTo>
                  <a:pt x="27" y="208"/>
                </a:lnTo>
                <a:lnTo>
                  <a:pt x="24" y="205"/>
                </a:lnTo>
                <a:lnTo>
                  <a:pt x="24" y="205"/>
                </a:lnTo>
                <a:lnTo>
                  <a:pt x="27" y="201"/>
                </a:lnTo>
                <a:lnTo>
                  <a:pt x="24" y="197"/>
                </a:lnTo>
                <a:lnTo>
                  <a:pt x="26" y="191"/>
                </a:lnTo>
                <a:lnTo>
                  <a:pt x="23" y="190"/>
                </a:lnTo>
                <a:lnTo>
                  <a:pt x="24" y="178"/>
                </a:lnTo>
                <a:lnTo>
                  <a:pt x="21" y="169"/>
                </a:lnTo>
                <a:lnTo>
                  <a:pt x="15" y="166"/>
                </a:lnTo>
                <a:lnTo>
                  <a:pt x="13" y="161"/>
                </a:lnTo>
                <a:lnTo>
                  <a:pt x="10" y="161"/>
                </a:lnTo>
                <a:lnTo>
                  <a:pt x="11" y="158"/>
                </a:lnTo>
                <a:lnTo>
                  <a:pt x="9" y="156"/>
                </a:lnTo>
                <a:lnTo>
                  <a:pt x="3" y="155"/>
                </a:lnTo>
                <a:lnTo>
                  <a:pt x="0" y="147"/>
                </a:lnTo>
                <a:lnTo>
                  <a:pt x="2" y="134"/>
                </a:lnTo>
                <a:lnTo>
                  <a:pt x="7" y="134"/>
                </a:lnTo>
                <a:lnTo>
                  <a:pt x="10" y="130"/>
                </a:lnTo>
                <a:lnTo>
                  <a:pt x="9" y="126"/>
                </a:lnTo>
                <a:lnTo>
                  <a:pt x="9" y="126"/>
                </a:lnTo>
                <a:lnTo>
                  <a:pt x="12" y="124"/>
                </a:lnTo>
                <a:lnTo>
                  <a:pt x="16" y="124"/>
                </a:lnTo>
                <a:lnTo>
                  <a:pt x="16" y="120"/>
                </a:lnTo>
                <a:lnTo>
                  <a:pt x="22" y="121"/>
                </a:lnTo>
                <a:lnTo>
                  <a:pt x="27" y="119"/>
                </a:lnTo>
                <a:lnTo>
                  <a:pt x="32" y="111"/>
                </a:lnTo>
                <a:lnTo>
                  <a:pt x="43" y="103"/>
                </a:lnTo>
                <a:lnTo>
                  <a:pt x="44" y="94"/>
                </a:lnTo>
                <a:lnTo>
                  <a:pt x="53" y="88"/>
                </a:lnTo>
                <a:lnTo>
                  <a:pt x="53" y="72"/>
                </a:lnTo>
                <a:lnTo>
                  <a:pt x="49" y="72"/>
                </a:lnTo>
                <a:lnTo>
                  <a:pt x="55" y="69"/>
                </a:lnTo>
                <a:lnTo>
                  <a:pt x="52" y="61"/>
                </a:lnTo>
                <a:lnTo>
                  <a:pt x="56" y="58"/>
                </a:lnTo>
                <a:lnTo>
                  <a:pt x="61" y="61"/>
                </a:lnTo>
                <a:lnTo>
                  <a:pt x="74" y="62"/>
                </a:lnTo>
                <a:lnTo>
                  <a:pt x="75" y="59"/>
                </a:lnTo>
                <a:lnTo>
                  <a:pt x="83" y="57"/>
                </a:lnTo>
                <a:lnTo>
                  <a:pt x="79" y="46"/>
                </a:lnTo>
                <a:lnTo>
                  <a:pt x="74" y="45"/>
                </a:lnTo>
                <a:lnTo>
                  <a:pt x="74" y="39"/>
                </a:lnTo>
                <a:lnTo>
                  <a:pt x="79" y="39"/>
                </a:lnTo>
                <a:lnTo>
                  <a:pt x="82" y="35"/>
                </a:lnTo>
                <a:lnTo>
                  <a:pt x="87" y="37"/>
                </a:lnTo>
                <a:lnTo>
                  <a:pt x="89" y="28"/>
                </a:lnTo>
                <a:lnTo>
                  <a:pt x="94" y="24"/>
                </a:lnTo>
                <a:lnTo>
                  <a:pt x="99" y="2"/>
                </a:lnTo>
                <a:lnTo>
                  <a:pt x="99" y="2"/>
                </a:lnTo>
                <a:lnTo>
                  <a:pt x="108" y="0"/>
                </a:lnTo>
                <a:lnTo>
                  <a:pt x="115" y="0"/>
                </a:lnTo>
                <a:lnTo>
                  <a:pt x="121" y="11"/>
                </a:lnTo>
                <a:lnTo>
                  <a:pt x="131" y="17"/>
                </a:lnTo>
                <a:lnTo>
                  <a:pt x="144" y="15"/>
                </a:lnTo>
                <a:lnTo>
                  <a:pt x="143" y="20"/>
                </a:lnTo>
                <a:lnTo>
                  <a:pt x="147" y="17"/>
                </a:lnTo>
                <a:lnTo>
                  <a:pt x="153" y="29"/>
                </a:lnTo>
                <a:lnTo>
                  <a:pt x="157" y="23"/>
                </a:lnTo>
                <a:lnTo>
                  <a:pt x="165" y="19"/>
                </a:lnTo>
                <a:lnTo>
                  <a:pt x="165" y="14"/>
                </a:lnTo>
                <a:lnTo>
                  <a:pt x="177" y="12"/>
                </a:lnTo>
                <a:lnTo>
                  <a:pt x="177" y="12"/>
                </a:lnTo>
                <a:lnTo>
                  <a:pt x="183" y="12"/>
                </a:lnTo>
                <a:lnTo>
                  <a:pt x="183" y="25"/>
                </a:lnTo>
                <a:lnTo>
                  <a:pt x="189" y="23"/>
                </a:lnTo>
                <a:lnTo>
                  <a:pt x="191" y="28"/>
                </a:lnTo>
                <a:lnTo>
                  <a:pt x="196" y="28"/>
                </a:lnTo>
                <a:lnTo>
                  <a:pt x="199" y="30"/>
                </a:lnTo>
                <a:lnTo>
                  <a:pt x="199" y="35"/>
                </a:lnTo>
                <a:lnTo>
                  <a:pt x="199" y="35"/>
                </a:lnTo>
                <a:lnTo>
                  <a:pt x="183" y="44"/>
                </a:lnTo>
                <a:lnTo>
                  <a:pt x="177" y="57"/>
                </a:lnTo>
                <a:lnTo>
                  <a:pt x="168" y="61"/>
                </a:lnTo>
                <a:lnTo>
                  <a:pt x="166" y="57"/>
                </a:lnTo>
                <a:lnTo>
                  <a:pt x="162" y="55"/>
                </a:lnTo>
                <a:lnTo>
                  <a:pt x="164" y="65"/>
                </a:lnTo>
                <a:lnTo>
                  <a:pt x="166" y="68"/>
                </a:lnTo>
                <a:lnTo>
                  <a:pt x="172" y="68"/>
                </a:lnTo>
                <a:lnTo>
                  <a:pt x="175" y="72"/>
                </a:lnTo>
                <a:lnTo>
                  <a:pt x="194" y="60"/>
                </a:lnTo>
                <a:lnTo>
                  <a:pt x="204" y="60"/>
                </a:lnTo>
                <a:lnTo>
                  <a:pt x="215" y="69"/>
                </a:lnTo>
                <a:lnTo>
                  <a:pt x="226" y="84"/>
                </a:lnTo>
                <a:lnTo>
                  <a:pt x="232" y="86"/>
                </a:lnTo>
                <a:lnTo>
                  <a:pt x="241" y="91"/>
                </a:lnTo>
                <a:lnTo>
                  <a:pt x="253" y="90"/>
                </a:lnTo>
                <a:lnTo>
                  <a:pt x="254" y="92"/>
                </a:lnTo>
                <a:lnTo>
                  <a:pt x="237" y="101"/>
                </a:lnTo>
                <a:lnTo>
                  <a:pt x="237" y="105"/>
                </a:lnTo>
                <a:lnTo>
                  <a:pt x="227" y="115"/>
                </a:lnTo>
                <a:lnTo>
                  <a:pt x="216" y="118"/>
                </a:lnTo>
                <a:lnTo>
                  <a:pt x="214" y="116"/>
                </a:lnTo>
                <a:lnTo>
                  <a:pt x="209" y="121"/>
                </a:lnTo>
                <a:lnTo>
                  <a:pt x="211" y="125"/>
                </a:lnTo>
                <a:lnTo>
                  <a:pt x="215" y="120"/>
                </a:lnTo>
                <a:lnTo>
                  <a:pt x="214" y="127"/>
                </a:lnTo>
                <a:lnTo>
                  <a:pt x="218" y="121"/>
                </a:lnTo>
                <a:lnTo>
                  <a:pt x="228" y="116"/>
                </a:lnTo>
                <a:lnTo>
                  <a:pt x="233" y="121"/>
                </a:lnTo>
                <a:lnTo>
                  <a:pt x="234" y="116"/>
                </a:lnTo>
                <a:lnTo>
                  <a:pt x="229" y="115"/>
                </a:lnTo>
                <a:lnTo>
                  <a:pt x="240" y="109"/>
                </a:lnTo>
                <a:lnTo>
                  <a:pt x="245" y="112"/>
                </a:lnTo>
                <a:lnTo>
                  <a:pt x="240" y="116"/>
                </a:lnTo>
                <a:lnTo>
                  <a:pt x="244" y="122"/>
                </a:lnTo>
                <a:lnTo>
                  <a:pt x="240" y="125"/>
                </a:lnTo>
                <a:lnTo>
                  <a:pt x="240" y="130"/>
                </a:lnTo>
                <a:lnTo>
                  <a:pt x="242" y="131"/>
                </a:lnTo>
                <a:lnTo>
                  <a:pt x="239" y="133"/>
                </a:lnTo>
                <a:lnTo>
                  <a:pt x="243" y="135"/>
                </a:lnTo>
                <a:close/>
                <a:moveTo>
                  <a:pt x="231" y="145"/>
                </a:moveTo>
                <a:lnTo>
                  <a:pt x="231" y="147"/>
                </a:lnTo>
                <a:lnTo>
                  <a:pt x="239" y="147"/>
                </a:lnTo>
                <a:lnTo>
                  <a:pt x="241" y="151"/>
                </a:lnTo>
                <a:lnTo>
                  <a:pt x="244" y="148"/>
                </a:lnTo>
                <a:lnTo>
                  <a:pt x="241" y="142"/>
                </a:lnTo>
                <a:lnTo>
                  <a:pt x="237" y="145"/>
                </a:lnTo>
                <a:lnTo>
                  <a:pt x="231" y="145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Freeform 35"/>
          <p:cNvSpPr/>
          <p:nvPr/>
        </p:nvSpPr>
        <p:spPr bwMode="auto">
          <a:xfrm>
            <a:off x="3279775" y="1427163"/>
            <a:ext cx="2844800" cy="2244725"/>
          </a:xfrm>
          <a:custGeom>
            <a:gdLst>
              <a:gd fmla="*/ 1528 w 1792" name="T0"/>
              <a:gd fmla="*/ 106 h 1414" name="T1"/>
              <a:gd fmla="*/ 1584 w 1792" name="T2"/>
              <a:gd fmla="*/ 137 h 1414" name="T3"/>
              <a:gd fmla="*/ 1653 w 1792" name="T4"/>
              <a:gd fmla="*/ 198 h 1414" name="T5"/>
              <a:gd fmla="*/ 1720 w 1792" name="T6"/>
              <a:gd fmla="*/ 186 h 1414" name="T7"/>
              <a:gd fmla="*/ 1791 w 1792" name="T8"/>
              <a:gd fmla="*/ 231 h 1414" name="T9"/>
              <a:gd fmla="*/ 1773 w 1792" name="T10"/>
              <a:gd fmla="*/ 266 h 1414" name="T11"/>
              <a:gd fmla="*/ 1748 w 1792" name="T12"/>
              <a:gd fmla="*/ 318 h 1414" name="T13"/>
              <a:gd fmla="*/ 1735 w 1792" name="T14"/>
              <a:gd fmla="*/ 363 h 1414" name="T15"/>
              <a:gd fmla="*/ 1706 w 1792" name="T16"/>
              <a:gd fmla="*/ 434 h 1414" name="T17"/>
              <a:gd fmla="*/ 1689 w 1792" name="T18"/>
              <a:gd fmla="*/ 498 h 1414" name="T19"/>
              <a:gd fmla="*/ 1591 w 1792" name="T20"/>
              <a:gd fmla="*/ 607 h 1414" name="T21"/>
              <a:gd fmla="*/ 1633 w 1792" name="T22"/>
              <a:gd fmla="*/ 616 h 1414" name="T23"/>
              <a:gd fmla="*/ 1603 w 1792" name="T24"/>
              <a:gd fmla="*/ 650 h 1414" name="T25"/>
              <a:gd fmla="*/ 1565 w 1792" name="T26"/>
              <a:gd fmla="*/ 710 h 1414" name="T27"/>
              <a:gd fmla="*/ 1530 w 1792" name="T28"/>
              <a:gd fmla="*/ 727 h 1414" name="T29"/>
              <a:gd fmla="*/ 1549 w 1792" name="T30"/>
              <a:gd fmla="*/ 810 h 1414" name="T31"/>
              <a:gd fmla="*/ 1613 w 1792" name="T32"/>
              <a:gd fmla="*/ 849 h 1414" name="T33"/>
              <a:gd fmla="*/ 1631 w 1792" name="T34"/>
              <a:gd fmla="*/ 922 h 1414" name="T35"/>
              <a:gd fmla="*/ 1611 w 1792" name="T36"/>
              <a:gd fmla="*/ 974 h 1414" name="T37"/>
              <a:gd fmla="*/ 1552 w 1792" name="T38"/>
              <a:gd fmla="*/ 985 h 1414" name="T39"/>
              <a:gd fmla="*/ 1454 w 1792" name="T40"/>
              <a:gd fmla="*/ 1033 h 1414" name="T41"/>
              <a:gd fmla="*/ 1381 w 1792" name="T42"/>
              <a:gd fmla="*/ 1018 h 1414" name="T43"/>
              <a:gd fmla="*/ 1371 w 1792" name="T44"/>
              <a:gd fmla="*/ 1095 h 1414" name="T45"/>
              <a:gd fmla="*/ 1307 w 1792" name="T46"/>
              <a:gd fmla="*/ 1089 h 1414" name="T47"/>
              <a:gd fmla="*/ 1304 w 1792" name="T48"/>
              <a:gd fmla="*/ 1039 h 1414" name="T49"/>
              <a:gd fmla="*/ 1262 w 1792" name="T50"/>
              <a:gd fmla="*/ 996 h 1414" name="T51"/>
              <a:gd fmla="*/ 1198 w 1792" name="T52"/>
              <a:gd fmla="*/ 1047 h 1414" name="T53"/>
              <a:gd fmla="*/ 1125 w 1792" name="T54"/>
              <a:gd fmla="*/ 1070 h 1414" name="T55"/>
              <a:gd fmla="*/ 1096 w 1792" name="T56"/>
              <a:gd fmla="*/ 1036 h 1414" name="T57"/>
              <a:gd fmla="*/ 1044 w 1792" name="T58"/>
              <a:gd fmla="*/ 1109 h 1414" name="T59"/>
              <a:gd fmla="*/ 1040 w 1792" name="T60"/>
              <a:gd fmla="*/ 1167 h 1414" name="T61"/>
              <a:gd fmla="*/ 915 w 1792" name="T62"/>
              <a:gd fmla="*/ 1240 h 1414" name="T63"/>
              <a:gd fmla="*/ 848 w 1792" name="T64"/>
              <a:gd fmla="*/ 1250 h 1414" name="T65"/>
              <a:gd fmla="*/ 775 w 1792" name="T66"/>
              <a:gd fmla="*/ 1295 h 1414" name="T67"/>
              <a:gd fmla="*/ 736 w 1792" name="T68"/>
              <a:gd fmla="*/ 1361 h 1414" name="T69"/>
              <a:gd fmla="*/ 686 w 1792" name="T70"/>
              <a:gd fmla="*/ 1394 h 1414" name="T71"/>
              <a:gd fmla="*/ 588 w 1792" name="T72"/>
              <a:gd fmla="*/ 1326 h 1414" name="T73"/>
              <a:gd fmla="*/ 545 w 1792" name="T74"/>
              <a:gd fmla="*/ 1301 h 1414" name="T75"/>
              <a:gd fmla="*/ 484 w 1792" name="T76"/>
              <a:gd fmla="*/ 1404 h 1414" name="T77"/>
              <a:gd fmla="*/ 387 w 1792" name="T78"/>
              <a:gd fmla="*/ 1336 h 1414" name="T79"/>
              <a:gd fmla="*/ 312 w 1792" name="T80"/>
              <a:gd fmla="*/ 1275 h 1414" name="T81"/>
              <a:gd fmla="*/ 250 w 1792" name="T82"/>
              <a:gd fmla="*/ 1287 h 1414" name="T83"/>
              <a:gd fmla="*/ 170 w 1792" name="T84"/>
              <a:gd fmla="*/ 1193 h 1414" name="T85"/>
              <a:gd fmla="*/ 52 w 1792" name="T86"/>
              <a:gd fmla="*/ 1120 h 1414" name="T87"/>
              <a:gd fmla="*/ 303 w 1792" name="T88"/>
              <a:gd fmla="*/ 1027 h 1414" name="T89"/>
              <a:gd fmla="*/ 627 w 1792" name="T90"/>
              <a:gd fmla="*/ 1012 h 1414" name="T91"/>
              <a:gd fmla="*/ 804 w 1792" name="T92"/>
              <a:gd fmla="*/ 992 h 1414" name="T93"/>
              <a:gd fmla="*/ 910 w 1792" name="T94"/>
              <a:gd fmla="*/ 877 h 1414" name="T95"/>
              <a:gd fmla="*/ 1067 w 1792" name="T96"/>
              <a:gd fmla="*/ 775 h 1414" name="T97"/>
              <a:gd fmla="*/ 1203 w 1792" name="T98"/>
              <a:gd fmla="*/ 675 h 1414" name="T99"/>
              <a:gd fmla="*/ 1322 w 1792" name="T100"/>
              <a:gd fmla="*/ 629 h 1414" name="T101"/>
              <a:gd fmla="*/ 1384 w 1792" name="T102"/>
              <a:gd fmla="*/ 663 h 1414" name="T103"/>
              <a:gd fmla="*/ 1397 w 1792" name="T104"/>
              <a:gd fmla="*/ 582 h 1414" name="T105"/>
              <a:gd fmla="*/ 1280 w 1792" name="T106"/>
              <a:gd fmla="*/ 518 h 1414" name="T107"/>
              <a:gd fmla="*/ 1156 w 1792" name="T108"/>
              <a:gd fmla="*/ 470 h 1414" name="T109"/>
              <a:gd fmla="*/ 1320 w 1792" name="T110"/>
              <a:gd fmla="*/ 347 h 1414" name="T111"/>
              <a:gd fmla="*/ 1383 w 1792" name="T112"/>
              <a:gd fmla="*/ 260 h 1414" name="T113"/>
              <a:gd fmla="*/ 1444 w 1792" name="T114"/>
              <a:gd fmla="*/ 151 h 1414" name="T115"/>
              <a:gd fmla="*/ 1460 w 1792" name="T116"/>
              <a:gd fmla="*/ 80 h 1414" name="T117"/>
              <a:gd fmla="*/ 1467 w 1792" name="T118"/>
              <a:gd fmla="*/ 5 h 1414" name="T1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b="b" l="0" r="r" t="0"/>
            <a:pathLst>
              <a:path h="1414" w="1792">
                <a:moveTo>
                  <a:pt x="1508" y="0"/>
                </a:moveTo>
                <a:lnTo>
                  <a:pt x="1517" y="7"/>
                </a:lnTo>
                <a:lnTo>
                  <a:pt x="1517" y="15"/>
                </a:lnTo>
                <a:lnTo>
                  <a:pt x="1523" y="18"/>
                </a:lnTo>
                <a:lnTo>
                  <a:pt x="1527" y="27"/>
                </a:lnTo>
                <a:lnTo>
                  <a:pt x="1514" y="45"/>
                </a:lnTo>
                <a:lnTo>
                  <a:pt x="1514" y="50"/>
                </a:lnTo>
                <a:lnTo>
                  <a:pt x="1489" y="75"/>
                </a:lnTo>
                <a:lnTo>
                  <a:pt x="1497" y="78"/>
                </a:lnTo>
                <a:lnTo>
                  <a:pt x="1509" y="89"/>
                </a:lnTo>
                <a:lnTo>
                  <a:pt x="1516" y="90"/>
                </a:lnTo>
                <a:lnTo>
                  <a:pt x="1521" y="103"/>
                </a:lnTo>
                <a:lnTo>
                  <a:pt x="1528" y="106"/>
                </a:lnTo>
                <a:lnTo>
                  <a:pt x="1535" y="105"/>
                </a:lnTo>
                <a:lnTo>
                  <a:pt x="1549" y="83"/>
                </a:lnTo>
                <a:lnTo>
                  <a:pt x="1552" y="88"/>
                </a:lnTo>
                <a:lnTo>
                  <a:pt x="1558" y="87"/>
                </a:lnTo>
                <a:lnTo>
                  <a:pt x="1564" y="97"/>
                </a:lnTo>
                <a:lnTo>
                  <a:pt x="1566" y="95"/>
                </a:lnTo>
                <a:lnTo>
                  <a:pt x="1568" y="105"/>
                </a:lnTo>
                <a:lnTo>
                  <a:pt x="1588" y="110"/>
                </a:lnTo>
                <a:lnTo>
                  <a:pt x="1585" y="120"/>
                </a:lnTo>
                <a:lnTo>
                  <a:pt x="1578" y="121"/>
                </a:lnTo>
                <a:lnTo>
                  <a:pt x="1577" y="129"/>
                </a:lnTo>
                <a:lnTo>
                  <a:pt x="1580" y="137"/>
                </a:lnTo>
                <a:lnTo>
                  <a:pt x="1584" y="137"/>
                </a:lnTo>
                <a:lnTo>
                  <a:pt x="1582" y="146"/>
                </a:lnTo>
                <a:lnTo>
                  <a:pt x="1587" y="157"/>
                </a:lnTo>
                <a:lnTo>
                  <a:pt x="1586" y="161"/>
                </a:lnTo>
                <a:lnTo>
                  <a:pt x="1593" y="180"/>
                </a:lnTo>
                <a:lnTo>
                  <a:pt x="1591" y="187"/>
                </a:lnTo>
                <a:lnTo>
                  <a:pt x="1598" y="196"/>
                </a:lnTo>
                <a:lnTo>
                  <a:pt x="1601" y="204"/>
                </a:lnTo>
                <a:lnTo>
                  <a:pt x="1605" y="202"/>
                </a:lnTo>
                <a:lnTo>
                  <a:pt x="1619" y="210"/>
                </a:lnTo>
                <a:lnTo>
                  <a:pt x="1642" y="204"/>
                </a:lnTo>
                <a:lnTo>
                  <a:pt x="1645" y="195"/>
                </a:lnTo>
                <a:lnTo>
                  <a:pt x="1650" y="199"/>
                </a:lnTo>
                <a:lnTo>
                  <a:pt x="1653" y="198"/>
                </a:lnTo>
                <a:lnTo>
                  <a:pt x="1659" y="205"/>
                </a:lnTo>
                <a:lnTo>
                  <a:pt x="1676" y="200"/>
                </a:lnTo>
                <a:lnTo>
                  <a:pt x="1684" y="208"/>
                </a:lnTo>
                <a:lnTo>
                  <a:pt x="1688" y="208"/>
                </a:lnTo>
                <a:lnTo>
                  <a:pt x="1689" y="199"/>
                </a:lnTo>
                <a:lnTo>
                  <a:pt x="1693" y="197"/>
                </a:lnTo>
                <a:lnTo>
                  <a:pt x="1698" y="198"/>
                </a:lnTo>
                <a:lnTo>
                  <a:pt x="1701" y="202"/>
                </a:lnTo>
                <a:lnTo>
                  <a:pt x="1708" y="200"/>
                </a:lnTo>
                <a:lnTo>
                  <a:pt x="1710" y="196"/>
                </a:lnTo>
                <a:lnTo>
                  <a:pt x="1717" y="197"/>
                </a:lnTo>
                <a:lnTo>
                  <a:pt x="1721" y="190"/>
                </a:lnTo>
                <a:lnTo>
                  <a:pt x="1720" y="186"/>
                </a:lnTo>
                <a:lnTo>
                  <a:pt x="1728" y="181"/>
                </a:lnTo>
                <a:lnTo>
                  <a:pt x="1729" y="173"/>
                </a:lnTo>
                <a:lnTo>
                  <a:pt x="1732" y="169"/>
                </a:lnTo>
                <a:lnTo>
                  <a:pt x="1733" y="172"/>
                </a:lnTo>
                <a:lnTo>
                  <a:pt x="1747" y="173"/>
                </a:lnTo>
                <a:lnTo>
                  <a:pt x="1768" y="201"/>
                </a:lnTo>
                <a:lnTo>
                  <a:pt x="1771" y="211"/>
                </a:lnTo>
                <a:lnTo>
                  <a:pt x="1778" y="213"/>
                </a:lnTo>
                <a:lnTo>
                  <a:pt x="1779" y="220"/>
                </a:lnTo>
                <a:lnTo>
                  <a:pt x="1783" y="223"/>
                </a:lnTo>
                <a:lnTo>
                  <a:pt x="1786" y="222"/>
                </a:lnTo>
                <a:lnTo>
                  <a:pt x="1785" y="227"/>
                </a:lnTo>
                <a:lnTo>
                  <a:pt x="1791" y="231"/>
                </a:lnTo>
                <a:lnTo>
                  <a:pt x="1789" y="234"/>
                </a:lnTo>
                <a:lnTo>
                  <a:pt x="1792" y="238"/>
                </a:lnTo>
                <a:lnTo>
                  <a:pt x="1786" y="247"/>
                </a:lnTo>
                <a:lnTo>
                  <a:pt x="1784" y="244"/>
                </a:lnTo>
                <a:lnTo>
                  <a:pt x="1784" y="249"/>
                </a:lnTo>
                <a:lnTo>
                  <a:pt x="1781" y="249"/>
                </a:lnTo>
                <a:lnTo>
                  <a:pt x="1782" y="251"/>
                </a:lnTo>
                <a:lnTo>
                  <a:pt x="1776" y="255"/>
                </a:lnTo>
                <a:lnTo>
                  <a:pt x="1778" y="259"/>
                </a:lnTo>
                <a:lnTo>
                  <a:pt x="1773" y="256"/>
                </a:lnTo>
                <a:lnTo>
                  <a:pt x="1772" y="259"/>
                </a:lnTo>
                <a:lnTo>
                  <a:pt x="1775" y="264"/>
                </a:lnTo>
                <a:lnTo>
                  <a:pt x="1773" y="266"/>
                </a:lnTo>
                <a:lnTo>
                  <a:pt x="1775" y="278"/>
                </a:lnTo>
                <a:lnTo>
                  <a:pt x="1767" y="284"/>
                </a:lnTo>
                <a:lnTo>
                  <a:pt x="1769" y="285"/>
                </a:lnTo>
                <a:lnTo>
                  <a:pt x="1764" y="288"/>
                </a:lnTo>
                <a:lnTo>
                  <a:pt x="1760" y="290"/>
                </a:lnTo>
                <a:lnTo>
                  <a:pt x="1760" y="293"/>
                </a:lnTo>
                <a:lnTo>
                  <a:pt x="1757" y="293"/>
                </a:lnTo>
                <a:lnTo>
                  <a:pt x="1759" y="297"/>
                </a:lnTo>
                <a:lnTo>
                  <a:pt x="1757" y="302"/>
                </a:lnTo>
                <a:lnTo>
                  <a:pt x="1753" y="304"/>
                </a:lnTo>
                <a:lnTo>
                  <a:pt x="1753" y="309"/>
                </a:lnTo>
                <a:lnTo>
                  <a:pt x="1746" y="316"/>
                </a:lnTo>
                <a:lnTo>
                  <a:pt x="1748" y="318"/>
                </a:lnTo>
                <a:lnTo>
                  <a:pt x="1742" y="319"/>
                </a:lnTo>
                <a:lnTo>
                  <a:pt x="1741" y="325"/>
                </a:lnTo>
                <a:lnTo>
                  <a:pt x="1746" y="326"/>
                </a:lnTo>
                <a:lnTo>
                  <a:pt x="1740" y="327"/>
                </a:lnTo>
                <a:lnTo>
                  <a:pt x="1742" y="331"/>
                </a:lnTo>
                <a:lnTo>
                  <a:pt x="1736" y="336"/>
                </a:lnTo>
                <a:lnTo>
                  <a:pt x="1740" y="344"/>
                </a:lnTo>
                <a:lnTo>
                  <a:pt x="1739" y="348"/>
                </a:lnTo>
                <a:lnTo>
                  <a:pt x="1736" y="348"/>
                </a:lnTo>
                <a:lnTo>
                  <a:pt x="1739" y="351"/>
                </a:lnTo>
                <a:lnTo>
                  <a:pt x="1738" y="363"/>
                </a:lnTo>
                <a:lnTo>
                  <a:pt x="1737" y="367"/>
                </a:lnTo>
                <a:lnTo>
                  <a:pt x="1735" y="363"/>
                </a:lnTo>
                <a:lnTo>
                  <a:pt x="1732" y="366"/>
                </a:lnTo>
                <a:lnTo>
                  <a:pt x="1739" y="371"/>
                </a:lnTo>
                <a:lnTo>
                  <a:pt x="1739" y="377"/>
                </a:lnTo>
                <a:lnTo>
                  <a:pt x="1738" y="377"/>
                </a:lnTo>
                <a:lnTo>
                  <a:pt x="1741" y="384"/>
                </a:lnTo>
                <a:lnTo>
                  <a:pt x="1738" y="410"/>
                </a:lnTo>
                <a:lnTo>
                  <a:pt x="1731" y="415"/>
                </a:lnTo>
                <a:lnTo>
                  <a:pt x="1727" y="411"/>
                </a:lnTo>
                <a:lnTo>
                  <a:pt x="1718" y="410"/>
                </a:lnTo>
                <a:lnTo>
                  <a:pt x="1713" y="416"/>
                </a:lnTo>
                <a:lnTo>
                  <a:pt x="1714" y="423"/>
                </a:lnTo>
                <a:lnTo>
                  <a:pt x="1709" y="434"/>
                </a:lnTo>
                <a:lnTo>
                  <a:pt x="1706" y="434"/>
                </a:lnTo>
                <a:lnTo>
                  <a:pt x="1706" y="442"/>
                </a:lnTo>
                <a:lnTo>
                  <a:pt x="1703" y="444"/>
                </a:lnTo>
                <a:lnTo>
                  <a:pt x="1700" y="450"/>
                </a:lnTo>
                <a:lnTo>
                  <a:pt x="1700" y="462"/>
                </a:lnTo>
                <a:lnTo>
                  <a:pt x="1695" y="469"/>
                </a:lnTo>
                <a:lnTo>
                  <a:pt x="1697" y="477"/>
                </a:lnTo>
                <a:lnTo>
                  <a:pt x="1695" y="486"/>
                </a:lnTo>
                <a:lnTo>
                  <a:pt x="1698" y="492"/>
                </a:lnTo>
                <a:lnTo>
                  <a:pt x="1694" y="509"/>
                </a:lnTo>
                <a:lnTo>
                  <a:pt x="1689" y="512"/>
                </a:lnTo>
                <a:lnTo>
                  <a:pt x="1693" y="505"/>
                </a:lnTo>
                <a:lnTo>
                  <a:pt x="1688" y="502"/>
                </a:lnTo>
                <a:lnTo>
                  <a:pt x="1689" y="498"/>
                </a:lnTo>
                <a:lnTo>
                  <a:pt x="1685" y="493"/>
                </a:lnTo>
                <a:lnTo>
                  <a:pt x="1682" y="487"/>
                </a:lnTo>
                <a:lnTo>
                  <a:pt x="1683" y="475"/>
                </a:lnTo>
                <a:lnTo>
                  <a:pt x="1679" y="471"/>
                </a:lnTo>
                <a:lnTo>
                  <a:pt x="1663" y="486"/>
                </a:lnTo>
                <a:lnTo>
                  <a:pt x="1636" y="517"/>
                </a:lnTo>
                <a:lnTo>
                  <a:pt x="1620" y="523"/>
                </a:lnTo>
                <a:lnTo>
                  <a:pt x="1612" y="539"/>
                </a:lnTo>
                <a:lnTo>
                  <a:pt x="1575" y="563"/>
                </a:lnTo>
                <a:lnTo>
                  <a:pt x="1569" y="575"/>
                </a:lnTo>
                <a:lnTo>
                  <a:pt x="1563" y="581"/>
                </a:lnTo>
                <a:lnTo>
                  <a:pt x="1577" y="600"/>
                </a:lnTo>
                <a:lnTo>
                  <a:pt x="1591" y="607"/>
                </a:lnTo>
                <a:lnTo>
                  <a:pt x="1587" y="614"/>
                </a:lnTo>
                <a:lnTo>
                  <a:pt x="1588" y="617"/>
                </a:lnTo>
                <a:lnTo>
                  <a:pt x="1593" y="616"/>
                </a:lnTo>
                <a:lnTo>
                  <a:pt x="1595" y="628"/>
                </a:lnTo>
                <a:lnTo>
                  <a:pt x="1601" y="637"/>
                </a:lnTo>
                <a:lnTo>
                  <a:pt x="1611" y="635"/>
                </a:lnTo>
                <a:lnTo>
                  <a:pt x="1614" y="626"/>
                </a:lnTo>
                <a:lnTo>
                  <a:pt x="1623" y="624"/>
                </a:lnTo>
                <a:lnTo>
                  <a:pt x="1624" y="618"/>
                </a:lnTo>
                <a:lnTo>
                  <a:pt x="1620" y="615"/>
                </a:lnTo>
                <a:lnTo>
                  <a:pt x="1620" y="611"/>
                </a:lnTo>
                <a:lnTo>
                  <a:pt x="1627" y="617"/>
                </a:lnTo>
                <a:lnTo>
                  <a:pt x="1633" y="616"/>
                </a:lnTo>
                <a:lnTo>
                  <a:pt x="1630" y="626"/>
                </a:lnTo>
                <a:lnTo>
                  <a:pt x="1632" y="628"/>
                </a:lnTo>
                <a:lnTo>
                  <a:pt x="1635" y="628"/>
                </a:lnTo>
                <a:lnTo>
                  <a:pt x="1636" y="621"/>
                </a:lnTo>
                <a:lnTo>
                  <a:pt x="1638" y="622"/>
                </a:lnTo>
                <a:lnTo>
                  <a:pt x="1639" y="627"/>
                </a:lnTo>
                <a:lnTo>
                  <a:pt x="1636" y="628"/>
                </a:lnTo>
                <a:lnTo>
                  <a:pt x="1640" y="629"/>
                </a:lnTo>
                <a:lnTo>
                  <a:pt x="1638" y="640"/>
                </a:lnTo>
                <a:lnTo>
                  <a:pt x="1618" y="642"/>
                </a:lnTo>
                <a:lnTo>
                  <a:pt x="1614" y="649"/>
                </a:lnTo>
                <a:lnTo>
                  <a:pt x="1603" y="647"/>
                </a:lnTo>
                <a:lnTo>
                  <a:pt x="1603" y="650"/>
                </a:lnTo>
                <a:lnTo>
                  <a:pt x="1601" y="650"/>
                </a:lnTo>
                <a:lnTo>
                  <a:pt x="1601" y="664"/>
                </a:lnTo>
                <a:lnTo>
                  <a:pt x="1611" y="680"/>
                </a:lnTo>
                <a:lnTo>
                  <a:pt x="1611" y="680"/>
                </a:lnTo>
                <a:lnTo>
                  <a:pt x="1607" y="686"/>
                </a:lnTo>
                <a:lnTo>
                  <a:pt x="1608" y="690"/>
                </a:lnTo>
                <a:lnTo>
                  <a:pt x="1603" y="693"/>
                </a:lnTo>
                <a:lnTo>
                  <a:pt x="1587" y="695"/>
                </a:lnTo>
                <a:lnTo>
                  <a:pt x="1590" y="713"/>
                </a:lnTo>
                <a:lnTo>
                  <a:pt x="1589" y="722"/>
                </a:lnTo>
                <a:lnTo>
                  <a:pt x="1584" y="729"/>
                </a:lnTo>
                <a:lnTo>
                  <a:pt x="1573" y="722"/>
                </a:lnTo>
                <a:lnTo>
                  <a:pt x="1565" y="710"/>
                </a:lnTo>
                <a:lnTo>
                  <a:pt x="1562" y="710"/>
                </a:lnTo>
                <a:lnTo>
                  <a:pt x="1562" y="713"/>
                </a:lnTo>
                <a:lnTo>
                  <a:pt x="1554" y="720"/>
                </a:lnTo>
                <a:lnTo>
                  <a:pt x="1544" y="712"/>
                </a:lnTo>
                <a:lnTo>
                  <a:pt x="1538" y="702"/>
                </a:lnTo>
                <a:lnTo>
                  <a:pt x="1536" y="703"/>
                </a:lnTo>
                <a:lnTo>
                  <a:pt x="1528" y="700"/>
                </a:lnTo>
                <a:lnTo>
                  <a:pt x="1525" y="702"/>
                </a:lnTo>
                <a:lnTo>
                  <a:pt x="1527" y="708"/>
                </a:lnTo>
                <a:lnTo>
                  <a:pt x="1523" y="721"/>
                </a:lnTo>
                <a:lnTo>
                  <a:pt x="1515" y="724"/>
                </a:lnTo>
                <a:lnTo>
                  <a:pt x="1522" y="729"/>
                </a:lnTo>
                <a:lnTo>
                  <a:pt x="1530" y="727"/>
                </a:lnTo>
                <a:lnTo>
                  <a:pt x="1537" y="728"/>
                </a:lnTo>
                <a:lnTo>
                  <a:pt x="1538" y="734"/>
                </a:lnTo>
                <a:lnTo>
                  <a:pt x="1536" y="740"/>
                </a:lnTo>
                <a:lnTo>
                  <a:pt x="1541" y="747"/>
                </a:lnTo>
                <a:lnTo>
                  <a:pt x="1548" y="751"/>
                </a:lnTo>
                <a:lnTo>
                  <a:pt x="1547" y="764"/>
                </a:lnTo>
                <a:lnTo>
                  <a:pt x="1554" y="767"/>
                </a:lnTo>
                <a:lnTo>
                  <a:pt x="1554" y="770"/>
                </a:lnTo>
                <a:lnTo>
                  <a:pt x="1546" y="777"/>
                </a:lnTo>
                <a:lnTo>
                  <a:pt x="1544" y="798"/>
                </a:lnTo>
                <a:lnTo>
                  <a:pt x="1541" y="799"/>
                </a:lnTo>
                <a:lnTo>
                  <a:pt x="1545" y="809"/>
                </a:lnTo>
                <a:lnTo>
                  <a:pt x="1549" y="810"/>
                </a:lnTo>
                <a:lnTo>
                  <a:pt x="1544" y="812"/>
                </a:lnTo>
                <a:lnTo>
                  <a:pt x="1546" y="814"/>
                </a:lnTo>
                <a:lnTo>
                  <a:pt x="1546" y="826"/>
                </a:lnTo>
                <a:lnTo>
                  <a:pt x="1552" y="830"/>
                </a:lnTo>
                <a:lnTo>
                  <a:pt x="1553" y="836"/>
                </a:lnTo>
                <a:lnTo>
                  <a:pt x="1557" y="836"/>
                </a:lnTo>
                <a:lnTo>
                  <a:pt x="1555" y="854"/>
                </a:lnTo>
                <a:lnTo>
                  <a:pt x="1568" y="856"/>
                </a:lnTo>
                <a:lnTo>
                  <a:pt x="1592" y="842"/>
                </a:lnTo>
                <a:lnTo>
                  <a:pt x="1602" y="833"/>
                </a:lnTo>
                <a:lnTo>
                  <a:pt x="1609" y="832"/>
                </a:lnTo>
                <a:lnTo>
                  <a:pt x="1609" y="845"/>
                </a:lnTo>
                <a:lnTo>
                  <a:pt x="1613" y="849"/>
                </a:lnTo>
                <a:lnTo>
                  <a:pt x="1619" y="861"/>
                </a:lnTo>
                <a:lnTo>
                  <a:pt x="1624" y="863"/>
                </a:lnTo>
                <a:lnTo>
                  <a:pt x="1621" y="871"/>
                </a:lnTo>
                <a:lnTo>
                  <a:pt x="1630" y="888"/>
                </a:lnTo>
                <a:lnTo>
                  <a:pt x="1630" y="898"/>
                </a:lnTo>
                <a:lnTo>
                  <a:pt x="1634" y="909"/>
                </a:lnTo>
                <a:lnTo>
                  <a:pt x="1632" y="911"/>
                </a:lnTo>
                <a:lnTo>
                  <a:pt x="1627" y="910"/>
                </a:lnTo>
                <a:lnTo>
                  <a:pt x="1628" y="916"/>
                </a:lnTo>
                <a:lnTo>
                  <a:pt x="1621" y="915"/>
                </a:lnTo>
                <a:lnTo>
                  <a:pt x="1621" y="920"/>
                </a:lnTo>
                <a:lnTo>
                  <a:pt x="1628" y="926"/>
                </a:lnTo>
                <a:lnTo>
                  <a:pt x="1631" y="922"/>
                </a:lnTo>
                <a:lnTo>
                  <a:pt x="1638" y="930"/>
                </a:lnTo>
                <a:lnTo>
                  <a:pt x="1644" y="930"/>
                </a:lnTo>
                <a:lnTo>
                  <a:pt x="1644" y="930"/>
                </a:lnTo>
                <a:lnTo>
                  <a:pt x="1644" y="930"/>
                </a:lnTo>
                <a:lnTo>
                  <a:pt x="1644" y="930"/>
                </a:lnTo>
                <a:lnTo>
                  <a:pt x="1644" y="938"/>
                </a:lnTo>
                <a:lnTo>
                  <a:pt x="1641" y="940"/>
                </a:lnTo>
                <a:lnTo>
                  <a:pt x="1642" y="946"/>
                </a:lnTo>
                <a:lnTo>
                  <a:pt x="1636" y="962"/>
                </a:lnTo>
                <a:lnTo>
                  <a:pt x="1631" y="959"/>
                </a:lnTo>
                <a:lnTo>
                  <a:pt x="1616" y="963"/>
                </a:lnTo>
                <a:lnTo>
                  <a:pt x="1612" y="968"/>
                </a:lnTo>
                <a:lnTo>
                  <a:pt x="1611" y="974"/>
                </a:lnTo>
                <a:lnTo>
                  <a:pt x="1616" y="976"/>
                </a:lnTo>
                <a:lnTo>
                  <a:pt x="1605" y="981"/>
                </a:lnTo>
                <a:lnTo>
                  <a:pt x="1593" y="982"/>
                </a:lnTo>
                <a:lnTo>
                  <a:pt x="1590" y="985"/>
                </a:lnTo>
                <a:lnTo>
                  <a:pt x="1584" y="980"/>
                </a:lnTo>
                <a:lnTo>
                  <a:pt x="1577" y="981"/>
                </a:lnTo>
                <a:lnTo>
                  <a:pt x="1573" y="976"/>
                </a:lnTo>
                <a:lnTo>
                  <a:pt x="1562" y="975"/>
                </a:lnTo>
                <a:lnTo>
                  <a:pt x="1559" y="976"/>
                </a:lnTo>
                <a:lnTo>
                  <a:pt x="1562" y="981"/>
                </a:lnTo>
                <a:lnTo>
                  <a:pt x="1567" y="982"/>
                </a:lnTo>
                <a:lnTo>
                  <a:pt x="1563" y="989"/>
                </a:lnTo>
                <a:lnTo>
                  <a:pt x="1552" y="985"/>
                </a:lnTo>
                <a:lnTo>
                  <a:pt x="1548" y="989"/>
                </a:lnTo>
                <a:lnTo>
                  <a:pt x="1542" y="985"/>
                </a:lnTo>
                <a:lnTo>
                  <a:pt x="1535" y="989"/>
                </a:lnTo>
                <a:lnTo>
                  <a:pt x="1530" y="1002"/>
                </a:lnTo>
                <a:lnTo>
                  <a:pt x="1521" y="1008"/>
                </a:lnTo>
                <a:lnTo>
                  <a:pt x="1517" y="1009"/>
                </a:lnTo>
                <a:lnTo>
                  <a:pt x="1513" y="1003"/>
                </a:lnTo>
                <a:lnTo>
                  <a:pt x="1506" y="1004"/>
                </a:lnTo>
                <a:lnTo>
                  <a:pt x="1497" y="1007"/>
                </a:lnTo>
                <a:lnTo>
                  <a:pt x="1493" y="1014"/>
                </a:lnTo>
                <a:lnTo>
                  <a:pt x="1479" y="1025"/>
                </a:lnTo>
                <a:lnTo>
                  <a:pt x="1469" y="1024"/>
                </a:lnTo>
                <a:lnTo>
                  <a:pt x="1454" y="1033"/>
                </a:lnTo>
                <a:lnTo>
                  <a:pt x="1450" y="1032"/>
                </a:lnTo>
                <a:lnTo>
                  <a:pt x="1444" y="1037"/>
                </a:lnTo>
                <a:lnTo>
                  <a:pt x="1444" y="1044"/>
                </a:lnTo>
                <a:lnTo>
                  <a:pt x="1433" y="1050"/>
                </a:lnTo>
                <a:lnTo>
                  <a:pt x="1420" y="1071"/>
                </a:lnTo>
                <a:lnTo>
                  <a:pt x="1416" y="1069"/>
                </a:lnTo>
                <a:lnTo>
                  <a:pt x="1417" y="1061"/>
                </a:lnTo>
                <a:lnTo>
                  <a:pt x="1405" y="1037"/>
                </a:lnTo>
                <a:lnTo>
                  <a:pt x="1405" y="1028"/>
                </a:lnTo>
                <a:lnTo>
                  <a:pt x="1400" y="1028"/>
                </a:lnTo>
                <a:lnTo>
                  <a:pt x="1390" y="1024"/>
                </a:lnTo>
                <a:lnTo>
                  <a:pt x="1383" y="1013"/>
                </a:lnTo>
                <a:lnTo>
                  <a:pt x="1381" y="1018"/>
                </a:lnTo>
                <a:lnTo>
                  <a:pt x="1370" y="1023"/>
                </a:lnTo>
                <a:lnTo>
                  <a:pt x="1368" y="1028"/>
                </a:lnTo>
                <a:lnTo>
                  <a:pt x="1376" y="1038"/>
                </a:lnTo>
                <a:lnTo>
                  <a:pt x="1374" y="1046"/>
                </a:lnTo>
                <a:lnTo>
                  <a:pt x="1374" y="1046"/>
                </a:lnTo>
                <a:lnTo>
                  <a:pt x="1373" y="1051"/>
                </a:lnTo>
                <a:lnTo>
                  <a:pt x="1373" y="1051"/>
                </a:lnTo>
                <a:lnTo>
                  <a:pt x="1371" y="1070"/>
                </a:lnTo>
                <a:lnTo>
                  <a:pt x="1374" y="1079"/>
                </a:lnTo>
                <a:lnTo>
                  <a:pt x="1377" y="1080"/>
                </a:lnTo>
                <a:lnTo>
                  <a:pt x="1375" y="1083"/>
                </a:lnTo>
                <a:lnTo>
                  <a:pt x="1377" y="1089"/>
                </a:lnTo>
                <a:lnTo>
                  <a:pt x="1371" y="1095"/>
                </a:lnTo>
                <a:lnTo>
                  <a:pt x="1373" y="1101"/>
                </a:lnTo>
                <a:lnTo>
                  <a:pt x="1372" y="1100"/>
                </a:lnTo>
                <a:lnTo>
                  <a:pt x="1368" y="1102"/>
                </a:lnTo>
                <a:lnTo>
                  <a:pt x="1368" y="1102"/>
                </a:lnTo>
                <a:lnTo>
                  <a:pt x="1365" y="1105"/>
                </a:lnTo>
                <a:lnTo>
                  <a:pt x="1350" y="1102"/>
                </a:lnTo>
                <a:lnTo>
                  <a:pt x="1346" y="1103"/>
                </a:lnTo>
                <a:lnTo>
                  <a:pt x="1343" y="1098"/>
                </a:lnTo>
                <a:lnTo>
                  <a:pt x="1338" y="1101"/>
                </a:lnTo>
                <a:lnTo>
                  <a:pt x="1323" y="1099"/>
                </a:lnTo>
                <a:lnTo>
                  <a:pt x="1314" y="1102"/>
                </a:lnTo>
                <a:lnTo>
                  <a:pt x="1312" y="1093"/>
                </a:lnTo>
                <a:lnTo>
                  <a:pt x="1307" y="1089"/>
                </a:lnTo>
                <a:lnTo>
                  <a:pt x="1310" y="1086"/>
                </a:lnTo>
                <a:lnTo>
                  <a:pt x="1310" y="1081"/>
                </a:lnTo>
                <a:lnTo>
                  <a:pt x="1305" y="1080"/>
                </a:lnTo>
                <a:lnTo>
                  <a:pt x="1298" y="1067"/>
                </a:lnTo>
                <a:lnTo>
                  <a:pt x="1301" y="1061"/>
                </a:lnTo>
                <a:lnTo>
                  <a:pt x="1308" y="1065"/>
                </a:lnTo>
                <a:lnTo>
                  <a:pt x="1311" y="1058"/>
                </a:lnTo>
                <a:lnTo>
                  <a:pt x="1307" y="1052"/>
                </a:lnTo>
                <a:lnTo>
                  <a:pt x="1309" y="1047"/>
                </a:lnTo>
                <a:lnTo>
                  <a:pt x="1305" y="1044"/>
                </a:lnTo>
                <a:lnTo>
                  <a:pt x="1308" y="1043"/>
                </a:lnTo>
                <a:lnTo>
                  <a:pt x="1307" y="1038"/>
                </a:lnTo>
                <a:lnTo>
                  <a:pt x="1304" y="1039"/>
                </a:lnTo>
                <a:lnTo>
                  <a:pt x="1303" y="1043"/>
                </a:lnTo>
                <a:lnTo>
                  <a:pt x="1298" y="1043"/>
                </a:lnTo>
                <a:lnTo>
                  <a:pt x="1300" y="1039"/>
                </a:lnTo>
                <a:lnTo>
                  <a:pt x="1296" y="1037"/>
                </a:lnTo>
                <a:lnTo>
                  <a:pt x="1297" y="1032"/>
                </a:lnTo>
                <a:lnTo>
                  <a:pt x="1288" y="1025"/>
                </a:lnTo>
                <a:lnTo>
                  <a:pt x="1294" y="1021"/>
                </a:lnTo>
                <a:lnTo>
                  <a:pt x="1292" y="1017"/>
                </a:lnTo>
                <a:lnTo>
                  <a:pt x="1292" y="1013"/>
                </a:lnTo>
                <a:lnTo>
                  <a:pt x="1278" y="994"/>
                </a:lnTo>
                <a:lnTo>
                  <a:pt x="1266" y="998"/>
                </a:lnTo>
                <a:lnTo>
                  <a:pt x="1263" y="994"/>
                </a:lnTo>
                <a:lnTo>
                  <a:pt x="1262" y="996"/>
                </a:lnTo>
                <a:lnTo>
                  <a:pt x="1258" y="996"/>
                </a:lnTo>
                <a:lnTo>
                  <a:pt x="1257" y="1002"/>
                </a:lnTo>
                <a:lnTo>
                  <a:pt x="1252" y="1007"/>
                </a:lnTo>
                <a:lnTo>
                  <a:pt x="1234" y="1005"/>
                </a:lnTo>
                <a:lnTo>
                  <a:pt x="1223" y="1012"/>
                </a:lnTo>
                <a:lnTo>
                  <a:pt x="1223" y="1029"/>
                </a:lnTo>
                <a:lnTo>
                  <a:pt x="1215" y="1029"/>
                </a:lnTo>
                <a:lnTo>
                  <a:pt x="1221" y="1036"/>
                </a:lnTo>
                <a:lnTo>
                  <a:pt x="1221" y="1044"/>
                </a:lnTo>
                <a:lnTo>
                  <a:pt x="1213" y="1047"/>
                </a:lnTo>
                <a:lnTo>
                  <a:pt x="1212" y="1051"/>
                </a:lnTo>
                <a:lnTo>
                  <a:pt x="1201" y="1051"/>
                </a:lnTo>
                <a:lnTo>
                  <a:pt x="1198" y="1047"/>
                </a:lnTo>
                <a:lnTo>
                  <a:pt x="1191" y="1050"/>
                </a:lnTo>
                <a:lnTo>
                  <a:pt x="1192" y="1046"/>
                </a:lnTo>
                <a:lnTo>
                  <a:pt x="1187" y="1045"/>
                </a:lnTo>
                <a:lnTo>
                  <a:pt x="1180" y="1051"/>
                </a:lnTo>
                <a:lnTo>
                  <a:pt x="1179" y="1057"/>
                </a:lnTo>
                <a:lnTo>
                  <a:pt x="1174" y="1058"/>
                </a:lnTo>
                <a:lnTo>
                  <a:pt x="1172" y="1064"/>
                </a:lnTo>
                <a:lnTo>
                  <a:pt x="1170" y="1065"/>
                </a:lnTo>
                <a:lnTo>
                  <a:pt x="1166" y="1064"/>
                </a:lnTo>
                <a:lnTo>
                  <a:pt x="1161" y="1050"/>
                </a:lnTo>
                <a:lnTo>
                  <a:pt x="1156" y="1051"/>
                </a:lnTo>
                <a:lnTo>
                  <a:pt x="1145" y="1060"/>
                </a:lnTo>
                <a:lnTo>
                  <a:pt x="1125" y="1070"/>
                </a:lnTo>
                <a:lnTo>
                  <a:pt x="1124" y="1072"/>
                </a:lnTo>
                <a:lnTo>
                  <a:pt x="1127" y="1078"/>
                </a:lnTo>
                <a:lnTo>
                  <a:pt x="1124" y="1079"/>
                </a:lnTo>
                <a:lnTo>
                  <a:pt x="1122" y="1077"/>
                </a:lnTo>
                <a:lnTo>
                  <a:pt x="1120" y="1080"/>
                </a:lnTo>
                <a:lnTo>
                  <a:pt x="1112" y="1077"/>
                </a:lnTo>
                <a:lnTo>
                  <a:pt x="1096" y="1079"/>
                </a:lnTo>
                <a:lnTo>
                  <a:pt x="1099" y="1071"/>
                </a:lnTo>
                <a:lnTo>
                  <a:pt x="1096" y="1062"/>
                </a:lnTo>
                <a:lnTo>
                  <a:pt x="1101" y="1060"/>
                </a:lnTo>
                <a:lnTo>
                  <a:pt x="1099" y="1046"/>
                </a:lnTo>
                <a:lnTo>
                  <a:pt x="1093" y="1041"/>
                </a:lnTo>
                <a:lnTo>
                  <a:pt x="1096" y="1036"/>
                </a:lnTo>
                <a:lnTo>
                  <a:pt x="1093" y="1032"/>
                </a:lnTo>
                <a:lnTo>
                  <a:pt x="1090" y="1037"/>
                </a:lnTo>
                <a:lnTo>
                  <a:pt x="1078" y="1035"/>
                </a:lnTo>
                <a:lnTo>
                  <a:pt x="1074" y="1037"/>
                </a:lnTo>
                <a:lnTo>
                  <a:pt x="1073" y="1048"/>
                </a:lnTo>
                <a:lnTo>
                  <a:pt x="1063" y="1052"/>
                </a:lnTo>
                <a:lnTo>
                  <a:pt x="1056" y="1062"/>
                </a:lnTo>
                <a:lnTo>
                  <a:pt x="1058" y="1087"/>
                </a:lnTo>
                <a:lnTo>
                  <a:pt x="1045" y="1086"/>
                </a:lnTo>
                <a:lnTo>
                  <a:pt x="1035" y="1092"/>
                </a:lnTo>
                <a:lnTo>
                  <a:pt x="1039" y="1097"/>
                </a:lnTo>
                <a:lnTo>
                  <a:pt x="1038" y="1104"/>
                </a:lnTo>
                <a:lnTo>
                  <a:pt x="1044" y="1109"/>
                </a:lnTo>
                <a:lnTo>
                  <a:pt x="1041" y="1113"/>
                </a:lnTo>
                <a:lnTo>
                  <a:pt x="1037" y="1114"/>
                </a:lnTo>
                <a:lnTo>
                  <a:pt x="1031" y="1120"/>
                </a:lnTo>
                <a:lnTo>
                  <a:pt x="1041" y="1130"/>
                </a:lnTo>
                <a:lnTo>
                  <a:pt x="1047" y="1140"/>
                </a:lnTo>
                <a:lnTo>
                  <a:pt x="1045" y="1142"/>
                </a:lnTo>
                <a:lnTo>
                  <a:pt x="1051" y="1150"/>
                </a:lnTo>
                <a:lnTo>
                  <a:pt x="1051" y="1150"/>
                </a:lnTo>
                <a:lnTo>
                  <a:pt x="1051" y="1150"/>
                </a:lnTo>
                <a:lnTo>
                  <a:pt x="1051" y="1150"/>
                </a:lnTo>
                <a:lnTo>
                  <a:pt x="1047" y="1152"/>
                </a:lnTo>
                <a:lnTo>
                  <a:pt x="1046" y="1166"/>
                </a:lnTo>
                <a:lnTo>
                  <a:pt x="1040" y="1167"/>
                </a:lnTo>
                <a:lnTo>
                  <a:pt x="1034" y="1173"/>
                </a:lnTo>
                <a:lnTo>
                  <a:pt x="1029" y="1167"/>
                </a:lnTo>
                <a:lnTo>
                  <a:pt x="1015" y="1181"/>
                </a:lnTo>
                <a:lnTo>
                  <a:pt x="1001" y="1184"/>
                </a:lnTo>
                <a:lnTo>
                  <a:pt x="996" y="1176"/>
                </a:lnTo>
                <a:lnTo>
                  <a:pt x="980" y="1180"/>
                </a:lnTo>
                <a:lnTo>
                  <a:pt x="974" y="1183"/>
                </a:lnTo>
                <a:lnTo>
                  <a:pt x="971" y="1193"/>
                </a:lnTo>
                <a:lnTo>
                  <a:pt x="965" y="1196"/>
                </a:lnTo>
                <a:lnTo>
                  <a:pt x="948" y="1185"/>
                </a:lnTo>
                <a:lnTo>
                  <a:pt x="938" y="1189"/>
                </a:lnTo>
                <a:lnTo>
                  <a:pt x="917" y="1224"/>
                </a:lnTo>
                <a:lnTo>
                  <a:pt x="915" y="1240"/>
                </a:lnTo>
                <a:lnTo>
                  <a:pt x="904" y="1242"/>
                </a:lnTo>
                <a:lnTo>
                  <a:pt x="897" y="1239"/>
                </a:lnTo>
                <a:lnTo>
                  <a:pt x="884" y="1238"/>
                </a:lnTo>
                <a:lnTo>
                  <a:pt x="884" y="1248"/>
                </a:lnTo>
                <a:lnTo>
                  <a:pt x="878" y="1255"/>
                </a:lnTo>
                <a:lnTo>
                  <a:pt x="867" y="1255"/>
                </a:lnTo>
                <a:lnTo>
                  <a:pt x="865" y="1260"/>
                </a:lnTo>
                <a:lnTo>
                  <a:pt x="865" y="1260"/>
                </a:lnTo>
                <a:lnTo>
                  <a:pt x="863" y="1260"/>
                </a:lnTo>
                <a:lnTo>
                  <a:pt x="861" y="1255"/>
                </a:lnTo>
                <a:lnTo>
                  <a:pt x="866" y="1245"/>
                </a:lnTo>
                <a:lnTo>
                  <a:pt x="865" y="1243"/>
                </a:lnTo>
                <a:lnTo>
                  <a:pt x="848" y="1250"/>
                </a:lnTo>
                <a:lnTo>
                  <a:pt x="840" y="1266"/>
                </a:lnTo>
                <a:lnTo>
                  <a:pt x="833" y="1270"/>
                </a:lnTo>
                <a:lnTo>
                  <a:pt x="826" y="1259"/>
                </a:lnTo>
                <a:lnTo>
                  <a:pt x="821" y="1261"/>
                </a:lnTo>
                <a:lnTo>
                  <a:pt x="819" y="1264"/>
                </a:lnTo>
                <a:lnTo>
                  <a:pt x="810" y="1254"/>
                </a:lnTo>
                <a:lnTo>
                  <a:pt x="803" y="1252"/>
                </a:lnTo>
                <a:lnTo>
                  <a:pt x="802" y="1258"/>
                </a:lnTo>
                <a:lnTo>
                  <a:pt x="808" y="1266"/>
                </a:lnTo>
                <a:lnTo>
                  <a:pt x="792" y="1274"/>
                </a:lnTo>
                <a:lnTo>
                  <a:pt x="787" y="1282"/>
                </a:lnTo>
                <a:lnTo>
                  <a:pt x="777" y="1284"/>
                </a:lnTo>
                <a:lnTo>
                  <a:pt x="775" y="1295"/>
                </a:lnTo>
                <a:lnTo>
                  <a:pt x="768" y="1304"/>
                </a:lnTo>
                <a:lnTo>
                  <a:pt x="765" y="1303"/>
                </a:lnTo>
                <a:lnTo>
                  <a:pt x="759" y="1305"/>
                </a:lnTo>
                <a:lnTo>
                  <a:pt x="757" y="1312"/>
                </a:lnTo>
                <a:lnTo>
                  <a:pt x="753" y="1313"/>
                </a:lnTo>
                <a:lnTo>
                  <a:pt x="754" y="1319"/>
                </a:lnTo>
                <a:lnTo>
                  <a:pt x="749" y="1319"/>
                </a:lnTo>
                <a:lnTo>
                  <a:pt x="743" y="1324"/>
                </a:lnTo>
                <a:lnTo>
                  <a:pt x="740" y="1330"/>
                </a:lnTo>
                <a:lnTo>
                  <a:pt x="736" y="1334"/>
                </a:lnTo>
                <a:lnTo>
                  <a:pt x="731" y="1341"/>
                </a:lnTo>
                <a:lnTo>
                  <a:pt x="728" y="1353"/>
                </a:lnTo>
                <a:lnTo>
                  <a:pt x="736" y="1361"/>
                </a:lnTo>
                <a:lnTo>
                  <a:pt x="736" y="1366"/>
                </a:lnTo>
                <a:lnTo>
                  <a:pt x="729" y="1374"/>
                </a:lnTo>
                <a:lnTo>
                  <a:pt x="723" y="1367"/>
                </a:lnTo>
                <a:lnTo>
                  <a:pt x="720" y="1367"/>
                </a:lnTo>
                <a:lnTo>
                  <a:pt x="722" y="1369"/>
                </a:lnTo>
                <a:lnTo>
                  <a:pt x="718" y="1372"/>
                </a:lnTo>
                <a:lnTo>
                  <a:pt x="720" y="1393"/>
                </a:lnTo>
                <a:lnTo>
                  <a:pt x="706" y="1395"/>
                </a:lnTo>
                <a:lnTo>
                  <a:pt x="706" y="1393"/>
                </a:lnTo>
                <a:lnTo>
                  <a:pt x="703" y="1392"/>
                </a:lnTo>
                <a:lnTo>
                  <a:pt x="693" y="1394"/>
                </a:lnTo>
                <a:lnTo>
                  <a:pt x="691" y="1396"/>
                </a:lnTo>
                <a:lnTo>
                  <a:pt x="686" y="1394"/>
                </a:lnTo>
                <a:lnTo>
                  <a:pt x="679" y="1398"/>
                </a:lnTo>
                <a:lnTo>
                  <a:pt x="672" y="1394"/>
                </a:lnTo>
                <a:lnTo>
                  <a:pt x="669" y="1384"/>
                </a:lnTo>
                <a:lnTo>
                  <a:pt x="649" y="1378"/>
                </a:lnTo>
                <a:lnTo>
                  <a:pt x="649" y="1378"/>
                </a:lnTo>
                <a:lnTo>
                  <a:pt x="634" y="1372"/>
                </a:lnTo>
                <a:lnTo>
                  <a:pt x="636" y="1369"/>
                </a:lnTo>
                <a:lnTo>
                  <a:pt x="629" y="1361"/>
                </a:lnTo>
                <a:lnTo>
                  <a:pt x="619" y="1356"/>
                </a:lnTo>
                <a:lnTo>
                  <a:pt x="609" y="1359"/>
                </a:lnTo>
                <a:lnTo>
                  <a:pt x="597" y="1356"/>
                </a:lnTo>
                <a:lnTo>
                  <a:pt x="577" y="1344"/>
                </a:lnTo>
                <a:lnTo>
                  <a:pt x="588" y="1326"/>
                </a:lnTo>
                <a:lnTo>
                  <a:pt x="591" y="1312"/>
                </a:lnTo>
                <a:lnTo>
                  <a:pt x="607" y="1291"/>
                </a:lnTo>
                <a:lnTo>
                  <a:pt x="606" y="1284"/>
                </a:lnTo>
                <a:lnTo>
                  <a:pt x="599" y="1282"/>
                </a:lnTo>
                <a:lnTo>
                  <a:pt x="595" y="1260"/>
                </a:lnTo>
                <a:lnTo>
                  <a:pt x="584" y="1260"/>
                </a:lnTo>
                <a:lnTo>
                  <a:pt x="576" y="1266"/>
                </a:lnTo>
                <a:lnTo>
                  <a:pt x="564" y="1267"/>
                </a:lnTo>
                <a:lnTo>
                  <a:pt x="564" y="1277"/>
                </a:lnTo>
                <a:lnTo>
                  <a:pt x="555" y="1277"/>
                </a:lnTo>
                <a:lnTo>
                  <a:pt x="552" y="1291"/>
                </a:lnTo>
                <a:lnTo>
                  <a:pt x="544" y="1297"/>
                </a:lnTo>
                <a:lnTo>
                  <a:pt x="545" y="1301"/>
                </a:lnTo>
                <a:lnTo>
                  <a:pt x="541" y="1307"/>
                </a:lnTo>
                <a:lnTo>
                  <a:pt x="538" y="1318"/>
                </a:lnTo>
                <a:lnTo>
                  <a:pt x="535" y="1336"/>
                </a:lnTo>
                <a:lnTo>
                  <a:pt x="538" y="1347"/>
                </a:lnTo>
                <a:lnTo>
                  <a:pt x="533" y="1352"/>
                </a:lnTo>
                <a:lnTo>
                  <a:pt x="532" y="1358"/>
                </a:lnTo>
                <a:lnTo>
                  <a:pt x="537" y="1368"/>
                </a:lnTo>
                <a:lnTo>
                  <a:pt x="532" y="1384"/>
                </a:lnTo>
                <a:lnTo>
                  <a:pt x="524" y="1385"/>
                </a:lnTo>
                <a:lnTo>
                  <a:pt x="522" y="1392"/>
                </a:lnTo>
                <a:lnTo>
                  <a:pt x="509" y="1391"/>
                </a:lnTo>
                <a:lnTo>
                  <a:pt x="498" y="1393"/>
                </a:lnTo>
                <a:lnTo>
                  <a:pt x="484" y="1404"/>
                </a:lnTo>
                <a:lnTo>
                  <a:pt x="467" y="1406"/>
                </a:lnTo>
                <a:lnTo>
                  <a:pt x="458" y="1404"/>
                </a:lnTo>
                <a:lnTo>
                  <a:pt x="448" y="1406"/>
                </a:lnTo>
                <a:lnTo>
                  <a:pt x="447" y="1410"/>
                </a:lnTo>
                <a:lnTo>
                  <a:pt x="441" y="1413"/>
                </a:lnTo>
                <a:lnTo>
                  <a:pt x="441" y="1413"/>
                </a:lnTo>
                <a:lnTo>
                  <a:pt x="434" y="1414"/>
                </a:lnTo>
                <a:lnTo>
                  <a:pt x="402" y="1384"/>
                </a:lnTo>
                <a:lnTo>
                  <a:pt x="387" y="1380"/>
                </a:lnTo>
                <a:lnTo>
                  <a:pt x="383" y="1361"/>
                </a:lnTo>
                <a:lnTo>
                  <a:pt x="394" y="1356"/>
                </a:lnTo>
                <a:lnTo>
                  <a:pt x="391" y="1342"/>
                </a:lnTo>
                <a:lnTo>
                  <a:pt x="387" y="1336"/>
                </a:lnTo>
                <a:lnTo>
                  <a:pt x="415" y="1317"/>
                </a:lnTo>
                <a:lnTo>
                  <a:pt x="425" y="1298"/>
                </a:lnTo>
                <a:lnTo>
                  <a:pt x="434" y="1294"/>
                </a:lnTo>
                <a:lnTo>
                  <a:pt x="435" y="1282"/>
                </a:lnTo>
                <a:lnTo>
                  <a:pt x="426" y="1265"/>
                </a:lnTo>
                <a:lnTo>
                  <a:pt x="429" y="1256"/>
                </a:lnTo>
                <a:lnTo>
                  <a:pt x="420" y="1252"/>
                </a:lnTo>
                <a:lnTo>
                  <a:pt x="413" y="1253"/>
                </a:lnTo>
                <a:lnTo>
                  <a:pt x="383" y="1262"/>
                </a:lnTo>
                <a:lnTo>
                  <a:pt x="361" y="1281"/>
                </a:lnTo>
                <a:lnTo>
                  <a:pt x="337" y="1275"/>
                </a:lnTo>
                <a:lnTo>
                  <a:pt x="327" y="1269"/>
                </a:lnTo>
                <a:lnTo>
                  <a:pt x="312" y="1275"/>
                </a:lnTo>
                <a:lnTo>
                  <a:pt x="288" y="1281"/>
                </a:lnTo>
                <a:lnTo>
                  <a:pt x="304" y="1297"/>
                </a:lnTo>
                <a:lnTo>
                  <a:pt x="291" y="1312"/>
                </a:lnTo>
                <a:lnTo>
                  <a:pt x="290" y="1315"/>
                </a:lnTo>
                <a:lnTo>
                  <a:pt x="285" y="1316"/>
                </a:lnTo>
                <a:lnTo>
                  <a:pt x="279" y="1314"/>
                </a:lnTo>
                <a:lnTo>
                  <a:pt x="275" y="1316"/>
                </a:lnTo>
                <a:lnTo>
                  <a:pt x="270" y="1310"/>
                </a:lnTo>
                <a:lnTo>
                  <a:pt x="258" y="1306"/>
                </a:lnTo>
                <a:lnTo>
                  <a:pt x="258" y="1302"/>
                </a:lnTo>
                <a:lnTo>
                  <a:pt x="252" y="1299"/>
                </a:lnTo>
                <a:lnTo>
                  <a:pt x="248" y="1293"/>
                </a:lnTo>
                <a:lnTo>
                  <a:pt x="250" y="1287"/>
                </a:lnTo>
                <a:lnTo>
                  <a:pt x="238" y="1293"/>
                </a:lnTo>
                <a:lnTo>
                  <a:pt x="233" y="1285"/>
                </a:lnTo>
                <a:lnTo>
                  <a:pt x="228" y="1288"/>
                </a:lnTo>
                <a:lnTo>
                  <a:pt x="228" y="1258"/>
                </a:lnTo>
                <a:lnTo>
                  <a:pt x="206" y="1258"/>
                </a:lnTo>
                <a:lnTo>
                  <a:pt x="206" y="1251"/>
                </a:lnTo>
                <a:lnTo>
                  <a:pt x="195" y="1248"/>
                </a:lnTo>
                <a:lnTo>
                  <a:pt x="191" y="1234"/>
                </a:lnTo>
                <a:lnTo>
                  <a:pt x="176" y="1230"/>
                </a:lnTo>
                <a:lnTo>
                  <a:pt x="161" y="1218"/>
                </a:lnTo>
                <a:lnTo>
                  <a:pt x="141" y="1219"/>
                </a:lnTo>
                <a:lnTo>
                  <a:pt x="151" y="1204"/>
                </a:lnTo>
                <a:lnTo>
                  <a:pt x="170" y="1193"/>
                </a:lnTo>
                <a:lnTo>
                  <a:pt x="176" y="1177"/>
                </a:lnTo>
                <a:lnTo>
                  <a:pt x="189" y="1161"/>
                </a:lnTo>
                <a:lnTo>
                  <a:pt x="189" y="1151"/>
                </a:lnTo>
                <a:lnTo>
                  <a:pt x="181" y="1137"/>
                </a:lnTo>
                <a:lnTo>
                  <a:pt x="155" y="1133"/>
                </a:lnTo>
                <a:lnTo>
                  <a:pt x="149" y="1141"/>
                </a:lnTo>
                <a:lnTo>
                  <a:pt x="124" y="1138"/>
                </a:lnTo>
                <a:lnTo>
                  <a:pt x="105" y="1148"/>
                </a:lnTo>
                <a:lnTo>
                  <a:pt x="91" y="1165"/>
                </a:lnTo>
                <a:lnTo>
                  <a:pt x="67" y="1167"/>
                </a:lnTo>
                <a:lnTo>
                  <a:pt x="74" y="1142"/>
                </a:lnTo>
                <a:lnTo>
                  <a:pt x="73" y="1137"/>
                </a:lnTo>
                <a:lnTo>
                  <a:pt x="52" y="1120"/>
                </a:lnTo>
                <a:lnTo>
                  <a:pt x="49" y="1120"/>
                </a:lnTo>
                <a:lnTo>
                  <a:pt x="26" y="1090"/>
                </a:lnTo>
                <a:lnTo>
                  <a:pt x="41" y="1073"/>
                </a:lnTo>
                <a:lnTo>
                  <a:pt x="0" y="981"/>
                </a:lnTo>
                <a:lnTo>
                  <a:pt x="0" y="981"/>
                </a:lnTo>
                <a:lnTo>
                  <a:pt x="66" y="992"/>
                </a:lnTo>
                <a:lnTo>
                  <a:pt x="143" y="997"/>
                </a:lnTo>
                <a:lnTo>
                  <a:pt x="174" y="991"/>
                </a:lnTo>
                <a:lnTo>
                  <a:pt x="193" y="993"/>
                </a:lnTo>
                <a:lnTo>
                  <a:pt x="195" y="989"/>
                </a:lnTo>
                <a:lnTo>
                  <a:pt x="231" y="992"/>
                </a:lnTo>
                <a:lnTo>
                  <a:pt x="288" y="1006"/>
                </a:lnTo>
                <a:lnTo>
                  <a:pt x="303" y="1027"/>
                </a:lnTo>
                <a:lnTo>
                  <a:pt x="325" y="1034"/>
                </a:lnTo>
                <a:lnTo>
                  <a:pt x="345" y="1034"/>
                </a:lnTo>
                <a:lnTo>
                  <a:pt x="381" y="1052"/>
                </a:lnTo>
                <a:lnTo>
                  <a:pt x="414" y="1061"/>
                </a:lnTo>
                <a:lnTo>
                  <a:pt x="456" y="1055"/>
                </a:lnTo>
                <a:lnTo>
                  <a:pt x="456" y="1073"/>
                </a:lnTo>
                <a:lnTo>
                  <a:pt x="481" y="1075"/>
                </a:lnTo>
                <a:lnTo>
                  <a:pt x="487" y="1081"/>
                </a:lnTo>
                <a:lnTo>
                  <a:pt x="501" y="1067"/>
                </a:lnTo>
                <a:lnTo>
                  <a:pt x="534" y="1049"/>
                </a:lnTo>
                <a:lnTo>
                  <a:pt x="589" y="1024"/>
                </a:lnTo>
                <a:lnTo>
                  <a:pt x="626" y="1015"/>
                </a:lnTo>
                <a:lnTo>
                  <a:pt x="627" y="1012"/>
                </a:lnTo>
                <a:lnTo>
                  <a:pt x="637" y="1006"/>
                </a:lnTo>
                <a:lnTo>
                  <a:pt x="641" y="1006"/>
                </a:lnTo>
                <a:lnTo>
                  <a:pt x="643" y="1009"/>
                </a:lnTo>
                <a:lnTo>
                  <a:pt x="666" y="1011"/>
                </a:lnTo>
                <a:lnTo>
                  <a:pt x="685" y="1006"/>
                </a:lnTo>
                <a:lnTo>
                  <a:pt x="689" y="1008"/>
                </a:lnTo>
                <a:lnTo>
                  <a:pt x="703" y="1007"/>
                </a:lnTo>
                <a:lnTo>
                  <a:pt x="722" y="1013"/>
                </a:lnTo>
                <a:lnTo>
                  <a:pt x="731" y="1007"/>
                </a:lnTo>
                <a:lnTo>
                  <a:pt x="749" y="1009"/>
                </a:lnTo>
                <a:lnTo>
                  <a:pt x="767" y="1006"/>
                </a:lnTo>
                <a:lnTo>
                  <a:pt x="785" y="993"/>
                </a:lnTo>
                <a:lnTo>
                  <a:pt x="804" y="992"/>
                </a:lnTo>
                <a:lnTo>
                  <a:pt x="815" y="984"/>
                </a:lnTo>
                <a:lnTo>
                  <a:pt x="823" y="979"/>
                </a:lnTo>
                <a:lnTo>
                  <a:pt x="823" y="973"/>
                </a:lnTo>
                <a:lnTo>
                  <a:pt x="833" y="968"/>
                </a:lnTo>
                <a:lnTo>
                  <a:pt x="839" y="957"/>
                </a:lnTo>
                <a:lnTo>
                  <a:pt x="859" y="932"/>
                </a:lnTo>
                <a:lnTo>
                  <a:pt x="884" y="921"/>
                </a:lnTo>
                <a:lnTo>
                  <a:pt x="893" y="920"/>
                </a:lnTo>
                <a:lnTo>
                  <a:pt x="904" y="903"/>
                </a:lnTo>
                <a:lnTo>
                  <a:pt x="916" y="899"/>
                </a:lnTo>
                <a:lnTo>
                  <a:pt x="919" y="896"/>
                </a:lnTo>
                <a:lnTo>
                  <a:pt x="919" y="892"/>
                </a:lnTo>
                <a:lnTo>
                  <a:pt x="910" y="877"/>
                </a:lnTo>
                <a:lnTo>
                  <a:pt x="896" y="871"/>
                </a:lnTo>
                <a:lnTo>
                  <a:pt x="880" y="846"/>
                </a:lnTo>
                <a:lnTo>
                  <a:pt x="891" y="813"/>
                </a:lnTo>
                <a:lnTo>
                  <a:pt x="902" y="793"/>
                </a:lnTo>
                <a:lnTo>
                  <a:pt x="912" y="783"/>
                </a:lnTo>
                <a:lnTo>
                  <a:pt x="944" y="785"/>
                </a:lnTo>
                <a:lnTo>
                  <a:pt x="965" y="800"/>
                </a:lnTo>
                <a:lnTo>
                  <a:pt x="975" y="801"/>
                </a:lnTo>
                <a:lnTo>
                  <a:pt x="988" y="807"/>
                </a:lnTo>
                <a:lnTo>
                  <a:pt x="1009" y="808"/>
                </a:lnTo>
                <a:lnTo>
                  <a:pt x="1019" y="812"/>
                </a:lnTo>
                <a:lnTo>
                  <a:pt x="1046" y="793"/>
                </a:lnTo>
                <a:lnTo>
                  <a:pt x="1067" y="775"/>
                </a:lnTo>
                <a:lnTo>
                  <a:pt x="1073" y="765"/>
                </a:lnTo>
                <a:lnTo>
                  <a:pt x="1074" y="757"/>
                </a:lnTo>
                <a:lnTo>
                  <a:pt x="1083" y="751"/>
                </a:lnTo>
                <a:lnTo>
                  <a:pt x="1090" y="749"/>
                </a:lnTo>
                <a:lnTo>
                  <a:pt x="1105" y="755"/>
                </a:lnTo>
                <a:lnTo>
                  <a:pt x="1105" y="757"/>
                </a:lnTo>
                <a:lnTo>
                  <a:pt x="1149" y="751"/>
                </a:lnTo>
                <a:lnTo>
                  <a:pt x="1163" y="736"/>
                </a:lnTo>
                <a:lnTo>
                  <a:pt x="1171" y="731"/>
                </a:lnTo>
                <a:lnTo>
                  <a:pt x="1180" y="727"/>
                </a:lnTo>
                <a:lnTo>
                  <a:pt x="1185" y="716"/>
                </a:lnTo>
                <a:lnTo>
                  <a:pt x="1184" y="706"/>
                </a:lnTo>
                <a:lnTo>
                  <a:pt x="1203" y="675"/>
                </a:lnTo>
                <a:lnTo>
                  <a:pt x="1214" y="673"/>
                </a:lnTo>
                <a:lnTo>
                  <a:pt x="1220" y="668"/>
                </a:lnTo>
                <a:lnTo>
                  <a:pt x="1228" y="670"/>
                </a:lnTo>
                <a:lnTo>
                  <a:pt x="1252" y="670"/>
                </a:lnTo>
                <a:lnTo>
                  <a:pt x="1256" y="649"/>
                </a:lnTo>
                <a:lnTo>
                  <a:pt x="1266" y="649"/>
                </a:lnTo>
                <a:lnTo>
                  <a:pt x="1271" y="656"/>
                </a:lnTo>
                <a:lnTo>
                  <a:pt x="1279" y="654"/>
                </a:lnTo>
                <a:lnTo>
                  <a:pt x="1284" y="650"/>
                </a:lnTo>
                <a:lnTo>
                  <a:pt x="1307" y="636"/>
                </a:lnTo>
                <a:lnTo>
                  <a:pt x="1308" y="630"/>
                </a:lnTo>
                <a:lnTo>
                  <a:pt x="1319" y="631"/>
                </a:lnTo>
                <a:lnTo>
                  <a:pt x="1322" y="629"/>
                </a:lnTo>
                <a:lnTo>
                  <a:pt x="1328" y="632"/>
                </a:lnTo>
                <a:lnTo>
                  <a:pt x="1332" y="629"/>
                </a:lnTo>
                <a:lnTo>
                  <a:pt x="1340" y="631"/>
                </a:lnTo>
                <a:lnTo>
                  <a:pt x="1351" y="628"/>
                </a:lnTo>
                <a:lnTo>
                  <a:pt x="1351" y="631"/>
                </a:lnTo>
                <a:lnTo>
                  <a:pt x="1359" y="631"/>
                </a:lnTo>
                <a:lnTo>
                  <a:pt x="1361" y="637"/>
                </a:lnTo>
                <a:lnTo>
                  <a:pt x="1366" y="636"/>
                </a:lnTo>
                <a:lnTo>
                  <a:pt x="1377" y="645"/>
                </a:lnTo>
                <a:lnTo>
                  <a:pt x="1381" y="651"/>
                </a:lnTo>
                <a:lnTo>
                  <a:pt x="1377" y="653"/>
                </a:lnTo>
                <a:lnTo>
                  <a:pt x="1376" y="659"/>
                </a:lnTo>
                <a:lnTo>
                  <a:pt x="1384" y="663"/>
                </a:lnTo>
                <a:lnTo>
                  <a:pt x="1390" y="652"/>
                </a:lnTo>
                <a:lnTo>
                  <a:pt x="1401" y="646"/>
                </a:lnTo>
                <a:lnTo>
                  <a:pt x="1409" y="634"/>
                </a:lnTo>
                <a:lnTo>
                  <a:pt x="1403" y="618"/>
                </a:lnTo>
                <a:lnTo>
                  <a:pt x="1402" y="608"/>
                </a:lnTo>
                <a:lnTo>
                  <a:pt x="1405" y="608"/>
                </a:lnTo>
                <a:lnTo>
                  <a:pt x="1405" y="600"/>
                </a:lnTo>
                <a:lnTo>
                  <a:pt x="1396" y="594"/>
                </a:lnTo>
                <a:lnTo>
                  <a:pt x="1400" y="592"/>
                </a:lnTo>
                <a:lnTo>
                  <a:pt x="1403" y="597"/>
                </a:lnTo>
                <a:lnTo>
                  <a:pt x="1407" y="597"/>
                </a:lnTo>
                <a:lnTo>
                  <a:pt x="1404" y="588"/>
                </a:lnTo>
                <a:lnTo>
                  <a:pt x="1397" y="582"/>
                </a:lnTo>
                <a:lnTo>
                  <a:pt x="1382" y="581"/>
                </a:lnTo>
                <a:lnTo>
                  <a:pt x="1373" y="572"/>
                </a:lnTo>
                <a:lnTo>
                  <a:pt x="1372" y="562"/>
                </a:lnTo>
                <a:lnTo>
                  <a:pt x="1365" y="564"/>
                </a:lnTo>
                <a:lnTo>
                  <a:pt x="1362" y="562"/>
                </a:lnTo>
                <a:lnTo>
                  <a:pt x="1361" y="548"/>
                </a:lnTo>
                <a:lnTo>
                  <a:pt x="1339" y="538"/>
                </a:lnTo>
                <a:lnTo>
                  <a:pt x="1320" y="520"/>
                </a:lnTo>
                <a:lnTo>
                  <a:pt x="1307" y="520"/>
                </a:lnTo>
                <a:lnTo>
                  <a:pt x="1303" y="517"/>
                </a:lnTo>
                <a:lnTo>
                  <a:pt x="1298" y="518"/>
                </a:lnTo>
                <a:lnTo>
                  <a:pt x="1298" y="517"/>
                </a:lnTo>
                <a:lnTo>
                  <a:pt x="1280" y="518"/>
                </a:lnTo>
                <a:lnTo>
                  <a:pt x="1258" y="543"/>
                </a:lnTo>
                <a:lnTo>
                  <a:pt x="1252" y="553"/>
                </a:lnTo>
                <a:lnTo>
                  <a:pt x="1235" y="538"/>
                </a:lnTo>
                <a:lnTo>
                  <a:pt x="1217" y="529"/>
                </a:lnTo>
                <a:lnTo>
                  <a:pt x="1207" y="530"/>
                </a:lnTo>
                <a:lnTo>
                  <a:pt x="1198" y="534"/>
                </a:lnTo>
                <a:lnTo>
                  <a:pt x="1180" y="532"/>
                </a:lnTo>
                <a:lnTo>
                  <a:pt x="1163" y="550"/>
                </a:lnTo>
                <a:lnTo>
                  <a:pt x="1133" y="520"/>
                </a:lnTo>
                <a:lnTo>
                  <a:pt x="1139" y="520"/>
                </a:lnTo>
                <a:lnTo>
                  <a:pt x="1136" y="503"/>
                </a:lnTo>
                <a:lnTo>
                  <a:pt x="1156" y="495"/>
                </a:lnTo>
                <a:lnTo>
                  <a:pt x="1156" y="470"/>
                </a:lnTo>
                <a:lnTo>
                  <a:pt x="1174" y="446"/>
                </a:lnTo>
                <a:lnTo>
                  <a:pt x="1170" y="437"/>
                </a:lnTo>
                <a:lnTo>
                  <a:pt x="1210" y="347"/>
                </a:lnTo>
                <a:lnTo>
                  <a:pt x="1225" y="358"/>
                </a:lnTo>
                <a:lnTo>
                  <a:pt x="1246" y="367"/>
                </a:lnTo>
                <a:lnTo>
                  <a:pt x="1258" y="367"/>
                </a:lnTo>
                <a:lnTo>
                  <a:pt x="1282" y="379"/>
                </a:lnTo>
                <a:lnTo>
                  <a:pt x="1298" y="364"/>
                </a:lnTo>
                <a:lnTo>
                  <a:pt x="1301" y="364"/>
                </a:lnTo>
                <a:lnTo>
                  <a:pt x="1306" y="357"/>
                </a:lnTo>
                <a:lnTo>
                  <a:pt x="1315" y="353"/>
                </a:lnTo>
                <a:lnTo>
                  <a:pt x="1315" y="348"/>
                </a:lnTo>
                <a:lnTo>
                  <a:pt x="1320" y="347"/>
                </a:lnTo>
                <a:lnTo>
                  <a:pt x="1326" y="339"/>
                </a:lnTo>
                <a:lnTo>
                  <a:pt x="1365" y="330"/>
                </a:lnTo>
                <a:lnTo>
                  <a:pt x="1372" y="323"/>
                </a:lnTo>
                <a:lnTo>
                  <a:pt x="1375" y="315"/>
                </a:lnTo>
                <a:lnTo>
                  <a:pt x="1373" y="305"/>
                </a:lnTo>
                <a:lnTo>
                  <a:pt x="1375" y="301"/>
                </a:lnTo>
                <a:lnTo>
                  <a:pt x="1374" y="298"/>
                </a:lnTo>
                <a:lnTo>
                  <a:pt x="1364" y="298"/>
                </a:lnTo>
                <a:lnTo>
                  <a:pt x="1360" y="294"/>
                </a:lnTo>
                <a:lnTo>
                  <a:pt x="1363" y="292"/>
                </a:lnTo>
                <a:lnTo>
                  <a:pt x="1365" y="292"/>
                </a:lnTo>
                <a:lnTo>
                  <a:pt x="1370" y="273"/>
                </a:lnTo>
                <a:lnTo>
                  <a:pt x="1383" y="260"/>
                </a:lnTo>
                <a:lnTo>
                  <a:pt x="1385" y="243"/>
                </a:lnTo>
                <a:lnTo>
                  <a:pt x="1400" y="226"/>
                </a:lnTo>
                <a:lnTo>
                  <a:pt x="1400" y="212"/>
                </a:lnTo>
                <a:lnTo>
                  <a:pt x="1403" y="212"/>
                </a:lnTo>
                <a:lnTo>
                  <a:pt x="1403" y="207"/>
                </a:lnTo>
                <a:lnTo>
                  <a:pt x="1411" y="199"/>
                </a:lnTo>
                <a:lnTo>
                  <a:pt x="1408" y="197"/>
                </a:lnTo>
                <a:lnTo>
                  <a:pt x="1414" y="189"/>
                </a:lnTo>
                <a:lnTo>
                  <a:pt x="1413" y="186"/>
                </a:lnTo>
                <a:lnTo>
                  <a:pt x="1417" y="179"/>
                </a:lnTo>
                <a:lnTo>
                  <a:pt x="1420" y="167"/>
                </a:lnTo>
                <a:lnTo>
                  <a:pt x="1426" y="167"/>
                </a:lnTo>
                <a:lnTo>
                  <a:pt x="1444" y="151"/>
                </a:lnTo>
                <a:lnTo>
                  <a:pt x="1445" y="146"/>
                </a:lnTo>
                <a:lnTo>
                  <a:pt x="1448" y="147"/>
                </a:lnTo>
                <a:lnTo>
                  <a:pt x="1449" y="144"/>
                </a:lnTo>
                <a:lnTo>
                  <a:pt x="1455" y="142"/>
                </a:lnTo>
                <a:lnTo>
                  <a:pt x="1459" y="135"/>
                </a:lnTo>
                <a:lnTo>
                  <a:pt x="1457" y="131"/>
                </a:lnTo>
                <a:lnTo>
                  <a:pt x="1461" y="127"/>
                </a:lnTo>
                <a:lnTo>
                  <a:pt x="1463" y="119"/>
                </a:lnTo>
                <a:lnTo>
                  <a:pt x="1460" y="114"/>
                </a:lnTo>
                <a:lnTo>
                  <a:pt x="1461" y="110"/>
                </a:lnTo>
                <a:lnTo>
                  <a:pt x="1454" y="103"/>
                </a:lnTo>
                <a:lnTo>
                  <a:pt x="1452" y="100"/>
                </a:lnTo>
                <a:lnTo>
                  <a:pt x="1460" y="80"/>
                </a:lnTo>
                <a:lnTo>
                  <a:pt x="1442" y="70"/>
                </a:lnTo>
                <a:lnTo>
                  <a:pt x="1431" y="72"/>
                </a:lnTo>
                <a:lnTo>
                  <a:pt x="1426" y="77"/>
                </a:lnTo>
                <a:lnTo>
                  <a:pt x="1418" y="76"/>
                </a:lnTo>
                <a:lnTo>
                  <a:pt x="1416" y="71"/>
                </a:lnTo>
                <a:lnTo>
                  <a:pt x="1418" y="63"/>
                </a:lnTo>
                <a:lnTo>
                  <a:pt x="1417" y="57"/>
                </a:lnTo>
                <a:lnTo>
                  <a:pt x="1433" y="47"/>
                </a:lnTo>
                <a:lnTo>
                  <a:pt x="1448" y="26"/>
                </a:lnTo>
                <a:lnTo>
                  <a:pt x="1454" y="23"/>
                </a:lnTo>
                <a:lnTo>
                  <a:pt x="1457" y="15"/>
                </a:lnTo>
                <a:lnTo>
                  <a:pt x="1466" y="8"/>
                </a:lnTo>
                <a:lnTo>
                  <a:pt x="1467" y="5"/>
                </a:lnTo>
                <a:lnTo>
                  <a:pt x="1481" y="2"/>
                </a:lnTo>
                <a:lnTo>
                  <a:pt x="1484" y="5"/>
                </a:lnTo>
                <a:lnTo>
                  <a:pt x="1491" y="4"/>
                </a:lnTo>
                <a:lnTo>
                  <a:pt x="1497" y="1"/>
                </a:lnTo>
                <a:lnTo>
                  <a:pt x="1508" y="0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51" name="Freeform 36"/>
          <p:cNvSpPr/>
          <p:nvPr/>
        </p:nvSpPr>
        <p:spPr bwMode="auto">
          <a:xfrm>
            <a:off x="3979863" y="3427413"/>
            <a:ext cx="330200" cy="509588"/>
          </a:xfrm>
          <a:custGeom>
            <a:gdLst>
              <a:gd fmla="*/ 7 w 208" name="T0"/>
              <a:gd fmla="*/ 146 h 321" name="T1"/>
              <a:gd fmla="*/ 43 w 208" name="T2"/>
              <a:gd fmla="*/ 144 h 321" name="T3"/>
              <a:gd fmla="*/ 81 w 208" name="T4"/>
              <a:gd fmla="*/ 132 h 321" name="T5"/>
              <a:gd fmla="*/ 96 w 208" name="T6"/>
              <a:gd fmla="*/ 108 h 321" name="T7"/>
              <a:gd fmla="*/ 98 w 208" name="T8"/>
              <a:gd fmla="*/ 87 h 321" name="T9"/>
              <a:gd fmla="*/ 100 w 208" name="T10"/>
              <a:gd fmla="*/ 47 h 321" name="T11"/>
              <a:gd fmla="*/ 111 w 208" name="T12"/>
              <a:gd fmla="*/ 31 h 321" name="T13"/>
              <a:gd fmla="*/ 123 w 208" name="T14"/>
              <a:gd fmla="*/ 7 h 321" name="T15"/>
              <a:gd fmla="*/ 155 w 208" name="T16"/>
              <a:gd fmla="*/ 0 h 321" name="T17"/>
              <a:gd fmla="*/ 166 w 208" name="T18"/>
              <a:gd fmla="*/ 31 h 321" name="T19"/>
              <a:gd fmla="*/ 136 w 208" name="T20"/>
              <a:gd fmla="*/ 84 h 321" name="T21"/>
              <a:gd fmla="*/ 178 w 208" name="T22"/>
              <a:gd fmla="*/ 96 h 321" name="T23"/>
              <a:gd fmla="*/ 194 w 208" name="T24"/>
              <a:gd fmla="*/ 112 h 321" name="T25"/>
              <a:gd fmla="*/ 207 w 208" name="T26"/>
              <a:gd fmla="*/ 125 h 321" name="T27"/>
              <a:gd fmla="*/ 191 w 208" name="T28"/>
              <a:gd fmla="*/ 132 h 321" name="T29"/>
              <a:gd fmla="*/ 190 w 208" name="T30"/>
              <a:gd fmla="*/ 143 h 321" name="T31"/>
              <a:gd fmla="*/ 187 w 208" name="T32"/>
              <a:gd fmla="*/ 167 h 321" name="T33"/>
              <a:gd fmla="*/ 187 w 208" name="T34"/>
              <a:gd fmla="*/ 178 h 321" name="T35"/>
              <a:gd fmla="*/ 185 w 208" name="T36"/>
              <a:gd fmla="*/ 179 h 321" name="T37"/>
              <a:gd fmla="*/ 162 w 208" name="T38"/>
              <a:gd fmla="*/ 175 h 321" name="T39"/>
              <a:gd fmla="*/ 153 w 208" name="T40"/>
              <a:gd fmla="*/ 179 h 321" name="T41"/>
              <a:gd fmla="*/ 142 w 208" name="T42"/>
              <a:gd fmla="*/ 191 h 321" name="T43"/>
              <a:gd fmla="*/ 145 w 208" name="T44"/>
              <a:gd fmla="*/ 195 h 321" name="T45"/>
              <a:gd fmla="*/ 139 w 208" name="T46"/>
              <a:gd fmla="*/ 207 h 321" name="T47"/>
              <a:gd fmla="*/ 128 w 208" name="T48"/>
              <a:gd fmla="*/ 219 h 321" name="T49"/>
              <a:gd fmla="*/ 140 w 208" name="T50"/>
              <a:gd fmla="*/ 243 h 321" name="T51"/>
              <a:gd fmla="*/ 157 w 208" name="T52"/>
              <a:gd fmla="*/ 246 h 321" name="T53"/>
              <a:gd fmla="*/ 165 w 208" name="T54"/>
              <a:gd fmla="*/ 263 h 321" name="T55"/>
              <a:gd fmla="*/ 158 w 208" name="T56"/>
              <a:gd fmla="*/ 271 h 321" name="T57"/>
              <a:gd fmla="*/ 153 w 208" name="T58"/>
              <a:gd fmla="*/ 284 h 321" name="T59"/>
              <a:gd fmla="*/ 133 w 208" name="T60"/>
              <a:gd fmla="*/ 286 h 321" name="T61"/>
              <a:gd fmla="*/ 122 w 208" name="T62"/>
              <a:gd fmla="*/ 313 h 321" name="T63"/>
              <a:gd fmla="*/ 113 w 208" name="T64"/>
              <a:gd fmla="*/ 312 h 321" name="T65"/>
              <a:gd fmla="*/ 100 w 208" name="T66"/>
              <a:gd fmla="*/ 307 h 321" name="T67"/>
              <a:gd fmla="*/ 109 w 208" name="T68"/>
              <a:gd fmla="*/ 304 h 321" name="T69"/>
              <a:gd fmla="*/ 97 w 208" name="T70"/>
              <a:gd fmla="*/ 302 h 321" name="T71"/>
              <a:gd fmla="*/ 90 w 208" name="T72"/>
              <a:gd fmla="*/ 283 h 321" name="T73"/>
              <a:gd fmla="*/ 78 w 208" name="T74"/>
              <a:gd fmla="*/ 284 h 321" name="T75"/>
              <a:gd fmla="*/ 67 w 208" name="T76"/>
              <a:gd fmla="*/ 278 h 321" name="T77"/>
              <a:gd fmla="*/ 64 w 208" name="T78"/>
              <a:gd fmla="*/ 262 h 321" name="T79"/>
              <a:gd fmla="*/ 76 w 208" name="T80"/>
              <a:gd fmla="*/ 251 h 321" name="T81"/>
              <a:gd fmla="*/ 66 w 208" name="T82"/>
              <a:gd fmla="*/ 224 h 321" name="T83"/>
              <a:gd fmla="*/ 57 w 208" name="T84"/>
              <a:gd fmla="*/ 208 h 321" name="T85"/>
              <a:gd fmla="*/ 56 w 208" name="T86"/>
              <a:gd fmla="*/ 195 h 321" name="T87"/>
              <a:gd fmla="*/ 35 w 208" name="T88"/>
              <a:gd fmla="*/ 170 h 321" name="T89"/>
              <a:gd fmla="*/ 21 w 208" name="T90"/>
              <a:gd fmla="*/ 168 h 321" name="T91"/>
              <a:gd fmla="*/ 24 w 208" name="T92"/>
              <a:gd fmla="*/ 157 h 321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321" w="208">
                <a:moveTo>
                  <a:pt x="0" y="153"/>
                </a:moveTo>
                <a:lnTo>
                  <a:pt x="6" y="150"/>
                </a:lnTo>
                <a:lnTo>
                  <a:pt x="7" y="146"/>
                </a:lnTo>
                <a:lnTo>
                  <a:pt x="17" y="144"/>
                </a:lnTo>
                <a:lnTo>
                  <a:pt x="26" y="146"/>
                </a:lnTo>
                <a:lnTo>
                  <a:pt x="43" y="144"/>
                </a:lnTo>
                <a:lnTo>
                  <a:pt x="58" y="133"/>
                </a:lnTo>
                <a:lnTo>
                  <a:pt x="69" y="131"/>
                </a:lnTo>
                <a:lnTo>
                  <a:pt x="81" y="132"/>
                </a:lnTo>
                <a:lnTo>
                  <a:pt x="83" y="125"/>
                </a:lnTo>
                <a:lnTo>
                  <a:pt x="91" y="124"/>
                </a:lnTo>
                <a:lnTo>
                  <a:pt x="96" y="108"/>
                </a:lnTo>
                <a:lnTo>
                  <a:pt x="91" y="98"/>
                </a:lnTo>
                <a:lnTo>
                  <a:pt x="92" y="92"/>
                </a:lnTo>
                <a:lnTo>
                  <a:pt x="98" y="87"/>
                </a:lnTo>
                <a:lnTo>
                  <a:pt x="96" y="76"/>
                </a:lnTo>
                <a:lnTo>
                  <a:pt x="97" y="58"/>
                </a:lnTo>
                <a:lnTo>
                  <a:pt x="100" y="47"/>
                </a:lnTo>
                <a:lnTo>
                  <a:pt x="105" y="41"/>
                </a:lnTo>
                <a:lnTo>
                  <a:pt x="104" y="37"/>
                </a:lnTo>
                <a:lnTo>
                  <a:pt x="111" y="31"/>
                </a:lnTo>
                <a:lnTo>
                  <a:pt x="114" y="17"/>
                </a:lnTo>
                <a:lnTo>
                  <a:pt x="123" y="17"/>
                </a:lnTo>
                <a:lnTo>
                  <a:pt x="123" y="7"/>
                </a:lnTo>
                <a:lnTo>
                  <a:pt x="136" y="6"/>
                </a:lnTo>
                <a:lnTo>
                  <a:pt x="143" y="0"/>
                </a:lnTo>
                <a:lnTo>
                  <a:pt x="155" y="0"/>
                </a:lnTo>
                <a:lnTo>
                  <a:pt x="158" y="22"/>
                </a:lnTo>
                <a:lnTo>
                  <a:pt x="165" y="24"/>
                </a:lnTo>
                <a:lnTo>
                  <a:pt x="166" y="31"/>
                </a:lnTo>
                <a:lnTo>
                  <a:pt x="150" y="52"/>
                </a:lnTo>
                <a:lnTo>
                  <a:pt x="147" y="66"/>
                </a:lnTo>
                <a:lnTo>
                  <a:pt x="136" y="84"/>
                </a:lnTo>
                <a:lnTo>
                  <a:pt x="156" y="96"/>
                </a:lnTo>
                <a:lnTo>
                  <a:pt x="168" y="99"/>
                </a:lnTo>
                <a:lnTo>
                  <a:pt x="178" y="96"/>
                </a:lnTo>
                <a:lnTo>
                  <a:pt x="188" y="101"/>
                </a:lnTo>
                <a:lnTo>
                  <a:pt x="195" y="109"/>
                </a:lnTo>
                <a:lnTo>
                  <a:pt x="194" y="112"/>
                </a:lnTo>
                <a:lnTo>
                  <a:pt x="208" y="118"/>
                </a:lnTo>
                <a:lnTo>
                  <a:pt x="208" y="118"/>
                </a:lnTo>
                <a:lnTo>
                  <a:pt x="207" y="125"/>
                </a:lnTo>
                <a:lnTo>
                  <a:pt x="199" y="127"/>
                </a:lnTo>
                <a:lnTo>
                  <a:pt x="197" y="132"/>
                </a:lnTo>
                <a:lnTo>
                  <a:pt x="191" y="132"/>
                </a:lnTo>
                <a:lnTo>
                  <a:pt x="191" y="135"/>
                </a:lnTo>
                <a:lnTo>
                  <a:pt x="187" y="139"/>
                </a:lnTo>
                <a:lnTo>
                  <a:pt x="190" y="143"/>
                </a:lnTo>
                <a:lnTo>
                  <a:pt x="186" y="149"/>
                </a:lnTo>
                <a:lnTo>
                  <a:pt x="184" y="157"/>
                </a:lnTo>
                <a:lnTo>
                  <a:pt x="187" y="167"/>
                </a:lnTo>
                <a:lnTo>
                  <a:pt x="185" y="168"/>
                </a:lnTo>
                <a:lnTo>
                  <a:pt x="188" y="173"/>
                </a:lnTo>
                <a:lnTo>
                  <a:pt x="187" y="178"/>
                </a:lnTo>
                <a:lnTo>
                  <a:pt x="185" y="176"/>
                </a:lnTo>
                <a:lnTo>
                  <a:pt x="185" y="179"/>
                </a:lnTo>
                <a:lnTo>
                  <a:pt x="185" y="179"/>
                </a:lnTo>
                <a:lnTo>
                  <a:pt x="178" y="174"/>
                </a:lnTo>
                <a:lnTo>
                  <a:pt x="168" y="177"/>
                </a:lnTo>
                <a:lnTo>
                  <a:pt x="162" y="175"/>
                </a:lnTo>
                <a:lnTo>
                  <a:pt x="161" y="178"/>
                </a:lnTo>
                <a:lnTo>
                  <a:pt x="154" y="174"/>
                </a:lnTo>
                <a:lnTo>
                  <a:pt x="153" y="179"/>
                </a:lnTo>
                <a:lnTo>
                  <a:pt x="144" y="176"/>
                </a:lnTo>
                <a:lnTo>
                  <a:pt x="145" y="189"/>
                </a:lnTo>
                <a:lnTo>
                  <a:pt x="142" y="191"/>
                </a:lnTo>
                <a:lnTo>
                  <a:pt x="140" y="187"/>
                </a:lnTo>
                <a:lnTo>
                  <a:pt x="143" y="194"/>
                </a:lnTo>
                <a:lnTo>
                  <a:pt x="145" y="195"/>
                </a:lnTo>
                <a:lnTo>
                  <a:pt x="146" y="207"/>
                </a:lnTo>
                <a:lnTo>
                  <a:pt x="142" y="205"/>
                </a:lnTo>
                <a:lnTo>
                  <a:pt x="139" y="207"/>
                </a:lnTo>
                <a:lnTo>
                  <a:pt x="133" y="216"/>
                </a:lnTo>
                <a:lnTo>
                  <a:pt x="134" y="220"/>
                </a:lnTo>
                <a:lnTo>
                  <a:pt x="128" y="219"/>
                </a:lnTo>
                <a:lnTo>
                  <a:pt x="137" y="226"/>
                </a:lnTo>
                <a:lnTo>
                  <a:pt x="136" y="242"/>
                </a:lnTo>
                <a:lnTo>
                  <a:pt x="140" y="243"/>
                </a:lnTo>
                <a:lnTo>
                  <a:pt x="141" y="240"/>
                </a:lnTo>
                <a:lnTo>
                  <a:pt x="153" y="247"/>
                </a:lnTo>
                <a:lnTo>
                  <a:pt x="157" y="246"/>
                </a:lnTo>
                <a:lnTo>
                  <a:pt x="163" y="253"/>
                </a:lnTo>
                <a:lnTo>
                  <a:pt x="165" y="252"/>
                </a:lnTo>
                <a:lnTo>
                  <a:pt x="165" y="263"/>
                </a:lnTo>
                <a:lnTo>
                  <a:pt x="162" y="267"/>
                </a:lnTo>
                <a:lnTo>
                  <a:pt x="164" y="268"/>
                </a:lnTo>
                <a:lnTo>
                  <a:pt x="158" y="271"/>
                </a:lnTo>
                <a:lnTo>
                  <a:pt x="163" y="278"/>
                </a:lnTo>
                <a:lnTo>
                  <a:pt x="156" y="284"/>
                </a:lnTo>
                <a:lnTo>
                  <a:pt x="153" y="284"/>
                </a:lnTo>
                <a:lnTo>
                  <a:pt x="152" y="288"/>
                </a:lnTo>
                <a:lnTo>
                  <a:pt x="140" y="282"/>
                </a:lnTo>
                <a:lnTo>
                  <a:pt x="133" y="286"/>
                </a:lnTo>
                <a:lnTo>
                  <a:pt x="137" y="312"/>
                </a:lnTo>
                <a:lnTo>
                  <a:pt x="129" y="321"/>
                </a:lnTo>
                <a:lnTo>
                  <a:pt x="122" y="313"/>
                </a:lnTo>
                <a:lnTo>
                  <a:pt x="121" y="307"/>
                </a:lnTo>
                <a:lnTo>
                  <a:pt x="117" y="306"/>
                </a:lnTo>
                <a:lnTo>
                  <a:pt x="113" y="312"/>
                </a:lnTo>
                <a:lnTo>
                  <a:pt x="110" y="306"/>
                </a:lnTo>
                <a:lnTo>
                  <a:pt x="111" y="304"/>
                </a:lnTo>
                <a:lnTo>
                  <a:pt x="100" y="307"/>
                </a:lnTo>
                <a:lnTo>
                  <a:pt x="100" y="304"/>
                </a:lnTo>
                <a:lnTo>
                  <a:pt x="110" y="302"/>
                </a:lnTo>
                <a:lnTo>
                  <a:pt x="109" y="304"/>
                </a:lnTo>
                <a:lnTo>
                  <a:pt x="111" y="301"/>
                </a:lnTo>
                <a:lnTo>
                  <a:pt x="99" y="297"/>
                </a:lnTo>
                <a:lnTo>
                  <a:pt x="97" y="302"/>
                </a:lnTo>
                <a:lnTo>
                  <a:pt x="94" y="295"/>
                </a:lnTo>
                <a:lnTo>
                  <a:pt x="87" y="286"/>
                </a:lnTo>
                <a:lnTo>
                  <a:pt x="90" y="283"/>
                </a:lnTo>
                <a:lnTo>
                  <a:pt x="83" y="282"/>
                </a:lnTo>
                <a:lnTo>
                  <a:pt x="79" y="286"/>
                </a:lnTo>
                <a:lnTo>
                  <a:pt x="78" y="284"/>
                </a:lnTo>
                <a:lnTo>
                  <a:pt x="72" y="282"/>
                </a:lnTo>
                <a:lnTo>
                  <a:pt x="70" y="277"/>
                </a:lnTo>
                <a:lnTo>
                  <a:pt x="67" y="278"/>
                </a:lnTo>
                <a:lnTo>
                  <a:pt x="68" y="274"/>
                </a:lnTo>
                <a:lnTo>
                  <a:pt x="65" y="271"/>
                </a:lnTo>
                <a:lnTo>
                  <a:pt x="64" y="262"/>
                </a:lnTo>
                <a:lnTo>
                  <a:pt x="70" y="256"/>
                </a:lnTo>
                <a:lnTo>
                  <a:pt x="75" y="256"/>
                </a:lnTo>
                <a:lnTo>
                  <a:pt x="76" y="251"/>
                </a:lnTo>
                <a:lnTo>
                  <a:pt x="74" y="240"/>
                </a:lnTo>
                <a:lnTo>
                  <a:pt x="69" y="236"/>
                </a:lnTo>
                <a:lnTo>
                  <a:pt x="66" y="224"/>
                </a:lnTo>
                <a:lnTo>
                  <a:pt x="59" y="221"/>
                </a:lnTo>
                <a:lnTo>
                  <a:pt x="60" y="219"/>
                </a:lnTo>
                <a:lnTo>
                  <a:pt x="57" y="208"/>
                </a:lnTo>
                <a:lnTo>
                  <a:pt x="65" y="203"/>
                </a:lnTo>
                <a:lnTo>
                  <a:pt x="61" y="196"/>
                </a:lnTo>
                <a:lnTo>
                  <a:pt x="56" y="195"/>
                </a:lnTo>
                <a:lnTo>
                  <a:pt x="55" y="187"/>
                </a:lnTo>
                <a:lnTo>
                  <a:pt x="43" y="183"/>
                </a:lnTo>
                <a:lnTo>
                  <a:pt x="35" y="170"/>
                </a:lnTo>
                <a:lnTo>
                  <a:pt x="31" y="166"/>
                </a:lnTo>
                <a:lnTo>
                  <a:pt x="26" y="171"/>
                </a:lnTo>
                <a:lnTo>
                  <a:pt x="21" y="168"/>
                </a:lnTo>
                <a:lnTo>
                  <a:pt x="18" y="165"/>
                </a:lnTo>
                <a:lnTo>
                  <a:pt x="26" y="160"/>
                </a:lnTo>
                <a:lnTo>
                  <a:pt x="24" y="157"/>
                </a:lnTo>
                <a:lnTo>
                  <a:pt x="27" y="153"/>
                </a:lnTo>
                <a:lnTo>
                  <a:pt x="0" y="153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2" name="Freeform 37"/>
          <p:cNvSpPr>
            <a:spLocks noEditPoints="1"/>
          </p:cNvSpPr>
          <p:nvPr/>
        </p:nvSpPr>
        <p:spPr bwMode="auto">
          <a:xfrm>
            <a:off x="4881563" y="3005138"/>
            <a:ext cx="628650" cy="835025"/>
          </a:xfrm>
          <a:custGeom>
            <a:gdLst>
              <a:gd fmla="*/ 232 w 396" name="T0"/>
              <a:gd fmla="*/ 234 h 526" name="T1"/>
              <a:gd fmla="*/ 216 w 396" name="T2"/>
              <a:gd fmla="*/ 233 h 526" name="T3"/>
              <a:gd fmla="*/ 42 w 396" name="T4"/>
              <a:gd fmla="*/ 156 h 526" name="T5"/>
              <a:gd fmla="*/ 32 w 396" name="T6"/>
              <a:gd fmla="*/ 119 h 526" name="T7"/>
              <a:gd fmla="*/ 49 w 396" name="T8"/>
              <a:gd fmla="*/ 93 h 526" name="T9"/>
              <a:gd fmla="*/ 81 w 396" name="T10"/>
              <a:gd fmla="*/ 43 h 526" name="T11"/>
              <a:gd fmla="*/ 89 w 396" name="T12"/>
              <a:gd fmla="*/ 68 h 526" name="T13"/>
              <a:gd fmla="*/ 115 w 396" name="T14"/>
              <a:gd fmla="*/ 85 h 526" name="T15"/>
              <a:gd fmla="*/ 152 w 396" name="T16"/>
              <a:gd fmla="*/ 56 h 526" name="T17"/>
              <a:gd fmla="*/ 171 w 396" name="T18"/>
              <a:gd fmla="*/ 57 h 526" name="T19"/>
              <a:gd fmla="*/ 203 w 396" name="T20"/>
              <a:gd fmla="*/ 57 h 526" name="T21"/>
              <a:gd fmla="*/ 215 w 396" name="T22"/>
              <a:gd fmla="*/ 18 h 526" name="T23"/>
              <a:gd fmla="*/ 254 w 396" name="T24"/>
              <a:gd fmla="*/ 0 h 526" name="T25"/>
              <a:gd fmla="*/ 280 w 396" name="T26"/>
              <a:gd fmla="*/ 31 h 526" name="T27"/>
              <a:gd fmla="*/ 295 w 396" name="T28"/>
              <a:gd fmla="*/ 45 h 526" name="T29"/>
              <a:gd fmla="*/ 302 w 396" name="T30"/>
              <a:gd fmla="*/ 64 h 526" name="T31"/>
              <a:gd fmla="*/ 301 w 396" name="T32"/>
              <a:gd fmla="*/ 92 h 526" name="T33"/>
              <a:gd fmla="*/ 334 w 396" name="T34"/>
              <a:gd fmla="*/ 104 h 526" name="T35"/>
              <a:gd fmla="*/ 359 w 396" name="T36"/>
              <a:gd fmla="*/ 114 h 526" name="T37"/>
              <a:gd fmla="*/ 340 w 396" name="T38"/>
              <a:gd fmla="*/ 131 h 526" name="T39"/>
              <a:gd fmla="*/ 354 w 396" name="T40"/>
              <a:gd fmla="*/ 160 h 526" name="T41"/>
              <a:gd fmla="*/ 381 w 396" name="T42"/>
              <a:gd fmla="*/ 187 h 526" name="T43"/>
              <a:gd fmla="*/ 396 w 396" name="T44"/>
              <a:gd fmla="*/ 216 h 526" name="T45"/>
              <a:gd fmla="*/ 366 w 396" name="T46"/>
              <a:gd fmla="*/ 236 h 526" name="T47"/>
              <a:gd fmla="*/ 328 w 396" name="T48"/>
              <a:gd fmla="*/ 285 h 526" name="T49"/>
              <a:gd fmla="*/ 283 w 396" name="T50"/>
              <a:gd fmla="*/ 267 h 526" name="T51"/>
              <a:gd fmla="*/ 263 w 396" name="T52"/>
              <a:gd fmla="*/ 249 h 526" name="T53"/>
              <a:gd fmla="*/ 264 w 396" name="T54"/>
              <a:gd fmla="*/ 216 h 526" name="T55"/>
              <a:gd fmla="*/ 254 w 396" name="T56"/>
              <a:gd fmla="*/ 196 h 526" name="T57"/>
              <a:gd fmla="*/ 247 w 396" name="T58"/>
              <a:gd fmla="*/ 169 h 526" name="T59"/>
              <a:gd fmla="*/ 220 w 396" name="T60"/>
              <a:gd fmla="*/ 159 h 526" name="T61"/>
              <a:gd fmla="*/ 194 w 396" name="T62"/>
              <a:gd fmla="*/ 136 h 526" name="T63"/>
              <a:gd fmla="*/ 176 w 396" name="T64"/>
              <a:gd fmla="*/ 153 h 526" name="T65"/>
              <a:gd fmla="*/ 141 w 396" name="T66"/>
              <a:gd fmla="*/ 174 h 526" name="T67"/>
              <a:gd fmla="*/ 148 w 396" name="T68"/>
              <a:gd fmla="*/ 204 h 526" name="T69"/>
              <a:gd fmla="*/ 127 w 396" name="T70"/>
              <a:gd fmla="*/ 223 h 526" name="T71"/>
              <a:gd fmla="*/ 130 w 396" name="T72"/>
              <a:gd fmla="*/ 247 h 526" name="T73"/>
              <a:gd fmla="*/ 157 w 396" name="T74"/>
              <a:gd fmla="*/ 248 h 526" name="T75"/>
              <a:gd fmla="*/ 202 w 396" name="T76"/>
              <a:gd fmla="*/ 248 h 526" name="T77"/>
              <a:gd fmla="*/ 209 w 396" name="T78"/>
              <a:gd fmla="*/ 268 h 526" name="T79"/>
              <a:gd fmla="*/ 205 w 396" name="T80"/>
              <a:gd fmla="*/ 293 h 526" name="T81"/>
              <a:gd fmla="*/ 226 w 396" name="T82"/>
              <a:gd fmla="*/ 329 h 526" name="T83"/>
              <a:gd fmla="*/ 264 w 396" name="T84"/>
              <a:gd fmla="*/ 344 h 526" name="T85"/>
              <a:gd fmla="*/ 208 w 396" name="T86"/>
              <a:gd fmla="*/ 388 h 526" name="T87"/>
              <a:gd fmla="*/ 176 w 396" name="T88"/>
              <a:gd fmla="*/ 421 h 526" name="T89"/>
              <a:gd fmla="*/ 149 w 396" name="T90"/>
              <a:gd fmla="*/ 447 h 526" name="T91"/>
              <a:gd fmla="*/ 118 w 396" name="T92"/>
              <a:gd fmla="*/ 505 h 526" name="T93"/>
              <a:gd fmla="*/ 111 w 396" name="T94"/>
              <a:gd fmla="*/ 515 h 526" name="T95"/>
              <a:gd fmla="*/ 90 w 396" name="T96"/>
              <a:gd fmla="*/ 519 h 526" name="T97"/>
              <a:gd fmla="*/ 32 w 396" name="T98"/>
              <a:gd fmla="*/ 505 h 526" name="T99"/>
              <a:gd fmla="*/ 6 w 396" name="T100"/>
              <a:gd fmla="*/ 492 h 526" name="T101"/>
              <a:gd fmla="*/ 14 w 396" name="T102"/>
              <a:gd fmla="*/ 469 h 526" name="T103"/>
              <a:gd fmla="*/ 42 w 396" name="T104"/>
              <a:gd fmla="*/ 400 h 526" name="T105"/>
              <a:gd fmla="*/ 22 w 396" name="T106"/>
              <a:gd fmla="*/ 366 h 526" name="T107"/>
              <a:gd fmla="*/ 7 w 396" name="T108"/>
              <a:gd fmla="*/ 331 h 526" name="T109"/>
              <a:gd fmla="*/ 24 w 396" name="T110"/>
              <a:gd fmla="*/ 315 h 526" name="T111"/>
              <a:gd fmla="*/ 40 w 396" name="T112"/>
              <a:gd fmla="*/ 291 h 526" name="T113"/>
              <a:gd fmla="*/ 59 w 396" name="T114"/>
              <a:gd fmla="*/ 277 h 526" name="T115"/>
              <a:gd fmla="*/ 48 w 396" name="T116"/>
              <a:gd fmla="*/ 226 h 526" name="T117"/>
              <a:gd fmla="*/ 36 w 396" name="T118"/>
              <a:gd fmla="*/ 211 h 526" name="T119"/>
              <a:gd fmla="*/ 62 w 396" name="T120"/>
              <a:gd fmla="*/ 194 h 526" name="T121"/>
              <a:gd fmla="*/ 47 w 396" name="T122"/>
              <a:gd fmla="*/ 164 h 526" name="T1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b="b" l="0" r="r" t="0"/>
            <a:pathLst>
              <a:path h="526" w="396">
                <a:moveTo>
                  <a:pt x="232" y="208"/>
                </a:moveTo>
                <a:lnTo>
                  <a:pt x="229" y="222"/>
                </a:lnTo>
                <a:lnTo>
                  <a:pt x="230" y="225"/>
                </a:lnTo>
                <a:lnTo>
                  <a:pt x="236" y="227"/>
                </a:lnTo>
                <a:lnTo>
                  <a:pt x="230" y="229"/>
                </a:lnTo>
                <a:lnTo>
                  <a:pt x="232" y="234"/>
                </a:lnTo>
                <a:lnTo>
                  <a:pt x="230" y="245"/>
                </a:lnTo>
                <a:lnTo>
                  <a:pt x="219" y="244"/>
                </a:lnTo>
                <a:lnTo>
                  <a:pt x="216" y="238"/>
                </a:lnTo>
                <a:lnTo>
                  <a:pt x="213" y="239"/>
                </a:lnTo>
                <a:lnTo>
                  <a:pt x="213" y="239"/>
                </a:lnTo>
                <a:lnTo>
                  <a:pt x="216" y="233"/>
                </a:lnTo>
                <a:lnTo>
                  <a:pt x="215" y="227"/>
                </a:lnTo>
                <a:lnTo>
                  <a:pt x="206" y="223"/>
                </a:lnTo>
                <a:lnTo>
                  <a:pt x="206" y="213"/>
                </a:lnTo>
                <a:lnTo>
                  <a:pt x="220" y="213"/>
                </a:lnTo>
                <a:lnTo>
                  <a:pt x="232" y="208"/>
                </a:lnTo>
                <a:close/>
                <a:moveTo>
                  <a:pt x="42" y="156"/>
                </a:moveTo>
                <a:lnTo>
                  <a:pt x="37" y="148"/>
                </a:lnTo>
                <a:lnTo>
                  <a:pt x="38" y="146"/>
                </a:lnTo>
                <a:lnTo>
                  <a:pt x="32" y="136"/>
                </a:lnTo>
                <a:lnTo>
                  <a:pt x="22" y="126"/>
                </a:lnTo>
                <a:lnTo>
                  <a:pt x="28" y="120"/>
                </a:lnTo>
                <a:lnTo>
                  <a:pt x="32" y="119"/>
                </a:lnTo>
                <a:lnTo>
                  <a:pt x="35" y="115"/>
                </a:lnTo>
                <a:lnTo>
                  <a:pt x="29" y="110"/>
                </a:lnTo>
                <a:lnTo>
                  <a:pt x="30" y="103"/>
                </a:lnTo>
                <a:lnTo>
                  <a:pt x="26" y="98"/>
                </a:lnTo>
                <a:lnTo>
                  <a:pt x="36" y="92"/>
                </a:lnTo>
                <a:lnTo>
                  <a:pt x="49" y="93"/>
                </a:lnTo>
                <a:lnTo>
                  <a:pt x="47" y="68"/>
                </a:lnTo>
                <a:lnTo>
                  <a:pt x="54" y="58"/>
                </a:lnTo>
                <a:lnTo>
                  <a:pt x="64" y="54"/>
                </a:lnTo>
                <a:lnTo>
                  <a:pt x="65" y="43"/>
                </a:lnTo>
                <a:lnTo>
                  <a:pt x="69" y="41"/>
                </a:lnTo>
                <a:lnTo>
                  <a:pt x="81" y="43"/>
                </a:lnTo>
                <a:lnTo>
                  <a:pt x="85" y="38"/>
                </a:lnTo>
                <a:lnTo>
                  <a:pt x="87" y="42"/>
                </a:lnTo>
                <a:lnTo>
                  <a:pt x="85" y="47"/>
                </a:lnTo>
                <a:lnTo>
                  <a:pt x="90" y="52"/>
                </a:lnTo>
                <a:lnTo>
                  <a:pt x="93" y="66"/>
                </a:lnTo>
                <a:lnTo>
                  <a:pt x="89" y="68"/>
                </a:lnTo>
                <a:lnTo>
                  <a:pt x="90" y="77"/>
                </a:lnTo>
                <a:lnTo>
                  <a:pt x="87" y="85"/>
                </a:lnTo>
                <a:lnTo>
                  <a:pt x="103" y="83"/>
                </a:lnTo>
                <a:lnTo>
                  <a:pt x="111" y="86"/>
                </a:lnTo>
                <a:lnTo>
                  <a:pt x="113" y="83"/>
                </a:lnTo>
                <a:lnTo>
                  <a:pt x="115" y="85"/>
                </a:lnTo>
                <a:lnTo>
                  <a:pt x="118" y="84"/>
                </a:lnTo>
                <a:lnTo>
                  <a:pt x="115" y="78"/>
                </a:lnTo>
                <a:lnTo>
                  <a:pt x="116" y="76"/>
                </a:lnTo>
                <a:lnTo>
                  <a:pt x="136" y="66"/>
                </a:lnTo>
                <a:lnTo>
                  <a:pt x="147" y="57"/>
                </a:lnTo>
                <a:lnTo>
                  <a:pt x="152" y="56"/>
                </a:lnTo>
                <a:lnTo>
                  <a:pt x="157" y="70"/>
                </a:lnTo>
                <a:lnTo>
                  <a:pt x="161" y="71"/>
                </a:lnTo>
                <a:lnTo>
                  <a:pt x="165" y="70"/>
                </a:lnTo>
                <a:lnTo>
                  <a:pt x="165" y="64"/>
                </a:lnTo>
                <a:lnTo>
                  <a:pt x="170" y="63"/>
                </a:lnTo>
                <a:lnTo>
                  <a:pt x="171" y="57"/>
                </a:lnTo>
                <a:lnTo>
                  <a:pt x="178" y="51"/>
                </a:lnTo>
                <a:lnTo>
                  <a:pt x="183" y="52"/>
                </a:lnTo>
                <a:lnTo>
                  <a:pt x="182" y="56"/>
                </a:lnTo>
                <a:lnTo>
                  <a:pt x="189" y="53"/>
                </a:lnTo>
                <a:lnTo>
                  <a:pt x="192" y="57"/>
                </a:lnTo>
                <a:lnTo>
                  <a:pt x="203" y="57"/>
                </a:lnTo>
                <a:lnTo>
                  <a:pt x="204" y="53"/>
                </a:lnTo>
                <a:lnTo>
                  <a:pt x="212" y="50"/>
                </a:lnTo>
                <a:lnTo>
                  <a:pt x="213" y="42"/>
                </a:lnTo>
                <a:lnTo>
                  <a:pt x="206" y="35"/>
                </a:lnTo>
                <a:lnTo>
                  <a:pt x="214" y="35"/>
                </a:lnTo>
                <a:lnTo>
                  <a:pt x="215" y="18"/>
                </a:lnTo>
                <a:lnTo>
                  <a:pt x="225" y="11"/>
                </a:lnTo>
                <a:lnTo>
                  <a:pt x="243" y="13"/>
                </a:lnTo>
                <a:lnTo>
                  <a:pt x="248" y="8"/>
                </a:lnTo>
                <a:lnTo>
                  <a:pt x="249" y="2"/>
                </a:lnTo>
                <a:lnTo>
                  <a:pt x="253" y="2"/>
                </a:lnTo>
                <a:lnTo>
                  <a:pt x="254" y="0"/>
                </a:lnTo>
                <a:lnTo>
                  <a:pt x="257" y="4"/>
                </a:lnTo>
                <a:lnTo>
                  <a:pt x="269" y="0"/>
                </a:lnTo>
                <a:lnTo>
                  <a:pt x="283" y="19"/>
                </a:lnTo>
                <a:lnTo>
                  <a:pt x="283" y="23"/>
                </a:lnTo>
                <a:lnTo>
                  <a:pt x="286" y="27"/>
                </a:lnTo>
                <a:lnTo>
                  <a:pt x="280" y="31"/>
                </a:lnTo>
                <a:lnTo>
                  <a:pt x="288" y="38"/>
                </a:lnTo>
                <a:lnTo>
                  <a:pt x="287" y="43"/>
                </a:lnTo>
                <a:lnTo>
                  <a:pt x="291" y="45"/>
                </a:lnTo>
                <a:lnTo>
                  <a:pt x="289" y="49"/>
                </a:lnTo>
                <a:lnTo>
                  <a:pt x="295" y="49"/>
                </a:lnTo>
                <a:lnTo>
                  <a:pt x="295" y="45"/>
                </a:lnTo>
                <a:lnTo>
                  <a:pt x="298" y="44"/>
                </a:lnTo>
                <a:lnTo>
                  <a:pt x="300" y="49"/>
                </a:lnTo>
                <a:lnTo>
                  <a:pt x="297" y="50"/>
                </a:lnTo>
                <a:lnTo>
                  <a:pt x="301" y="53"/>
                </a:lnTo>
                <a:lnTo>
                  <a:pt x="298" y="58"/>
                </a:lnTo>
                <a:lnTo>
                  <a:pt x="302" y="64"/>
                </a:lnTo>
                <a:lnTo>
                  <a:pt x="299" y="71"/>
                </a:lnTo>
                <a:lnTo>
                  <a:pt x="292" y="67"/>
                </a:lnTo>
                <a:lnTo>
                  <a:pt x="290" y="73"/>
                </a:lnTo>
                <a:lnTo>
                  <a:pt x="296" y="86"/>
                </a:lnTo>
                <a:lnTo>
                  <a:pt x="301" y="87"/>
                </a:lnTo>
                <a:lnTo>
                  <a:pt x="301" y="92"/>
                </a:lnTo>
                <a:lnTo>
                  <a:pt x="298" y="95"/>
                </a:lnTo>
                <a:lnTo>
                  <a:pt x="303" y="99"/>
                </a:lnTo>
                <a:lnTo>
                  <a:pt x="305" y="108"/>
                </a:lnTo>
                <a:lnTo>
                  <a:pt x="314" y="105"/>
                </a:lnTo>
                <a:lnTo>
                  <a:pt x="329" y="107"/>
                </a:lnTo>
                <a:lnTo>
                  <a:pt x="334" y="104"/>
                </a:lnTo>
                <a:lnTo>
                  <a:pt x="337" y="109"/>
                </a:lnTo>
                <a:lnTo>
                  <a:pt x="341" y="108"/>
                </a:lnTo>
                <a:lnTo>
                  <a:pt x="356" y="111"/>
                </a:lnTo>
                <a:lnTo>
                  <a:pt x="359" y="108"/>
                </a:lnTo>
                <a:lnTo>
                  <a:pt x="359" y="108"/>
                </a:lnTo>
                <a:lnTo>
                  <a:pt x="359" y="114"/>
                </a:lnTo>
                <a:lnTo>
                  <a:pt x="354" y="116"/>
                </a:lnTo>
                <a:lnTo>
                  <a:pt x="355" y="119"/>
                </a:lnTo>
                <a:lnTo>
                  <a:pt x="349" y="124"/>
                </a:lnTo>
                <a:lnTo>
                  <a:pt x="348" y="127"/>
                </a:lnTo>
                <a:lnTo>
                  <a:pt x="340" y="129"/>
                </a:lnTo>
                <a:lnTo>
                  <a:pt x="340" y="131"/>
                </a:lnTo>
                <a:lnTo>
                  <a:pt x="345" y="135"/>
                </a:lnTo>
                <a:lnTo>
                  <a:pt x="343" y="138"/>
                </a:lnTo>
                <a:lnTo>
                  <a:pt x="338" y="138"/>
                </a:lnTo>
                <a:lnTo>
                  <a:pt x="334" y="151"/>
                </a:lnTo>
                <a:lnTo>
                  <a:pt x="346" y="162"/>
                </a:lnTo>
                <a:lnTo>
                  <a:pt x="354" y="160"/>
                </a:lnTo>
                <a:lnTo>
                  <a:pt x="353" y="167"/>
                </a:lnTo>
                <a:lnTo>
                  <a:pt x="357" y="167"/>
                </a:lnTo>
                <a:lnTo>
                  <a:pt x="357" y="170"/>
                </a:lnTo>
                <a:lnTo>
                  <a:pt x="361" y="172"/>
                </a:lnTo>
                <a:lnTo>
                  <a:pt x="379" y="172"/>
                </a:lnTo>
                <a:lnTo>
                  <a:pt x="381" y="187"/>
                </a:lnTo>
                <a:lnTo>
                  <a:pt x="384" y="194"/>
                </a:lnTo>
                <a:lnTo>
                  <a:pt x="383" y="196"/>
                </a:lnTo>
                <a:lnTo>
                  <a:pt x="391" y="200"/>
                </a:lnTo>
                <a:lnTo>
                  <a:pt x="392" y="212"/>
                </a:lnTo>
                <a:lnTo>
                  <a:pt x="396" y="212"/>
                </a:lnTo>
                <a:lnTo>
                  <a:pt x="396" y="216"/>
                </a:lnTo>
                <a:lnTo>
                  <a:pt x="396" y="216"/>
                </a:lnTo>
                <a:lnTo>
                  <a:pt x="379" y="223"/>
                </a:lnTo>
                <a:lnTo>
                  <a:pt x="377" y="225"/>
                </a:lnTo>
                <a:lnTo>
                  <a:pt x="377" y="230"/>
                </a:lnTo>
                <a:lnTo>
                  <a:pt x="373" y="230"/>
                </a:lnTo>
                <a:lnTo>
                  <a:pt x="366" y="236"/>
                </a:lnTo>
                <a:lnTo>
                  <a:pt x="360" y="254"/>
                </a:lnTo>
                <a:lnTo>
                  <a:pt x="363" y="261"/>
                </a:lnTo>
                <a:lnTo>
                  <a:pt x="361" y="266"/>
                </a:lnTo>
                <a:lnTo>
                  <a:pt x="356" y="265"/>
                </a:lnTo>
                <a:lnTo>
                  <a:pt x="344" y="280"/>
                </a:lnTo>
                <a:lnTo>
                  <a:pt x="328" y="285"/>
                </a:lnTo>
                <a:lnTo>
                  <a:pt x="320" y="282"/>
                </a:lnTo>
                <a:lnTo>
                  <a:pt x="302" y="293"/>
                </a:lnTo>
                <a:lnTo>
                  <a:pt x="296" y="291"/>
                </a:lnTo>
                <a:lnTo>
                  <a:pt x="286" y="278"/>
                </a:lnTo>
                <a:lnTo>
                  <a:pt x="286" y="278"/>
                </a:lnTo>
                <a:lnTo>
                  <a:pt x="283" y="267"/>
                </a:lnTo>
                <a:lnTo>
                  <a:pt x="278" y="262"/>
                </a:lnTo>
                <a:lnTo>
                  <a:pt x="274" y="264"/>
                </a:lnTo>
                <a:lnTo>
                  <a:pt x="278" y="249"/>
                </a:lnTo>
                <a:lnTo>
                  <a:pt x="267" y="247"/>
                </a:lnTo>
                <a:lnTo>
                  <a:pt x="264" y="253"/>
                </a:lnTo>
                <a:lnTo>
                  <a:pt x="263" y="249"/>
                </a:lnTo>
                <a:lnTo>
                  <a:pt x="258" y="248"/>
                </a:lnTo>
                <a:lnTo>
                  <a:pt x="262" y="242"/>
                </a:lnTo>
                <a:lnTo>
                  <a:pt x="254" y="234"/>
                </a:lnTo>
                <a:lnTo>
                  <a:pt x="252" y="224"/>
                </a:lnTo>
                <a:lnTo>
                  <a:pt x="254" y="216"/>
                </a:lnTo>
                <a:lnTo>
                  <a:pt x="264" y="216"/>
                </a:lnTo>
                <a:lnTo>
                  <a:pt x="267" y="218"/>
                </a:lnTo>
                <a:lnTo>
                  <a:pt x="269" y="214"/>
                </a:lnTo>
                <a:lnTo>
                  <a:pt x="266" y="214"/>
                </a:lnTo>
                <a:lnTo>
                  <a:pt x="266" y="210"/>
                </a:lnTo>
                <a:lnTo>
                  <a:pt x="259" y="207"/>
                </a:lnTo>
                <a:lnTo>
                  <a:pt x="254" y="196"/>
                </a:lnTo>
                <a:lnTo>
                  <a:pt x="244" y="196"/>
                </a:lnTo>
                <a:lnTo>
                  <a:pt x="244" y="196"/>
                </a:lnTo>
                <a:lnTo>
                  <a:pt x="233" y="185"/>
                </a:lnTo>
                <a:lnTo>
                  <a:pt x="232" y="175"/>
                </a:lnTo>
                <a:lnTo>
                  <a:pt x="238" y="169"/>
                </a:lnTo>
                <a:lnTo>
                  <a:pt x="247" y="169"/>
                </a:lnTo>
                <a:lnTo>
                  <a:pt x="246" y="164"/>
                </a:lnTo>
                <a:lnTo>
                  <a:pt x="251" y="163"/>
                </a:lnTo>
                <a:lnTo>
                  <a:pt x="251" y="161"/>
                </a:lnTo>
                <a:lnTo>
                  <a:pt x="238" y="162"/>
                </a:lnTo>
                <a:lnTo>
                  <a:pt x="229" y="158"/>
                </a:lnTo>
                <a:lnTo>
                  <a:pt x="220" y="159"/>
                </a:lnTo>
                <a:lnTo>
                  <a:pt x="211" y="148"/>
                </a:lnTo>
                <a:lnTo>
                  <a:pt x="202" y="142"/>
                </a:lnTo>
                <a:lnTo>
                  <a:pt x="200" y="136"/>
                </a:lnTo>
                <a:lnTo>
                  <a:pt x="201" y="131"/>
                </a:lnTo>
                <a:lnTo>
                  <a:pt x="198" y="129"/>
                </a:lnTo>
                <a:lnTo>
                  <a:pt x="194" y="136"/>
                </a:lnTo>
                <a:lnTo>
                  <a:pt x="186" y="136"/>
                </a:lnTo>
                <a:lnTo>
                  <a:pt x="187" y="142"/>
                </a:lnTo>
                <a:lnTo>
                  <a:pt x="179" y="140"/>
                </a:lnTo>
                <a:lnTo>
                  <a:pt x="186" y="153"/>
                </a:lnTo>
                <a:lnTo>
                  <a:pt x="183" y="151"/>
                </a:lnTo>
                <a:lnTo>
                  <a:pt x="176" y="153"/>
                </a:lnTo>
                <a:lnTo>
                  <a:pt x="172" y="151"/>
                </a:lnTo>
                <a:lnTo>
                  <a:pt x="163" y="165"/>
                </a:lnTo>
                <a:lnTo>
                  <a:pt x="157" y="169"/>
                </a:lnTo>
                <a:lnTo>
                  <a:pt x="152" y="165"/>
                </a:lnTo>
                <a:lnTo>
                  <a:pt x="143" y="171"/>
                </a:lnTo>
                <a:lnTo>
                  <a:pt x="141" y="174"/>
                </a:lnTo>
                <a:lnTo>
                  <a:pt x="144" y="175"/>
                </a:lnTo>
                <a:lnTo>
                  <a:pt x="144" y="179"/>
                </a:lnTo>
                <a:lnTo>
                  <a:pt x="152" y="186"/>
                </a:lnTo>
                <a:lnTo>
                  <a:pt x="155" y="194"/>
                </a:lnTo>
                <a:lnTo>
                  <a:pt x="150" y="197"/>
                </a:lnTo>
                <a:lnTo>
                  <a:pt x="148" y="204"/>
                </a:lnTo>
                <a:lnTo>
                  <a:pt x="144" y="201"/>
                </a:lnTo>
                <a:lnTo>
                  <a:pt x="143" y="204"/>
                </a:lnTo>
                <a:lnTo>
                  <a:pt x="134" y="205"/>
                </a:lnTo>
                <a:lnTo>
                  <a:pt x="124" y="213"/>
                </a:lnTo>
                <a:lnTo>
                  <a:pt x="122" y="219"/>
                </a:lnTo>
                <a:lnTo>
                  <a:pt x="127" y="223"/>
                </a:lnTo>
                <a:lnTo>
                  <a:pt x="128" y="228"/>
                </a:lnTo>
                <a:lnTo>
                  <a:pt x="130" y="230"/>
                </a:lnTo>
                <a:lnTo>
                  <a:pt x="122" y="234"/>
                </a:lnTo>
                <a:lnTo>
                  <a:pt x="126" y="236"/>
                </a:lnTo>
                <a:lnTo>
                  <a:pt x="126" y="243"/>
                </a:lnTo>
                <a:lnTo>
                  <a:pt x="130" y="247"/>
                </a:lnTo>
                <a:lnTo>
                  <a:pt x="138" y="247"/>
                </a:lnTo>
                <a:lnTo>
                  <a:pt x="143" y="255"/>
                </a:lnTo>
                <a:lnTo>
                  <a:pt x="146" y="255"/>
                </a:lnTo>
                <a:lnTo>
                  <a:pt x="154" y="247"/>
                </a:lnTo>
                <a:lnTo>
                  <a:pt x="156" y="250"/>
                </a:lnTo>
                <a:lnTo>
                  <a:pt x="157" y="248"/>
                </a:lnTo>
                <a:lnTo>
                  <a:pt x="169" y="249"/>
                </a:lnTo>
                <a:lnTo>
                  <a:pt x="179" y="259"/>
                </a:lnTo>
                <a:lnTo>
                  <a:pt x="186" y="260"/>
                </a:lnTo>
                <a:lnTo>
                  <a:pt x="182" y="255"/>
                </a:lnTo>
                <a:lnTo>
                  <a:pt x="193" y="246"/>
                </a:lnTo>
                <a:lnTo>
                  <a:pt x="202" y="248"/>
                </a:lnTo>
                <a:lnTo>
                  <a:pt x="201" y="246"/>
                </a:lnTo>
                <a:lnTo>
                  <a:pt x="208" y="247"/>
                </a:lnTo>
                <a:lnTo>
                  <a:pt x="208" y="247"/>
                </a:lnTo>
                <a:lnTo>
                  <a:pt x="208" y="259"/>
                </a:lnTo>
                <a:lnTo>
                  <a:pt x="211" y="261"/>
                </a:lnTo>
                <a:lnTo>
                  <a:pt x="209" y="268"/>
                </a:lnTo>
                <a:lnTo>
                  <a:pt x="211" y="267"/>
                </a:lnTo>
                <a:lnTo>
                  <a:pt x="213" y="269"/>
                </a:lnTo>
                <a:lnTo>
                  <a:pt x="211" y="279"/>
                </a:lnTo>
                <a:lnTo>
                  <a:pt x="215" y="285"/>
                </a:lnTo>
                <a:lnTo>
                  <a:pt x="214" y="290"/>
                </a:lnTo>
                <a:lnTo>
                  <a:pt x="205" y="293"/>
                </a:lnTo>
                <a:lnTo>
                  <a:pt x="202" y="301"/>
                </a:lnTo>
                <a:lnTo>
                  <a:pt x="204" y="316"/>
                </a:lnTo>
                <a:lnTo>
                  <a:pt x="210" y="316"/>
                </a:lnTo>
                <a:lnTo>
                  <a:pt x="215" y="320"/>
                </a:lnTo>
                <a:lnTo>
                  <a:pt x="221" y="319"/>
                </a:lnTo>
                <a:lnTo>
                  <a:pt x="226" y="329"/>
                </a:lnTo>
                <a:lnTo>
                  <a:pt x="234" y="325"/>
                </a:lnTo>
                <a:lnTo>
                  <a:pt x="236" y="330"/>
                </a:lnTo>
                <a:lnTo>
                  <a:pt x="254" y="326"/>
                </a:lnTo>
                <a:lnTo>
                  <a:pt x="255" y="323"/>
                </a:lnTo>
                <a:lnTo>
                  <a:pt x="255" y="323"/>
                </a:lnTo>
                <a:lnTo>
                  <a:pt x="264" y="344"/>
                </a:lnTo>
                <a:lnTo>
                  <a:pt x="274" y="354"/>
                </a:lnTo>
                <a:lnTo>
                  <a:pt x="274" y="354"/>
                </a:lnTo>
                <a:lnTo>
                  <a:pt x="264" y="368"/>
                </a:lnTo>
                <a:lnTo>
                  <a:pt x="256" y="369"/>
                </a:lnTo>
                <a:lnTo>
                  <a:pt x="247" y="386"/>
                </a:lnTo>
                <a:lnTo>
                  <a:pt x="208" y="388"/>
                </a:lnTo>
                <a:lnTo>
                  <a:pt x="186" y="416"/>
                </a:lnTo>
                <a:lnTo>
                  <a:pt x="178" y="408"/>
                </a:lnTo>
                <a:lnTo>
                  <a:pt x="175" y="417"/>
                </a:lnTo>
                <a:lnTo>
                  <a:pt x="172" y="416"/>
                </a:lnTo>
                <a:lnTo>
                  <a:pt x="172" y="419"/>
                </a:lnTo>
                <a:lnTo>
                  <a:pt x="176" y="421"/>
                </a:lnTo>
                <a:lnTo>
                  <a:pt x="173" y="425"/>
                </a:lnTo>
                <a:lnTo>
                  <a:pt x="168" y="423"/>
                </a:lnTo>
                <a:lnTo>
                  <a:pt x="157" y="427"/>
                </a:lnTo>
                <a:lnTo>
                  <a:pt x="156" y="434"/>
                </a:lnTo>
                <a:lnTo>
                  <a:pt x="152" y="437"/>
                </a:lnTo>
                <a:lnTo>
                  <a:pt x="149" y="447"/>
                </a:lnTo>
                <a:lnTo>
                  <a:pt x="144" y="453"/>
                </a:lnTo>
                <a:lnTo>
                  <a:pt x="138" y="466"/>
                </a:lnTo>
                <a:lnTo>
                  <a:pt x="126" y="471"/>
                </a:lnTo>
                <a:lnTo>
                  <a:pt x="117" y="482"/>
                </a:lnTo>
                <a:lnTo>
                  <a:pt x="113" y="492"/>
                </a:lnTo>
                <a:lnTo>
                  <a:pt x="118" y="505"/>
                </a:lnTo>
                <a:lnTo>
                  <a:pt x="122" y="505"/>
                </a:lnTo>
                <a:lnTo>
                  <a:pt x="125" y="509"/>
                </a:lnTo>
                <a:lnTo>
                  <a:pt x="125" y="516"/>
                </a:lnTo>
                <a:lnTo>
                  <a:pt x="125" y="516"/>
                </a:lnTo>
                <a:lnTo>
                  <a:pt x="116" y="523"/>
                </a:lnTo>
                <a:lnTo>
                  <a:pt x="111" y="515"/>
                </a:lnTo>
                <a:lnTo>
                  <a:pt x="104" y="513"/>
                </a:lnTo>
                <a:lnTo>
                  <a:pt x="103" y="516"/>
                </a:lnTo>
                <a:lnTo>
                  <a:pt x="100" y="516"/>
                </a:lnTo>
                <a:lnTo>
                  <a:pt x="96" y="524"/>
                </a:lnTo>
                <a:lnTo>
                  <a:pt x="91" y="526"/>
                </a:lnTo>
                <a:lnTo>
                  <a:pt x="90" y="519"/>
                </a:lnTo>
                <a:lnTo>
                  <a:pt x="71" y="520"/>
                </a:lnTo>
                <a:lnTo>
                  <a:pt x="59" y="512"/>
                </a:lnTo>
                <a:lnTo>
                  <a:pt x="38" y="508"/>
                </a:lnTo>
                <a:lnTo>
                  <a:pt x="35" y="503"/>
                </a:lnTo>
                <a:lnTo>
                  <a:pt x="32" y="502"/>
                </a:lnTo>
                <a:lnTo>
                  <a:pt x="32" y="505"/>
                </a:lnTo>
                <a:lnTo>
                  <a:pt x="31" y="502"/>
                </a:lnTo>
                <a:lnTo>
                  <a:pt x="24" y="504"/>
                </a:lnTo>
                <a:lnTo>
                  <a:pt x="17" y="502"/>
                </a:lnTo>
                <a:lnTo>
                  <a:pt x="17" y="502"/>
                </a:lnTo>
                <a:lnTo>
                  <a:pt x="16" y="497"/>
                </a:lnTo>
                <a:lnTo>
                  <a:pt x="6" y="492"/>
                </a:lnTo>
                <a:lnTo>
                  <a:pt x="8" y="486"/>
                </a:lnTo>
                <a:lnTo>
                  <a:pt x="6" y="482"/>
                </a:lnTo>
                <a:lnTo>
                  <a:pt x="1" y="481"/>
                </a:lnTo>
                <a:lnTo>
                  <a:pt x="3" y="475"/>
                </a:lnTo>
                <a:lnTo>
                  <a:pt x="0" y="475"/>
                </a:lnTo>
                <a:lnTo>
                  <a:pt x="14" y="469"/>
                </a:lnTo>
                <a:lnTo>
                  <a:pt x="15" y="462"/>
                </a:lnTo>
                <a:lnTo>
                  <a:pt x="18" y="464"/>
                </a:lnTo>
                <a:lnTo>
                  <a:pt x="20" y="462"/>
                </a:lnTo>
                <a:lnTo>
                  <a:pt x="19" y="441"/>
                </a:lnTo>
                <a:lnTo>
                  <a:pt x="27" y="434"/>
                </a:lnTo>
                <a:lnTo>
                  <a:pt x="42" y="400"/>
                </a:lnTo>
                <a:lnTo>
                  <a:pt x="38" y="397"/>
                </a:lnTo>
                <a:lnTo>
                  <a:pt x="33" y="398"/>
                </a:lnTo>
                <a:lnTo>
                  <a:pt x="37" y="393"/>
                </a:lnTo>
                <a:lnTo>
                  <a:pt x="32" y="388"/>
                </a:lnTo>
                <a:lnTo>
                  <a:pt x="26" y="369"/>
                </a:lnTo>
                <a:lnTo>
                  <a:pt x="22" y="366"/>
                </a:lnTo>
                <a:lnTo>
                  <a:pt x="24" y="362"/>
                </a:lnTo>
                <a:lnTo>
                  <a:pt x="8" y="356"/>
                </a:lnTo>
                <a:lnTo>
                  <a:pt x="6" y="353"/>
                </a:lnTo>
                <a:lnTo>
                  <a:pt x="4" y="344"/>
                </a:lnTo>
                <a:lnTo>
                  <a:pt x="8" y="337"/>
                </a:lnTo>
                <a:lnTo>
                  <a:pt x="7" y="331"/>
                </a:lnTo>
                <a:lnTo>
                  <a:pt x="9" y="324"/>
                </a:lnTo>
                <a:lnTo>
                  <a:pt x="16" y="323"/>
                </a:lnTo>
                <a:lnTo>
                  <a:pt x="16" y="319"/>
                </a:lnTo>
                <a:lnTo>
                  <a:pt x="19" y="320"/>
                </a:lnTo>
                <a:lnTo>
                  <a:pt x="21" y="314"/>
                </a:lnTo>
                <a:lnTo>
                  <a:pt x="24" y="315"/>
                </a:lnTo>
                <a:lnTo>
                  <a:pt x="25" y="309"/>
                </a:lnTo>
                <a:lnTo>
                  <a:pt x="20" y="304"/>
                </a:lnTo>
                <a:lnTo>
                  <a:pt x="19" y="298"/>
                </a:lnTo>
                <a:lnTo>
                  <a:pt x="27" y="291"/>
                </a:lnTo>
                <a:lnTo>
                  <a:pt x="37" y="285"/>
                </a:lnTo>
                <a:lnTo>
                  <a:pt x="40" y="291"/>
                </a:lnTo>
                <a:lnTo>
                  <a:pt x="46" y="292"/>
                </a:lnTo>
                <a:lnTo>
                  <a:pt x="51" y="286"/>
                </a:lnTo>
                <a:lnTo>
                  <a:pt x="55" y="289"/>
                </a:lnTo>
                <a:lnTo>
                  <a:pt x="58" y="282"/>
                </a:lnTo>
                <a:lnTo>
                  <a:pt x="62" y="279"/>
                </a:lnTo>
                <a:lnTo>
                  <a:pt x="59" y="277"/>
                </a:lnTo>
                <a:lnTo>
                  <a:pt x="60" y="272"/>
                </a:lnTo>
                <a:lnTo>
                  <a:pt x="68" y="251"/>
                </a:lnTo>
                <a:lnTo>
                  <a:pt x="59" y="244"/>
                </a:lnTo>
                <a:lnTo>
                  <a:pt x="61" y="233"/>
                </a:lnTo>
                <a:lnTo>
                  <a:pt x="58" y="226"/>
                </a:lnTo>
                <a:lnTo>
                  <a:pt x="48" y="226"/>
                </a:lnTo>
                <a:lnTo>
                  <a:pt x="38" y="222"/>
                </a:lnTo>
                <a:lnTo>
                  <a:pt x="35" y="216"/>
                </a:lnTo>
                <a:lnTo>
                  <a:pt x="28" y="215"/>
                </a:lnTo>
                <a:lnTo>
                  <a:pt x="32" y="212"/>
                </a:lnTo>
                <a:lnTo>
                  <a:pt x="33" y="205"/>
                </a:lnTo>
                <a:lnTo>
                  <a:pt x="36" y="211"/>
                </a:lnTo>
                <a:lnTo>
                  <a:pt x="39" y="210"/>
                </a:lnTo>
                <a:lnTo>
                  <a:pt x="39" y="201"/>
                </a:lnTo>
                <a:lnTo>
                  <a:pt x="41" y="202"/>
                </a:lnTo>
                <a:lnTo>
                  <a:pt x="48" y="200"/>
                </a:lnTo>
                <a:lnTo>
                  <a:pt x="50" y="196"/>
                </a:lnTo>
                <a:lnTo>
                  <a:pt x="62" y="194"/>
                </a:lnTo>
                <a:lnTo>
                  <a:pt x="67" y="189"/>
                </a:lnTo>
                <a:lnTo>
                  <a:pt x="61" y="185"/>
                </a:lnTo>
                <a:lnTo>
                  <a:pt x="53" y="185"/>
                </a:lnTo>
                <a:lnTo>
                  <a:pt x="50" y="176"/>
                </a:lnTo>
                <a:lnTo>
                  <a:pt x="51" y="168"/>
                </a:lnTo>
                <a:lnTo>
                  <a:pt x="47" y="164"/>
                </a:lnTo>
                <a:lnTo>
                  <a:pt x="42" y="156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Freeform 38"/>
          <p:cNvSpPr/>
          <p:nvPr/>
        </p:nvSpPr>
        <p:spPr bwMode="auto">
          <a:xfrm>
            <a:off x="4578350" y="3802063"/>
            <a:ext cx="617538" cy="585788"/>
          </a:xfrm>
          <a:custGeom>
            <a:gdLst>
              <a:gd fmla="*/ 223 w 389" name="T0"/>
              <a:gd fmla="*/ 0 h 369" name="T1"/>
              <a:gd fmla="*/ 281 w 389" name="T2"/>
              <a:gd fmla="*/ 16 h 369" name="T3"/>
              <a:gd fmla="*/ 295 w 389" name="T4"/>
              <a:gd fmla="*/ 11 h 369" name="T5"/>
              <a:gd fmla="*/ 315 w 389" name="T6"/>
              <a:gd fmla="*/ 26 h 369" name="T7"/>
              <a:gd fmla="*/ 320 w 389" name="T8"/>
              <a:gd fmla="*/ 35 h 369" name="T9"/>
              <a:gd fmla="*/ 356 w 389" name="T10"/>
              <a:gd fmla="*/ 21 h 369" name="T11"/>
              <a:gd fmla="*/ 331 w 389" name="T12"/>
              <a:gd fmla="*/ 38 h 369" name="T13"/>
              <a:gd fmla="*/ 308 w 389" name="T14"/>
              <a:gd fmla="*/ 66 h 369" name="T15"/>
              <a:gd fmla="*/ 277 w 389" name="T16"/>
              <a:gd fmla="*/ 89 h 369" name="T17"/>
              <a:gd fmla="*/ 299 w 389" name="T18"/>
              <a:gd fmla="*/ 109 h 369" name="T19"/>
              <a:gd fmla="*/ 315 w 389" name="T20"/>
              <a:gd fmla="*/ 128 h 369" name="T21"/>
              <a:gd fmla="*/ 347 w 389" name="T22"/>
              <a:gd fmla="*/ 133 h 369" name="T23"/>
              <a:gd fmla="*/ 361 w 389" name="T24"/>
              <a:gd fmla="*/ 134 h 369" name="T25"/>
              <a:gd fmla="*/ 371 w 389" name="T26"/>
              <a:gd fmla="*/ 157 h 369" name="T27"/>
              <a:gd fmla="*/ 384 w 389" name="T28"/>
              <a:gd fmla="*/ 185 h 369" name="T29"/>
              <a:gd fmla="*/ 352 w 389" name="T30"/>
              <a:gd fmla="*/ 188 h 369" name="T31"/>
              <a:gd fmla="*/ 337 w 389" name="T32"/>
              <a:gd fmla="*/ 172 h 369" name="T33"/>
              <a:gd fmla="*/ 325 w 389" name="T34"/>
              <a:gd fmla="*/ 194 h 369" name="T35"/>
              <a:gd fmla="*/ 308 w 389" name="T36"/>
              <a:gd fmla="*/ 215 h 369" name="T37"/>
              <a:gd fmla="*/ 288 w 389" name="T38"/>
              <a:gd fmla="*/ 246 h 369" name="T39"/>
              <a:gd fmla="*/ 299 w 389" name="T40"/>
              <a:gd fmla="*/ 262 h 369" name="T41"/>
              <a:gd fmla="*/ 321 w 389" name="T42"/>
              <a:gd fmla="*/ 295 h 369" name="T43"/>
              <a:gd fmla="*/ 335 w 389" name="T44"/>
              <a:gd fmla="*/ 291 h 369" name="T45"/>
              <a:gd fmla="*/ 343 w 389" name="T46"/>
              <a:gd fmla="*/ 339 h 369" name="T47"/>
              <a:gd fmla="*/ 310 w 389" name="T48"/>
              <a:gd fmla="*/ 361 h 369" name="T49"/>
              <a:gd fmla="*/ 302 w 389" name="T50"/>
              <a:gd fmla="*/ 357 h 369" name="T51"/>
              <a:gd fmla="*/ 285 w 389" name="T52"/>
              <a:gd fmla="*/ 361 h 369" name="T53"/>
              <a:gd fmla="*/ 253 w 389" name="T54"/>
              <a:gd fmla="*/ 345 h 369" name="T55"/>
              <a:gd fmla="*/ 222 w 389" name="T56"/>
              <a:gd fmla="*/ 335 h 369" name="T57"/>
              <a:gd fmla="*/ 211 w 389" name="T58"/>
              <a:gd fmla="*/ 322 h 369" name="T59"/>
              <a:gd fmla="*/ 210 w 389" name="T60"/>
              <a:gd fmla="*/ 299 h 369" name="T61"/>
              <a:gd fmla="*/ 176 w 389" name="T62"/>
              <a:gd fmla="*/ 293 h 369" name="T63"/>
              <a:gd fmla="*/ 148 w 389" name="T64"/>
              <a:gd fmla="*/ 300 h 369" name="T65"/>
              <a:gd fmla="*/ 115 w 389" name="T66"/>
              <a:gd fmla="*/ 296 h 369" name="T67"/>
              <a:gd fmla="*/ 94 w 389" name="T68"/>
              <a:gd fmla="*/ 288 h 369" name="T69"/>
              <a:gd fmla="*/ 65 w 389" name="T70"/>
              <a:gd fmla="*/ 271 h 369" name="T71"/>
              <a:gd fmla="*/ 56 w 389" name="T72"/>
              <a:gd fmla="*/ 253 h 369" name="T73"/>
              <a:gd fmla="*/ 41 w 389" name="T74"/>
              <a:gd fmla="*/ 240 h 369" name="T75"/>
              <a:gd fmla="*/ 39 w 389" name="T76"/>
              <a:gd fmla="*/ 209 h 369" name="T77"/>
              <a:gd fmla="*/ 18 w 389" name="T78"/>
              <a:gd fmla="*/ 181 h 369" name="T79"/>
              <a:gd fmla="*/ 7 w 389" name="T80"/>
              <a:gd fmla="*/ 153 h 369" name="T81"/>
              <a:gd fmla="*/ 1 w 389" name="T82"/>
              <a:gd fmla="*/ 132 h 369" name="T83"/>
              <a:gd fmla="*/ 34 w 389" name="T84"/>
              <a:gd fmla="*/ 123 h 369" name="T85"/>
              <a:gd fmla="*/ 80 w 389" name="T86"/>
              <a:gd fmla="*/ 107 h 369" name="T87"/>
              <a:gd fmla="*/ 103 w 389" name="T88"/>
              <a:gd fmla="*/ 100 h 369" name="T89"/>
              <a:gd fmla="*/ 122 w 389" name="T90"/>
              <a:gd fmla="*/ 87 h 369" name="T91"/>
              <a:gd fmla="*/ 147 w 389" name="T92"/>
              <a:gd fmla="*/ 87 h 369" name="T93"/>
              <a:gd fmla="*/ 170 w 389" name="T94"/>
              <a:gd fmla="*/ 78 h 369" name="T95"/>
              <a:gd fmla="*/ 197 w 389" name="T96"/>
              <a:gd fmla="*/ 54 h 369" name="T97"/>
              <a:gd fmla="*/ 206 w 389" name="T98"/>
              <a:gd fmla="*/ 28 h 369" name="T99"/>
              <a:gd fmla="*/ 203 w 389" name="T100"/>
              <a:gd fmla="*/ 14 h 369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369" w="389">
                <a:moveTo>
                  <a:pt x="208" y="0"/>
                </a:moveTo>
                <a:lnTo>
                  <a:pt x="215" y="2"/>
                </a:lnTo>
                <a:lnTo>
                  <a:pt x="222" y="0"/>
                </a:lnTo>
                <a:lnTo>
                  <a:pt x="223" y="2"/>
                </a:lnTo>
                <a:lnTo>
                  <a:pt x="223" y="0"/>
                </a:lnTo>
                <a:lnTo>
                  <a:pt x="226" y="0"/>
                </a:lnTo>
                <a:lnTo>
                  <a:pt x="229" y="6"/>
                </a:lnTo>
                <a:lnTo>
                  <a:pt x="250" y="10"/>
                </a:lnTo>
                <a:lnTo>
                  <a:pt x="262" y="17"/>
                </a:lnTo>
                <a:lnTo>
                  <a:pt x="281" y="16"/>
                </a:lnTo>
                <a:lnTo>
                  <a:pt x="282" y="23"/>
                </a:lnTo>
                <a:lnTo>
                  <a:pt x="287" y="22"/>
                </a:lnTo>
                <a:lnTo>
                  <a:pt x="291" y="14"/>
                </a:lnTo>
                <a:lnTo>
                  <a:pt x="294" y="14"/>
                </a:lnTo>
                <a:lnTo>
                  <a:pt x="295" y="11"/>
                </a:lnTo>
                <a:lnTo>
                  <a:pt x="302" y="13"/>
                </a:lnTo>
                <a:lnTo>
                  <a:pt x="307" y="21"/>
                </a:lnTo>
                <a:lnTo>
                  <a:pt x="316" y="14"/>
                </a:lnTo>
                <a:lnTo>
                  <a:pt x="316" y="14"/>
                </a:lnTo>
                <a:lnTo>
                  <a:pt x="315" y="26"/>
                </a:lnTo>
                <a:lnTo>
                  <a:pt x="308" y="29"/>
                </a:lnTo>
                <a:lnTo>
                  <a:pt x="309" y="44"/>
                </a:lnTo>
                <a:lnTo>
                  <a:pt x="317" y="36"/>
                </a:lnTo>
                <a:lnTo>
                  <a:pt x="317" y="33"/>
                </a:lnTo>
                <a:lnTo>
                  <a:pt x="320" y="35"/>
                </a:lnTo>
                <a:lnTo>
                  <a:pt x="337" y="26"/>
                </a:lnTo>
                <a:lnTo>
                  <a:pt x="349" y="23"/>
                </a:lnTo>
                <a:lnTo>
                  <a:pt x="352" y="18"/>
                </a:lnTo>
                <a:lnTo>
                  <a:pt x="354" y="18"/>
                </a:lnTo>
                <a:lnTo>
                  <a:pt x="356" y="21"/>
                </a:lnTo>
                <a:lnTo>
                  <a:pt x="351" y="29"/>
                </a:lnTo>
                <a:lnTo>
                  <a:pt x="343" y="29"/>
                </a:lnTo>
                <a:lnTo>
                  <a:pt x="340" y="34"/>
                </a:lnTo>
                <a:lnTo>
                  <a:pt x="341" y="37"/>
                </a:lnTo>
                <a:lnTo>
                  <a:pt x="331" y="38"/>
                </a:lnTo>
                <a:lnTo>
                  <a:pt x="327" y="47"/>
                </a:lnTo>
                <a:lnTo>
                  <a:pt x="318" y="47"/>
                </a:lnTo>
                <a:lnTo>
                  <a:pt x="309" y="60"/>
                </a:lnTo>
                <a:lnTo>
                  <a:pt x="307" y="59"/>
                </a:lnTo>
                <a:lnTo>
                  <a:pt x="308" y="66"/>
                </a:lnTo>
                <a:lnTo>
                  <a:pt x="300" y="71"/>
                </a:lnTo>
                <a:lnTo>
                  <a:pt x="297" y="69"/>
                </a:lnTo>
                <a:lnTo>
                  <a:pt x="288" y="75"/>
                </a:lnTo>
                <a:lnTo>
                  <a:pt x="283" y="87"/>
                </a:lnTo>
                <a:lnTo>
                  <a:pt x="277" y="89"/>
                </a:lnTo>
                <a:lnTo>
                  <a:pt x="275" y="101"/>
                </a:lnTo>
                <a:lnTo>
                  <a:pt x="282" y="104"/>
                </a:lnTo>
                <a:lnTo>
                  <a:pt x="294" y="102"/>
                </a:lnTo>
                <a:lnTo>
                  <a:pt x="300" y="106"/>
                </a:lnTo>
                <a:lnTo>
                  <a:pt x="299" y="109"/>
                </a:lnTo>
                <a:lnTo>
                  <a:pt x="303" y="110"/>
                </a:lnTo>
                <a:lnTo>
                  <a:pt x="302" y="113"/>
                </a:lnTo>
                <a:lnTo>
                  <a:pt x="305" y="112"/>
                </a:lnTo>
                <a:lnTo>
                  <a:pt x="314" y="118"/>
                </a:lnTo>
                <a:lnTo>
                  <a:pt x="315" y="128"/>
                </a:lnTo>
                <a:lnTo>
                  <a:pt x="320" y="134"/>
                </a:lnTo>
                <a:lnTo>
                  <a:pt x="329" y="135"/>
                </a:lnTo>
                <a:lnTo>
                  <a:pt x="330" y="132"/>
                </a:lnTo>
                <a:lnTo>
                  <a:pt x="338" y="135"/>
                </a:lnTo>
                <a:lnTo>
                  <a:pt x="347" y="133"/>
                </a:lnTo>
                <a:lnTo>
                  <a:pt x="349" y="131"/>
                </a:lnTo>
                <a:lnTo>
                  <a:pt x="351" y="133"/>
                </a:lnTo>
                <a:lnTo>
                  <a:pt x="354" y="132"/>
                </a:lnTo>
                <a:lnTo>
                  <a:pt x="357" y="135"/>
                </a:lnTo>
                <a:lnTo>
                  <a:pt x="361" y="134"/>
                </a:lnTo>
                <a:lnTo>
                  <a:pt x="361" y="134"/>
                </a:lnTo>
                <a:lnTo>
                  <a:pt x="359" y="143"/>
                </a:lnTo>
                <a:lnTo>
                  <a:pt x="362" y="149"/>
                </a:lnTo>
                <a:lnTo>
                  <a:pt x="371" y="154"/>
                </a:lnTo>
                <a:lnTo>
                  <a:pt x="371" y="157"/>
                </a:lnTo>
                <a:lnTo>
                  <a:pt x="384" y="156"/>
                </a:lnTo>
                <a:lnTo>
                  <a:pt x="381" y="168"/>
                </a:lnTo>
                <a:lnTo>
                  <a:pt x="389" y="179"/>
                </a:lnTo>
                <a:lnTo>
                  <a:pt x="389" y="186"/>
                </a:lnTo>
                <a:lnTo>
                  <a:pt x="384" y="185"/>
                </a:lnTo>
                <a:lnTo>
                  <a:pt x="377" y="188"/>
                </a:lnTo>
                <a:lnTo>
                  <a:pt x="375" y="193"/>
                </a:lnTo>
                <a:lnTo>
                  <a:pt x="359" y="199"/>
                </a:lnTo>
                <a:lnTo>
                  <a:pt x="353" y="194"/>
                </a:lnTo>
                <a:lnTo>
                  <a:pt x="352" y="188"/>
                </a:lnTo>
                <a:lnTo>
                  <a:pt x="348" y="185"/>
                </a:lnTo>
                <a:lnTo>
                  <a:pt x="347" y="177"/>
                </a:lnTo>
                <a:lnTo>
                  <a:pt x="341" y="175"/>
                </a:lnTo>
                <a:lnTo>
                  <a:pt x="340" y="177"/>
                </a:lnTo>
                <a:lnTo>
                  <a:pt x="337" y="172"/>
                </a:lnTo>
                <a:lnTo>
                  <a:pt x="327" y="173"/>
                </a:lnTo>
                <a:lnTo>
                  <a:pt x="324" y="175"/>
                </a:lnTo>
                <a:lnTo>
                  <a:pt x="320" y="186"/>
                </a:lnTo>
                <a:lnTo>
                  <a:pt x="326" y="187"/>
                </a:lnTo>
                <a:lnTo>
                  <a:pt x="325" y="194"/>
                </a:lnTo>
                <a:lnTo>
                  <a:pt x="321" y="194"/>
                </a:lnTo>
                <a:lnTo>
                  <a:pt x="326" y="208"/>
                </a:lnTo>
                <a:lnTo>
                  <a:pt x="313" y="210"/>
                </a:lnTo>
                <a:lnTo>
                  <a:pt x="312" y="215"/>
                </a:lnTo>
                <a:lnTo>
                  <a:pt x="308" y="215"/>
                </a:lnTo>
                <a:lnTo>
                  <a:pt x="306" y="224"/>
                </a:lnTo>
                <a:lnTo>
                  <a:pt x="309" y="228"/>
                </a:lnTo>
                <a:lnTo>
                  <a:pt x="305" y="241"/>
                </a:lnTo>
                <a:lnTo>
                  <a:pt x="296" y="246"/>
                </a:lnTo>
                <a:lnTo>
                  <a:pt x="288" y="246"/>
                </a:lnTo>
                <a:lnTo>
                  <a:pt x="283" y="240"/>
                </a:lnTo>
                <a:lnTo>
                  <a:pt x="281" y="242"/>
                </a:lnTo>
                <a:lnTo>
                  <a:pt x="283" y="250"/>
                </a:lnTo>
                <a:lnTo>
                  <a:pt x="280" y="253"/>
                </a:lnTo>
                <a:lnTo>
                  <a:pt x="299" y="262"/>
                </a:lnTo>
                <a:lnTo>
                  <a:pt x="299" y="282"/>
                </a:lnTo>
                <a:lnTo>
                  <a:pt x="306" y="282"/>
                </a:lnTo>
                <a:lnTo>
                  <a:pt x="306" y="284"/>
                </a:lnTo>
                <a:lnTo>
                  <a:pt x="312" y="283"/>
                </a:lnTo>
                <a:lnTo>
                  <a:pt x="321" y="295"/>
                </a:lnTo>
                <a:lnTo>
                  <a:pt x="328" y="295"/>
                </a:lnTo>
                <a:lnTo>
                  <a:pt x="329" y="289"/>
                </a:lnTo>
                <a:lnTo>
                  <a:pt x="334" y="290"/>
                </a:lnTo>
                <a:lnTo>
                  <a:pt x="335" y="288"/>
                </a:lnTo>
                <a:lnTo>
                  <a:pt x="335" y="291"/>
                </a:lnTo>
                <a:lnTo>
                  <a:pt x="345" y="283"/>
                </a:lnTo>
                <a:lnTo>
                  <a:pt x="339" y="288"/>
                </a:lnTo>
                <a:lnTo>
                  <a:pt x="341" y="289"/>
                </a:lnTo>
                <a:lnTo>
                  <a:pt x="345" y="313"/>
                </a:lnTo>
                <a:lnTo>
                  <a:pt x="343" y="339"/>
                </a:lnTo>
                <a:lnTo>
                  <a:pt x="337" y="343"/>
                </a:lnTo>
                <a:lnTo>
                  <a:pt x="329" y="340"/>
                </a:lnTo>
                <a:lnTo>
                  <a:pt x="318" y="348"/>
                </a:lnTo>
                <a:lnTo>
                  <a:pt x="317" y="353"/>
                </a:lnTo>
                <a:lnTo>
                  <a:pt x="310" y="361"/>
                </a:lnTo>
                <a:lnTo>
                  <a:pt x="309" y="368"/>
                </a:lnTo>
                <a:lnTo>
                  <a:pt x="309" y="368"/>
                </a:lnTo>
                <a:lnTo>
                  <a:pt x="306" y="369"/>
                </a:lnTo>
                <a:lnTo>
                  <a:pt x="300" y="367"/>
                </a:lnTo>
                <a:lnTo>
                  <a:pt x="302" y="357"/>
                </a:lnTo>
                <a:lnTo>
                  <a:pt x="296" y="354"/>
                </a:lnTo>
                <a:lnTo>
                  <a:pt x="293" y="360"/>
                </a:lnTo>
                <a:lnTo>
                  <a:pt x="288" y="359"/>
                </a:lnTo>
                <a:lnTo>
                  <a:pt x="287" y="364"/>
                </a:lnTo>
                <a:lnTo>
                  <a:pt x="285" y="361"/>
                </a:lnTo>
                <a:lnTo>
                  <a:pt x="276" y="364"/>
                </a:lnTo>
                <a:lnTo>
                  <a:pt x="264" y="355"/>
                </a:lnTo>
                <a:lnTo>
                  <a:pt x="260" y="357"/>
                </a:lnTo>
                <a:lnTo>
                  <a:pt x="261" y="342"/>
                </a:lnTo>
                <a:lnTo>
                  <a:pt x="253" y="345"/>
                </a:lnTo>
                <a:lnTo>
                  <a:pt x="243" y="343"/>
                </a:lnTo>
                <a:lnTo>
                  <a:pt x="240" y="337"/>
                </a:lnTo>
                <a:lnTo>
                  <a:pt x="235" y="336"/>
                </a:lnTo>
                <a:lnTo>
                  <a:pt x="223" y="343"/>
                </a:lnTo>
                <a:lnTo>
                  <a:pt x="222" y="335"/>
                </a:lnTo>
                <a:lnTo>
                  <a:pt x="219" y="334"/>
                </a:lnTo>
                <a:lnTo>
                  <a:pt x="216" y="336"/>
                </a:lnTo>
                <a:lnTo>
                  <a:pt x="213" y="327"/>
                </a:lnTo>
                <a:lnTo>
                  <a:pt x="210" y="325"/>
                </a:lnTo>
                <a:lnTo>
                  <a:pt x="211" y="322"/>
                </a:lnTo>
                <a:lnTo>
                  <a:pt x="208" y="316"/>
                </a:lnTo>
                <a:lnTo>
                  <a:pt x="210" y="315"/>
                </a:lnTo>
                <a:lnTo>
                  <a:pt x="211" y="311"/>
                </a:lnTo>
                <a:lnTo>
                  <a:pt x="209" y="306"/>
                </a:lnTo>
                <a:lnTo>
                  <a:pt x="210" y="299"/>
                </a:lnTo>
                <a:lnTo>
                  <a:pt x="208" y="294"/>
                </a:lnTo>
                <a:lnTo>
                  <a:pt x="203" y="294"/>
                </a:lnTo>
                <a:lnTo>
                  <a:pt x="201" y="299"/>
                </a:lnTo>
                <a:lnTo>
                  <a:pt x="189" y="305"/>
                </a:lnTo>
                <a:lnTo>
                  <a:pt x="176" y="293"/>
                </a:lnTo>
                <a:lnTo>
                  <a:pt x="172" y="297"/>
                </a:lnTo>
                <a:lnTo>
                  <a:pt x="164" y="294"/>
                </a:lnTo>
                <a:lnTo>
                  <a:pt x="162" y="297"/>
                </a:lnTo>
                <a:lnTo>
                  <a:pt x="155" y="295"/>
                </a:lnTo>
                <a:lnTo>
                  <a:pt x="148" y="300"/>
                </a:lnTo>
                <a:lnTo>
                  <a:pt x="135" y="295"/>
                </a:lnTo>
                <a:lnTo>
                  <a:pt x="129" y="299"/>
                </a:lnTo>
                <a:lnTo>
                  <a:pt x="123" y="297"/>
                </a:lnTo>
                <a:lnTo>
                  <a:pt x="121" y="301"/>
                </a:lnTo>
                <a:lnTo>
                  <a:pt x="115" y="296"/>
                </a:lnTo>
                <a:lnTo>
                  <a:pt x="110" y="296"/>
                </a:lnTo>
                <a:lnTo>
                  <a:pt x="104" y="291"/>
                </a:lnTo>
                <a:lnTo>
                  <a:pt x="101" y="292"/>
                </a:lnTo>
                <a:lnTo>
                  <a:pt x="98" y="288"/>
                </a:lnTo>
                <a:lnTo>
                  <a:pt x="94" y="288"/>
                </a:lnTo>
                <a:lnTo>
                  <a:pt x="83" y="281"/>
                </a:lnTo>
                <a:lnTo>
                  <a:pt x="79" y="281"/>
                </a:lnTo>
                <a:lnTo>
                  <a:pt x="79" y="279"/>
                </a:lnTo>
                <a:lnTo>
                  <a:pt x="75" y="281"/>
                </a:lnTo>
                <a:lnTo>
                  <a:pt x="65" y="271"/>
                </a:lnTo>
                <a:lnTo>
                  <a:pt x="68" y="269"/>
                </a:lnTo>
                <a:lnTo>
                  <a:pt x="65" y="269"/>
                </a:lnTo>
                <a:lnTo>
                  <a:pt x="57" y="259"/>
                </a:lnTo>
                <a:lnTo>
                  <a:pt x="55" y="260"/>
                </a:lnTo>
                <a:lnTo>
                  <a:pt x="56" y="253"/>
                </a:lnTo>
                <a:lnTo>
                  <a:pt x="54" y="249"/>
                </a:lnTo>
                <a:lnTo>
                  <a:pt x="48" y="249"/>
                </a:lnTo>
                <a:lnTo>
                  <a:pt x="50" y="246"/>
                </a:lnTo>
                <a:lnTo>
                  <a:pt x="45" y="238"/>
                </a:lnTo>
                <a:lnTo>
                  <a:pt x="41" y="240"/>
                </a:lnTo>
                <a:lnTo>
                  <a:pt x="43" y="238"/>
                </a:lnTo>
                <a:lnTo>
                  <a:pt x="38" y="232"/>
                </a:lnTo>
                <a:lnTo>
                  <a:pt x="38" y="232"/>
                </a:lnTo>
                <a:lnTo>
                  <a:pt x="40" y="227"/>
                </a:lnTo>
                <a:lnTo>
                  <a:pt x="39" y="209"/>
                </a:lnTo>
                <a:lnTo>
                  <a:pt x="28" y="202"/>
                </a:lnTo>
                <a:lnTo>
                  <a:pt x="25" y="193"/>
                </a:lnTo>
                <a:lnTo>
                  <a:pt x="14" y="188"/>
                </a:lnTo>
                <a:lnTo>
                  <a:pt x="14" y="185"/>
                </a:lnTo>
                <a:lnTo>
                  <a:pt x="18" y="181"/>
                </a:lnTo>
                <a:lnTo>
                  <a:pt x="13" y="175"/>
                </a:lnTo>
                <a:lnTo>
                  <a:pt x="16" y="165"/>
                </a:lnTo>
                <a:lnTo>
                  <a:pt x="4" y="160"/>
                </a:lnTo>
                <a:lnTo>
                  <a:pt x="3" y="156"/>
                </a:lnTo>
                <a:lnTo>
                  <a:pt x="7" y="153"/>
                </a:lnTo>
                <a:lnTo>
                  <a:pt x="6" y="146"/>
                </a:lnTo>
                <a:lnTo>
                  <a:pt x="3" y="147"/>
                </a:lnTo>
                <a:lnTo>
                  <a:pt x="0" y="140"/>
                </a:lnTo>
                <a:lnTo>
                  <a:pt x="2" y="135"/>
                </a:lnTo>
                <a:lnTo>
                  <a:pt x="1" y="132"/>
                </a:lnTo>
                <a:lnTo>
                  <a:pt x="1" y="132"/>
                </a:lnTo>
                <a:lnTo>
                  <a:pt x="19" y="133"/>
                </a:lnTo>
                <a:lnTo>
                  <a:pt x="24" y="129"/>
                </a:lnTo>
                <a:lnTo>
                  <a:pt x="33" y="128"/>
                </a:lnTo>
                <a:lnTo>
                  <a:pt x="34" y="123"/>
                </a:lnTo>
                <a:lnTo>
                  <a:pt x="37" y="125"/>
                </a:lnTo>
                <a:lnTo>
                  <a:pt x="48" y="118"/>
                </a:lnTo>
                <a:lnTo>
                  <a:pt x="53" y="119"/>
                </a:lnTo>
                <a:lnTo>
                  <a:pt x="75" y="114"/>
                </a:lnTo>
                <a:lnTo>
                  <a:pt x="80" y="107"/>
                </a:lnTo>
                <a:lnTo>
                  <a:pt x="80" y="103"/>
                </a:lnTo>
                <a:lnTo>
                  <a:pt x="89" y="100"/>
                </a:lnTo>
                <a:lnTo>
                  <a:pt x="90" y="97"/>
                </a:lnTo>
                <a:lnTo>
                  <a:pt x="98" y="97"/>
                </a:lnTo>
                <a:lnTo>
                  <a:pt x="103" y="100"/>
                </a:lnTo>
                <a:lnTo>
                  <a:pt x="104" y="81"/>
                </a:lnTo>
                <a:lnTo>
                  <a:pt x="114" y="86"/>
                </a:lnTo>
                <a:lnTo>
                  <a:pt x="119" y="84"/>
                </a:lnTo>
                <a:lnTo>
                  <a:pt x="119" y="86"/>
                </a:lnTo>
                <a:lnTo>
                  <a:pt x="122" y="87"/>
                </a:lnTo>
                <a:lnTo>
                  <a:pt x="125" y="84"/>
                </a:lnTo>
                <a:lnTo>
                  <a:pt x="140" y="86"/>
                </a:lnTo>
                <a:lnTo>
                  <a:pt x="141" y="82"/>
                </a:lnTo>
                <a:lnTo>
                  <a:pt x="143" y="86"/>
                </a:lnTo>
                <a:lnTo>
                  <a:pt x="147" y="87"/>
                </a:lnTo>
                <a:lnTo>
                  <a:pt x="152" y="84"/>
                </a:lnTo>
                <a:lnTo>
                  <a:pt x="158" y="84"/>
                </a:lnTo>
                <a:lnTo>
                  <a:pt x="163" y="80"/>
                </a:lnTo>
                <a:lnTo>
                  <a:pt x="163" y="76"/>
                </a:lnTo>
                <a:lnTo>
                  <a:pt x="170" y="78"/>
                </a:lnTo>
                <a:lnTo>
                  <a:pt x="176" y="69"/>
                </a:lnTo>
                <a:lnTo>
                  <a:pt x="181" y="70"/>
                </a:lnTo>
                <a:lnTo>
                  <a:pt x="181" y="67"/>
                </a:lnTo>
                <a:lnTo>
                  <a:pt x="194" y="63"/>
                </a:lnTo>
                <a:lnTo>
                  <a:pt x="197" y="54"/>
                </a:lnTo>
                <a:lnTo>
                  <a:pt x="201" y="55"/>
                </a:lnTo>
                <a:lnTo>
                  <a:pt x="198" y="41"/>
                </a:lnTo>
                <a:lnTo>
                  <a:pt x="203" y="39"/>
                </a:lnTo>
                <a:lnTo>
                  <a:pt x="202" y="27"/>
                </a:lnTo>
                <a:lnTo>
                  <a:pt x="206" y="28"/>
                </a:lnTo>
                <a:lnTo>
                  <a:pt x="206" y="25"/>
                </a:lnTo>
                <a:lnTo>
                  <a:pt x="203" y="24"/>
                </a:lnTo>
                <a:lnTo>
                  <a:pt x="203" y="17"/>
                </a:lnTo>
                <a:lnTo>
                  <a:pt x="207" y="16"/>
                </a:lnTo>
                <a:lnTo>
                  <a:pt x="203" y="14"/>
                </a:lnTo>
                <a:lnTo>
                  <a:pt x="206" y="13"/>
                </a:lnTo>
                <a:lnTo>
                  <a:pt x="205" y="12"/>
                </a:lnTo>
                <a:lnTo>
                  <a:pt x="208" y="0"/>
                </a:lnTo>
                <a:close/>
              </a:path>
            </a:pathLst>
          </a:custGeom>
          <a:solidFill>
            <a:schemeClr val="accent6">
              <a:lumMod val="75000"/>
              <a:alpha val="70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8133408" y="675565"/>
            <a:ext cx="3620240" cy="5503696"/>
          </a:xfrm>
          <a:prstGeom prst="rect">
            <a:avLst/>
          </a:prstGeom>
          <a:solidFill>
            <a:schemeClr val="accent6">
              <a:lumMod val="20000"/>
              <a:lumOff val="80000"/>
              <a:alpha val="95000"/>
            </a:schemeClr>
          </a:solidFill>
          <a:ln>
            <a:gradFill flip="none"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文本框 54"/>
          <p:cNvSpPr txBox="1"/>
          <p:nvPr/>
        </p:nvSpPr>
        <p:spPr>
          <a:xfrm>
            <a:off x="946754" y="918518"/>
            <a:ext cx="4651099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400"/>
              <a:t>请在此插入图表标题</a:t>
            </a:r>
          </a:p>
        </p:txBody>
      </p:sp>
      <p:sp>
        <p:nvSpPr>
          <p:cNvPr id="57" name="文本框 56"/>
          <p:cNvSpPr txBox="1"/>
          <p:nvPr/>
        </p:nvSpPr>
        <p:spPr>
          <a:xfrm>
            <a:off x="8465352" y="1226811"/>
            <a:ext cx="295635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请在此插入文字，请在此插入文字。请在此插入文字。请在此插入文字。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8465352" y="3532908"/>
            <a:ext cx="295635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请在此插入文字，请在此插入文字。请在此插入文字。请在此插入文字。</a:t>
            </a:r>
          </a:p>
        </p:txBody>
      </p:sp>
    </p:spTree>
    <p:custDataLst>
      <p:tags r:id="rId3"/>
    </p:custDataLst>
    <p:extLst>
      <p:ext uri="{BB962C8B-B14F-4D97-AF65-F5344CB8AC3E}">
        <p14:creationId val="4015944644"/>
      </p:ext>
    </p:extLst>
  </p:cSld>
  <p:clrMapOvr>
    <a:masterClrMapping/>
  </p:clrMapOvr>
  <p:transition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5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3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5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5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6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7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2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3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5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6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7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8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0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2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3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5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1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8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3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5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6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7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8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2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3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5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6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7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8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2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3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5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6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7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48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2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3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5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6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7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8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2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3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5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6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8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3" nodeType="withEffect" presetClass="entr" presetID="4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5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6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7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8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8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1" nodeType="withEffect" presetClass="entr" presetID="2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83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4" nodeType="withEffect" presetClass="emph" presetID="1" presetSubtype="2">
                                  <p:stCondLst>
                                    <p:cond delay="1500"/>
                                  </p:stCondLst>
                                  <p:childTnLst>
                                    <p:animClr clrSpc="rgb" dir="cw">
                                      <p:cBhvr>
                                        <p:cTn dur="1000" fill="hold" id="185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dur="1000" fill="hold" id="186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dur="1000" fill="hold" id="187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88" nodeType="withEffect" presetClass="emph" presetID="1" presetSubtype="2">
                                  <p:stCondLst>
                                    <p:cond delay="1500"/>
                                  </p:stCondLst>
                                  <p:childTnLst>
                                    <p:animClr clrSpc="rgb" dir="cw">
                                      <p:cBhvr>
                                        <p:cTn dur="1000" fill="hold" id="189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dur="1000" fill="hold" id="19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dur="1000" fill="hold" id="191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92" nodeType="withEffect" presetClass="entr" presetID="22" presetSubtype="8">
                                  <p:stCondLst>
                                    <p:cond delay="2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250" id="194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5" nodeType="clickPar">
                      <p:stCondLst>
                        <p:cond delay="indefinite"/>
                        <p:cond delay="0" evt="onBegin">
                          <p:tn val="194"/>
                        </p:cond>
                      </p:stCondLst>
                      <p:childTnLst>
                        <p:par>
                          <p:cTn fill="hold" id="19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97" nodeType="clickEffect" presetClass="emph" presetID="1" presetSubtype="2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dur="1000" fill="hold" id="198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dur="1000" fill="hold" id="199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dur="1000" fill="hold" id="2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01" nodeType="withEffect" presetClass="emph" presetID="1" presetSubtype="2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dur="1000" fill="hold" id="202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dur="1000" fill="hold" id="203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dur="1000" fill="hold" id="204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205" nodeType="withEffect" presetClass="entr" presetID="22" presetSubtype="8">
                                  <p:stCondLst>
                                    <p:cond delay="2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250" id="207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11"/>
      <p:bldP grpId="0" spid="12"/>
      <p:bldP grpId="0" spid="13"/>
      <p:bldP grpId="0" spid="14"/>
      <p:bldP grpId="0" spid="20"/>
      <p:bldP grpId="0" spid="21"/>
      <p:bldP grpId="0" spid="22"/>
      <p:bldP grpId="0" spid="23"/>
      <p:bldP grpId="0" spid="24"/>
      <p:bldP grpId="0" spid="25"/>
      <p:bldP grpId="0" spid="26"/>
      <p:bldP grpId="0" spid="31"/>
      <p:bldP grpId="0" spid="32"/>
      <p:bldP grpId="0" spid="33"/>
      <p:bldP grpId="0" spid="34"/>
      <p:bldP grpId="0" spid="35"/>
      <p:bldP grpId="0" spid="36"/>
      <p:bldP grpId="0" spid="37"/>
      <p:bldP grpId="0" spid="38"/>
      <p:bldP grpId="0" spid="39"/>
      <p:bldP grpId="0" spid="40"/>
      <p:bldP grpId="0" spid="41"/>
      <p:bldP grpId="0" spid="42"/>
      <p:bldP grpId="0" spid="43"/>
      <p:bldP grpId="0" spid="44"/>
      <p:bldP grpId="0" spid="45"/>
      <p:bldP grpId="0" spid="46"/>
      <p:bldP grpId="0" spid="47"/>
      <p:bldP grpId="0" spid="48"/>
      <p:bldP grpId="0" spid="49"/>
      <p:bldP grpId="0" spid="50"/>
      <p:bldP grpId="0" spid="51"/>
      <p:bldP grpId="0" spid="52"/>
      <p:bldP grpId="0" spid="53"/>
      <p:bldP grpId="0" spid="54"/>
      <p:bldP grpId="0" spid="55"/>
      <p:bldP grpId="0" spid="57"/>
      <p:bldP grpId="0" spid="58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" name="任意多边形 28"/>
          <p:cNvSpPr/>
          <p:nvPr/>
        </p:nvSpPr>
        <p:spPr>
          <a:xfrm>
            <a:off x="-1038658" y="5616491"/>
            <a:ext cx="14325600" cy="4066733"/>
          </a:xfrm>
          <a:custGeom>
            <a:gdLst>
              <a:gd fmla="*/ 2244363 w 12214511" name="connsiteX0"/>
              <a:gd fmla="*/ 632 h 4066733" name="connsiteY0"/>
              <a:gd fmla="*/ 4676723 w 12214511" name="connsiteX1"/>
              <a:gd fmla="*/ 997548 h 4066733" name="connsiteY1"/>
              <a:gd fmla="*/ 6853397 w 12214511" name="connsiteX2"/>
              <a:gd fmla="*/ 673698 h 4066733" name="connsiteY2"/>
              <a:gd fmla="*/ 8615467 w 12214511" name="connsiteX3"/>
              <a:gd fmla="*/ 997548 h 4066733" name="connsiteY3"/>
              <a:gd fmla="*/ 10066583 w 12214511" name="connsiteX4"/>
              <a:gd fmla="*/ 787998 h 4066733" name="connsiteY4"/>
              <a:gd fmla="*/ 11863203 w 12214511" name="connsiteX5"/>
              <a:gd fmla="*/ 1168998 h 4066733" name="connsiteY5"/>
              <a:gd fmla="*/ 12196291 w 12214511" name="connsiteX6"/>
              <a:gd fmla="*/ 1293046 h 4066733" name="connsiteY6"/>
              <a:gd fmla="*/ 12214511 w 12214511" name="connsiteX7"/>
              <a:gd fmla="*/ 1301762 h 4066733" name="connsiteY7"/>
              <a:gd fmla="*/ 12192000 w 12214511" name="connsiteX8"/>
              <a:gd fmla="*/ 1301762 h 4066733" name="connsiteY8"/>
              <a:gd fmla="*/ 12192000 w 12214511" name="connsiteX9"/>
              <a:gd fmla="*/ 4066733 h 4066733" name="connsiteY9"/>
              <a:gd fmla="*/ 0 w 12214511" name="connsiteX10"/>
              <a:gd fmla="*/ 4066733 h 4066733" name="connsiteY10"/>
              <a:gd fmla="*/ 0 w 12214511" name="connsiteX11"/>
              <a:gd fmla="*/ 1301762 h 4066733" name="connsiteY11"/>
              <a:gd fmla="*/ 79631 w 12214511" name="connsiteX12"/>
              <a:gd fmla="*/ 1235673 h 4066733" name="connsiteY12"/>
              <a:gd fmla="*/ 2085444 w 12214511" name="connsiteX13"/>
              <a:gd fmla="*/ 6948 h 4066733" name="connsiteY13"/>
              <a:gd fmla="*/ 2244363 w 12214511" name="connsiteX14"/>
              <a:gd fmla="*/ 632 h 4066733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4066732" w="12214511">
                <a:moveTo>
                  <a:pt x="2244363" y="632"/>
                </a:moveTo>
                <a:cubicBezTo>
                  <a:pt x="3045027" y="27375"/>
                  <a:pt x="3931731" y="893369"/>
                  <a:pt x="4676723" y="997548"/>
                </a:cubicBezTo>
                <a:cubicBezTo>
                  <a:pt x="5471382" y="1108673"/>
                  <a:pt x="6196940" y="673698"/>
                  <a:pt x="6853397" y="673698"/>
                </a:cubicBezTo>
                <a:cubicBezTo>
                  <a:pt x="7509855" y="673698"/>
                  <a:pt x="8079936" y="978498"/>
                  <a:pt x="8615467" y="997548"/>
                </a:cubicBezTo>
                <a:cubicBezTo>
                  <a:pt x="9150998" y="1016598"/>
                  <a:pt x="9525294" y="759423"/>
                  <a:pt x="10066583" y="787998"/>
                </a:cubicBezTo>
                <a:cubicBezTo>
                  <a:pt x="10607873" y="816573"/>
                  <a:pt x="11379498" y="1013423"/>
                  <a:pt x="11863203" y="1168998"/>
                </a:cubicBezTo>
                <a:cubicBezTo>
                  <a:pt x="11984130" y="1207892"/>
                  <a:pt x="12094259" y="1249465"/>
                  <a:pt x="12196291" y="1293046"/>
                </a:cubicBezTo>
                <a:lnTo>
                  <a:pt x="12214511" y="1301762"/>
                </a:lnTo>
                <a:lnTo>
                  <a:pt x="12192000" y="1301762"/>
                </a:lnTo>
                <a:lnTo>
                  <a:pt x="12192000" y="4066733"/>
                </a:lnTo>
                <a:lnTo>
                  <a:pt x="0" y="4066733"/>
                </a:lnTo>
                <a:lnTo>
                  <a:pt x="0" y="1301762"/>
                </a:lnTo>
                <a:lnTo>
                  <a:pt x="79631" y="1235673"/>
                </a:lnTo>
                <a:cubicBezTo>
                  <a:pt x="633248" y="774306"/>
                  <a:pt x="1454900" y="80767"/>
                  <a:pt x="2085444" y="6948"/>
                </a:cubicBezTo>
                <a:cubicBezTo>
                  <a:pt x="2137989" y="797"/>
                  <a:pt x="2190985" y="-1150"/>
                  <a:pt x="2244363" y="632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grpSp>
        <p:nvGrpSpPr>
          <p:cNvPr id="2" name="组合 1"/>
          <p:cNvGrpSpPr/>
          <p:nvPr/>
        </p:nvGrpSpPr>
        <p:grpSpPr>
          <a:xfrm>
            <a:off x="9979966" y="571147"/>
            <a:ext cx="885900" cy="1256085"/>
            <a:chOff x="9737618" y="1053505"/>
            <a:chExt cx="885900" cy="1256085"/>
          </a:xfrm>
        </p:grpSpPr>
        <p:sp>
          <p:nvSpPr>
            <p:cNvPr id="3" name="泪滴形 120"/>
            <p:cNvSpPr/>
            <p:nvPr/>
          </p:nvSpPr>
          <p:spPr>
            <a:xfrm flipH="1" rot="11849243">
              <a:off x="10329423" y="1984307"/>
              <a:ext cx="294095" cy="287745"/>
            </a:xfrm>
            <a:custGeom>
              <a:gdLst>
                <a:gd fmla="*/ 0 w 294095" name="connsiteX0"/>
                <a:gd fmla="*/ 161335 h 287745" name="connsiteY0"/>
                <a:gd fmla="*/ 126410 w 294095" name="connsiteX1"/>
                <a:gd fmla="*/ 34925 h 287745" name="connsiteY1"/>
                <a:gd fmla="*/ 294095 w 294095" name="connsiteX2"/>
                <a:gd fmla="*/ 0 h 287745" name="connsiteY2"/>
                <a:gd fmla="*/ 252820 w 294095" name="connsiteX3"/>
                <a:gd fmla="*/ 161335 h 287745" name="connsiteY3"/>
                <a:gd fmla="*/ 126410 w 294095" name="connsiteX4"/>
                <a:gd fmla="*/ 287745 h 287745" name="connsiteY4"/>
                <a:gd fmla="*/ 0 w 294095" name="connsiteX5"/>
                <a:gd fmla="*/ 161335 h 287745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87745" w="294095">
                  <a:moveTo>
                    <a:pt x="0" y="161335"/>
                  </a:moveTo>
                  <a:cubicBezTo>
                    <a:pt x="0" y="91521"/>
                    <a:pt x="56596" y="34925"/>
                    <a:pt x="126410" y="34925"/>
                  </a:cubicBezTo>
                  <a:lnTo>
                    <a:pt x="294095" y="0"/>
                  </a:lnTo>
                  <a:cubicBezTo>
                    <a:pt x="294095" y="42137"/>
                    <a:pt x="252820" y="119198"/>
                    <a:pt x="252820" y="161335"/>
                  </a:cubicBezTo>
                  <a:cubicBezTo>
                    <a:pt x="252820" y="231149"/>
                    <a:pt x="196224" y="287745"/>
                    <a:pt x="126410" y="287745"/>
                  </a:cubicBezTo>
                  <a:cubicBezTo>
                    <a:pt x="56596" y="287745"/>
                    <a:pt x="0" y="231149"/>
                    <a:pt x="0" y="161335"/>
                  </a:cubicBezTo>
                  <a:close/>
                </a:path>
              </a:pathLst>
            </a:cu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泪滴形 120"/>
            <p:cNvSpPr/>
            <p:nvPr/>
          </p:nvSpPr>
          <p:spPr>
            <a:xfrm rot="9750757">
              <a:off x="9737618" y="1984307"/>
              <a:ext cx="294095" cy="287745"/>
            </a:xfrm>
            <a:custGeom>
              <a:gdLst>
                <a:gd fmla="*/ 0 w 294095" name="connsiteX0"/>
                <a:gd fmla="*/ 161335 h 287745" name="connsiteY0"/>
                <a:gd fmla="*/ 126410 w 294095" name="connsiteX1"/>
                <a:gd fmla="*/ 34925 h 287745" name="connsiteY1"/>
                <a:gd fmla="*/ 294095 w 294095" name="connsiteX2"/>
                <a:gd fmla="*/ 0 h 287745" name="connsiteY2"/>
                <a:gd fmla="*/ 252820 w 294095" name="connsiteX3"/>
                <a:gd fmla="*/ 161335 h 287745" name="connsiteY3"/>
                <a:gd fmla="*/ 126410 w 294095" name="connsiteX4"/>
                <a:gd fmla="*/ 287745 h 287745" name="connsiteY4"/>
                <a:gd fmla="*/ 0 w 294095" name="connsiteX5"/>
                <a:gd fmla="*/ 161335 h 287745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87745" w="294095">
                  <a:moveTo>
                    <a:pt x="0" y="161335"/>
                  </a:moveTo>
                  <a:cubicBezTo>
                    <a:pt x="0" y="91521"/>
                    <a:pt x="56596" y="34925"/>
                    <a:pt x="126410" y="34925"/>
                  </a:cubicBezTo>
                  <a:lnTo>
                    <a:pt x="294095" y="0"/>
                  </a:lnTo>
                  <a:cubicBezTo>
                    <a:pt x="294095" y="42137"/>
                    <a:pt x="252820" y="119198"/>
                    <a:pt x="252820" y="161335"/>
                  </a:cubicBezTo>
                  <a:cubicBezTo>
                    <a:pt x="252820" y="231149"/>
                    <a:pt x="196224" y="287745"/>
                    <a:pt x="126410" y="287745"/>
                  </a:cubicBezTo>
                  <a:cubicBezTo>
                    <a:pt x="56596" y="287745"/>
                    <a:pt x="0" y="231149"/>
                    <a:pt x="0" y="161335"/>
                  </a:cubicBezTo>
                  <a:close/>
                </a:path>
              </a:pathLst>
            </a:cu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任意多边形 4"/>
            <p:cNvSpPr/>
            <p:nvPr/>
          </p:nvSpPr>
          <p:spPr>
            <a:xfrm>
              <a:off x="9838955" y="1091426"/>
              <a:ext cx="683226" cy="1092912"/>
            </a:xfrm>
            <a:custGeom>
              <a:gdLst>
                <a:gd fmla="*/ 341613 w 683226" name="connsiteX0"/>
                <a:gd fmla="*/ 0 h 1092912" name="connsiteY0"/>
                <a:gd fmla="*/ 683226 w 683226" name="connsiteX1"/>
                <a:gd fmla="*/ 651981 h 1092912" name="connsiteY1"/>
                <a:gd fmla="*/ 624884 w 683226" name="connsiteX2"/>
                <a:gd fmla="*/ 1016510 h 1092912" name="connsiteY2"/>
                <a:gd fmla="*/ 591855 w 683226" name="connsiteX3"/>
                <a:gd fmla="*/ 1092912 h 1092912" name="connsiteY3"/>
                <a:gd fmla="*/ 91371 w 683226" name="connsiteX4"/>
                <a:gd fmla="*/ 1092912 h 1092912" name="connsiteY4"/>
                <a:gd fmla="*/ 58342 w 683226" name="connsiteX5"/>
                <a:gd fmla="*/ 1016510 h 1092912" name="connsiteY5"/>
                <a:gd fmla="*/ 0 w 683226" name="connsiteX6"/>
                <a:gd fmla="*/ 651981 h 1092912" name="connsiteY6"/>
                <a:gd fmla="*/ 341613 w 683226" name="connsiteX7"/>
                <a:gd fmla="*/ 0 h 1092912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092912" w="683226">
                  <a:moveTo>
                    <a:pt x="341613" y="0"/>
                  </a:moveTo>
                  <a:cubicBezTo>
                    <a:pt x="530281" y="0"/>
                    <a:pt x="683226" y="291902"/>
                    <a:pt x="683226" y="651981"/>
                  </a:cubicBezTo>
                  <a:cubicBezTo>
                    <a:pt x="683226" y="787011"/>
                    <a:pt x="661718" y="912453"/>
                    <a:pt x="624884" y="1016510"/>
                  </a:cubicBezTo>
                  <a:lnTo>
                    <a:pt x="591855" y="1092912"/>
                  </a:lnTo>
                  <a:lnTo>
                    <a:pt x="91371" y="1092912"/>
                  </a:lnTo>
                  <a:lnTo>
                    <a:pt x="58342" y="1016510"/>
                  </a:lnTo>
                  <a:cubicBezTo>
                    <a:pt x="21508" y="912453"/>
                    <a:pt x="0" y="787011"/>
                    <a:pt x="0" y="651981"/>
                  </a:cubicBezTo>
                  <a:cubicBezTo>
                    <a:pt x="0" y="291902"/>
                    <a:pt x="152945" y="0"/>
                    <a:pt x="341613" y="0"/>
                  </a:cubicBezTo>
                  <a:close/>
                </a:path>
              </a:pathLst>
            </a:custGeom>
            <a:solidFill>
              <a:schemeClr val="bg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任意多边形 5"/>
            <p:cNvSpPr/>
            <p:nvPr/>
          </p:nvSpPr>
          <p:spPr>
            <a:xfrm>
              <a:off x="9884666" y="1053505"/>
              <a:ext cx="591805" cy="505639"/>
            </a:xfrm>
            <a:custGeom>
              <a:gdLst>
                <a:gd fmla="*/ 295902 w 591805" name="connsiteX0"/>
                <a:gd fmla="*/ 0 h 505639" name="connsiteY0"/>
                <a:gd fmla="*/ 579173 w 591805" name="connsiteX1"/>
                <a:gd fmla="*/ 287452 h 505639" name="connsiteY1"/>
                <a:gd fmla="*/ 591805 w 591805" name="connsiteX2"/>
                <a:gd fmla="*/ 331868 h 505639" name="connsiteY2"/>
                <a:gd fmla="*/ 579173 w 591805" name="connsiteX3"/>
                <a:gd fmla="*/ 355124 h 505639" name="connsiteY3"/>
                <a:gd fmla="*/ 295902 w 591805" name="connsiteX4"/>
                <a:gd fmla="*/ 505639 h 505639" name="connsiteY4"/>
                <a:gd fmla="*/ 12631 w 591805" name="connsiteX5"/>
                <a:gd fmla="*/ 355124 h 505639" name="connsiteY5"/>
                <a:gd fmla="*/ 0 w 591805" name="connsiteX6"/>
                <a:gd fmla="*/ 331868 h 505639" name="connsiteY6"/>
                <a:gd fmla="*/ 12631 w 591805" name="connsiteX7"/>
                <a:gd fmla="*/ 287452 h 505639" name="connsiteY7"/>
                <a:gd fmla="*/ 295902 w 591805" name="connsiteX8"/>
                <a:gd fmla="*/ 0 h 505639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505639" w="591805">
                  <a:moveTo>
                    <a:pt x="295902" y="0"/>
                  </a:moveTo>
                  <a:cubicBezTo>
                    <a:pt x="413820" y="0"/>
                    <a:pt x="517783" y="114024"/>
                    <a:pt x="579173" y="287452"/>
                  </a:cubicBezTo>
                  <a:lnTo>
                    <a:pt x="591805" y="331868"/>
                  </a:lnTo>
                  <a:lnTo>
                    <a:pt x="579173" y="355124"/>
                  </a:lnTo>
                  <a:cubicBezTo>
                    <a:pt x="517783" y="445934"/>
                    <a:pt x="413820" y="505639"/>
                    <a:pt x="295902" y="505639"/>
                  </a:cubicBezTo>
                  <a:cubicBezTo>
                    <a:pt x="177985" y="505639"/>
                    <a:pt x="74021" y="445934"/>
                    <a:pt x="12631" y="355124"/>
                  </a:cubicBezTo>
                  <a:lnTo>
                    <a:pt x="0" y="331868"/>
                  </a:lnTo>
                  <a:lnTo>
                    <a:pt x="12631" y="287452"/>
                  </a:lnTo>
                  <a:cubicBezTo>
                    <a:pt x="74021" y="114024"/>
                    <a:pt x="177985" y="0"/>
                    <a:pt x="295902" y="0"/>
                  </a:cubicBezTo>
                  <a:close/>
                </a:path>
              </a:pathLst>
            </a:custGeom>
            <a:solidFill>
              <a:srgbClr val="C0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任意多边形 6"/>
            <p:cNvSpPr/>
            <p:nvPr/>
          </p:nvSpPr>
          <p:spPr>
            <a:xfrm rot="16200000">
              <a:off x="10019670" y="2098039"/>
              <a:ext cx="321797" cy="101306"/>
            </a:xfrm>
            <a:custGeom>
              <a:gdLst>
                <a:gd fmla="*/ 275924 w 551848" name="connsiteX0"/>
                <a:gd fmla="*/ 0 h 107573" name="connsiteY0"/>
                <a:gd fmla="*/ 502226 w 551848" name="connsiteX1"/>
                <a:gd fmla="*/ 30130 h 107573" name="connsiteY1"/>
                <a:gd fmla="*/ 551848 w 551848" name="connsiteX2"/>
                <a:gd fmla="*/ 53787 h 107573" name="connsiteY2"/>
                <a:gd fmla="*/ 502226 w 551848" name="connsiteX3"/>
                <a:gd fmla="*/ 77443 h 107573" name="connsiteY3"/>
                <a:gd fmla="*/ 275924 w 551848" name="connsiteX4"/>
                <a:gd fmla="*/ 107573 h 107573" name="connsiteY4"/>
                <a:gd fmla="*/ 49622 w 551848" name="connsiteX5"/>
                <a:gd fmla="*/ 77443 h 107573" name="connsiteY5"/>
                <a:gd fmla="*/ 0 w 551848" name="connsiteX6"/>
                <a:gd fmla="*/ 53787 h 107573" name="connsiteY6"/>
                <a:gd fmla="*/ 49622 w 551848" name="connsiteX7"/>
                <a:gd fmla="*/ 30130 h 107573" name="connsiteY7"/>
                <a:gd fmla="*/ 275924 w 551848" name="connsiteX8"/>
                <a:gd fmla="*/ 0 h 10757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07571" w="551848">
                  <a:moveTo>
                    <a:pt x="275924" y="0"/>
                  </a:moveTo>
                  <a:cubicBezTo>
                    <a:pt x="364300" y="0"/>
                    <a:pt x="444310" y="11514"/>
                    <a:pt x="502226" y="30130"/>
                  </a:cubicBezTo>
                  <a:lnTo>
                    <a:pt x="551848" y="53787"/>
                  </a:lnTo>
                  <a:lnTo>
                    <a:pt x="502226" y="77443"/>
                  </a:lnTo>
                  <a:cubicBezTo>
                    <a:pt x="444310" y="96059"/>
                    <a:pt x="364300" y="107573"/>
                    <a:pt x="275924" y="107573"/>
                  </a:cubicBezTo>
                  <a:cubicBezTo>
                    <a:pt x="187548" y="107573"/>
                    <a:pt x="107538" y="96059"/>
                    <a:pt x="49622" y="77443"/>
                  </a:cubicBezTo>
                  <a:lnTo>
                    <a:pt x="0" y="53787"/>
                  </a:lnTo>
                  <a:lnTo>
                    <a:pt x="49622" y="30130"/>
                  </a:lnTo>
                  <a:cubicBezTo>
                    <a:pt x="107538" y="11514"/>
                    <a:pt x="187548" y="0"/>
                    <a:pt x="275924" y="0"/>
                  </a:cubicBezTo>
                  <a:close/>
                </a:path>
              </a:pathLst>
            </a:cu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椭圆 7"/>
            <p:cNvSpPr/>
            <p:nvPr/>
          </p:nvSpPr>
          <p:spPr>
            <a:xfrm>
              <a:off x="10072534" y="1423004"/>
              <a:ext cx="216068" cy="216068"/>
            </a:xfrm>
            <a:prstGeom prst="ellipse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" name="clo"/>
          <p:cNvSpPr/>
          <p:nvPr/>
        </p:nvSpPr>
        <p:spPr>
          <a:xfrm>
            <a:off x="6506690" y="3797300"/>
            <a:ext cx="2256310" cy="952499"/>
          </a:xfrm>
          <a:custGeom>
            <a:gdLst>
              <a:gd fmla="*/ 1105456 w 1388132" name="connsiteX0"/>
              <a:gd fmla="*/ 736 h 377791" name="connsiteY0"/>
              <a:gd fmla="*/ 1156164 w 1388132" name="connsiteX1"/>
              <a:gd fmla="*/ 12494 h 377791" name="connsiteY1"/>
              <a:gd fmla="*/ 1251846 w 1388132" name="connsiteX2"/>
              <a:gd fmla="*/ 123691 h 377791" name="connsiteY2"/>
              <a:gd fmla="*/ 1252367 w 1388132" name="connsiteX3"/>
              <a:gd fmla="*/ 123889 h 377791" name="connsiteY3"/>
              <a:gd fmla="*/ 1292826 w 1388132" name="connsiteX4"/>
              <a:gd fmla="*/ 139292 h 377791" name="connsiteY4"/>
              <a:gd fmla="*/ 1374641 w 1388132" name="connsiteX5"/>
              <a:gd fmla="*/ 231610 h 377791" name="connsiteY5"/>
              <a:gd fmla="*/ 1369145 w 1388132" name="connsiteX6"/>
              <a:gd fmla="*/ 348632 h 377791" name="connsiteY6"/>
              <a:gd fmla="*/ 1388132 w 1388132" name="connsiteX7"/>
              <a:gd fmla="*/ 377791 h 377791" name="connsiteY7"/>
              <a:gd fmla="*/ 0 w 1388132" name="connsiteX8"/>
              <a:gd fmla="*/ 377791 h 377791" name="connsiteY8"/>
              <a:gd fmla="*/ 10014 w 1388132" name="connsiteX9"/>
              <a:gd fmla="*/ 364993 h 377791" name="connsiteY9"/>
              <a:gd fmla="*/ 97125 w 1388132" name="connsiteX10"/>
              <a:gd fmla="*/ 326944 h 377791" name="connsiteY10"/>
              <a:gd fmla="*/ 98365 w 1388132" name="connsiteX11"/>
              <a:gd fmla="*/ 323826 h 377791" name="connsiteY11"/>
              <a:gd fmla="*/ 156110 w 1388132" name="connsiteX12"/>
              <a:gd fmla="*/ 153982 h 377791" name="connsiteY12"/>
              <a:gd fmla="*/ 437023 w 1388132" name="connsiteX13"/>
              <a:gd fmla="*/ 115179 h 377791" name="connsiteY13"/>
              <a:gd fmla="*/ 437077 w 1388132" name="connsiteX14"/>
              <a:gd fmla="*/ 115107 h 377791" name="connsiteY14"/>
              <a:gd fmla="*/ 461797 w 1388132" name="connsiteX15"/>
              <a:gd fmla="*/ 82214 h 377791" name="connsiteY15"/>
              <a:gd fmla="*/ 720249 w 1388132" name="connsiteX16"/>
              <a:gd fmla="*/ 74897 h 377791" name="connsiteY16"/>
              <a:gd fmla="*/ 721258 w 1388132" name="connsiteX17"/>
              <a:gd fmla="*/ 73799 h 377791" name="connsiteY17"/>
              <a:gd fmla="*/ 765627 w 1388132" name="connsiteX18"/>
              <a:gd fmla="*/ 25532 h 377791" name="connsiteY18"/>
              <a:gd fmla="*/ 830610 w 1388132" name="connsiteX19"/>
              <a:gd fmla="*/ 1343 h 377791" name="connsiteY19"/>
              <a:gd fmla="*/ 939921 w 1388132" name="connsiteX20"/>
              <a:gd fmla="*/ 27749 h 377791" name="connsiteY20"/>
              <a:gd fmla="*/ 965877 w 1388132" name="connsiteX21"/>
              <a:gd fmla="*/ 51769 h 377791" name="connsiteY21"/>
              <a:gd fmla="*/ 967481 w 1388132" name="connsiteX22"/>
              <a:gd fmla="*/ 53254 h 377791" name="connsiteY22"/>
              <a:gd fmla="*/ 1105456 w 1388132" name="connsiteX23"/>
              <a:gd fmla="*/ 736 h 377791" name="connsiteY2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b="b" l="l" r="r" t="t"/>
            <a:pathLst>
              <a:path h="377791" w="1388132">
                <a:moveTo>
                  <a:pt x="1105456" y="736"/>
                </a:moveTo>
                <a:cubicBezTo>
                  <a:pt x="1122608" y="2078"/>
                  <a:pt x="1139726" y="5951"/>
                  <a:pt x="1156164" y="12494"/>
                </a:cubicBezTo>
                <a:cubicBezTo>
                  <a:pt x="1206267" y="32430"/>
                  <a:pt x="1242194" y="74169"/>
                  <a:pt x="1251846" y="123691"/>
                </a:cubicBezTo>
                <a:lnTo>
                  <a:pt x="1252367" y="123889"/>
                </a:lnTo>
                <a:lnTo>
                  <a:pt x="1292826" y="139292"/>
                </a:lnTo>
                <a:cubicBezTo>
                  <a:pt x="1331107" y="159324"/>
                  <a:pt x="1360565" y="192011"/>
                  <a:pt x="1374641" y="231610"/>
                </a:cubicBezTo>
                <a:cubicBezTo>
                  <a:pt x="1388281" y="269935"/>
                  <a:pt x="1386338" y="311559"/>
                  <a:pt x="1369145" y="348632"/>
                </a:cubicBezTo>
                <a:lnTo>
                  <a:pt x="1388132" y="377791"/>
                </a:lnTo>
                <a:lnTo>
                  <a:pt x="0" y="377791"/>
                </a:lnTo>
                <a:lnTo>
                  <a:pt x="10014" y="364993"/>
                </a:lnTo>
                <a:cubicBezTo>
                  <a:pt x="32946" y="344069"/>
                  <a:pt x="63310" y="330175"/>
                  <a:pt x="97125" y="326944"/>
                </a:cubicBezTo>
                <a:cubicBezTo>
                  <a:pt x="97527" y="325897"/>
                  <a:pt x="97963" y="324873"/>
                  <a:pt x="98365" y="323826"/>
                </a:cubicBezTo>
                <a:cubicBezTo>
                  <a:pt x="89283" y="262083"/>
                  <a:pt x="110464" y="199817"/>
                  <a:pt x="156110" y="153982"/>
                </a:cubicBezTo>
                <a:cubicBezTo>
                  <a:pt x="228232" y="81588"/>
                  <a:pt x="345162" y="65452"/>
                  <a:pt x="437023" y="115179"/>
                </a:cubicBezTo>
                <a:lnTo>
                  <a:pt x="437077" y="115107"/>
                </a:lnTo>
                <a:lnTo>
                  <a:pt x="461797" y="82214"/>
                </a:lnTo>
                <a:cubicBezTo>
                  <a:pt x="527696" y="13960"/>
                  <a:pt x="645706" y="6992"/>
                  <a:pt x="720249" y="74897"/>
                </a:cubicBezTo>
                <a:lnTo>
                  <a:pt x="721258" y="73799"/>
                </a:lnTo>
                <a:lnTo>
                  <a:pt x="765627" y="25532"/>
                </a:lnTo>
                <a:cubicBezTo>
                  <a:pt x="784579" y="12898"/>
                  <a:pt x="806799" y="4461"/>
                  <a:pt x="830610" y="1343"/>
                </a:cubicBezTo>
                <a:cubicBezTo>
                  <a:pt x="869922" y="-3812"/>
                  <a:pt x="909196" y="6062"/>
                  <a:pt x="939921" y="27749"/>
                </a:cubicBezTo>
                <a:lnTo>
                  <a:pt x="965877" y="51769"/>
                </a:lnTo>
                <a:lnTo>
                  <a:pt x="967481" y="53254"/>
                </a:lnTo>
                <a:cubicBezTo>
                  <a:pt x="1002218" y="15464"/>
                  <a:pt x="1053997" y="-3290"/>
                  <a:pt x="1105456" y="736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十字星 9"/>
          <p:cNvSpPr/>
          <p:nvPr/>
        </p:nvSpPr>
        <p:spPr>
          <a:xfrm>
            <a:off x="5279921" y="4273549"/>
            <a:ext cx="779565" cy="1297858"/>
          </a:xfrm>
          <a:prstGeom prst="star4">
            <a:avLst/>
          </a:pr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十字星 10"/>
          <p:cNvSpPr/>
          <p:nvPr/>
        </p:nvSpPr>
        <p:spPr>
          <a:xfrm>
            <a:off x="4008438" y="5803636"/>
            <a:ext cx="619432" cy="619432"/>
          </a:xfrm>
          <a:prstGeom prst="star4">
            <a:avLst/>
          </a:pr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十字星 11"/>
          <p:cNvSpPr/>
          <p:nvPr/>
        </p:nvSpPr>
        <p:spPr>
          <a:xfrm>
            <a:off x="2022769" y="5036720"/>
            <a:ext cx="838418" cy="766916"/>
          </a:xfrm>
          <a:prstGeom prst="star4">
            <a:avLst/>
          </a:pr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3" name="组合 12"/>
          <p:cNvGrpSpPr/>
          <p:nvPr/>
        </p:nvGrpSpPr>
        <p:grpSpPr>
          <a:xfrm>
            <a:off x="2702534" y="498208"/>
            <a:ext cx="1314311" cy="886586"/>
            <a:chOff x="4320967" y="-2371409"/>
            <a:chExt cx="1314311" cy="886586"/>
          </a:xfrm>
        </p:grpSpPr>
        <p:sp>
          <p:nvSpPr>
            <p:cNvPr id="14" name="椭圆 13"/>
            <p:cNvSpPr/>
            <p:nvPr/>
          </p:nvSpPr>
          <p:spPr>
            <a:xfrm>
              <a:off x="4583000" y="-2371409"/>
              <a:ext cx="886586" cy="88658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弧形 14"/>
            <p:cNvSpPr/>
            <p:nvPr/>
          </p:nvSpPr>
          <p:spPr>
            <a:xfrm rot="6746334">
              <a:off x="4792766" y="-2570582"/>
              <a:ext cx="341333" cy="1284932"/>
            </a:xfrm>
            <a:prstGeom prst="arc">
              <a:avLst>
                <a:gd fmla="val 15443691" name="adj1"/>
                <a:gd fmla="val 6663276" name="adj2"/>
              </a:avLst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弧形 15"/>
            <p:cNvSpPr/>
            <p:nvPr/>
          </p:nvSpPr>
          <p:spPr>
            <a:xfrm rot="3803797">
              <a:off x="4822145" y="-2567591"/>
              <a:ext cx="341333" cy="1284932"/>
            </a:xfrm>
            <a:prstGeom prst="arc">
              <a:avLst>
                <a:gd fmla="val 15307661" name="adj1"/>
                <a:gd fmla="val 6585640" name="adj2"/>
              </a:avLst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7" name="组合 16"/>
          <p:cNvGrpSpPr/>
          <p:nvPr/>
        </p:nvGrpSpPr>
        <p:grpSpPr>
          <a:xfrm rot="10800000">
            <a:off x="5681193" y="-1862337"/>
            <a:ext cx="885900" cy="1256085"/>
            <a:chOff x="9737618" y="1053505"/>
            <a:chExt cx="885900" cy="1256085"/>
          </a:xfrm>
        </p:grpSpPr>
        <p:sp>
          <p:nvSpPr>
            <p:cNvPr id="18" name="泪滴形 120"/>
            <p:cNvSpPr/>
            <p:nvPr/>
          </p:nvSpPr>
          <p:spPr>
            <a:xfrm flipH="1" rot="11849243">
              <a:off x="10329423" y="1984307"/>
              <a:ext cx="294095" cy="287745"/>
            </a:xfrm>
            <a:custGeom>
              <a:gdLst>
                <a:gd fmla="*/ 0 w 294095" name="connsiteX0"/>
                <a:gd fmla="*/ 161335 h 287745" name="connsiteY0"/>
                <a:gd fmla="*/ 126410 w 294095" name="connsiteX1"/>
                <a:gd fmla="*/ 34925 h 287745" name="connsiteY1"/>
                <a:gd fmla="*/ 294095 w 294095" name="connsiteX2"/>
                <a:gd fmla="*/ 0 h 287745" name="connsiteY2"/>
                <a:gd fmla="*/ 252820 w 294095" name="connsiteX3"/>
                <a:gd fmla="*/ 161335 h 287745" name="connsiteY3"/>
                <a:gd fmla="*/ 126410 w 294095" name="connsiteX4"/>
                <a:gd fmla="*/ 287745 h 287745" name="connsiteY4"/>
                <a:gd fmla="*/ 0 w 294095" name="connsiteX5"/>
                <a:gd fmla="*/ 161335 h 287745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87745" w="294095">
                  <a:moveTo>
                    <a:pt x="0" y="161335"/>
                  </a:moveTo>
                  <a:cubicBezTo>
                    <a:pt x="0" y="91521"/>
                    <a:pt x="56596" y="34925"/>
                    <a:pt x="126410" y="34925"/>
                  </a:cubicBezTo>
                  <a:lnTo>
                    <a:pt x="294095" y="0"/>
                  </a:lnTo>
                  <a:cubicBezTo>
                    <a:pt x="294095" y="42137"/>
                    <a:pt x="252820" y="119198"/>
                    <a:pt x="252820" y="161335"/>
                  </a:cubicBezTo>
                  <a:cubicBezTo>
                    <a:pt x="252820" y="231149"/>
                    <a:pt x="196224" y="287745"/>
                    <a:pt x="126410" y="287745"/>
                  </a:cubicBezTo>
                  <a:cubicBezTo>
                    <a:pt x="56596" y="287745"/>
                    <a:pt x="0" y="231149"/>
                    <a:pt x="0" y="161335"/>
                  </a:cubicBezTo>
                  <a:close/>
                </a:path>
              </a:pathLst>
            </a:cu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泪滴形 120"/>
            <p:cNvSpPr/>
            <p:nvPr/>
          </p:nvSpPr>
          <p:spPr>
            <a:xfrm rot="9750757">
              <a:off x="9737618" y="1984307"/>
              <a:ext cx="294095" cy="287745"/>
            </a:xfrm>
            <a:custGeom>
              <a:gdLst>
                <a:gd fmla="*/ 0 w 294095" name="connsiteX0"/>
                <a:gd fmla="*/ 161335 h 287745" name="connsiteY0"/>
                <a:gd fmla="*/ 126410 w 294095" name="connsiteX1"/>
                <a:gd fmla="*/ 34925 h 287745" name="connsiteY1"/>
                <a:gd fmla="*/ 294095 w 294095" name="connsiteX2"/>
                <a:gd fmla="*/ 0 h 287745" name="connsiteY2"/>
                <a:gd fmla="*/ 252820 w 294095" name="connsiteX3"/>
                <a:gd fmla="*/ 161335 h 287745" name="connsiteY3"/>
                <a:gd fmla="*/ 126410 w 294095" name="connsiteX4"/>
                <a:gd fmla="*/ 287745 h 287745" name="connsiteY4"/>
                <a:gd fmla="*/ 0 w 294095" name="connsiteX5"/>
                <a:gd fmla="*/ 161335 h 287745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287745" w="294095">
                  <a:moveTo>
                    <a:pt x="0" y="161335"/>
                  </a:moveTo>
                  <a:cubicBezTo>
                    <a:pt x="0" y="91521"/>
                    <a:pt x="56596" y="34925"/>
                    <a:pt x="126410" y="34925"/>
                  </a:cubicBezTo>
                  <a:lnTo>
                    <a:pt x="294095" y="0"/>
                  </a:lnTo>
                  <a:cubicBezTo>
                    <a:pt x="294095" y="42137"/>
                    <a:pt x="252820" y="119198"/>
                    <a:pt x="252820" y="161335"/>
                  </a:cubicBezTo>
                  <a:cubicBezTo>
                    <a:pt x="252820" y="231149"/>
                    <a:pt x="196224" y="287745"/>
                    <a:pt x="126410" y="287745"/>
                  </a:cubicBezTo>
                  <a:cubicBezTo>
                    <a:pt x="56596" y="287745"/>
                    <a:pt x="0" y="231149"/>
                    <a:pt x="0" y="161335"/>
                  </a:cubicBezTo>
                  <a:close/>
                </a:path>
              </a:pathLst>
            </a:cu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任意多边形 19"/>
            <p:cNvSpPr/>
            <p:nvPr/>
          </p:nvSpPr>
          <p:spPr>
            <a:xfrm>
              <a:off x="9838955" y="1091426"/>
              <a:ext cx="683226" cy="1092912"/>
            </a:xfrm>
            <a:custGeom>
              <a:gdLst>
                <a:gd fmla="*/ 341613 w 683226" name="connsiteX0"/>
                <a:gd fmla="*/ 0 h 1092912" name="connsiteY0"/>
                <a:gd fmla="*/ 683226 w 683226" name="connsiteX1"/>
                <a:gd fmla="*/ 651981 h 1092912" name="connsiteY1"/>
                <a:gd fmla="*/ 624884 w 683226" name="connsiteX2"/>
                <a:gd fmla="*/ 1016510 h 1092912" name="connsiteY2"/>
                <a:gd fmla="*/ 591855 w 683226" name="connsiteX3"/>
                <a:gd fmla="*/ 1092912 h 1092912" name="connsiteY3"/>
                <a:gd fmla="*/ 91371 w 683226" name="connsiteX4"/>
                <a:gd fmla="*/ 1092912 h 1092912" name="connsiteY4"/>
                <a:gd fmla="*/ 58342 w 683226" name="connsiteX5"/>
                <a:gd fmla="*/ 1016510 h 1092912" name="connsiteY5"/>
                <a:gd fmla="*/ 0 w 683226" name="connsiteX6"/>
                <a:gd fmla="*/ 651981 h 1092912" name="connsiteY6"/>
                <a:gd fmla="*/ 341613 w 683226" name="connsiteX7"/>
                <a:gd fmla="*/ 0 h 1092912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092912" w="683226">
                  <a:moveTo>
                    <a:pt x="341613" y="0"/>
                  </a:moveTo>
                  <a:cubicBezTo>
                    <a:pt x="530281" y="0"/>
                    <a:pt x="683226" y="291902"/>
                    <a:pt x="683226" y="651981"/>
                  </a:cubicBezTo>
                  <a:cubicBezTo>
                    <a:pt x="683226" y="787011"/>
                    <a:pt x="661718" y="912453"/>
                    <a:pt x="624884" y="1016510"/>
                  </a:cubicBezTo>
                  <a:lnTo>
                    <a:pt x="591855" y="1092912"/>
                  </a:lnTo>
                  <a:lnTo>
                    <a:pt x="91371" y="1092912"/>
                  </a:lnTo>
                  <a:lnTo>
                    <a:pt x="58342" y="1016510"/>
                  </a:lnTo>
                  <a:cubicBezTo>
                    <a:pt x="21508" y="912453"/>
                    <a:pt x="0" y="787011"/>
                    <a:pt x="0" y="651981"/>
                  </a:cubicBezTo>
                  <a:cubicBezTo>
                    <a:pt x="0" y="291902"/>
                    <a:pt x="152945" y="0"/>
                    <a:pt x="341613" y="0"/>
                  </a:cubicBezTo>
                  <a:close/>
                </a:path>
              </a:pathLst>
            </a:custGeom>
            <a:solidFill>
              <a:schemeClr val="bg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任意多边形 20"/>
            <p:cNvSpPr/>
            <p:nvPr/>
          </p:nvSpPr>
          <p:spPr>
            <a:xfrm>
              <a:off x="9884666" y="1053505"/>
              <a:ext cx="591805" cy="505639"/>
            </a:xfrm>
            <a:custGeom>
              <a:gdLst>
                <a:gd fmla="*/ 295902 w 591805" name="connsiteX0"/>
                <a:gd fmla="*/ 0 h 505639" name="connsiteY0"/>
                <a:gd fmla="*/ 579173 w 591805" name="connsiteX1"/>
                <a:gd fmla="*/ 287452 h 505639" name="connsiteY1"/>
                <a:gd fmla="*/ 591805 w 591805" name="connsiteX2"/>
                <a:gd fmla="*/ 331868 h 505639" name="connsiteY2"/>
                <a:gd fmla="*/ 579173 w 591805" name="connsiteX3"/>
                <a:gd fmla="*/ 355124 h 505639" name="connsiteY3"/>
                <a:gd fmla="*/ 295902 w 591805" name="connsiteX4"/>
                <a:gd fmla="*/ 505639 h 505639" name="connsiteY4"/>
                <a:gd fmla="*/ 12631 w 591805" name="connsiteX5"/>
                <a:gd fmla="*/ 355124 h 505639" name="connsiteY5"/>
                <a:gd fmla="*/ 0 w 591805" name="connsiteX6"/>
                <a:gd fmla="*/ 331868 h 505639" name="connsiteY6"/>
                <a:gd fmla="*/ 12631 w 591805" name="connsiteX7"/>
                <a:gd fmla="*/ 287452 h 505639" name="connsiteY7"/>
                <a:gd fmla="*/ 295902 w 591805" name="connsiteX8"/>
                <a:gd fmla="*/ 0 h 505639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505639" w="591805">
                  <a:moveTo>
                    <a:pt x="295902" y="0"/>
                  </a:moveTo>
                  <a:cubicBezTo>
                    <a:pt x="413820" y="0"/>
                    <a:pt x="517783" y="114024"/>
                    <a:pt x="579173" y="287452"/>
                  </a:cubicBezTo>
                  <a:lnTo>
                    <a:pt x="591805" y="331868"/>
                  </a:lnTo>
                  <a:lnTo>
                    <a:pt x="579173" y="355124"/>
                  </a:lnTo>
                  <a:cubicBezTo>
                    <a:pt x="517783" y="445934"/>
                    <a:pt x="413820" y="505639"/>
                    <a:pt x="295902" y="505639"/>
                  </a:cubicBezTo>
                  <a:cubicBezTo>
                    <a:pt x="177985" y="505639"/>
                    <a:pt x="74021" y="445934"/>
                    <a:pt x="12631" y="355124"/>
                  </a:cubicBezTo>
                  <a:lnTo>
                    <a:pt x="0" y="331868"/>
                  </a:lnTo>
                  <a:lnTo>
                    <a:pt x="12631" y="287452"/>
                  </a:lnTo>
                  <a:cubicBezTo>
                    <a:pt x="74021" y="114024"/>
                    <a:pt x="177985" y="0"/>
                    <a:pt x="295902" y="0"/>
                  </a:cubicBezTo>
                  <a:close/>
                </a:path>
              </a:pathLst>
            </a:custGeom>
            <a:solidFill>
              <a:srgbClr val="C00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任意多边形 21"/>
            <p:cNvSpPr/>
            <p:nvPr/>
          </p:nvSpPr>
          <p:spPr>
            <a:xfrm rot="16200000">
              <a:off x="10019670" y="2098039"/>
              <a:ext cx="321797" cy="101306"/>
            </a:xfrm>
            <a:custGeom>
              <a:gdLst>
                <a:gd fmla="*/ 275924 w 551848" name="connsiteX0"/>
                <a:gd fmla="*/ 0 h 107573" name="connsiteY0"/>
                <a:gd fmla="*/ 502226 w 551848" name="connsiteX1"/>
                <a:gd fmla="*/ 30130 h 107573" name="connsiteY1"/>
                <a:gd fmla="*/ 551848 w 551848" name="connsiteX2"/>
                <a:gd fmla="*/ 53787 h 107573" name="connsiteY2"/>
                <a:gd fmla="*/ 502226 w 551848" name="connsiteX3"/>
                <a:gd fmla="*/ 77443 h 107573" name="connsiteY3"/>
                <a:gd fmla="*/ 275924 w 551848" name="connsiteX4"/>
                <a:gd fmla="*/ 107573 h 107573" name="connsiteY4"/>
                <a:gd fmla="*/ 49622 w 551848" name="connsiteX5"/>
                <a:gd fmla="*/ 77443 h 107573" name="connsiteY5"/>
                <a:gd fmla="*/ 0 w 551848" name="connsiteX6"/>
                <a:gd fmla="*/ 53787 h 107573" name="connsiteY6"/>
                <a:gd fmla="*/ 49622 w 551848" name="connsiteX7"/>
                <a:gd fmla="*/ 30130 h 107573" name="connsiteY7"/>
                <a:gd fmla="*/ 275924 w 551848" name="connsiteX8"/>
                <a:gd fmla="*/ 0 h 10757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07571" w="551848">
                  <a:moveTo>
                    <a:pt x="275924" y="0"/>
                  </a:moveTo>
                  <a:cubicBezTo>
                    <a:pt x="364300" y="0"/>
                    <a:pt x="444310" y="11514"/>
                    <a:pt x="502226" y="30130"/>
                  </a:cubicBezTo>
                  <a:lnTo>
                    <a:pt x="551848" y="53787"/>
                  </a:lnTo>
                  <a:lnTo>
                    <a:pt x="502226" y="77443"/>
                  </a:lnTo>
                  <a:cubicBezTo>
                    <a:pt x="444310" y="96059"/>
                    <a:pt x="364300" y="107573"/>
                    <a:pt x="275924" y="107573"/>
                  </a:cubicBezTo>
                  <a:cubicBezTo>
                    <a:pt x="187548" y="107573"/>
                    <a:pt x="107538" y="96059"/>
                    <a:pt x="49622" y="77443"/>
                  </a:cubicBezTo>
                  <a:lnTo>
                    <a:pt x="0" y="53787"/>
                  </a:lnTo>
                  <a:lnTo>
                    <a:pt x="49622" y="30130"/>
                  </a:lnTo>
                  <a:cubicBezTo>
                    <a:pt x="107538" y="11514"/>
                    <a:pt x="187548" y="0"/>
                    <a:pt x="275924" y="0"/>
                  </a:cubicBezTo>
                  <a:close/>
                </a:path>
              </a:pathLst>
            </a:cu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椭圆 22"/>
            <p:cNvSpPr/>
            <p:nvPr/>
          </p:nvSpPr>
          <p:spPr>
            <a:xfrm>
              <a:off x="10072534" y="1423004"/>
              <a:ext cx="216068" cy="216068"/>
            </a:xfrm>
            <a:prstGeom prst="ellipse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3" name="任意多边形 32"/>
          <p:cNvSpPr/>
          <p:nvPr/>
        </p:nvSpPr>
        <p:spPr>
          <a:xfrm>
            <a:off x="-988003" y="6045200"/>
            <a:ext cx="14274946" cy="3960686"/>
          </a:xfrm>
          <a:custGeom>
            <a:gdLst>
              <a:gd fmla="*/ 4832936 w 12239391" name="connsiteX0"/>
              <a:gd fmla="*/ 16 h 3960686" name="connsiteY0"/>
              <a:gd fmla="*/ 6340951 w 12239391" name="connsiteX1"/>
              <a:gd fmla="*/ 545882 h 3960686" name="connsiteY1"/>
              <a:gd fmla="*/ 7009059 w 12239391" name="connsiteX2"/>
              <a:gd fmla="*/ 658820 h 3960686" name="connsiteY2"/>
              <a:gd fmla="*/ 7314480 w 12239391" name="connsiteX3"/>
              <a:gd fmla="*/ 470590 h 3960686" name="connsiteY3"/>
              <a:gd fmla="*/ 8421630 w 12239391" name="connsiteX4"/>
              <a:gd fmla="*/ 771758 h 3960686" name="connsiteY4"/>
              <a:gd fmla="*/ 9967823 w 12239391" name="connsiteX5"/>
              <a:gd fmla="*/ 244715 h 3960686" name="connsiteY5"/>
              <a:gd fmla="*/ 11704905 w 12239391" name="connsiteX6"/>
              <a:gd fmla="*/ 752935 h 3960686" name="connsiteY6"/>
              <a:gd fmla="*/ 12220302 w 12239391" name="connsiteX7"/>
              <a:gd fmla="*/ 639997 h 3960686" name="connsiteY7"/>
              <a:gd fmla="*/ 12239391 w 12239391" name="connsiteX8"/>
              <a:gd fmla="*/ 645984 h 3960686" name="connsiteY8"/>
              <a:gd fmla="*/ 12239391 w 12239391" name="connsiteX9"/>
              <a:gd fmla="*/ 822332 h 3960686" name="connsiteY9"/>
              <a:gd fmla="*/ 12239391 w 12239391" name="connsiteX10"/>
              <a:gd fmla="*/ 884696 h 3960686" name="connsiteY10"/>
              <a:gd fmla="*/ 12239391 w 12239391" name="connsiteX11"/>
              <a:gd fmla="*/ 3794132 h 3960686" name="connsiteY11"/>
              <a:gd fmla="*/ 12216834 w 12239391" name="connsiteX12"/>
              <a:gd fmla="*/ 3794132 h 3960686" name="connsiteY12"/>
              <a:gd fmla="*/ 12216834 w 12239391" name="connsiteX13"/>
              <a:gd fmla="*/ 3960686 h 3960686" name="connsiteY13"/>
              <a:gd fmla="*/ 0 w 12239391" name="connsiteX14"/>
              <a:gd fmla="*/ 3960686 h 3960686" name="connsiteY14"/>
              <a:gd fmla="*/ 0 w 12239391" name="connsiteX15"/>
              <a:gd fmla="*/ 853905 h 3960686" name="connsiteY15"/>
              <a:gd fmla="*/ 22557 w 12239391" name="connsiteX16"/>
              <a:gd fmla="*/ 853905 h 3960686" name="connsiteY16"/>
              <a:gd fmla="*/ 22557 w 12239391" name="connsiteX17"/>
              <a:gd fmla="*/ 548845 h 3960686" name="connsiteY17"/>
              <a:gd fmla="*/ 166916 w 12239391" name="connsiteX18"/>
              <a:gd fmla="*/ 464120 h 3960686" name="connsiteY18"/>
              <a:gd fmla="*/ 900642 w 12239391" name="connsiteX19"/>
              <a:gd fmla="*/ 207069 h 3960686" name="connsiteY19"/>
              <a:gd fmla="*/ 2523190 w 12239391" name="connsiteX20"/>
              <a:gd fmla="*/ 564705 h 3960686" name="connsiteY20"/>
              <a:gd fmla="*/ 4832936 w 12239391" name="connsiteX21"/>
              <a:gd fmla="*/ 16 h 3960686" name="connsiteY2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b="b" l="l" r="r" t="t"/>
            <a:pathLst>
              <a:path h="3960686" w="12239391">
                <a:moveTo>
                  <a:pt x="4832936" y="16"/>
                </a:moveTo>
                <a:cubicBezTo>
                  <a:pt x="5469229" y="-3122"/>
                  <a:pt x="5978264" y="436082"/>
                  <a:pt x="6340951" y="545882"/>
                </a:cubicBezTo>
                <a:cubicBezTo>
                  <a:pt x="6703638" y="655683"/>
                  <a:pt x="6846804" y="671369"/>
                  <a:pt x="7009059" y="658820"/>
                </a:cubicBezTo>
                <a:cubicBezTo>
                  <a:pt x="7171314" y="646272"/>
                  <a:pt x="7079051" y="451767"/>
                  <a:pt x="7314480" y="470590"/>
                </a:cubicBezTo>
                <a:cubicBezTo>
                  <a:pt x="7549909" y="489413"/>
                  <a:pt x="7979407" y="809404"/>
                  <a:pt x="8421630" y="771758"/>
                </a:cubicBezTo>
                <a:cubicBezTo>
                  <a:pt x="8863854" y="734112"/>
                  <a:pt x="9420611" y="247852"/>
                  <a:pt x="9967823" y="244715"/>
                </a:cubicBezTo>
                <a:cubicBezTo>
                  <a:pt x="10515036" y="241578"/>
                  <a:pt x="11329491" y="687055"/>
                  <a:pt x="11704905" y="752935"/>
                </a:cubicBezTo>
                <a:cubicBezTo>
                  <a:pt x="12080318" y="818815"/>
                  <a:pt x="11965785" y="574117"/>
                  <a:pt x="12220302" y="639997"/>
                </a:cubicBezTo>
                <a:lnTo>
                  <a:pt x="12239391" y="645984"/>
                </a:lnTo>
                <a:lnTo>
                  <a:pt x="12239391" y="822332"/>
                </a:lnTo>
                <a:lnTo>
                  <a:pt x="12239391" y="884696"/>
                </a:lnTo>
                <a:lnTo>
                  <a:pt x="12239391" y="3794132"/>
                </a:lnTo>
                <a:lnTo>
                  <a:pt x="12216834" y="3794132"/>
                </a:lnTo>
                <a:lnTo>
                  <a:pt x="12216834" y="3960686"/>
                </a:lnTo>
                <a:lnTo>
                  <a:pt x="0" y="3960686"/>
                </a:lnTo>
                <a:lnTo>
                  <a:pt x="0" y="853905"/>
                </a:lnTo>
                <a:lnTo>
                  <a:pt x="22557" y="853905"/>
                </a:lnTo>
                <a:lnTo>
                  <a:pt x="22557" y="548845"/>
                </a:lnTo>
                <a:lnTo>
                  <a:pt x="166916" y="464120"/>
                </a:lnTo>
                <a:cubicBezTo>
                  <a:pt x="403537" y="333732"/>
                  <a:pt x="646125" y="236872"/>
                  <a:pt x="900642" y="207069"/>
                </a:cubicBezTo>
                <a:cubicBezTo>
                  <a:pt x="1409677" y="147463"/>
                  <a:pt x="1867808" y="599214"/>
                  <a:pt x="2523190" y="564705"/>
                </a:cubicBezTo>
                <a:cubicBezTo>
                  <a:pt x="3178573" y="530196"/>
                  <a:pt x="4196642" y="3153"/>
                  <a:pt x="4832936" y="16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6" name="矩形 65"/>
          <p:cNvSpPr/>
          <p:nvPr/>
        </p:nvSpPr>
        <p:spPr>
          <a:xfrm>
            <a:off x="1657064" y="252082"/>
            <a:ext cx="8877872" cy="4834032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2700000" scaled="1"/>
          </a:gradFill>
          <a:ln>
            <a:noFill/>
          </a:ln>
          <a:effectLst>
            <a:outerShdw algn="tl" blurRad="76200" dir="27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6" name="组合 45"/>
          <p:cNvGrpSpPr/>
          <p:nvPr/>
        </p:nvGrpSpPr>
        <p:grpSpPr>
          <a:xfrm>
            <a:off x="-988003" y="2966670"/>
            <a:ext cx="586536" cy="395656"/>
            <a:chOff x="4320967" y="-2371409"/>
            <a:chExt cx="1314311" cy="886586"/>
          </a:xfrm>
        </p:grpSpPr>
        <p:sp>
          <p:nvSpPr>
            <p:cNvPr id="47" name="椭圆 46"/>
            <p:cNvSpPr/>
            <p:nvPr/>
          </p:nvSpPr>
          <p:spPr>
            <a:xfrm>
              <a:off x="4583000" y="-2371409"/>
              <a:ext cx="886586" cy="88658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弧形 47"/>
            <p:cNvSpPr/>
            <p:nvPr/>
          </p:nvSpPr>
          <p:spPr>
            <a:xfrm rot="6746334">
              <a:off x="4792766" y="-2570582"/>
              <a:ext cx="341333" cy="1284932"/>
            </a:xfrm>
            <a:prstGeom prst="arc">
              <a:avLst>
                <a:gd fmla="val 15443691" name="adj1"/>
                <a:gd fmla="val 6663276" name="adj2"/>
              </a:avLst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弧形 48"/>
            <p:cNvSpPr/>
            <p:nvPr/>
          </p:nvSpPr>
          <p:spPr>
            <a:xfrm rot="3803797">
              <a:off x="4822145" y="-2567591"/>
              <a:ext cx="341333" cy="1284932"/>
            </a:xfrm>
            <a:prstGeom prst="arc">
              <a:avLst>
                <a:gd fmla="val 15307661" name="adj1"/>
                <a:gd fmla="val 6585640" name="adj2"/>
              </a:avLst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aphicFrame>
        <p:nvGraphicFramePr>
          <p:cNvPr id="40" name="图表 39"/>
          <p:cNvGraphicFramePr/>
          <p:nvPr>
            <p:extLst>
              <p:ext uri="{D42A27DB-BD31-4B8C-83A1-F6EECF244321}">
                <p14:modId val="3492844975"/>
              </p:ext>
            </p:extLst>
          </p:nvPr>
        </p:nvGraphicFramePr>
        <p:xfrm>
          <a:off x="2032000" y="1023301"/>
          <a:ext cx="8128000" cy="3385131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grpSp>
        <p:nvGrpSpPr>
          <p:cNvPr id="58" name="组合 57"/>
          <p:cNvGrpSpPr/>
          <p:nvPr/>
        </p:nvGrpSpPr>
        <p:grpSpPr>
          <a:xfrm>
            <a:off x="-988003" y="2200807"/>
            <a:ext cx="586536" cy="395656"/>
            <a:chOff x="4320967" y="-2371409"/>
            <a:chExt cx="1314311" cy="886586"/>
          </a:xfrm>
        </p:grpSpPr>
        <p:sp>
          <p:nvSpPr>
            <p:cNvPr id="59" name="椭圆 58"/>
            <p:cNvSpPr/>
            <p:nvPr/>
          </p:nvSpPr>
          <p:spPr>
            <a:xfrm>
              <a:off x="4583000" y="-2371409"/>
              <a:ext cx="886586" cy="88658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弧形 59"/>
            <p:cNvSpPr/>
            <p:nvPr/>
          </p:nvSpPr>
          <p:spPr>
            <a:xfrm rot="6746334">
              <a:off x="4792766" y="-2570582"/>
              <a:ext cx="341333" cy="1284932"/>
            </a:xfrm>
            <a:prstGeom prst="arc">
              <a:avLst>
                <a:gd fmla="val 15443691" name="adj1"/>
                <a:gd fmla="val 6663276" name="adj2"/>
              </a:avLst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弧形 60"/>
            <p:cNvSpPr/>
            <p:nvPr/>
          </p:nvSpPr>
          <p:spPr>
            <a:xfrm rot="3803797">
              <a:off x="4822145" y="-2567591"/>
              <a:ext cx="341333" cy="1284932"/>
            </a:xfrm>
            <a:prstGeom prst="arc">
              <a:avLst>
                <a:gd fmla="val 15307661" name="adj1"/>
                <a:gd fmla="val 6585640" name="adj2"/>
              </a:avLst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-988003" y="1434944"/>
            <a:ext cx="586536" cy="395656"/>
            <a:chOff x="4320967" y="-2371409"/>
            <a:chExt cx="1314311" cy="886586"/>
          </a:xfrm>
        </p:grpSpPr>
        <p:sp>
          <p:nvSpPr>
            <p:cNvPr id="63" name="椭圆 62"/>
            <p:cNvSpPr/>
            <p:nvPr/>
          </p:nvSpPr>
          <p:spPr>
            <a:xfrm>
              <a:off x="4583000" y="-2371409"/>
              <a:ext cx="886586" cy="886586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4" name="弧形 63"/>
            <p:cNvSpPr/>
            <p:nvPr/>
          </p:nvSpPr>
          <p:spPr>
            <a:xfrm rot="6746334">
              <a:off x="4792766" y="-2570582"/>
              <a:ext cx="341333" cy="1284932"/>
            </a:xfrm>
            <a:prstGeom prst="arc">
              <a:avLst>
                <a:gd fmla="val 15443691" name="adj1"/>
                <a:gd fmla="val 6663276" name="adj2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5" name="弧形 64"/>
            <p:cNvSpPr/>
            <p:nvPr/>
          </p:nvSpPr>
          <p:spPr>
            <a:xfrm rot="3803797">
              <a:off x="4822145" y="-2567591"/>
              <a:ext cx="341333" cy="1284932"/>
            </a:xfrm>
            <a:prstGeom prst="arc">
              <a:avLst>
                <a:gd fmla="val 15307661" name="adj1"/>
                <a:gd fmla="val 6585640" name="adj2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67" name="文本框 66"/>
          <p:cNvSpPr txBox="1"/>
          <p:nvPr/>
        </p:nvSpPr>
        <p:spPr>
          <a:xfrm>
            <a:off x="3770451" y="453229"/>
            <a:ext cx="4651099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400"/>
              <a:t>请在此插入图表标题</a:t>
            </a:r>
          </a:p>
        </p:txBody>
      </p:sp>
      <p:grpSp>
        <p:nvGrpSpPr>
          <p:cNvPr id="80" name="组合 79"/>
          <p:cNvGrpSpPr/>
          <p:nvPr/>
        </p:nvGrpSpPr>
        <p:grpSpPr>
          <a:xfrm>
            <a:off x="3794041" y="4462005"/>
            <a:ext cx="4603918" cy="369332"/>
            <a:chOff x="2753853" y="4702635"/>
            <a:chExt cx="4603918" cy="369332"/>
          </a:xfrm>
        </p:grpSpPr>
        <p:grpSp>
          <p:nvGrpSpPr>
            <p:cNvPr id="76" name="组合 75"/>
            <p:cNvGrpSpPr/>
            <p:nvPr/>
          </p:nvGrpSpPr>
          <p:grpSpPr>
            <a:xfrm>
              <a:off x="2753853" y="4702635"/>
              <a:ext cx="1460929" cy="369332"/>
              <a:chOff x="2753853" y="4702635"/>
              <a:chExt cx="1460929" cy="369332"/>
            </a:xfrm>
          </p:grpSpPr>
          <p:cxnSp>
            <p:nvCxnSpPr>
              <p:cNvPr id="69" name="直接连接符 68"/>
              <p:cNvCxnSpPr/>
              <p:nvPr/>
            </p:nvCxnSpPr>
            <p:spPr>
              <a:xfrm>
                <a:off x="2753853" y="4887301"/>
                <a:ext cx="503235" cy="0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文本框 71"/>
              <p:cNvSpPr txBox="1"/>
              <p:nvPr/>
            </p:nvSpPr>
            <p:spPr>
              <a:xfrm>
                <a:off x="3256569" y="4702635"/>
                <a:ext cx="958214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/>
                  <a:t>类目一</a:t>
                </a:r>
              </a:p>
            </p:txBody>
          </p:sp>
        </p:grpSp>
        <p:grpSp>
          <p:nvGrpSpPr>
            <p:cNvPr id="77" name="组合 76"/>
            <p:cNvGrpSpPr/>
            <p:nvPr/>
          </p:nvGrpSpPr>
          <p:grpSpPr>
            <a:xfrm>
              <a:off x="4326279" y="4702635"/>
              <a:ext cx="1465643" cy="369332"/>
              <a:chOff x="5296679" y="4702635"/>
              <a:chExt cx="1465643" cy="369332"/>
            </a:xfrm>
          </p:grpSpPr>
          <p:cxnSp>
            <p:nvCxnSpPr>
              <p:cNvPr id="70" name="直接连接符 69"/>
              <p:cNvCxnSpPr/>
              <p:nvPr/>
            </p:nvCxnSpPr>
            <p:spPr>
              <a:xfrm>
                <a:off x="5296679" y="4887301"/>
                <a:ext cx="503235" cy="0"/>
              </a:xfrm>
              <a:prstGeom prst="line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文本框 72"/>
              <p:cNvSpPr txBox="1"/>
              <p:nvPr/>
            </p:nvSpPr>
            <p:spPr>
              <a:xfrm>
                <a:off x="5804108" y="4702635"/>
                <a:ext cx="958214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/>
                  <a:t>类目二</a:t>
                </a:r>
              </a:p>
            </p:txBody>
          </p:sp>
        </p:grpSp>
        <p:grpSp>
          <p:nvGrpSpPr>
            <p:cNvPr id="78" name="组合 77"/>
            <p:cNvGrpSpPr/>
            <p:nvPr/>
          </p:nvGrpSpPr>
          <p:grpSpPr>
            <a:xfrm>
              <a:off x="5903419" y="4702635"/>
              <a:ext cx="1454352" cy="369332"/>
              <a:chOff x="7698971" y="4702635"/>
              <a:chExt cx="1454352" cy="369332"/>
            </a:xfrm>
          </p:grpSpPr>
          <p:cxnSp>
            <p:nvCxnSpPr>
              <p:cNvPr id="71" name="直接连接符 70"/>
              <p:cNvCxnSpPr/>
              <p:nvPr/>
            </p:nvCxnSpPr>
            <p:spPr>
              <a:xfrm>
                <a:off x="7698971" y="4887301"/>
                <a:ext cx="503235" cy="0"/>
              </a:xfrm>
              <a:prstGeom prst="line">
                <a:avLst/>
              </a:prstGeom>
              <a:ln w="381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文本框 73"/>
              <p:cNvSpPr txBox="1"/>
              <p:nvPr/>
            </p:nvSpPr>
            <p:spPr>
              <a:xfrm>
                <a:off x="8195108" y="4702635"/>
                <a:ext cx="958214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/>
                  <a:t>类目三</a:t>
                </a:r>
              </a:p>
            </p:txBody>
          </p:sp>
        </p:grpSp>
      </p:grpSp>
      <p:sp>
        <p:nvSpPr>
          <p:cNvPr id="81" name="文本框 80"/>
          <p:cNvSpPr txBox="1"/>
          <p:nvPr/>
        </p:nvSpPr>
        <p:spPr>
          <a:xfrm>
            <a:off x="852747" y="5471601"/>
            <a:ext cx="10441483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请在此插入文字，请在此插入文字。请在此插入文字。请在此插入文字。请在此插入文字，请在此插入文字。请在此插入文字。请在此插入文字。</a:t>
            </a:r>
          </a:p>
        </p:txBody>
      </p:sp>
    </p:spTree>
    <p:custDataLst>
      <p:tags r:id="rId4"/>
    </p:custDataLst>
    <p:extLst>
      <p:ext uri="{BB962C8B-B14F-4D97-AF65-F5344CB8AC3E}">
        <p14:creationId val="4174682643"/>
      </p:ext>
    </p:extLst>
  </p:cSld>
  <p:clrMapOvr>
    <a:masterClrMapping/>
  </p:clrMapOvr>
  <p:transition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54667" fill="hold" id="5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06 1.48148E-06 L 2.08333E-06 -0.41991" pathEditMode="relative" ptsTypes="AA" rAng="0">
                                      <p:cBhvr>
                                        <p:cTn dur="750" fill="hold" id="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0995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7" nodeType="withEffect" presetClass="path" presetID="42" presetSubtype="0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1.875E-06 1.85185E-06 L -1.875E-06 -0.74468" pathEditMode="relative" ptsTypes="AA" rAng="0">
                                      <p:cBhvr>
                                        <p:cTn dur="175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245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9" nodeType="withEffect" presetClass="path" presetID="42" presetSubtype="0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3.95833E-06 -4.07407E-06 L -3.95833E-06 -0.8699" pathEditMode="relative" ptsTypes="AA" rAng="0">
                                      <p:cBhvr>
                                        <p:cTn dur="1750" fill="hold" id="1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3495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1" nodeType="withEffect" presetClass="path" presetID="42" presetSubtype="0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3.33333E-06 4.81481E-06 L 3.33333E-06 -0.97987" pathEditMode="relative" ptsTypes="AA" rAng="0">
                                      <p:cBhvr>
                                        <p:cTn dur="1750" fill="hold" id="1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9005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3" nodeType="withEffect" presetClass="path" presetID="42" presetSubtype="0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4.16667E-07 2.22222E-06 L -4.16667E-07 -0.88426" pathEditMode="relative" ptsTypes="AA" rAng="0">
                                      <p:cBhvr>
                                        <p:cTn dur="1750" fill="hold" id="1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4213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5" nodeType="withEffect" presetClass="path" presetID="42" presetSubtype="0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8.33333E-07 1.48148E-06 L 0.003 -0.33611" pathEditMode="relative" ptsTypes="AA" rAng="0">
                                      <p:cBhvr>
                                        <p:cTn dur="1750" fill="hold" id="1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" y="-16806"/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17" nodeType="withEffect" presetClass="path" presetID="42" presetSubtype="0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3.75E-06 1.11111E-06 L -3.75E-06 0.54537" pathEditMode="relative" ptsTypes="AA" rAng="0">
                                      <p:cBhvr>
                                        <p:cTn dur="1750" fill="hold" id="1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269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4" id="19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4" id="22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grpId="0" id="25" nodeType="withEffect" presetClass="path" presetID="42" presetSubtype="0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3.75E-06 7.40741E-07 L 0.00391 -0.29884" pathEditMode="relative" ptsTypes="AA" rAng="0">
                                      <p:cBhvr>
                                        <p:cTn dur="2000" fill="hold" id="2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-14954"/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grpId="0" id="27" nodeType="withEffect" presetClass="path" presetID="42" presetSubtype="0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3.75E-06 7.40741E-07 L 0.00391 -0.29884" pathEditMode="relative" ptsTypes="AA" rAng="0">
                                      <p:cBhvr>
                                        <p:cTn dur="2000" fill="hold" id="28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-14954"/>
                                    </p:animMotion>
                                  </p:childTnLst>
                                </p:cTn>
                              </p:par>
                              <p:par>
                                <p:cTn decel="68000" fill="hold" grpId="1" id="29" nodeType="withEffect" presetClass="emph" presetID="8" presetSubtype="0">
                                  <p:stCondLst>
                                    <p:cond delay="1250"/>
                                  </p:stCondLst>
                                  <p:childTnLst>
                                    <p:animRot by="600000">
                                      <p:cBhvr>
                                        <p:cTn dur="500" fill="hold" id="30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decel="68000" fill="hold" grpId="1" id="31" nodeType="withEffect" presetClass="emph" presetID="8" presetSubtype="0">
                                  <p:stCondLst>
                                    <p:cond delay="1500"/>
                                  </p:stCondLst>
                                  <p:childTnLst>
                                    <p:animRot by="600000">
                                      <p:cBhvr>
                                        <p:cTn dur="500" fill="hold" id="32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2" id="33" nodeType="withEffect" presetClass="emph" presetID="8" presetSubtype="0">
                                  <p:stCondLst>
                                    <p:cond delay="1750"/>
                                  </p:stCondLst>
                                  <p:childTnLst>
                                    <p:animRot by="-900000">
                                      <p:cBhvr>
                                        <p:cTn dur="1000" fill="hold" id="34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2" id="35" nodeType="withEffect" presetClass="emph" presetID="8" presetSubtype="0">
                                  <p:stCondLst>
                                    <p:cond delay="2000"/>
                                  </p:stCondLst>
                                  <p:childTnLst>
                                    <p:animRot by="-900000">
                                      <p:cBhvr>
                                        <p:cTn dur="1000" fill="hold" id="36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decel="42000" fill="hold" grpId="3" id="37" nodeType="withEffect" presetClass="emph" presetID="8" presetSubtype="0">
                                  <p:stCondLst>
                                    <p:cond delay="2750"/>
                                  </p:stCondLst>
                                  <p:childTnLst>
                                    <p:animRot by="300000">
                                      <p:cBhvr>
                                        <p:cTn dur="500" fill="hold" id="38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decel="42000" fill="hold" grpId="3" id="39" nodeType="withEffect" presetClass="emph" presetID="8" presetSubtype="0">
                                  <p:stCondLst>
                                    <p:cond delay="3000"/>
                                  </p:stCondLst>
                                  <p:childTnLst>
                                    <p:animRot by="300000">
                                      <p:cBhvr>
                                        <p:cTn dur="500" fill="hold" id="40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50" id="43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2" presetSubtype="8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6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2" presetSubtype="4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49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22" presetSubtype="8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250" id="52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3" nodeType="withEffect" presetClass="entr" presetID="22" presetSubtype="8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5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9"/>
      <p:bldP grpId="1" spid="29"/>
      <p:bldP grpId="2" spid="29"/>
      <p:bldP grpId="3" spid="29"/>
      <p:bldP grpId="4" spid="29"/>
      <p:bldP grpId="0" spid="9"/>
      <p:bldP grpId="0" spid="10"/>
      <p:bldP grpId="0" spid="11"/>
      <p:bldP grpId="0" spid="12"/>
      <p:bldP grpId="0" spid="33"/>
      <p:bldP grpId="1" spid="33"/>
      <p:bldP grpId="2" spid="33"/>
      <p:bldP grpId="3" spid="33"/>
      <p:bldP grpId="4" spid="33"/>
      <p:bldP grpId="0" spid="66"/>
      <p:bldP grpId="0" spid="67"/>
      <p:bldP grpId="0" spid="81"/>
      <p:bldGraphic grpId="0" spid="40">
        <p:bldAsOne/>
      </p:bldGraphic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任意多边形 12"/>
          <p:cNvSpPr/>
          <p:nvPr/>
        </p:nvSpPr>
        <p:spPr>
          <a:xfrm>
            <a:off x="-988004" y="3578725"/>
            <a:ext cx="14325600" cy="4066733"/>
          </a:xfrm>
          <a:custGeom>
            <a:gdLst>
              <a:gd fmla="*/ 2244363 w 12214511" name="connsiteX0"/>
              <a:gd fmla="*/ 632 h 4066733" name="connsiteY0"/>
              <a:gd fmla="*/ 4676723 w 12214511" name="connsiteX1"/>
              <a:gd fmla="*/ 997548 h 4066733" name="connsiteY1"/>
              <a:gd fmla="*/ 6853397 w 12214511" name="connsiteX2"/>
              <a:gd fmla="*/ 673698 h 4066733" name="connsiteY2"/>
              <a:gd fmla="*/ 8615467 w 12214511" name="connsiteX3"/>
              <a:gd fmla="*/ 997548 h 4066733" name="connsiteY3"/>
              <a:gd fmla="*/ 10066583 w 12214511" name="connsiteX4"/>
              <a:gd fmla="*/ 787998 h 4066733" name="connsiteY4"/>
              <a:gd fmla="*/ 11863203 w 12214511" name="connsiteX5"/>
              <a:gd fmla="*/ 1168998 h 4066733" name="connsiteY5"/>
              <a:gd fmla="*/ 12196291 w 12214511" name="connsiteX6"/>
              <a:gd fmla="*/ 1293046 h 4066733" name="connsiteY6"/>
              <a:gd fmla="*/ 12214511 w 12214511" name="connsiteX7"/>
              <a:gd fmla="*/ 1301762 h 4066733" name="connsiteY7"/>
              <a:gd fmla="*/ 12192000 w 12214511" name="connsiteX8"/>
              <a:gd fmla="*/ 1301762 h 4066733" name="connsiteY8"/>
              <a:gd fmla="*/ 12192000 w 12214511" name="connsiteX9"/>
              <a:gd fmla="*/ 4066733 h 4066733" name="connsiteY9"/>
              <a:gd fmla="*/ 0 w 12214511" name="connsiteX10"/>
              <a:gd fmla="*/ 4066733 h 4066733" name="connsiteY10"/>
              <a:gd fmla="*/ 0 w 12214511" name="connsiteX11"/>
              <a:gd fmla="*/ 1301762 h 4066733" name="connsiteY11"/>
              <a:gd fmla="*/ 79631 w 12214511" name="connsiteX12"/>
              <a:gd fmla="*/ 1235673 h 4066733" name="connsiteY12"/>
              <a:gd fmla="*/ 2085444 w 12214511" name="connsiteX13"/>
              <a:gd fmla="*/ 6948 h 4066733" name="connsiteY13"/>
              <a:gd fmla="*/ 2244363 w 12214511" name="connsiteX14"/>
              <a:gd fmla="*/ 632 h 4066733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4066732" w="12214511">
                <a:moveTo>
                  <a:pt x="2244363" y="632"/>
                </a:moveTo>
                <a:cubicBezTo>
                  <a:pt x="3045027" y="27375"/>
                  <a:pt x="3931731" y="893369"/>
                  <a:pt x="4676723" y="997548"/>
                </a:cubicBezTo>
                <a:cubicBezTo>
                  <a:pt x="5471382" y="1108673"/>
                  <a:pt x="6196940" y="673698"/>
                  <a:pt x="6853397" y="673698"/>
                </a:cubicBezTo>
                <a:cubicBezTo>
                  <a:pt x="7509855" y="673698"/>
                  <a:pt x="8079936" y="978498"/>
                  <a:pt x="8615467" y="997548"/>
                </a:cubicBezTo>
                <a:cubicBezTo>
                  <a:pt x="9150998" y="1016598"/>
                  <a:pt x="9525294" y="759423"/>
                  <a:pt x="10066583" y="787998"/>
                </a:cubicBezTo>
                <a:cubicBezTo>
                  <a:pt x="10607873" y="816573"/>
                  <a:pt x="11379498" y="1013423"/>
                  <a:pt x="11863203" y="1168998"/>
                </a:cubicBezTo>
                <a:cubicBezTo>
                  <a:pt x="11984130" y="1207892"/>
                  <a:pt x="12094259" y="1249465"/>
                  <a:pt x="12196291" y="1293046"/>
                </a:cubicBezTo>
                <a:lnTo>
                  <a:pt x="12214511" y="1301762"/>
                </a:lnTo>
                <a:lnTo>
                  <a:pt x="12192000" y="1301762"/>
                </a:lnTo>
                <a:lnTo>
                  <a:pt x="12192000" y="4066733"/>
                </a:lnTo>
                <a:lnTo>
                  <a:pt x="0" y="4066733"/>
                </a:lnTo>
                <a:lnTo>
                  <a:pt x="0" y="1301762"/>
                </a:lnTo>
                <a:lnTo>
                  <a:pt x="79631" y="1235673"/>
                </a:lnTo>
                <a:cubicBezTo>
                  <a:pt x="633248" y="774306"/>
                  <a:pt x="1454900" y="80767"/>
                  <a:pt x="2085444" y="6948"/>
                </a:cubicBezTo>
                <a:cubicBezTo>
                  <a:pt x="2137989" y="797"/>
                  <a:pt x="2190985" y="-1150"/>
                  <a:pt x="2244363" y="632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4" name="任意多边形 13"/>
          <p:cNvSpPr/>
          <p:nvPr/>
        </p:nvSpPr>
        <p:spPr>
          <a:xfrm>
            <a:off x="-671717" y="3537701"/>
            <a:ext cx="14274946" cy="3960686"/>
          </a:xfrm>
          <a:custGeom>
            <a:gdLst>
              <a:gd fmla="*/ 4832936 w 12239391" name="connsiteX0"/>
              <a:gd fmla="*/ 16 h 3960686" name="connsiteY0"/>
              <a:gd fmla="*/ 6340951 w 12239391" name="connsiteX1"/>
              <a:gd fmla="*/ 545882 h 3960686" name="connsiteY1"/>
              <a:gd fmla="*/ 7009059 w 12239391" name="connsiteX2"/>
              <a:gd fmla="*/ 658820 h 3960686" name="connsiteY2"/>
              <a:gd fmla="*/ 7314480 w 12239391" name="connsiteX3"/>
              <a:gd fmla="*/ 470590 h 3960686" name="connsiteY3"/>
              <a:gd fmla="*/ 8421630 w 12239391" name="connsiteX4"/>
              <a:gd fmla="*/ 771758 h 3960686" name="connsiteY4"/>
              <a:gd fmla="*/ 9967823 w 12239391" name="connsiteX5"/>
              <a:gd fmla="*/ 244715 h 3960686" name="connsiteY5"/>
              <a:gd fmla="*/ 11704905 w 12239391" name="connsiteX6"/>
              <a:gd fmla="*/ 752935 h 3960686" name="connsiteY6"/>
              <a:gd fmla="*/ 12220302 w 12239391" name="connsiteX7"/>
              <a:gd fmla="*/ 639997 h 3960686" name="connsiteY7"/>
              <a:gd fmla="*/ 12239391 w 12239391" name="connsiteX8"/>
              <a:gd fmla="*/ 645984 h 3960686" name="connsiteY8"/>
              <a:gd fmla="*/ 12239391 w 12239391" name="connsiteX9"/>
              <a:gd fmla="*/ 822332 h 3960686" name="connsiteY9"/>
              <a:gd fmla="*/ 12239391 w 12239391" name="connsiteX10"/>
              <a:gd fmla="*/ 884696 h 3960686" name="connsiteY10"/>
              <a:gd fmla="*/ 12239391 w 12239391" name="connsiteX11"/>
              <a:gd fmla="*/ 3794132 h 3960686" name="connsiteY11"/>
              <a:gd fmla="*/ 12216834 w 12239391" name="connsiteX12"/>
              <a:gd fmla="*/ 3794132 h 3960686" name="connsiteY12"/>
              <a:gd fmla="*/ 12216834 w 12239391" name="connsiteX13"/>
              <a:gd fmla="*/ 3960686 h 3960686" name="connsiteY13"/>
              <a:gd fmla="*/ 0 w 12239391" name="connsiteX14"/>
              <a:gd fmla="*/ 3960686 h 3960686" name="connsiteY14"/>
              <a:gd fmla="*/ 0 w 12239391" name="connsiteX15"/>
              <a:gd fmla="*/ 853905 h 3960686" name="connsiteY15"/>
              <a:gd fmla="*/ 22557 w 12239391" name="connsiteX16"/>
              <a:gd fmla="*/ 853905 h 3960686" name="connsiteY16"/>
              <a:gd fmla="*/ 22557 w 12239391" name="connsiteX17"/>
              <a:gd fmla="*/ 548845 h 3960686" name="connsiteY17"/>
              <a:gd fmla="*/ 166916 w 12239391" name="connsiteX18"/>
              <a:gd fmla="*/ 464120 h 3960686" name="connsiteY18"/>
              <a:gd fmla="*/ 900642 w 12239391" name="connsiteX19"/>
              <a:gd fmla="*/ 207069 h 3960686" name="connsiteY19"/>
              <a:gd fmla="*/ 2523190 w 12239391" name="connsiteX20"/>
              <a:gd fmla="*/ 564705 h 3960686" name="connsiteY20"/>
              <a:gd fmla="*/ 4832936 w 12239391" name="connsiteX21"/>
              <a:gd fmla="*/ 16 h 3960686" name="connsiteY2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b="b" l="l" r="r" t="t"/>
            <a:pathLst>
              <a:path h="3960686" w="12239391">
                <a:moveTo>
                  <a:pt x="4832936" y="16"/>
                </a:moveTo>
                <a:cubicBezTo>
                  <a:pt x="5469229" y="-3122"/>
                  <a:pt x="5978264" y="436082"/>
                  <a:pt x="6340951" y="545882"/>
                </a:cubicBezTo>
                <a:cubicBezTo>
                  <a:pt x="6703638" y="655683"/>
                  <a:pt x="6846804" y="671369"/>
                  <a:pt x="7009059" y="658820"/>
                </a:cubicBezTo>
                <a:cubicBezTo>
                  <a:pt x="7171314" y="646272"/>
                  <a:pt x="7079051" y="451767"/>
                  <a:pt x="7314480" y="470590"/>
                </a:cubicBezTo>
                <a:cubicBezTo>
                  <a:pt x="7549909" y="489413"/>
                  <a:pt x="7979407" y="809404"/>
                  <a:pt x="8421630" y="771758"/>
                </a:cubicBezTo>
                <a:cubicBezTo>
                  <a:pt x="8863854" y="734112"/>
                  <a:pt x="9420611" y="247852"/>
                  <a:pt x="9967823" y="244715"/>
                </a:cubicBezTo>
                <a:cubicBezTo>
                  <a:pt x="10515036" y="241578"/>
                  <a:pt x="11329491" y="687055"/>
                  <a:pt x="11704905" y="752935"/>
                </a:cubicBezTo>
                <a:cubicBezTo>
                  <a:pt x="12080318" y="818815"/>
                  <a:pt x="11965785" y="574117"/>
                  <a:pt x="12220302" y="639997"/>
                </a:cubicBezTo>
                <a:lnTo>
                  <a:pt x="12239391" y="645984"/>
                </a:lnTo>
                <a:lnTo>
                  <a:pt x="12239391" y="822332"/>
                </a:lnTo>
                <a:lnTo>
                  <a:pt x="12239391" y="884696"/>
                </a:lnTo>
                <a:lnTo>
                  <a:pt x="12239391" y="3794132"/>
                </a:lnTo>
                <a:lnTo>
                  <a:pt x="12216834" y="3794132"/>
                </a:lnTo>
                <a:lnTo>
                  <a:pt x="12216834" y="3960686"/>
                </a:lnTo>
                <a:lnTo>
                  <a:pt x="0" y="3960686"/>
                </a:lnTo>
                <a:lnTo>
                  <a:pt x="0" y="853905"/>
                </a:lnTo>
                <a:lnTo>
                  <a:pt x="22557" y="853905"/>
                </a:lnTo>
                <a:lnTo>
                  <a:pt x="22557" y="548845"/>
                </a:lnTo>
                <a:lnTo>
                  <a:pt x="166916" y="464120"/>
                </a:lnTo>
                <a:cubicBezTo>
                  <a:pt x="403537" y="333732"/>
                  <a:pt x="646125" y="236872"/>
                  <a:pt x="900642" y="207069"/>
                </a:cubicBezTo>
                <a:cubicBezTo>
                  <a:pt x="1409677" y="147463"/>
                  <a:pt x="1867808" y="599214"/>
                  <a:pt x="2523190" y="564705"/>
                </a:cubicBezTo>
                <a:cubicBezTo>
                  <a:pt x="3178573" y="530196"/>
                  <a:pt x="4196642" y="3153"/>
                  <a:pt x="4832936" y="16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grpSp>
        <p:nvGrpSpPr>
          <p:cNvPr id="31" name="组合 30"/>
          <p:cNvGrpSpPr/>
          <p:nvPr/>
        </p:nvGrpSpPr>
        <p:grpSpPr>
          <a:xfrm>
            <a:off x="1637236" y="2683919"/>
            <a:ext cx="820401" cy="1707563"/>
            <a:chOff x="8405812" y="4302583"/>
            <a:chExt cx="1109536" cy="2309361"/>
          </a:xfrm>
        </p:grpSpPr>
        <p:sp>
          <p:nvSpPr>
            <p:cNvPr id="32" name="任意多边形 31"/>
            <p:cNvSpPr/>
            <p:nvPr/>
          </p:nvSpPr>
          <p:spPr>
            <a:xfrm rot="20808632">
              <a:off x="8797318" y="4302583"/>
              <a:ext cx="718030" cy="1944736"/>
            </a:xfrm>
            <a:custGeom>
              <a:gdLst>
                <a:gd fmla="*/ 441746 w 718030" name="connsiteX0"/>
                <a:gd fmla="*/ 0 h 1944736" name="connsiteY0"/>
                <a:gd fmla="*/ 718030 w 718030" name="connsiteX1"/>
                <a:gd fmla="*/ 972368 h 1944736" name="connsiteY1"/>
                <a:gd fmla="*/ 497427 w 718030" name="connsiteX2"/>
                <a:gd fmla="*/ 1924981 h 1944736" name="connsiteY2"/>
                <a:gd fmla="*/ 445122 w 718030" name="connsiteX3"/>
                <a:gd fmla="*/ 1943539 h 1944736" name="connsiteY3"/>
                <a:gd fmla="*/ 445137 w 718030" name="connsiteX4"/>
                <a:gd fmla="*/ 1944735 h 1944736" name="connsiteY4"/>
                <a:gd fmla="*/ 443096 w 718030" name="connsiteX5"/>
                <a:gd fmla="*/ 1944257 h 1944736" name="connsiteY5"/>
                <a:gd fmla="*/ 441746 w 718030" name="connsiteX6"/>
                <a:gd fmla="*/ 1944736 h 1944736" name="connsiteY6"/>
                <a:gd fmla="*/ 431305 w 718030" name="connsiteX7"/>
                <a:gd fmla="*/ 1941494 h 1944736" name="connsiteY7"/>
                <a:gd fmla="*/ 0 w 718030" name="connsiteX8"/>
                <a:gd fmla="*/ 1840415 h 1944736" name="connsiteY8"/>
                <a:gd fmla="*/ 169597 w 718030" name="connsiteX9"/>
                <a:gd fmla="*/ 1116736 h 1944736" name="connsiteY9"/>
                <a:gd fmla="*/ 420291 w 718030" name="connsiteX10"/>
                <a:gd fmla="*/ 47012 h 1944736" name="connsiteY10"/>
                <a:gd fmla="*/ 430362 w 718030" name="connsiteX11"/>
                <a:gd fmla="*/ 4039 h 1944736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1944735" w="718030">
                  <a:moveTo>
                    <a:pt x="441746" y="0"/>
                  </a:moveTo>
                  <a:cubicBezTo>
                    <a:pt x="594333" y="0"/>
                    <a:pt x="718030" y="435344"/>
                    <a:pt x="718030" y="972368"/>
                  </a:cubicBezTo>
                  <a:cubicBezTo>
                    <a:pt x="718029" y="1442264"/>
                    <a:pt x="623324" y="1834311"/>
                    <a:pt x="497427" y="1924981"/>
                  </a:cubicBezTo>
                  <a:lnTo>
                    <a:pt x="445122" y="1943539"/>
                  </a:lnTo>
                  <a:lnTo>
                    <a:pt x="445137" y="1944735"/>
                  </a:lnTo>
                  <a:lnTo>
                    <a:pt x="443096" y="1944257"/>
                  </a:lnTo>
                  <a:lnTo>
                    <a:pt x="441746" y="1944736"/>
                  </a:lnTo>
                  <a:lnTo>
                    <a:pt x="431305" y="1941494"/>
                  </a:lnTo>
                  <a:lnTo>
                    <a:pt x="0" y="1840415"/>
                  </a:lnTo>
                  <a:lnTo>
                    <a:pt x="169597" y="1116736"/>
                  </a:lnTo>
                  <a:lnTo>
                    <a:pt x="420291" y="47012"/>
                  </a:lnTo>
                  <a:lnTo>
                    <a:pt x="430362" y="4039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直角三角形 18"/>
            <p:cNvSpPr/>
            <p:nvPr/>
          </p:nvSpPr>
          <p:spPr>
            <a:xfrm flipH="1">
              <a:off x="8405813" y="4377448"/>
              <a:ext cx="466725" cy="1826464"/>
            </a:xfrm>
            <a:custGeom>
              <a:gdLst>
                <a:gd fmla="*/ 0 w 466725" name="connsiteX0"/>
                <a:gd fmla="*/ 1588339 h 1826464" name="connsiteY0"/>
                <a:gd fmla="*/ 0 w 466725" name="connsiteX1"/>
                <a:gd fmla="*/ 0 h 1826464" name="connsiteY1"/>
                <a:gd fmla="*/ 466725 w 466725" name="connsiteX2"/>
                <a:gd fmla="*/ 1826464 h 1826464" name="connsiteY2"/>
                <a:gd fmla="*/ 0 w 466725" name="connsiteX3"/>
                <a:gd fmla="*/ 1588339 h 1826464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826464" w="466725">
                  <a:moveTo>
                    <a:pt x="0" y="1588339"/>
                  </a:moveTo>
                  <a:lnTo>
                    <a:pt x="0" y="0"/>
                  </a:lnTo>
                  <a:lnTo>
                    <a:pt x="466725" y="1826464"/>
                  </a:lnTo>
                  <a:lnTo>
                    <a:pt x="0" y="1588339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任意多边形 33"/>
            <p:cNvSpPr/>
            <p:nvPr/>
          </p:nvSpPr>
          <p:spPr>
            <a:xfrm>
              <a:off x="8405812" y="6244935"/>
              <a:ext cx="1090612" cy="367009"/>
            </a:xfrm>
            <a:custGeom>
              <a:gdLst>
                <a:gd fmla="*/ 1 w 1090612" name="connsiteX0"/>
                <a:gd fmla="*/ 0 h 367009" name="connsiteY0"/>
                <a:gd fmla="*/ 1090101 w 1090612" name="connsiteX1"/>
                <a:gd fmla="*/ 0 h 367009" name="connsiteY1"/>
                <a:gd fmla="*/ 1090101 w 1090612" name="connsiteX2"/>
                <a:gd fmla="*/ 243972 h 367009" name="connsiteY2"/>
                <a:gd fmla="*/ 1090612 w 1090612" name="connsiteX3"/>
                <a:gd fmla="*/ 243972 h 367009" name="connsiteY3"/>
                <a:gd fmla="*/ 1090612 w 1090612" name="connsiteX4"/>
                <a:gd fmla="*/ 365415 h 367009" name="connsiteY4"/>
                <a:gd fmla="*/ 499179 w 1090612" name="connsiteX5"/>
                <a:gd fmla="*/ 365415 h 367009" name="connsiteY5"/>
                <a:gd fmla="*/ 486205 w 1090612" name="connsiteX6"/>
                <a:gd fmla="*/ 367009 h 367009" name="connsiteY6"/>
                <a:gd fmla="*/ 462348 w 1090612" name="connsiteX7"/>
                <a:gd fmla="*/ 367009 h 367009" name="connsiteY7"/>
                <a:gd fmla="*/ 358526 w 1090612" name="connsiteX8"/>
                <a:gd fmla="*/ 350123 h 367009" name="connsiteY8"/>
                <a:gd fmla="*/ 230469 w 1090612" name="connsiteX9"/>
                <a:gd fmla="*/ 302684 h 367009" name="connsiteY9"/>
                <a:gd fmla="*/ 25438 w 1090612" name="connsiteX10"/>
                <a:gd fmla="*/ 157936 h 367009" name="connsiteY10"/>
                <a:gd fmla="*/ 795 w 1090612" name="connsiteX11"/>
                <a:gd fmla="*/ 119299 h 367009" name="connsiteY11"/>
                <a:gd fmla="*/ 794 w 1090612" name="connsiteX12"/>
                <a:gd fmla="*/ 116718 h 367009" name="connsiteY12"/>
                <a:gd fmla="*/ 0 w 1090612" name="connsiteX13"/>
                <a:gd fmla="*/ 116718 h 367009" name="connsiteY1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b="b" l="l" r="r" t="t"/>
              <a:pathLst>
                <a:path h="367009" w="1090612">
                  <a:moveTo>
                    <a:pt x="1" y="0"/>
                  </a:moveTo>
                  <a:lnTo>
                    <a:pt x="1090101" y="0"/>
                  </a:lnTo>
                  <a:lnTo>
                    <a:pt x="1090101" y="243972"/>
                  </a:lnTo>
                  <a:lnTo>
                    <a:pt x="1090612" y="243972"/>
                  </a:lnTo>
                  <a:lnTo>
                    <a:pt x="1090612" y="365415"/>
                  </a:lnTo>
                  <a:lnTo>
                    <a:pt x="499179" y="365415"/>
                  </a:lnTo>
                  <a:lnTo>
                    <a:pt x="486205" y="367009"/>
                  </a:lnTo>
                  <a:lnTo>
                    <a:pt x="462348" y="367009"/>
                  </a:lnTo>
                  <a:lnTo>
                    <a:pt x="358526" y="350123"/>
                  </a:lnTo>
                  <a:cubicBezTo>
                    <a:pt x="317491" y="339098"/>
                    <a:pt x="274126" y="323259"/>
                    <a:pt x="230469" y="302684"/>
                  </a:cubicBezTo>
                  <a:cubicBezTo>
                    <a:pt x="143152" y="261534"/>
                    <a:pt x="71195" y="209232"/>
                    <a:pt x="25438" y="157936"/>
                  </a:cubicBezTo>
                  <a:lnTo>
                    <a:pt x="795" y="119299"/>
                  </a:lnTo>
                  <a:lnTo>
                    <a:pt x="794" y="116718"/>
                  </a:lnTo>
                  <a:lnTo>
                    <a:pt x="0" y="116718"/>
                  </a:lnTo>
                  <a:close/>
                </a:path>
              </a:pathLst>
            </a:custGeom>
            <a:solidFill>
              <a:schemeClr val="accent4">
                <a:lumMod val="50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344800" y="2822558"/>
            <a:ext cx="561328" cy="1094896"/>
          </a:xfrm>
          <a:custGeom>
            <a:rect b="b" l="l" r="r" t="t"/>
            <a:pathLst>
              <a:path h="845344" w="433388">
                <a:moveTo>
                  <a:pt x="224433" y="0"/>
                </a:moveTo>
                <a:cubicBezTo>
                  <a:pt x="363736" y="0"/>
                  <a:pt x="433388" y="142478"/>
                  <a:pt x="433388" y="427435"/>
                </a:cubicBezTo>
                <a:cubicBezTo>
                  <a:pt x="433388" y="561578"/>
                  <a:pt x="414437" y="664766"/>
                  <a:pt x="376535" y="736997"/>
                </a:cubicBezTo>
                <a:cubicBezTo>
                  <a:pt x="338634" y="809228"/>
                  <a:pt x="285552" y="845344"/>
                  <a:pt x="217289" y="845344"/>
                </a:cubicBezTo>
                <a:cubicBezTo>
                  <a:pt x="147836" y="845344"/>
                  <a:pt x="94258" y="809923"/>
                  <a:pt x="56555" y="739081"/>
                </a:cubicBezTo>
                <a:cubicBezTo>
                  <a:pt x="18852" y="668239"/>
                  <a:pt x="0" y="566738"/>
                  <a:pt x="0" y="434578"/>
                </a:cubicBezTo>
                <a:cubicBezTo>
                  <a:pt x="0" y="289719"/>
                  <a:pt x="19745" y="181075"/>
                  <a:pt x="59234" y="108645"/>
                </a:cubicBezTo>
                <a:cubicBezTo>
                  <a:pt x="98723" y="36215"/>
                  <a:pt x="153789" y="0"/>
                  <a:pt x="224433" y="0"/>
                </a:cubicBez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  <a:effectLst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endParaRPr altLang="en-US" lang="zh-CN"/>
          </a:p>
        </p:txBody>
      </p:sp>
      <p:sp>
        <p:nvSpPr>
          <p:cNvPr id="5" name="文本框 4"/>
          <p:cNvSpPr txBox="1"/>
          <p:nvPr/>
        </p:nvSpPr>
        <p:spPr>
          <a:xfrm>
            <a:off x="2126456" y="2497976"/>
            <a:ext cx="1832292" cy="1844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1500">
                <a:solidFill>
                  <a:schemeClr val="bg2">
                    <a:lumMod val="10000"/>
                  </a:schemeClr>
                </a:solidFill>
              </a:rPr>
              <a:t>04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935806" y="2274838"/>
            <a:ext cx="6461752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7200">
                <a:solidFill>
                  <a:schemeClr val="bg2">
                    <a:lumMod val="10000"/>
                  </a:schemeClr>
                </a:solidFill>
              </a:rPr>
              <a:t>请在此输入章节标题</a:t>
            </a:r>
          </a:p>
        </p:txBody>
      </p:sp>
      <p:grpSp>
        <p:nvGrpSpPr>
          <p:cNvPr id="30" name="组合 29"/>
          <p:cNvGrpSpPr/>
          <p:nvPr/>
        </p:nvGrpSpPr>
        <p:grpSpPr>
          <a:xfrm>
            <a:off x="9604309" y="2215325"/>
            <a:ext cx="1109536" cy="2309361"/>
            <a:chOff x="8405812" y="4302583"/>
            <a:chExt cx="1109536" cy="2309361"/>
          </a:xfrm>
        </p:grpSpPr>
        <p:sp>
          <p:nvSpPr>
            <p:cNvPr id="18" name="任意多边形 17"/>
            <p:cNvSpPr/>
            <p:nvPr/>
          </p:nvSpPr>
          <p:spPr>
            <a:xfrm rot="20808632">
              <a:off x="8797318" y="4302583"/>
              <a:ext cx="718030" cy="1944736"/>
            </a:xfrm>
            <a:custGeom>
              <a:gdLst>
                <a:gd fmla="*/ 441746 w 718030" name="connsiteX0"/>
                <a:gd fmla="*/ 0 h 1944736" name="connsiteY0"/>
                <a:gd fmla="*/ 718030 w 718030" name="connsiteX1"/>
                <a:gd fmla="*/ 972368 h 1944736" name="connsiteY1"/>
                <a:gd fmla="*/ 497427 w 718030" name="connsiteX2"/>
                <a:gd fmla="*/ 1924981 h 1944736" name="connsiteY2"/>
                <a:gd fmla="*/ 445122 w 718030" name="connsiteX3"/>
                <a:gd fmla="*/ 1943539 h 1944736" name="connsiteY3"/>
                <a:gd fmla="*/ 445137 w 718030" name="connsiteX4"/>
                <a:gd fmla="*/ 1944735 h 1944736" name="connsiteY4"/>
                <a:gd fmla="*/ 443096 w 718030" name="connsiteX5"/>
                <a:gd fmla="*/ 1944257 h 1944736" name="connsiteY5"/>
                <a:gd fmla="*/ 441746 w 718030" name="connsiteX6"/>
                <a:gd fmla="*/ 1944736 h 1944736" name="connsiteY6"/>
                <a:gd fmla="*/ 431305 w 718030" name="connsiteX7"/>
                <a:gd fmla="*/ 1941494 h 1944736" name="connsiteY7"/>
                <a:gd fmla="*/ 0 w 718030" name="connsiteX8"/>
                <a:gd fmla="*/ 1840415 h 1944736" name="connsiteY8"/>
                <a:gd fmla="*/ 169597 w 718030" name="connsiteX9"/>
                <a:gd fmla="*/ 1116736 h 1944736" name="connsiteY9"/>
                <a:gd fmla="*/ 420291 w 718030" name="connsiteX10"/>
                <a:gd fmla="*/ 47012 h 1944736" name="connsiteY10"/>
                <a:gd fmla="*/ 430362 w 718030" name="connsiteX11"/>
                <a:gd fmla="*/ 4039 h 1944736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1944735" w="718030">
                  <a:moveTo>
                    <a:pt x="441746" y="0"/>
                  </a:moveTo>
                  <a:cubicBezTo>
                    <a:pt x="594333" y="0"/>
                    <a:pt x="718030" y="435344"/>
                    <a:pt x="718030" y="972368"/>
                  </a:cubicBezTo>
                  <a:cubicBezTo>
                    <a:pt x="718029" y="1442264"/>
                    <a:pt x="623324" y="1834311"/>
                    <a:pt x="497427" y="1924981"/>
                  </a:cubicBezTo>
                  <a:lnTo>
                    <a:pt x="445122" y="1943539"/>
                  </a:lnTo>
                  <a:lnTo>
                    <a:pt x="445137" y="1944735"/>
                  </a:lnTo>
                  <a:lnTo>
                    <a:pt x="443096" y="1944257"/>
                  </a:lnTo>
                  <a:lnTo>
                    <a:pt x="441746" y="1944736"/>
                  </a:lnTo>
                  <a:lnTo>
                    <a:pt x="431305" y="1941494"/>
                  </a:lnTo>
                  <a:lnTo>
                    <a:pt x="0" y="1840415"/>
                  </a:lnTo>
                  <a:lnTo>
                    <a:pt x="169597" y="1116736"/>
                  </a:lnTo>
                  <a:lnTo>
                    <a:pt x="420291" y="47012"/>
                  </a:lnTo>
                  <a:lnTo>
                    <a:pt x="430362" y="4039"/>
                  </a:lnTo>
                  <a:close/>
                </a:path>
              </a:pathLst>
            </a:custGeom>
            <a:solidFill>
              <a:schemeClr val="bg1">
                <a:lumMod val="95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直角三角形 18"/>
            <p:cNvSpPr/>
            <p:nvPr/>
          </p:nvSpPr>
          <p:spPr>
            <a:xfrm flipH="1">
              <a:off x="8405813" y="4377448"/>
              <a:ext cx="466725" cy="1826464"/>
            </a:xfrm>
            <a:custGeom>
              <a:gdLst>
                <a:gd fmla="*/ 0 w 466725" name="connsiteX0"/>
                <a:gd fmla="*/ 1588339 h 1826464" name="connsiteY0"/>
                <a:gd fmla="*/ 0 w 466725" name="connsiteX1"/>
                <a:gd fmla="*/ 0 h 1826464" name="connsiteY1"/>
                <a:gd fmla="*/ 466725 w 466725" name="connsiteX2"/>
                <a:gd fmla="*/ 1826464 h 1826464" name="connsiteY2"/>
                <a:gd fmla="*/ 0 w 466725" name="connsiteX3"/>
                <a:gd fmla="*/ 1588339 h 1826464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826464" w="466725">
                  <a:moveTo>
                    <a:pt x="0" y="1588339"/>
                  </a:moveTo>
                  <a:lnTo>
                    <a:pt x="0" y="0"/>
                  </a:lnTo>
                  <a:lnTo>
                    <a:pt x="466725" y="1826464"/>
                  </a:lnTo>
                  <a:lnTo>
                    <a:pt x="0" y="158833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9" name="任意多边形 28"/>
            <p:cNvSpPr/>
            <p:nvPr/>
          </p:nvSpPr>
          <p:spPr>
            <a:xfrm>
              <a:off x="8405812" y="6244935"/>
              <a:ext cx="1090612" cy="367009"/>
            </a:xfrm>
            <a:custGeom>
              <a:gdLst>
                <a:gd fmla="*/ 1 w 1090612" name="connsiteX0"/>
                <a:gd fmla="*/ 0 h 367009" name="connsiteY0"/>
                <a:gd fmla="*/ 1090101 w 1090612" name="connsiteX1"/>
                <a:gd fmla="*/ 0 h 367009" name="connsiteY1"/>
                <a:gd fmla="*/ 1090101 w 1090612" name="connsiteX2"/>
                <a:gd fmla="*/ 243972 h 367009" name="connsiteY2"/>
                <a:gd fmla="*/ 1090612 w 1090612" name="connsiteX3"/>
                <a:gd fmla="*/ 243972 h 367009" name="connsiteY3"/>
                <a:gd fmla="*/ 1090612 w 1090612" name="connsiteX4"/>
                <a:gd fmla="*/ 365415 h 367009" name="connsiteY4"/>
                <a:gd fmla="*/ 499179 w 1090612" name="connsiteX5"/>
                <a:gd fmla="*/ 365415 h 367009" name="connsiteY5"/>
                <a:gd fmla="*/ 486205 w 1090612" name="connsiteX6"/>
                <a:gd fmla="*/ 367009 h 367009" name="connsiteY6"/>
                <a:gd fmla="*/ 462348 w 1090612" name="connsiteX7"/>
                <a:gd fmla="*/ 367009 h 367009" name="connsiteY7"/>
                <a:gd fmla="*/ 358526 w 1090612" name="connsiteX8"/>
                <a:gd fmla="*/ 350123 h 367009" name="connsiteY8"/>
                <a:gd fmla="*/ 230469 w 1090612" name="connsiteX9"/>
                <a:gd fmla="*/ 302684 h 367009" name="connsiteY9"/>
                <a:gd fmla="*/ 25438 w 1090612" name="connsiteX10"/>
                <a:gd fmla="*/ 157936 h 367009" name="connsiteY10"/>
                <a:gd fmla="*/ 795 w 1090612" name="connsiteX11"/>
                <a:gd fmla="*/ 119299 h 367009" name="connsiteY11"/>
                <a:gd fmla="*/ 794 w 1090612" name="connsiteX12"/>
                <a:gd fmla="*/ 116718 h 367009" name="connsiteY12"/>
                <a:gd fmla="*/ 0 w 1090612" name="connsiteX13"/>
                <a:gd fmla="*/ 116718 h 367009" name="connsiteY1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b="b" l="l" r="r" t="t"/>
              <a:pathLst>
                <a:path h="367009" w="1090612">
                  <a:moveTo>
                    <a:pt x="1" y="0"/>
                  </a:moveTo>
                  <a:lnTo>
                    <a:pt x="1090101" y="0"/>
                  </a:lnTo>
                  <a:lnTo>
                    <a:pt x="1090101" y="243972"/>
                  </a:lnTo>
                  <a:lnTo>
                    <a:pt x="1090612" y="243972"/>
                  </a:lnTo>
                  <a:lnTo>
                    <a:pt x="1090612" y="365415"/>
                  </a:lnTo>
                  <a:lnTo>
                    <a:pt x="499179" y="365415"/>
                  </a:lnTo>
                  <a:lnTo>
                    <a:pt x="486205" y="367009"/>
                  </a:lnTo>
                  <a:lnTo>
                    <a:pt x="462348" y="367009"/>
                  </a:lnTo>
                  <a:lnTo>
                    <a:pt x="358526" y="350123"/>
                  </a:lnTo>
                  <a:cubicBezTo>
                    <a:pt x="317491" y="339098"/>
                    <a:pt x="274126" y="323259"/>
                    <a:pt x="230469" y="302684"/>
                  </a:cubicBezTo>
                  <a:cubicBezTo>
                    <a:pt x="143152" y="261534"/>
                    <a:pt x="71195" y="209232"/>
                    <a:pt x="25438" y="157936"/>
                  </a:cubicBezTo>
                  <a:lnTo>
                    <a:pt x="795" y="119299"/>
                  </a:lnTo>
                  <a:lnTo>
                    <a:pt x="794" y="116718"/>
                  </a:lnTo>
                  <a:lnTo>
                    <a:pt x="0" y="116718"/>
                  </a:lnTo>
                  <a:close/>
                </a:path>
              </a:pathLst>
            </a:custGeom>
            <a:solidFill>
              <a:schemeClr val="accent4">
                <a:lumMod val="50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5" name="sun"/>
          <p:cNvSpPr/>
          <p:nvPr/>
        </p:nvSpPr>
        <p:spPr>
          <a:xfrm>
            <a:off x="8865952" y="739757"/>
            <a:ext cx="803850" cy="803850"/>
          </a:xfrm>
          <a:prstGeom prst="ellipse">
            <a:avLst/>
          </a:prstGeom>
          <a:gradFill>
            <a:gsLst>
              <a:gs pos="0">
                <a:srgbClr val="FF0000">
                  <a:alpha val="70000"/>
                </a:srgb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椭圆 35"/>
          <p:cNvSpPr/>
          <p:nvPr/>
        </p:nvSpPr>
        <p:spPr>
          <a:xfrm>
            <a:off x="8824042" y="697847"/>
            <a:ext cx="887670" cy="887670"/>
          </a:xfrm>
          <a:prstGeom prst="ellipse">
            <a:avLst/>
          </a:prstGeom>
          <a:solidFill>
            <a:srgbClr val="FFFF00">
              <a:alpha val="1000"/>
            </a:srgbClr>
          </a:solidFill>
          <a:ln>
            <a:noFill/>
          </a:ln>
          <a:effectLst>
            <a:glow rad="698500">
              <a:schemeClr val="accent4">
                <a:satMod val="175000"/>
                <a:alpha val="24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custDataLst>
      <p:tags r:id="rId3"/>
    </p:custDataLst>
    <p:extLst>
      <p:ext uri="{BB962C8B-B14F-4D97-AF65-F5344CB8AC3E}">
        <p14:creationId val="842707478"/>
      </p:ext>
    </p:extLst>
  </p:cSld>
  <p:clrMapOvr>
    <a:masterClrMapping/>
  </p:clrMapOvr>
  <p:transition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8">
                                  <p:stCondLst>
                                    <p:cond delay="1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14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6" presetSubtype="3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>
                                        <p:cTn dur="2000" id="19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1" spid="35"/>
      <p:bldP grpId="0" spid="36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任意多边形 12"/>
          <p:cNvSpPr/>
          <p:nvPr/>
        </p:nvSpPr>
        <p:spPr>
          <a:xfrm>
            <a:off x="-988004" y="3578725"/>
            <a:ext cx="14325600" cy="4066733"/>
          </a:xfrm>
          <a:custGeom>
            <a:gdLst>
              <a:gd fmla="*/ 2244363 w 12214511" name="connsiteX0"/>
              <a:gd fmla="*/ 632 h 4066733" name="connsiteY0"/>
              <a:gd fmla="*/ 4676723 w 12214511" name="connsiteX1"/>
              <a:gd fmla="*/ 997548 h 4066733" name="connsiteY1"/>
              <a:gd fmla="*/ 6853397 w 12214511" name="connsiteX2"/>
              <a:gd fmla="*/ 673698 h 4066733" name="connsiteY2"/>
              <a:gd fmla="*/ 8615467 w 12214511" name="connsiteX3"/>
              <a:gd fmla="*/ 997548 h 4066733" name="connsiteY3"/>
              <a:gd fmla="*/ 10066583 w 12214511" name="connsiteX4"/>
              <a:gd fmla="*/ 787998 h 4066733" name="connsiteY4"/>
              <a:gd fmla="*/ 11863203 w 12214511" name="connsiteX5"/>
              <a:gd fmla="*/ 1168998 h 4066733" name="connsiteY5"/>
              <a:gd fmla="*/ 12196291 w 12214511" name="connsiteX6"/>
              <a:gd fmla="*/ 1293046 h 4066733" name="connsiteY6"/>
              <a:gd fmla="*/ 12214511 w 12214511" name="connsiteX7"/>
              <a:gd fmla="*/ 1301762 h 4066733" name="connsiteY7"/>
              <a:gd fmla="*/ 12192000 w 12214511" name="connsiteX8"/>
              <a:gd fmla="*/ 1301762 h 4066733" name="connsiteY8"/>
              <a:gd fmla="*/ 12192000 w 12214511" name="connsiteX9"/>
              <a:gd fmla="*/ 4066733 h 4066733" name="connsiteY9"/>
              <a:gd fmla="*/ 0 w 12214511" name="connsiteX10"/>
              <a:gd fmla="*/ 4066733 h 4066733" name="connsiteY10"/>
              <a:gd fmla="*/ 0 w 12214511" name="connsiteX11"/>
              <a:gd fmla="*/ 1301762 h 4066733" name="connsiteY11"/>
              <a:gd fmla="*/ 79631 w 12214511" name="connsiteX12"/>
              <a:gd fmla="*/ 1235673 h 4066733" name="connsiteY12"/>
              <a:gd fmla="*/ 2085444 w 12214511" name="connsiteX13"/>
              <a:gd fmla="*/ 6948 h 4066733" name="connsiteY13"/>
              <a:gd fmla="*/ 2244363 w 12214511" name="connsiteX14"/>
              <a:gd fmla="*/ 632 h 4066733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4066732" w="12214511">
                <a:moveTo>
                  <a:pt x="2244363" y="632"/>
                </a:moveTo>
                <a:cubicBezTo>
                  <a:pt x="3045027" y="27375"/>
                  <a:pt x="3931731" y="893369"/>
                  <a:pt x="4676723" y="997548"/>
                </a:cubicBezTo>
                <a:cubicBezTo>
                  <a:pt x="5471382" y="1108673"/>
                  <a:pt x="6196940" y="673698"/>
                  <a:pt x="6853397" y="673698"/>
                </a:cubicBezTo>
                <a:cubicBezTo>
                  <a:pt x="7509855" y="673698"/>
                  <a:pt x="8079936" y="978498"/>
                  <a:pt x="8615467" y="997548"/>
                </a:cubicBezTo>
                <a:cubicBezTo>
                  <a:pt x="9150998" y="1016598"/>
                  <a:pt x="9525294" y="759423"/>
                  <a:pt x="10066583" y="787998"/>
                </a:cubicBezTo>
                <a:cubicBezTo>
                  <a:pt x="10607873" y="816573"/>
                  <a:pt x="11379498" y="1013423"/>
                  <a:pt x="11863203" y="1168998"/>
                </a:cubicBezTo>
                <a:cubicBezTo>
                  <a:pt x="11984130" y="1207892"/>
                  <a:pt x="12094259" y="1249465"/>
                  <a:pt x="12196291" y="1293046"/>
                </a:cubicBezTo>
                <a:lnTo>
                  <a:pt x="12214511" y="1301762"/>
                </a:lnTo>
                <a:lnTo>
                  <a:pt x="12192000" y="1301762"/>
                </a:lnTo>
                <a:lnTo>
                  <a:pt x="12192000" y="4066733"/>
                </a:lnTo>
                <a:lnTo>
                  <a:pt x="0" y="4066733"/>
                </a:lnTo>
                <a:lnTo>
                  <a:pt x="0" y="1301762"/>
                </a:lnTo>
                <a:lnTo>
                  <a:pt x="79631" y="1235673"/>
                </a:lnTo>
                <a:cubicBezTo>
                  <a:pt x="633248" y="774306"/>
                  <a:pt x="1454900" y="80767"/>
                  <a:pt x="2085444" y="6948"/>
                </a:cubicBezTo>
                <a:cubicBezTo>
                  <a:pt x="2137989" y="797"/>
                  <a:pt x="2190985" y="-1150"/>
                  <a:pt x="2244363" y="632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4" name="任意多边形 13"/>
          <p:cNvSpPr/>
          <p:nvPr/>
        </p:nvSpPr>
        <p:spPr>
          <a:xfrm>
            <a:off x="-671717" y="3537701"/>
            <a:ext cx="14274946" cy="3960686"/>
          </a:xfrm>
          <a:custGeom>
            <a:gdLst>
              <a:gd fmla="*/ 4832936 w 12239391" name="connsiteX0"/>
              <a:gd fmla="*/ 16 h 3960686" name="connsiteY0"/>
              <a:gd fmla="*/ 6340951 w 12239391" name="connsiteX1"/>
              <a:gd fmla="*/ 545882 h 3960686" name="connsiteY1"/>
              <a:gd fmla="*/ 7009059 w 12239391" name="connsiteX2"/>
              <a:gd fmla="*/ 658820 h 3960686" name="connsiteY2"/>
              <a:gd fmla="*/ 7314480 w 12239391" name="connsiteX3"/>
              <a:gd fmla="*/ 470590 h 3960686" name="connsiteY3"/>
              <a:gd fmla="*/ 8421630 w 12239391" name="connsiteX4"/>
              <a:gd fmla="*/ 771758 h 3960686" name="connsiteY4"/>
              <a:gd fmla="*/ 9967823 w 12239391" name="connsiteX5"/>
              <a:gd fmla="*/ 244715 h 3960686" name="connsiteY5"/>
              <a:gd fmla="*/ 11704905 w 12239391" name="connsiteX6"/>
              <a:gd fmla="*/ 752935 h 3960686" name="connsiteY6"/>
              <a:gd fmla="*/ 12220302 w 12239391" name="connsiteX7"/>
              <a:gd fmla="*/ 639997 h 3960686" name="connsiteY7"/>
              <a:gd fmla="*/ 12239391 w 12239391" name="connsiteX8"/>
              <a:gd fmla="*/ 645984 h 3960686" name="connsiteY8"/>
              <a:gd fmla="*/ 12239391 w 12239391" name="connsiteX9"/>
              <a:gd fmla="*/ 822332 h 3960686" name="connsiteY9"/>
              <a:gd fmla="*/ 12239391 w 12239391" name="connsiteX10"/>
              <a:gd fmla="*/ 884696 h 3960686" name="connsiteY10"/>
              <a:gd fmla="*/ 12239391 w 12239391" name="connsiteX11"/>
              <a:gd fmla="*/ 3794132 h 3960686" name="connsiteY11"/>
              <a:gd fmla="*/ 12216834 w 12239391" name="connsiteX12"/>
              <a:gd fmla="*/ 3794132 h 3960686" name="connsiteY12"/>
              <a:gd fmla="*/ 12216834 w 12239391" name="connsiteX13"/>
              <a:gd fmla="*/ 3960686 h 3960686" name="connsiteY13"/>
              <a:gd fmla="*/ 0 w 12239391" name="connsiteX14"/>
              <a:gd fmla="*/ 3960686 h 3960686" name="connsiteY14"/>
              <a:gd fmla="*/ 0 w 12239391" name="connsiteX15"/>
              <a:gd fmla="*/ 853905 h 3960686" name="connsiteY15"/>
              <a:gd fmla="*/ 22557 w 12239391" name="connsiteX16"/>
              <a:gd fmla="*/ 853905 h 3960686" name="connsiteY16"/>
              <a:gd fmla="*/ 22557 w 12239391" name="connsiteX17"/>
              <a:gd fmla="*/ 548845 h 3960686" name="connsiteY17"/>
              <a:gd fmla="*/ 166916 w 12239391" name="connsiteX18"/>
              <a:gd fmla="*/ 464120 h 3960686" name="connsiteY18"/>
              <a:gd fmla="*/ 900642 w 12239391" name="connsiteX19"/>
              <a:gd fmla="*/ 207069 h 3960686" name="connsiteY19"/>
              <a:gd fmla="*/ 2523190 w 12239391" name="connsiteX20"/>
              <a:gd fmla="*/ 564705 h 3960686" name="connsiteY20"/>
              <a:gd fmla="*/ 4832936 w 12239391" name="connsiteX21"/>
              <a:gd fmla="*/ 16 h 3960686" name="connsiteY2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b="b" l="l" r="r" t="t"/>
            <a:pathLst>
              <a:path h="3960686" w="12239391">
                <a:moveTo>
                  <a:pt x="4832936" y="16"/>
                </a:moveTo>
                <a:cubicBezTo>
                  <a:pt x="5469229" y="-3122"/>
                  <a:pt x="5978264" y="436082"/>
                  <a:pt x="6340951" y="545882"/>
                </a:cubicBezTo>
                <a:cubicBezTo>
                  <a:pt x="6703638" y="655683"/>
                  <a:pt x="6846804" y="671369"/>
                  <a:pt x="7009059" y="658820"/>
                </a:cubicBezTo>
                <a:cubicBezTo>
                  <a:pt x="7171314" y="646272"/>
                  <a:pt x="7079051" y="451767"/>
                  <a:pt x="7314480" y="470590"/>
                </a:cubicBezTo>
                <a:cubicBezTo>
                  <a:pt x="7549909" y="489413"/>
                  <a:pt x="7979407" y="809404"/>
                  <a:pt x="8421630" y="771758"/>
                </a:cubicBezTo>
                <a:cubicBezTo>
                  <a:pt x="8863854" y="734112"/>
                  <a:pt x="9420611" y="247852"/>
                  <a:pt x="9967823" y="244715"/>
                </a:cubicBezTo>
                <a:cubicBezTo>
                  <a:pt x="10515036" y="241578"/>
                  <a:pt x="11329491" y="687055"/>
                  <a:pt x="11704905" y="752935"/>
                </a:cubicBezTo>
                <a:cubicBezTo>
                  <a:pt x="12080318" y="818815"/>
                  <a:pt x="11965785" y="574117"/>
                  <a:pt x="12220302" y="639997"/>
                </a:cubicBezTo>
                <a:lnTo>
                  <a:pt x="12239391" y="645984"/>
                </a:lnTo>
                <a:lnTo>
                  <a:pt x="12239391" y="822332"/>
                </a:lnTo>
                <a:lnTo>
                  <a:pt x="12239391" y="884696"/>
                </a:lnTo>
                <a:lnTo>
                  <a:pt x="12239391" y="3794132"/>
                </a:lnTo>
                <a:lnTo>
                  <a:pt x="12216834" y="3794132"/>
                </a:lnTo>
                <a:lnTo>
                  <a:pt x="12216834" y="3960686"/>
                </a:lnTo>
                <a:lnTo>
                  <a:pt x="0" y="3960686"/>
                </a:lnTo>
                <a:lnTo>
                  <a:pt x="0" y="853905"/>
                </a:lnTo>
                <a:lnTo>
                  <a:pt x="22557" y="853905"/>
                </a:lnTo>
                <a:lnTo>
                  <a:pt x="22557" y="548845"/>
                </a:lnTo>
                <a:lnTo>
                  <a:pt x="166916" y="464120"/>
                </a:lnTo>
                <a:cubicBezTo>
                  <a:pt x="403537" y="333732"/>
                  <a:pt x="646125" y="236872"/>
                  <a:pt x="900642" y="207069"/>
                </a:cubicBezTo>
                <a:cubicBezTo>
                  <a:pt x="1409677" y="147463"/>
                  <a:pt x="1867808" y="599214"/>
                  <a:pt x="2523190" y="564705"/>
                </a:cubicBezTo>
                <a:cubicBezTo>
                  <a:pt x="3178573" y="530196"/>
                  <a:pt x="4196642" y="3153"/>
                  <a:pt x="4832936" y="16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4" name="六边形 3"/>
          <p:cNvSpPr/>
          <p:nvPr/>
        </p:nvSpPr>
        <p:spPr>
          <a:xfrm>
            <a:off x="3728085" y="2498356"/>
            <a:ext cx="2140017" cy="1844842"/>
          </a:xfrm>
          <a:prstGeom prst="hexagon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六边形 4"/>
          <p:cNvSpPr/>
          <p:nvPr/>
        </p:nvSpPr>
        <p:spPr>
          <a:xfrm>
            <a:off x="6354438" y="2499343"/>
            <a:ext cx="2140017" cy="1844842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六边形 41"/>
          <p:cNvSpPr/>
          <p:nvPr/>
        </p:nvSpPr>
        <p:spPr>
          <a:xfrm>
            <a:off x="6354438" y="2499343"/>
            <a:ext cx="2140017" cy="1844842"/>
          </a:xfrm>
          <a:prstGeom prst="hexagon">
            <a:avLst/>
          </a:prstGeom>
          <a:gradFill flip="none" rotWithShape="1">
            <a:gsLst>
              <a:gs pos="64000">
                <a:schemeClr val="accent1">
                  <a:lumMod val="75000"/>
                </a:schemeClr>
              </a:gs>
              <a:gs pos="64000">
                <a:schemeClr val="accent6">
                  <a:lumMod val="40000"/>
                  <a:lumOff val="60000"/>
                </a:schemeClr>
              </a:gs>
            </a:gsLst>
            <a:lin ang="162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六边形 40"/>
          <p:cNvSpPr/>
          <p:nvPr/>
        </p:nvSpPr>
        <p:spPr>
          <a:xfrm>
            <a:off x="3728085" y="2498356"/>
            <a:ext cx="2140017" cy="1844842"/>
          </a:xfrm>
          <a:prstGeom prst="hexagon">
            <a:avLst/>
          </a:prstGeom>
          <a:gradFill flip="none" rotWithShape="1">
            <a:gsLst>
              <a:gs pos="38000">
                <a:schemeClr val="accent1">
                  <a:lumMod val="75000"/>
                </a:schemeClr>
              </a:gs>
              <a:gs pos="38000">
                <a:schemeClr val="accent2">
                  <a:lumMod val="40000"/>
                  <a:lumOff val="60000"/>
                </a:schemeClr>
              </a:gs>
            </a:gsLst>
            <a:lin ang="162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任意多边形 11"/>
          <p:cNvSpPr/>
          <p:nvPr/>
        </p:nvSpPr>
        <p:spPr>
          <a:xfrm>
            <a:off x="3104147" y="2129037"/>
            <a:ext cx="5983706" cy="2599926"/>
          </a:xfrm>
          <a:custGeom>
            <a:gdLst>
              <a:gd fmla="*/ 992786 w 5983706" name="connsiteX0"/>
              <a:gd fmla="*/ 190290 h 2599926" name="connsiteY0"/>
              <a:gd fmla="*/ 437948 w 5983706" name="connsiteX1"/>
              <a:gd fmla="*/ 1299964 h 2599926" name="connsiteY1"/>
              <a:gd fmla="*/ 992786 w 5983706" name="connsiteX2"/>
              <a:gd fmla="*/ 2409638 h 2599926" name="connsiteY2"/>
              <a:gd fmla="*/ 2457556 w 5983706" name="connsiteX3"/>
              <a:gd fmla="*/ 2409638 h 2599926" name="connsiteY3"/>
              <a:gd fmla="*/ 2848068 w 5983706" name="connsiteX4"/>
              <a:gd fmla="*/ 1628617 h 2599926" name="connsiteY4"/>
              <a:gd fmla="*/ 3135639 w 5983706" name="connsiteX5"/>
              <a:gd fmla="*/ 1628617 h 2599926" name="connsiteY5"/>
              <a:gd fmla="*/ 3526150 w 5983706" name="connsiteX6"/>
              <a:gd fmla="*/ 2409638 h 2599926" name="connsiteY6"/>
              <a:gd fmla="*/ 4990921 w 5983706" name="connsiteX7"/>
              <a:gd fmla="*/ 2409638 h 2599926" name="connsiteY7"/>
              <a:gd fmla="*/ 5545758 w 5983706" name="connsiteX8"/>
              <a:gd fmla="*/ 1299964 h 2599926" name="connsiteY8"/>
              <a:gd fmla="*/ 4990921 w 5983706" name="connsiteX9"/>
              <a:gd fmla="*/ 190290 h 2599926" name="connsiteY9"/>
              <a:gd fmla="*/ 3526150 w 5983706" name="connsiteX10"/>
              <a:gd fmla="*/ 190290 h 2599926" name="connsiteY10"/>
              <a:gd fmla="*/ 3135639 w 5983706" name="connsiteX11"/>
              <a:gd fmla="*/ 971312 h 2599926" name="connsiteY11"/>
              <a:gd fmla="*/ 2848068 w 5983706" name="connsiteX12"/>
              <a:gd fmla="*/ 971312 h 2599926" name="connsiteY12"/>
              <a:gd fmla="*/ 2457556 w 5983706" name="connsiteX13"/>
              <a:gd fmla="*/ 190290 h 2599926" name="connsiteY13"/>
              <a:gd fmla="*/ 649982 w 5983706" name="connsiteX14"/>
              <a:gd fmla="*/ 0 h 2599926" name="connsiteY14"/>
              <a:gd fmla="*/ 2365934 w 5983706" name="connsiteX15"/>
              <a:gd fmla="*/ 0 h 2599926" name="connsiteY15"/>
              <a:gd fmla="*/ 2823411 w 5983706" name="connsiteX16"/>
              <a:gd fmla="*/ 914953 h 2599926" name="connsiteY16"/>
              <a:gd fmla="*/ 3160295 w 5983706" name="connsiteX17"/>
              <a:gd fmla="*/ 914953 h 2599926" name="connsiteY17"/>
              <a:gd fmla="*/ 3617772 w 5983706" name="connsiteX18"/>
              <a:gd fmla="*/ 0 h 2599926" name="connsiteY18"/>
              <a:gd fmla="*/ 5333724 w 5983706" name="connsiteX19"/>
              <a:gd fmla="*/ 0 h 2599926" name="connsiteY19"/>
              <a:gd fmla="*/ 5983706 w 5983706" name="connsiteX20"/>
              <a:gd fmla="*/ 1299963 h 2599926" name="connsiteY20"/>
              <a:gd fmla="*/ 5333724 w 5983706" name="connsiteX21"/>
              <a:gd fmla="*/ 2599926 h 2599926" name="connsiteY21"/>
              <a:gd fmla="*/ 3617772 w 5983706" name="connsiteX22"/>
              <a:gd fmla="*/ 2599926 h 2599926" name="connsiteY22"/>
              <a:gd fmla="*/ 3160296 w 5983706" name="connsiteX23"/>
              <a:gd fmla="*/ 1684974 h 2599926" name="connsiteY23"/>
              <a:gd fmla="*/ 2823411 w 5983706" name="connsiteX24"/>
              <a:gd fmla="*/ 1684974 h 2599926" name="connsiteY24"/>
              <a:gd fmla="*/ 2365934 w 5983706" name="connsiteX25"/>
              <a:gd fmla="*/ 2599926 h 2599926" name="connsiteY25"/>
              <a:gd fmla="*/ 649982 w 5983706" name="connsiteX26"/>
              <a:gd fmla="*/ 2599926 h 2599926" name="connsiteY26"/>
              <a:gd fmla="*/ 0 w 5983706" name="connsiteX27"/>
              <a:gd fmla="*/ 1299963 h 2599926" name="connsiteY2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b="b" l="l" r="r" t="t"/>
            <a:pathLst>
              <a:path h="2599926" w="5983706">
                <a:moveTo>
                  <a:pt x="992786" y="190290"/>
                </a:moveTo>
                <a:lnTo>
                  <a:pt x="437948" y="1299964"/>
                </a:lnTo>
                <a:lnTo>
                  <a:pt x="992786" y="2409638"/>
                </a:lnTo>
                <a:lnTo>
                  <a:pt x="2457556" y="2409638"/>
                </a:lnTo>
                <a:lnTo>
                  <a:pt x="2848068" y="1628617"/>
                </a:lnTo>
                <a:lnTo>
                  <a:pt x="3135639" y="1628617"/>
                </a:lnTo>
                <a:lnTo>
                  <a:pt x="3526150" y="2409638"/>
                </a:lnTo>
                <a:lnTo>
                  <a:pt x="4990921" y="2409638"/>
                </a:lnTo>
                <a:lnTo>
                  <a:pt x="5545758" y="1299964"/>
                </a:lnTo>
                <a:lnTo>
                  <a:pt x="4990921" y="190290"/>
                </a:lnTo>
                <a:lnTo>
                  <a:pt x="3526150" y="190290"/>
                </a:lnTo>
                <a:lnTo>
                  <a:pt x="3135639" y="971312"/>
                </a:lnTo>
                <a:lnTo>
                  <a:pt x="2848068" y="971312"/>
                </a:lnTo>
                <a:lnTo>
                  <a:pt x="2457556" y="190290"/>
                </a:lnTo>
                <a:close/>
                <a:moveTo>
                  <a:pt x="649982" y="0"/>
                </a:moveTo>
                <a:lnTo>
                  <a:pt x="2365934" y="0"/>
                </a:lnTo>
                <a:lnTo>
                  <a:pt x="2823411" y="914953"/>
                </a:lnTo>
                <a:lnTo>
                  <a:pt x="3160295" y="914953"/>
                </a:lnTo>
                <a:lnTo>
                  <a:pt x="3617772" y="0"/>
                </a:lnTo>
                <a:lnTo>
                  <a:pt x="5333724" y="0"/>
                </a:lnTo>
                <a:lnTo>
                  <a:pt x="5983706" y="1299963"/>
                </a:lnTo>
                <a:lnTo>
                  <a:pt x="5333724" y="2599926"/>
                </a:lnTo>
                <a:lnTo>
                  <a:pt x="3617772" y="2599926"/>
                </a:lnTo>
                <a:lnTo>
                  <a:pt x="3160296" y="1684974"/>
                </a:lnTo>
                <a:lnTo>
                  <a:pt x="2823411" y="1684974"/>
                </a:lnTo>
                <a:lnTo>
                  <a:pt x="2365934" y="2599926"/>
                </a:lnTo>
                <a:lnTo>
                  <a:pt x="649982" y="2599926"/>
                </a:lnTo>
                <a:lnTo>
                  <a:pt x="0" y="1299963"/>
                </a:lnTo>
                <a:close/>
              </a:path>
            </a:pathLst>
          </a:cu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2700000" scaled="1"/>
          </a:gradFill>
          <a:ln>
            <a:noFill/>
          </a:ln>
          <a:effectLst>
            <a:outerShdw algn="tl" blurRad="76200" dir="27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sun"/>
          <p:cNvSpPr/>
          <p:nvPr/>
        </p:nvSpPr>
        <p:spPr>
          <a:xfrm>
            <a:off x="8865952" y="739757"/>
            <a:ext cx="803850" cy="803850"/>
          </a:xfrm>
          <a:prstGeom prst="ellipse">
            <a:avLst/>
          </a:prstGeom>
          <a:gradFill>
            <a:gsLst>
              <a:gs pos="0">
                <a:srgbClr val="FF0000">
                  <a:alpha val="70000"/>
                </a:srgb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8824042" y="697847"/>
            <a:ext cx="887670" cy="887670"/>
          </a:xfrm>
          <a:prstGeom prst="ellipse">
            <a:avLst/>
          </a:prstGeom>
          <a:solidFill>
            <a:srgbClr val="FFFF00">
              <a:alpha val="1000"/>
            </a:srgbClr>
          </a:solidFill>
          <a:ln>
            <a:noFill/>
          </a:ln>
          <a:effectLst>
            <a:glow rad="698500">
              <a:schemeClr val="accent4">
                <a:satMod val="175000"/>
                <a:alpha val="24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8" name="组合 17"/>
          <p:cNvGrpSpPr/>
          <p:nvPr/>
        </p:nvGrpSpPr>
        <p:grpSpPr>
          <a:xfrm>
            <a:off x="1637236" y="2683919"/>
            <a:ext cx="820401" cy="1707563"/>
            <a:chOff x="8405812" y="4302583"/>
            <a:chExt cx="1109536" cy="2309361"/>
          </a:xfrm>
        </p:grpSpPr>
        <p:sp>
          <p:nvSpPr>
            <p:cNvPr id="19" name="任意多边形 18"/>
            <p:cNvSpPr/>
            <p:nvPr/>
          </p:nvSpPr>
          <p:spPr>
            <a:xfrm rot="20808632">
              <a:off x="8797318" y="4302583"/>
              <a:ext cx="718030" cy="1944736"/>
            </a:xfrm>
            <a:custGeom>
              <a:gdLst>
                <a:gd fmla="*/ 441746 w 718030" name="connsiteX0"/>
                <a:gd fmla="*/ 0 h 1944736" name="connsiteY0"/>
                <a:gd fmla="*/ 718030 w 718030" name="connsiteX1"/>
                <a:gd fmla="*/ 972368 h 1944736" name="connsiteY1"/>
                <a:gd fmla="*/ 497427 w 718030" name="connsiteX2"/>
                <a:gd fmla="*/ 1924981 h 1944736" name="connsiteY2"/>
                <a:gd fmla="*/ 445122 w 718030" name="connsiteX3"/>
                <a:gd fmla="*/ 1943539 h 1944736" name="connsiteY3"/>
                <a:gd fmla="*/ 445137 w 718030" name="connsiteX4"/>
                <a:gd fmla="*/ 1944735 h 1944736" name="connsiteY4"/>
                <a:gd fmla="*/ 443096 w 718030" name="connsiteX5"/>
                <a:gd fmla="*/ 1944257 h 1944736" name="connsiteY5"/>
                <a:gd fmla="*/ 441746 w 718030" name="connsiteX6"/>
                <a:gd fmla="*/ 1944736 h 1944736" name="connsiteY6"/>
                <a:gd fmla="*/ 431305 w 718030" name="connsiteX7"/>
                <a:gd fmla="*/ 1941494 h 1944736" name="connsiteY7"/>
                <a:gd fmla="*/ 0 w 718030" name="connsiteX8"/>
                <a:gd fmla="*/ 1840415 h 1944736" name="connsiteY8"/>
                <a:gd fmla="*/ 169597 w 718030" name="connsiteX9"/>
                <a:gd fmla="*/ 1116736 h 1944736" name="connsiteY9"/>
                <a:gd fmla="*/ 420291 w 718030" name="connsiteX10"/>
                <a:gd fmla="*/ 47012 h 1944736" name="connsiteY10"/>
                <a:gd fmla="*/ 430362 w 718030" name="connsiteX11"/>
                <a:gd fmla="*/ 4039 h 1944736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1944735" w="718030">
                  <a:moveTo>
                    <a:pt x="441746" y="0"/>
                  </a:moveTo>
                  <a:cubicBezTo>
                    <a:pt x="594333" y="0"/>
                    <a:pt x="718030" y="435344"/>
                    <a:pt x="718030" y="972368"/>
                  </a:cubicBezTo>
                  <a:cubicBezTo>
                    <a:pt x="718029" y="1442264"/>
                    <a:pt x="623324" y="1834311"/>
                    <a:pt x="497427" y="1924981"/>
                  </a:cubicBezTo>
                  <a:lnTo>
                    <a:pt x="445122" y="1943539"/>
                  </a:lnTo>
                  <a:lnTo>
                    <a:pt x="445137" y="1944735"/>
                  </a:lnTo>
                  <a:lnTo>
                    <a:pt x="443096" y="1944257"/>
                  </a:lnTo>
                  <a:lnTo>
                    <a:pt x="441746" y="1944736"/>
                  </a:lnTo>
                  <a:lnTo>
                    <a:pt x="431305" y="1941494"/>
                  </a:lnTo>
                  <a:lnTo>
                    <a:pt x="0" y="1840415"/>
                  </a:lnTo>
                  <a:lnTo>
                    <a:pt x="169597" y="1116736"/>
                  </a:lnTo>
                  <a:lnTo>
                    <a:pt x="420291" y="47012"/>
                  </a:lnTo>
                  <a:lnTo>
                    <a:pt x="430362" y="4039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直角三角形 18"/>
            <p:cNvSpPr/>
            <p:nvPr/>
          </p:nvSpPr>
          <p:spPr>
            <a:xfrm flipH="1">
              <a:off x="8405813" y="4377448"/>
              <a:ext cx="466725" cy="1826464"/>
            </a:xfrm>
            <a:custGeom>
              <a:gdLst>
                <a:gd fmla="*/ 0 w 466725" name="connsiteX0"/>
                <a:gd fmla="*/ 1588339 h 1826464" name="connsiteY0"/>
                <a:gd fmla="*/ 0 w 466725" name="connsiteX1"/>
                <a:gd fmla="*/ 0 h 1826464" name="connsiteY1"/>
                <a:gd fmla="*/ 466725 w 466725" name="connsiteX2"/>
                <a:gd fmla="*/ 1826464 h 1826464" name="connsiteY2"/>
                <a:gd fmla="*/ 0 w 466725" name="connsiteX3"/>
                <a:gd fmla="*/ 1588339 h 1826464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826464" w="466725">
                  <a:moveTo>
                    <a:pt x="0" y="1588339"/>
                  </a:moveTo>
                  <a:lnTo>
                    <a:pt x="0" y="0"/>
                  </a:lnTo>
                  <a:lnTo>
                    <a:pt x="466725" y="1826464"/>
                  </a:lnTo>
                  <a:lnTo>
                    <a:pt x="0" y="1588339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任意多边形 20"/>
            <p:cNvSpPr/>
            <p:nvPr/>
          </p:nvSpPr>
          <p:spPr>
            <a:xfrm>
              <a:off x="8405812" y="6244935"/>
              <a:ext cx="1090612" cy="367009"/>
            </a:xfrm>
            <a:custGeom>
              <a:gdLst>
                <a:gd fmla="*/ 1 w 1090612" name="connsiteX0"/>
                <a:gd fmla="*/ 0 h 367009" name="connsiteY0"/>
                <a:gd fmla="*/ 1090101 w 1090612" name="connsiteX1"/>
                <a:gd fmla="*/ 0 h 367009" name="connsiteY1"/>
                <a:gd fmla="*/ 1090101 w 1090612" name="connsiteX2"/>
                <a:gd fmla="*/ 243972 h 367009" name="connsiteY2"/>
                <a:gd fmla="*/ 1090612 w 1090612" name="connsiteX3"/>
                <a:gd fmla="*/ 243972 h 367009" name="connsiteY3"/>
                <a:gd fmla="*/ 1090612 w 1090612" name="connsiteX4"/>
                <a:gd fmla="*/ 365415 h 367009" name="connsiteY4"/>
                <a:gd fmla="*/ 499179 w 1090612" name="connsiteX5"/>
                <a:gd fmla="*/ 365415 h 367009" name="connsiteY5"/>
                <a:gd fmla="*/ 486205 w 1090612" name="connsiteX6"/>
                <a:gd fmla="*/ 367009 h 367009" name="connsiteY6"/>
                <a:gd fmla="*/ 462348 w 1090612" name="connsiteX7"/>
                <a:gd fmla="*/ 367009 h 367009" name="connsiteY7"/>
                <a:gd fmla="*/ 358526 w 1090612" name="connsiteX8"/>
                <a:gd fmla="*/ 350123 h 367009" name="connsiteY8"/>
                <a:gd fmla="*/ 230469 w 1090612" name="connsiteX9"/>
                <a:gd fmla="*/ 302684 h 367009" name="connsiteY9"/>
                <a:gd fmla="*/ 25438 w 1090612" name="connsiteX10"/>
                <a:gd fmla="*/ 157936 h 367009" name="connsiteY10"/>
                <a:gd fmla="*/ 795 w 1090612" name="connsiteX11"/>
                <a:gd fmla="*/ 119299 h 367009" name="connsiteY11"/>
                <a:gd fmla="*/ 794 w 1090612" name="connsiteX12"/>
                <a:gd fmla="*/ 116718 h 367009" name="connsiteY12"/>
                <a:gd fmla="*/ 0 w 1090612" name="connsiteX13"/>
                <a:gd fmla="*/ 116718 h 367009" name="connsiteY1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b="b" l="l" r="r" t="t"/>
              <a:pathLst>
                <a:path h="367009" w="1090612">
                  <a:moveTo>
                    <a:pt x="1" y="0"/>
                  </a:moveTo>
                  <a:lnTo>
                    <a:pt x="1090101" y="0"/>
                  </a:lnTo>
                  <a:lnTo>
                    <a:pt x="1090101" y="243972"/>
                  </a:lnTo>
                  <a:lnTo>
                    <a:pt x="1090612" y="243972"/>
                  </a:lnTo>
                  <a:lnTo>
                    <a:pt x="1090612" y="365415"/>
                  </a:lnTo>
                  <a:lnTo>
                    <a:pt x="499179" y="365415"/>
                  </a:lnTo>
                  <a:lnTo>
                    <a:pt x="486205" y="367009"/>
                  </a:lnTo>
                  <a:lnTo>
                    <a:pt x="462348" y="367009"/>
                  </a:lnTo>
                  <a:lnTo>
                    <a:pt x="358526" y="350123"/>
                  </a:lnTo>
                  <a:cubicBezTo>
                    <a:pt x="317491" y="339098"/>
                    <a:pt x="274126" y="323259"/>
                    <a:pt x="230469" y="302684"/>
                  </a:cubicBezTo>
                  <a:cubicBezTo>
                    <a:pt x="143152" y="261534"/>
                    <a:pt x="71195" y="209232"/>
                    <a:pt x="25438" y="157936"/>
                  </a:cubicBezTo>
                  <a:lnTo>
                    <a:pt x="795" y="119299"/>
                  </a:lnTo>
                  <a:lnTo>
                    <a:pt x="794" y="116718"/>
                  </a:lnTo>
                  <a:lnTo>
                    <a:pt x="0" y="116718"/>
                  </a:lnTo>
                  <a:close/>
                </a:path>
              </a:pathLst>
            </a:custGeom>
            <a:solidFill>
              <a:schemeClr val="accent4">
                <a:lumMod val="50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9604309" y="2215325"/>
            <a:ext cx="1109536" cy="2309361"/>
            <a:chOff x="8405812" y="4302583"/>
            <a:chExt cx="1109536" cy="2309361"/>
          </a:xfrm>
        </p:grpSpPr>
        <p:sp>
          <p:nvSpPr>
            <p:cNvPr id="23" name="任意多边形 22"/>
            <p:cNvSpPr/>
            <p:nvPr/>
          </p:nvSpPr>
          <p:spPr>
            <a:xfrm rot="20808632">
              <a:off x="8797318" y="4302583"/>
              <a:ext cx="718030" cy="1944736"/>
            </a:xfrm>
            <a:custGeom>
              <a:gdLst>
                <a:gd fmla="*/ 441746 w 718030" name="connsiteX0"/>
                <a:gd fmla="*/ 0 h 1944736" name="connsiteY0"/>
                <a:gd fmla="*/ 718030 w 718030" name="connsiteX1"/>
                <a:gd fmla="*/ 972368 h 1944736" name="connsiteY1"/>
                <a:gd fmla="*/ 497427 w 718030" name="connsiteX2"/>
                <a:gd fmla="*/ 1924981 h 1944736" name="connsiteY2"/>
                <a:gd fmla="*/ 445122 w 718030" name="connsiteX3"/>
                <a:gd fmla="*/ 1943539 h 1944736" name="connsiteY3"/>
                <a:gd fmla="*/ 445137 w 718030" name="connsiteX4"/>
                <a:gd fmla="*/ 1944735 h 1944736" name="connsiteY4"/>
                <a:gd fmla="*/ 443096 w 718030" name="connsiteX5"/>
                <a:gd fmla="*/ 1944257 h 1944736" name="connsiteY5"/>
                <a:gd fmla="*/ 441746 w 718030" name="connsiteX6"/>
                <a:gd fmla="*/ 1944736 h 1944736" name="connsiteY6"/>
                <a:gd fmla="*/ 431305 w 718030" name="connsiteX7"/>
                <a:gd fmla="*/ 1941494 h 1944736" name="connsiteY7"/>
                <a:gd fmla="*/ 0 w 718030" name="connsiteX8"/>
                <a:gd fmla="*/ 1840415 h 1944736" name="connsiteY8"/>
                <a:gd fmla="*/ 169597 w 718030" name="connsiteX9"/>
                <a:gd fmla="*/ 1116736 h 1944736" name="connsiteY9"/>
                <a:gd fmla="*/ 420291 w 718030" name="connsiteX10"/>
                <a:gd fmla="*/ 47012 h 1944736" name="connsiteY10"/>
                <a:gd fmla="*/ 430362 w 718030" name="connsiteX11"/>
                <a:gd fmla="*/ 4039 h 1944736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1944735" w="718030">
                  <a:moveTo>
                    <a:pt x="441746" y="0"/>
                  </a:moveTo>
                  <a:cubicBezTo>
                    <a:pt x="594333" y="0"/>
                    <a:pt x="718030" y="435344"/>
                    <a:pt x="718030" y="972368"/>
                  </a:cubicBezTo>
                  <a:cubicBezTo>
                    <a:pt x="718029" y="1442264"/>
                    <a:pt x="623324" y="1834311"/>
                    <a:pt x="497427" y="1924981"/>
                  </a:cubicBezTo>
                  <a:lnTo>
                    <a:pt x="445122" y="1943539"/>
                  </a:lnTo>
                  <a:lnTo>
                    <a:pt x="445137" y="1944735"/>
                  </a:lnTo>
                  <a:lnTo>
                    <a:pt x="443096" y="1944257"/>
                  </a:lnTo>
                  <a:lnTo>
                    <a:pt x="441746" y="1944736"/>
                  </a:lnTo>
                  <a:lnTo>
                    <a:pt x="431305" y="1941494"/>
                  </a:lnTo>
                  <a:lnTo>
                    <a:pt x="0" y="1840415"/>
                  </a:lnTo>
                  <a:lnTo>
                    <a:pt x="169597" y="1116736"/>
                  </a:lnTo>
                  <a:lnTo>
                    <a:pt x="420291" y="47012"/>
                  </a:lnTo>
                  <a:lnTo>
                    <a:pt x="430362" y="4039"/>
                  </a:lnTo>
                  <a:close/>
                </a:path>
              </a:pathLst>
            </a:custGeom>
            <a:solidFill>
              <a:schemeClr val="bg1">
                <a:lumMod val="95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直角三角形 18"/>
            <p:cNvSpPr/>
            <p:nvPr/>
          </p:nvSpPr>
          <p:spPr>
            <a:xfrm flipH="1">
              <a:off x="8405813" y="4377448"/>
              <a:ext cx="466725" cy="1826464"/>
            </a:xfrm>
            <a:custGeom>
              <a:gdLst>
                <a:gd fmla="*/ 0 w 466725" name="connsiteX0"/>
                <a:gd fmla="*/ 1588339 h 1826464" name="connsiteY0"/>
                <a:gd fmla="*/ 0 w 466725" name="connsiteX1"/>
                <a:gd fmla="*/ 0 h 1826464" name="connsiteY1"/>
                <a:gd fmla="*/ 466725 w 466725" name="connsiteX2"/>
                <a:gd fmla="*/ 1826464 h 1826464" name="connsiteY2"/>
                <a:gd fmla="*/ 0 w 466725" name="connsiteX3"/>
                <a:gd fmla="*/ 1588339 h 1826464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1826464" w="466725">
                  <a:moveTo>
                    <a:pt x="0" y="1588339"/>
                  </a:moveTo>
                  <a:lnTo>
                    <a:pt x="0" y="0"/>
                  </a:lnTo>
                  <a:lnTo>
                    <a:pt x="466725" y="1826464"/>
                  </a:lnTo>
                  <a:lnTo>
                    <a:pt x="0" y="158833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任意多边形 24"/>
            <p:cNvSpPr/>
            <p:nvPr/>
          </p:nvSpPr>
          <p:spPr>
            <a:xfrm>
              <a:off x="8405812" y="6244935"/>
              <a:ext cx="1090612" cy="367009"/>
            </a:xfrm>
            <a:custGeom>
              <a:gdLst>
                <a:gd fmla="*/ 1 w 1090612" name="connsiteX0"/>
                <a:gd fmla="*/ 0 h 367009" name="connsiteY0"/>
                <a:gd fmla="*/ 1090101 w 1090612" name="connsiteX1"/>
                <a:gd fmla="*/ 0 h 367009" name="connsiteY1"/>
                <a:gd fmla="*/ 1090101 w 1090612" name="connsiteX2"/>
                <a:gd fmla="*/ 243972 h 367009" name="connsiteY2"/>
                <a:gd fmla="*/ 1090612 w 1090612" name="connsiteX3"/>
                <a:gd fmla="*/ 243972 h 367009" name="connsiteY3"/>
                <a:gd fmla="*/ 1090612 w 1090612" name="connsiteX4"/>
                <a:gd fmla="*/ 365415 h 367009" name="connsiteY4"/>
                <a:gd fmla="*/ 499179 w 1090612" name="connsiteX5"/>
                <a:gd fmla="*/ 365415 h 367009" name="connsiteY5"/>
                <a:gd fmla="*/ 486205 w 1090612" name="connsiteX6"/>
                <a:gd fmla="*/ 367009 h 367009" name="connsiteY6"/>
                <a:gd fmla="*/ 462348 w 1090612" name="connsiteX7"/>
                <a:gd fmla="*/ 367009 h 367009" name="connsiteY7"/>
                <a:gd fmla="*/ 358526 w 1090612" name="connsiteX8"/>
                <a:gd fmla="*/ 350123 h 367009" name="connsiteY8"/>
                <a:gd fmla="*/ 230469 w 1090612" name="connsiteX9"/>
                <a:gd fmla="*/ 302684 h 367009" name="connsiteY9"/>
                <a:gd fmla="*/ 25438 w 1090612" name="connsiteX10"/>
                <a:gd fmla="*/ 157936 h 367009" name="connsiteY10"/>
                <a:gd fmla="*/ 795 w 1090612" name="connsiteX11"/>
                <a:gd fmla="*/ 119299 h 367009" name="connsiteY11"/>
                <a:gd fmla="*/ 794 w 1090612" name="connsiteX12"/>
                <a:gd fmla="*/ 116718 h 367009" name="connsiteY12"/>
                <a:gd fmla="*/ 0 w 1090612" name="connsiteX13"/>
                <a:gd fmla="*/ 116718 h 367009" name="connsiteY1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b="b" l="l" r="r" t="t"/>
              <a:pathLst>
                <a:path h="367009" w="1090612">
                  <a:moveTo>
                    <a:pt x="1" y="0"/>
                  </a:moveTo>
                  <a:lnTo>
                    <a:pt x="1090101" y="0"/>
                  </a:lnTo>
                  <a:lnTo>
                    <a:pt x="1090101" y="243972"/>
                  </a:lnTo>
                  <a:lnTo>
                    <a:pt x="1090612" y="243972"/>
                  </a:lnTo>
                  <a:lnTo>
                    <a:pt x="1090612" y="365415"/>
                  </a:lnTo>
                  <a:lnTo>
                    <a:pt x="499179" y="365415"/>
                  </a:lnTo>
                  <a:lnTo>
                    <a:pt x="486205" y="367009"/>
                  </a:lnTo>
                  <a:lnTo>
                    <a:pt x="462348" y="367009"/>
                  </a:lnTo>
                  <a:lnTo>
                    <a:pt x="358526" y="350123"/>
                  </a:lnTo>
                  <a:cubicBezTo>
                    <a:pt x="317491" y="339098"/>
                    <a:pt x="274126" y="323259"/>
                    <a:pt x="230469" y="302684"/>
                  </a:cubicBezTo>
                  <a:cubicBezTo>
                    <a:pt x="143152" y="261534"/>
                    <a:pt x="71195" y="209232"/>
                    <a:pt x="25438" y="157936"/>
                  </a:cubicBezTo>
                  <a:lnTo>
                    <a:pt x="795" y="119299"/>
                  </a:lnTo>
                  <a:lnTo>
                    <a:pt x="794" y="116718"/>
                  </a:lnTo>
                  <a:lnTo>
                    <a:pt x="0" y="116718"/>
                  </a:lnTo>
                  <a:close/>
                </a:path>
              </a:pathLst>
            </a:custGeom>
            <a:solidFill>
              <a:schemeClr val="accent4">
                <a:lumMod val="50000"/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26" name="图片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188493" y="2819401"/>
            <a:ext cx="1219200" cy="121920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824111" y="2819401"/>
            <a:ext cx="1219200" cy="1219200"/>
          </a:xfrm>
          <a:prstGeom prst="rect">
            <a:avLst/>
          </a:prstGeom>
        </p:spPr>
      </p:pic>
      <p:cxnSp>
        <p:nvCxnSpPr>
          <p:cNvPr id="29" name="直接箭头连接符 28"/>
          <p:cNvCxnSpPr/>
          <p:nvPr/>
        </p:nvCxnSpPr>
        <p:spPr>
          <a:xfrm flipH="1" flipV="1">
            <a:off x="3557674" y="1520825"/>
            <a:ext cx="1240419" cy="1836738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 flipH="1">
            <a:off x="3593437" y="3422674"/>
            <a:ext cx="1145651" cy="1957202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>
          <a:xfrm flipV="1">
            <a:off x="7434722" y="1520825"/>
            <a:ext cx="1240419" cy="1836738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>
            <a:off x="7470485" y="3422674"/>
            <a:ext cx="1145651" cy="1957202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/>
        </p:nvSpPr>
        <p:spPr>
          <a:xfrm>
            <a:off x="1830195" y="1034290"/>
            <a:ext cx="1776314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6000">
                <a:solidFill>
                  <a:schemeClr val="bg2">
                    <a:lumMod val="10000"/>
                  </a:schemeClr>
                </a:solidFill>
              </a:rPr>
              <a:t>38%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771735" y="4523336"/>
            <a:ext cx="295635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请在此插入文字，请在此插入文字。请在此插入文字。请在此插入文字。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8949516" y="695701"/>
            <a:ext cx="1776314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6000">
                <a:solidFill>
                  <a:schemeClr val="bg2">
                    <a:lumMod val="10000"/>
                  </a:schemeClr>
                </a:solidFill>
              </a:rPr>
              <a:t>64%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8671439" y="5027583"/>
            <a:ext cx="295635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请在此插入文字，请在此插入文字。请在此插入文字。请在此插入文字。</a:t>
            </a:r>
          </a:p>
        </p:txBody>
      </p:sp>
    </p:spTree>
    <p:custDataLst>
      <p:tags r:id="rId5"/>
    </p:custDataLst>
    <p:extLst>
      <p:ext uri="{BB962C8B-B14F-4D97-AF65-F5344CB8AC3E}">
        <p14:creationId val="3995338640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42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22" presetSubtype="4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2" presetSubtype="4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3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2" presetSubtype="4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26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2" presetSubtype="2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29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2" presetSubtype="4">
                                  <p:stCondLst>
                                    <p:cond delay="3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32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4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750" id="35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2" presetSubtype="8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38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2" presetSubtype="8">
                                  <p:stCondLst>
                                    <p:cond delay="52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4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  <p:cond delay="0" evt="onBegin">
                          <p:tn val="41"/>
                        </p:cond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46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22" presetSubtype="8">
                                  <p:stCondLst>
                                    <p:cond delay="7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 nodeType="clickPar">
                      <p:stCondLst>
                        <p:cond delay="indefinite"/>
                        <p:cond delay="0" evt="onBegin">
                          <p:tn val="49"/>
                        </p:cond>
                      </p:stCondLst>
                      <p:childTnLst>
                        <p:par>
                          <p:cTn fill="hold" id="5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54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2" presetSubtype="8">
                                  <p:stCondLst>
                                    <p:cond delay="75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7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42"/>
      <p:bldP grpId="0" spid="41"/>
      <p:bldP grpId="0" spid="12"/>
      <p:bldP grpId="0" spid="43"/>
      <p:bldP grpId="0" spid="44"/>
      <p:bldP grpId="0" spid="45"/>
      <p:bldP grpId="0" spid="46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 3"/>
          <p:cNvSpPr/>
          <p:nvPr/>
        </p:nvSpPr>
        <p:spPr>
          <a:xfrm>
            <a:off x="-988004" y="3578725"/>
            <a:ext cx="14325600" cy="4066733"/>
          </a:xfrm>
          <a:custGeom>
            <a:gdLst>
              <a:gd fmla="*/ 2244363 w 12214511" name="connsiteX0"/>
              <a:gd fmla="*/ 632 h 4066733" name="connsiteY0"/>
              <a:gd fmla="*/ 4676723 w 12214511" name="connsiteX1"/>
              <a:gd fmla="*/ 997548 h 4066733" name="connsiteY1"/>
              <a:gd fmla="*/ 6853397 w 12214511" name="connsiteX2"/>
              <a:gd fmla="*/ 673698 h 4066733" name="connsiteY2"/>
              <a:gd fmla="*/ 8615467 w 12214511" name="connsiteX3"/>
              <a:gd fmla="*/ 997548 h 4066733" name="connsiteY3"/>
              <a:gd fmla="*/ 10066583 w 12214511" name="connsiteX4"/>
              <a:gd fmla="*/ 787998 h 4066733" name="connsiteY4"/>
              <a:gd fmla="*/ 11863203 w 12214511" name="connsiteX5"/>
              <a:gd fmla="*/ 1168998 h 4066733" name="connsiteY5"/>
              <a:gd fmla="*/ 12196291 w 12214511" name="connsiteX6"/>
              <a:gd fmla="*/ 1293046 h 4066733" name="connsiteY6"/>
              <a:gd fmla="*/ 12214511 w 12214511" name="connsiteX7"/>
              <a:gd fmla="*/ 1301762 h 4066733" name="connsiteY7"/>
              <a:gd fmla="*/ 12192000 w 12214511" name="connsiteX8"/>
              <a:gd fmla="*/ 1301762 h 4066733" name="connsiteY8"/>
              <a:gd fmla="*/ 12192000 w 12214511" name="connsiteX9"/>
              <a:gd fmla="*/ 4066733 h 4066733" name="connsiteY9"/>
              <a:gd fmla="*/ 0 w 12214511" name="connsiteX10"/>
              <a:gd fmla="*/ 4066733 h 4066733" name="connsiteY10"/>
              <a:gd fmla="*/ 0 w 12214511" name="connsiteX11"/>
              <a:gd fmla="*/ 1301762 h 4066733" name="connsiteY11"/>
              <a:gd fmla="*/ 79631 w 12214511" name="connsiteX12"/>
              <a:gd fmla="*/ 1235673 h 4066733" name="connsiteY12"/>
              <a:gd fmla="*/ 2085444 w 12214511" name="connsiteX13"/>
              <a:gd fmla="*/ 6948 h 4066733" name="connsiteY13"/>
              <a:gd fmla="*/ 2244363 w 12214511" name="connsiteX14"/>
              <a:gd fmla="*/ 632 h 4066733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4066732" w="12214511">
                <a:moveTo>
                  <a:pt x="2244363" y="632"/>
                </a:moveTo>
                <a:cubicBezTo>
                  <a:pt x="3045027" y="27375"/>
                  <a:pt x="3931731" y="893369"/>
                  <a:pt x="4676723" y="997548"/>
                </a:cubicBezTo>
                <a:cubicBezTo>
                  <a:pt x="5471382" y="1108673"/>
                  <a:pt x="6196940" y="673698"/>
                  <a:pt x="6853397" y="673698"/>
                </a:cubicBezTo>
                <a:cubicBezTo>
                  <a:pt x="7509855" y="673698"/>
                  <a:pt x="8079936" y="978498"/>
                  <a:pt x="8615467" y="997548"/>
                </a:cubicBezTo>
                <a:cubicBezTo>
                  <a:pt x="9150998" y="1016598"/>
                  <a:pt x="9525294" y="759423"/>
                  <a:pt x="10066583" y="787998"/>
                </a:cubicBezTo>
                <a:cubicBezTo>
                  <a:pt x="10607873" y="816573"/>
                  <a:pt x="11379498" y="1013423"/>
                  <a:pt x="11863203" y="1168998"/>
                </a:cubicBezTo>
                <a:cubicBezTo>
                  <a:pt x="11984130" y="1207892"/>
                  <a:pt x="12094259" y="1249465"/>
                  <a:pt x="12196291" y="1293046"/>
                </a:cubicBezTo>
                <a:lnTo>
                  <a:pt x="12214511" y="1301762"/>
                </a:lnTo>
                <a:lnTo>
                  <a:pt x="12192000" y="1301762"/>
                </a:lnTo>
                <a:lnTo>
                  <a:pt x="12192000" y="4066733"/>
                </a:lnTo>
                <a:lnTo>
                  <a:pt x="0" y="4066733"/>
                </a:lnTo>
                <a:lnTo>
                  <a:pt x="0" y="1301762"/>
                </a:lnTo>
                <a:lnTo>
                  <a:pt x="79631" y="1235673"/>
                </a:lnTo>
                <a:cubicBezTo>
                  <a:pt x="633248" y="774306"/>
                  <a:pt x="1454900" y="80767"/>
                  <a:pt x="2085444" y="6948"/>
                </a:cubicBezTo>
                <a:cubicBezTo>
                  <a:pt x="2137989" y="797"/>
                  <a:pt x="2190985" y="-1150"/>
                  <a:pt x="2244363" y="632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5" name="任意多边形 4"/>
          <p:cNvSpPr/>
          <p:nvPr/>
        </p:nvSpPr>
        <p:spPr>
          <a:xfrm>
            <a:off x="-671717" y="3537701"/>
            <a:ext cx="14274946" cy="3960686"/>
          </a:xfrm>
          <a:custGeom>
            <a:gdLst>
              <a:gd fmla="*/ 4832936 w 12239391" name="connsiteX0"/>
              <a:gd fmla="*/ 16 h 3960686" name="connsiteY0"/>
              <a:gd fmla="*/ 6340951 w 12239391" name="connsiteX1"/>
              <a:gd fmla="*/ 545882 h 3960686" name="connsiteY1"/>
              <a:gd fmla="*/ 7009059 w 12239391" name="connsiteX2"/>
              <a:gd fmla="*/ 658820 h 3960686" name="connsiteY2"/>
              <a:gd fmla="*/ 7314480 w 12239391" name="connsiteX3"/>
              <a:gd fmla="*/ 470590 h 3960686" name="connsiteY3"/>
              <a:gd fmla="*/ 8421630 w 12239391" name="connsiteX4"/>
              <a:gd fmla="*/ 771758 h 3960686" name="connsiteY4"/>
              <a:gd fmla="*/ 9967823 w 12239391" name="connsiteX5"/>
              <a:gd fmla="*/ 244715 h 3960686" name="connsiteY5"/>
              <a:gd fmla="*/ 11704905 w 12239391" name="connsiteX6"/>
              <a:gd fmla="*/ 752935 h 3960686" name="connsiteY6"/>
              <a:gd fmla="*/ 12220302 w 12239391" name="connsiteX7"/>
              <a:gd fmla="*/ 639997 h 3960686" name="connsiteY7"/>
              <a:gd fmla="*/ 12239391 w 12239391" name="connsiteX8"/>
              <a:gd fmla="*/ 645984 h 3960686" name="connsiteY8"/>
              <a:gd fmla="*/ 12239391 w 12239391" name="connsiteX9"/>
              <a:gd fmla="*/ 822332 h 3960686" name="connsiteY9"/>
              <a:gd fmla="*/ 12239391 w 12239391" name="connsiteX10"/>
              <a:gd fmla="*/ 884696 h 3960686" name="connsiteY10"/>
              <a:gd fmla="*/ 12239391 w 12239391" name="connsiteX11"/>
              <a:gd fmla="*/ 3794132 h 3960686" name="connsiteY11"/>
              <a:gd fmla="*/ 12216834 w 12239391" name="connsiteX12"/>
              <a:gd fmla="*/ 3794132 h 3960686" name="connsiteY12"/>
              <a:gd fmla="*/ 12216834 w 12239391" name="connsiteX13"/>
              <a:gd fmla="*/ 3960686 h 3960686" name="connsiteY13"/>
              <a:gd fmla="*/ 0 w 12239391" name="connsiteX14"/>
              <a:gd fmla="*/ 3960686 h 3960686" name="connsiteY14"/>
              <a:gd fmla="*/ 0 w 12239391" name="connsiteX15"/>
              <a:gd fmla="*/ 853905 h 3960686" name="connsiteY15"/>
              <a:gd fmla="*/ 22557 w 12239391" name="connsiteX16"/>
              <a:gd fmla="*/ 853905 h 3960686" name="connsiteY16"/>
              <a:gd fmla="*/ 22557 w 12239391" name="connsiteX17"/>
              <a:gd fmla="*/ 548845 h 3960686" name="connsiteY17"/>
              <a:gd fmla="*/ 166916 w 12239391" name="connsiteX18"/>
              <a:gd fmla="*/ 464120 h 3960686" name="connsiteY18"/>
              <a:gd fmla="*/ 900642 w 12239391" name="connsiteX19"/>
              <a:gd fmla="*/ 207069 h 3960686" name="connsiteY19"/>
              <a:gd fmla="*/ 2523190 w 12239391" name="connsiteX20"/>
              <a:gd fmla="*/ 564705 h 3960686" name="connsiteY20"/>
              <a:gd fmla="*/ 4832936 w 12239391" name="connsiteX21"/>
              <a:gd fmla="*/ 16 h 3960686" name="connsiteY2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b="b" l="l" r="r" t="t"/>
            <a:pathLst>
              <a:path h="3960686" w="12239391">
                <a:moveTo>
                  <a:pt x="4832936" y="16"/>
                </a:moveTo>
                <a:cubicBezTo>
                  <a:pt x="5469229" y="-3122"/>
                  <a:pt x="5978264" y="436082"/>
                  <a:pt x="6340951" y="545882"/>
                </a:cubicBezTo>
                <a:cubicBezTo>
                  <a:pt x="6703638" y="655683"/>
                  <a:pt x="6846804" y="671369"/>
                  <a:pt x="7009059" y="658820"/>
                </a:cubicBezTo>
                <a:cubicBezTo>
                  <a:pt x="7171314" y="646272"/>
                  <a:pt x="7079051" y="451767"/>
                  <a:pt x="7314480" y="470590"/>
                </a:cubicBezTo>
                <a:cubicBezTo>
                  <a:pt x="7549909" y="489413"/>
                  <a:pt x="7979407" y="809404"/>
                  <a:pt x="8421630" y="771758"/>
                </a:cubicBezTo>
                <a:cubicBezTo>
                  <a:pt x="8863854" y="734112"/>
                  <a:pt x="9420611" y="247852"/>
                  <a:pt x="9967823" y="244715"/>
                </a:cubicBezTo>
                <a:cubicBezTo>
                  <a:pt x="10515036" y="241578"/>
                  <a:pt x="11329491" y="687055"/>
                  <a:pt x="11704905" y="752935"/>
                </a:cubicBezTo>
                <a:cubicBezTo>
                  <a:pt x="12080318" y="818815"/>
                  <a:pt x="11965785" y="574117"/>
                  <a:pt x="12220302" y="639997"/>
                </a:cubicBezTo>
                <a:lnTo>
                  <a:pt x="12239391" y="645984"/>
                </a:lnTo>
                <a:lnTo>
                  <a:pt x="12239391" y="822332"/>
                </a:lnTo>
                <a:lnTo>
                  <a:pt x="12239391" y="884696"/>
                </a:lnTo>
                <a:lnTo>
                  <a:pt x="12239391" y="3794132"/>
                </a:lnTo>
                <a:lnTo>
                  <a:pt x="12216834" y="3794132"/>
                </a:lnTo>
                <a:lnTo>
                  <a:pt x="12216834" y="3960686"/>
                </a:lnTo>
                <a:lnTo>
                  <a:pt x="0" y="3960686"/>
                </a:lnTo>
                <a:lnTo>
                  <a:pt x="0" y="853905"/>
                </a:lnTo>
                <a:lnTo>
                  <a:pt x="22557" y="853905"/>
                </a:lnTo>
                <a:lnTo>
                  <a:pt x="22557" y="548845"/>
                </a:lnTo>
                <a:lnTo>
                  <a:pt x="166916" y="464120"/>
                </a:lnTo>
                <a:cubicBezTo>
                  <a:pt x="403537" y="333732"/>
                  <a:pt x="646125" y="236872"/>
                  <a:pt x="900642" y="207069"/>
                </a:cubicBezTo>
                <a:cubicBezTo>
                  <a:pt x="1409677" y="147463"/>
                  <a:pt x="1867808" y="599214"/>
                  <a:pt x="2523190" y="564705"/>
                </a:cubicBezTo>
                <a:cubicBezTo>
                  <a:pt x="3178573" y="530196"/>
                  <a:pt x="4196642" y="3153"/>
                  <a:pt x="4832936" y="16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0" y="7498387"/>
            <a:ext cx="12192000" cy="7645458"/>
          </a:xfrm>
          <a:prstGeom prst="rect">
            <a:avLst/>
          </a:prstGeom>
          <a:solidFill>
            <a:srgbClr val="D5E6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2705878" y="3508310"/>
            <a:ext cx="373224" cy="373224"/>
          </a:xfrm>
          <a:prstGeom prst="ellipse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2962275" y="4057650"/>
            <a:ext cx="76200" cy="76200"/>
          </a:xfrm>
          <a:prstGeom prst="ellipse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椭圆 8"/>
          <p:cNvSpPr/>
          <p:nvPr/>
        </p:nvSpPr>
        <p:spPr>
          <a:xfrm>
            <a:off x="3079102" y="4343400"/>
            <a:ext cx="133350" cy="133350"/>
          </a:xfrm>
          <a:prstGeom prst="ellipse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椭圆 9"/>
          <p:cNvSpPr/>
          <p:nvPr/>
        </p:nvSpPr>
        <p:spPr>
          <a:xfrm>
            <a:off x="10206037" y="4162425"/>
            <a:ext cx="247650" cy="247650"/>
          </a:xfrm>
          <a:prstGeom prst="ellipse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椭圆 10"/>
          <p:cNvSpPr/>
          <p:nvPr/>
        </p:nvSpPr>
        <p:spPr>
          <a:xfrm>
            <a:off x="8401050" y="3594851"/>
            <a:ext cx="209550" cy="209550"/>
          </a:xfrm>
          <a:prstGeom prst="ellipse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10115549" y="4319587"/>
            <a:ext cx="180975" cy="180975"/>
          </a:xfrm>
          <a:prstGeom prst="ellipse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>
            <a:off x="8478982" y="2960188"/>
            <a:ext cx="419100" cy="419100"/>
          </a:xfrm>
          <a:prstGeom prst="ellipse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>
            <a:off x="8134350" y="3271001"/>
            <a:ext cx="266700" cy="266700"/>
          </a:xfrm>
          <a:prstGeom prst="ellipse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矩形 14"/>
          <p:cNvSpPr/>
          <p:nvPr/>
        </p:nvSpPr>
        <p:spPr>
          <a:xfrm>
            <a:off x="1575815" y="383944"/>
            <a:ext cx="8877872" cy="48340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tl" blurRad="76200" dir="27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文本框 15"/>
          <p:cNvSpPr txBox="1"/>
          <p:nvPr/>
        </p:nvSpPr>
        <p:spPr>
          <a:xfrm>
            <a:off x="3770451" y="453229"/>
            <a:ext cx="4651099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400"/>
              <a:t>请在此插入图表标题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875258" y="5627108"/>
            <a:ext cx="10441483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请在此插入文字，请在此插入文字。请在此插入文字。请在此插入文字。请在此插入文字，请在此插入文字。请在此插入文字。请在此插入文字。</a:t>
            </a:r>
          </a:p>
        </p:txBody>
      </p:sp>
      <p:graphicFrame>
        <p:nvGraphicFramePr>
          <p:cNvPr id="20" name="图表 19"/>
          <p:cNvGraphicFramePr/>
          <p:nvPr>
            <p:extLst>
              <p:ext uri="{D42A27DB-BD31-4B8C-83A1-F6EECF244321}">
                <p14:modId val="4037815871"/>
              </p:ext>
            </p:extLst>
          </p:nvPr>
        </p:nvGraphicFramePr>
        <p:xfrm>
          <a:off x="2032000" y="1181594"/>
          <a:ext cx="8128000" cy="3652962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</p:spTree>
    <p:custDataLst>
      <p:tags r:id="rId4"/>
    </p:custDataLst>
    <p:extLst>
      <p:ext uri="{BB962C8B-B14F-4D97-AF65-F5344CB8AC3E}">
        <p14:creationId val="3502275980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grpId="0" id="5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06 1.85185E-06 L 1.45833E-06 -1.15996" pathEditMode="relative" ptsTypes="AA" rAng="0">
                                      <p:cBhvr>
                                        <p:cTn dur="2000" fill="hold" id="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8009"/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grpId="0" id="7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07 2.96296E-06 L -4.16667E-07 -1.15996" pathEditMode="relative" ptsTypes="AA" rAng="0">
                                      <p:cBhvr>
                                        <p:cTn dur="2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8009"/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grpId="0" id="9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06 L 0 -1.15995" pathEditMode="relative" ptsTypes="AA" rAng="0">
                                      <p:cBhvr>
                                        <p:cTn dur="2000" fill="hold" id="1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8009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42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1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1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42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1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42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2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2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2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42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2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2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3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42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3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3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3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42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3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3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4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42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4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4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4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42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50" id="4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250" fill="hold" id="4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250" fill="hold" id="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2" presetSubtype="8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5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22" presetSubtype="1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56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250" id="5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22" presetSubtype="8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250" id="6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Graphic grpId="0" spid="20" uiExpand="1">
        <p:bldAsOne/>
      </p:bldGraphic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" name="mou3"/>
          <p:cNvSpPr/>
          <p:nvPr/>
        </p:nvSpPr>
        <p:spPr>
          <a:xfrm>
            <a:off x="0" y="4261284"/>
            <a:ext cx="11422742" cy="2623457"/>
          </a:xfrm>
          <a:custGeom>
            <a:gdLst>
              <a:gd fmla="*/ 3185886 w 11905339" name="connsiteX0"/>
              <a:gd fmla="*/ 0 h 2623457" name="connsiteY0"/>
              <a:gd fmla="*/ 3782536 w 11905339" name="connsiteX1"/>
              <a:gd fmla="*/ 1908751 h 2623457" name="connsiteY1"/>
              <a:gd fmla="*/ 4122058 w 11905339" name="connsiteX2"/>
              <a:gd fmla="*/ 1362529 h 2623457" name="connsiteY2"/>
              <a:gd fmla="*/ 4789037 w 11905339" name="connsiteX3"/>
              <a:gd fmla="*/ 2435562 h 2623457" name="connsiteY3"/>
              <a:gd fmla="*/ 4956629 w 11905339" name="connsiteX4"/>
              <a:gd fmla="*/ 159657 h 2623457" name="connsiteY4"/>
              <a:gd fmla="*/ 5120804 w 11905339" name="connsiteX5"/>
              <a:gd fmla="*/ 2389168 h 2623457" name="connsiteY5"/>
              <a:gd fmla="*/ 5834743 w 11905339" name="connsiteX6"/>
              <a:gd fmla="*/ 1611086 h 2623457" name="connsiteY6"/>
              <a:gd fmla="*/ 6263437 w 11905339" name="connsiteX7"/>
              <a:gd fmla="*/ 2078296 h 2623457" name="connsiteY7"/>
              <a:gd fmla="*/ 6894286 w 11905339" name="connsiteX8"/>
              <a:gd fmla="*/ 865414 h 2623457" name="connsiteY8"/>
              <a:gd fmla="*/ 7714631 w 11905339" name="connsiteX9"/>
              <a:gd fmla="*/ 2442625 h 2623457" name="connsiteY9"/>
              <a:gd fmla="*/ 7968343 w 11905339" name="connsiteX10"/>
              <a:gd fmla="*/ 362857 h 2623457" name="connsiteY10"/>
              <a:gd fmla="*/ 8231317 w 11905339" name="connsiteX11"/>
              <a:gd fmla="*/ 2518560 h 2623457" name="connsiteY11"/>
              <a:gd fmla="*/ 8909957 w 11905339" name="connsiteX12"/>
              <a:gd fmla="*/ 2249714 h 2623457" name="connsiteY12"/>
              <a:gd fmla="*/ 9621456 w 11905339" name="connsiteX13"/>
              <a:gd fmla="*/ 2531578 h 2623457" name="connsiteY13"/>
              <a:gd fmla="*/ 10011227 w 11905339" name="connsiteX14"/>
              <a:gd fmla="*/ 763814 h 2623457" name="connsiteY14"/>
              <a:gd fmla="*/ 10278135 w 11905339" name="connsiteX15"/>
              <a:gd fmla="*/ 1974348 h 2623457" name="connsiteY15"/>
              <a:gd fmla="*/ 10613570 w 11905339" name="connsiteX16"/>
              <a:gd fmla="*/ 1311728 h 2623457" name="connsiteY16"/>
              <a:gd fmla="*/ 11185513 w 11905339" name="connsiteX17"/>
              <a:gd fmla="*/ 2441547 h 2623457" name="connsiteY17"/>
              <a:gd fmla="*/ 11393713 w 11905339" name="connsiteX18"/>
              <a:gd fmla="*/ 865414 h 2623457" name="connsiteY18"/>
              <a:gd fmla="*/ 11540785 w 11905339" name="connsiteX19"/>
              <a:gd fmla="*/ 1978793 h 2623457" name="connsiteY19"/>
              <a:gd fmla="*/ 11693067 w 11905339" name="connsiteX20"/>
              <a:gd fmla="*/ 379185 h 2623457" name="connsiteY20"/>
              <a:gd fmla="*/ 11905339 w 11905339" name="connsiteX21"/>
              <a:gd fmla="*/ 2608942 h 2623457" name="connsiteY21"/>
              <a:gd fmla="*/ 11624025 w 11905339" name="connsiteX22"/>
              <a:gd fmla="*/ 2608942 h 2623457" name="connsiteY22"/>
              <a:gd fmla="*/ 11625942 w 11905339" name="connsiteX23"/>
              <a:gd fmla="*/ 2623457 h 2623457" name="connsiteY23"/>
              <a:gd fmla="*/ 11277601 w 11905339" name="connsiteX24"/>
              <a:gd fmla="*/ 2623457 h 2623457" name="connsiteY24"/>
              <a:gd fmla="*/ 11161484 w 11905339" name="connsiteX25"/>
              <a:gd fmla="*/ 2623457 h 2623457" name="connsiteY25"/>
              <a:gd fmla="*/ 10421256 w 11905339" name="connsiteX26"/>
              <a:gd fmla="*/ 2623457 h 2623457" name="connsiteY26"/>
              <a:gd fmla="*/ 9949539 w 11905339" name="connsiteX27"/>
              <a:gd fmla="*/ 2623457 h 2623457" name="connsiteY27"/>
              <a:gd fmla="*/ 9853384 w 11905339" name="connsiteX28"/>
              <a:gd fmla="*/ 2623457 h 2623457" name="connsiteY28"/>
              <a:gd fmla="*/ 9601198 w 11905339" name="connsiteX29"/>
              <a:gd fmla="*/ 2623457 h 2623457" name="connsiteY29"/>
              <a:gd fmla="*/ 8244114 w 11905339" name="connsiteX30"/>
              <a:gd fmla="*/ 2623457 h 2623457" name="connsiteY30"/>
              <a:gd fmla="*/ 7966529 w 11905339" name="connsiteX31"/>
              <a:gd fmla="*/ 2623457 h 2623457" name="connsiteY31"/>
              <a:gd fmla="*/ 7808686 w 11905339" name="connsiteX32"/>
              <a:gd fmla="*/ 2623457 h 2623457" name="connsiteY32"/>
              <a:gd fmla="*/ 7692571 w 11905339" name="connsiteX33"/>
              <a:gd fmla="*/ 2623457 h 2623457" name="connsiteY33"/>
              <a:gd fmla="*/ 6763657 w 11905339" name="connsiteX34"/>
              <a:gd fmla="*/ 2623457 h 2623457" name="connsiteY34"/>
              <a:gd fmla="*/ 5979886 w 11905339" name="connsiteX35"/>
              <a:gd fmla="*/ 2623457 h 2623457" name="connsiteY35"/>
              <a:gd fmla="*/ 5138057 w 11905339" name="connsiteX36"/>
              <a:gd fmla="*/ 2623457 h 2623457" name="connsiteY36"/>
              <a:gd fmla="*/ 4905829 w 11905339" name="connsiteX37"/>
              <a:gd fmla="*/ 2623457 h 2623457" name="connsiteY37"/>
              <a:gd fmla="*/ 4775200 w 11905339" name="connsiteX38"/>
              <a:gd fmla="*/ 2623457 h 2623457" name="connsiteY38"/>
              <a:gd fmla="*/ 4005943 w 11905339" name="connsiteX39"/>
              <a:gd fmla="*/ 2623457 h 2623457" name="connsiteY39"/>
              <a:gd fmla="*/ 3338287 w 11905339" name="connsiteX40"/>
              <a:gd fmla="*/ 2623457 h 2623457" name="connsiteY40"/>
              <a:gd fmla="*/ 2656114 w 11905339" name="connsiteX41"/>
              <a:gd fmla="*/ 2623457 h 2623457" name="connsiteY41"/>
              <a:gd fmla="*/ 2365829 w 11905339" name="connsiteX42"/>
              <a:gd fmla="*/ 2623457 h 2623457" name="connsiteY42"/>
              <a:gd fmla="*/ 1364343 w 11905339" name="connsiteX43"/>
              <a:gd fmla="*/ 2623457 h 2623457" name="connsiteY43"/>
              <a:gd fmla="*/ 769257 w 11905339" name="connsiteX44"/>
              <a:gd fmla="*/ 2623457 h 2623457" name="connsiteY44"/>
              <a:gd fmla="*/ 0 w 11905339" name="connsiteX45"/>
              <a:gd fmla="*/ 2623457 h 2623457" name="connsiteY45"/>
              <a:gd fmla="*/ 682172 w 11905339" name="connsiteX46"/>
              <a:gd fmla="*/ 899886 h 2623457" name="connsiteY46"/>
              <a:gd fmla="*/ 1163365 w 11905339" name="connsiteX47"/>
              <a:gd fmla="*/ 2115666 h 2623457" name="connsiteY47"/>
              <a:gd fmla="*/ 1712686 w 11905339" name="connsiteX48"/>
              <a:gd fmla="*/ 1407886 h 2623457" name="connsiteY48"/>
              <a:gd fmla="*/ 2449175 w 11905339" name="connsiteX49"/>
              <a:gd fmla="*/ 2356824 h 2623457" name="connsiteY4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b="b" l="l" r="r" t="t"/>
            <a:pathLst>
              <a:path h="2623457" w="11905339">
                <a:moveTo>
                  <a:pt x="3185886" y="0"/>
                </a:moveTo>
                <a:lnTo>
                  <a:pt x="3782536" y="1908751"/>
                </a:lnTo>
                <a:lnTo>
                  <a:pt x="4122058" y="1362529"/>
                </a:lnTo>
                <a:lnTo>
                  <a:pt x="4789037" y="2435562"/>
                </a:lnTo>
                <a:lnTo>
                  <a:pt x="4956629" y="159657"/>
                </a:lnTo>
                <a:lnTo>
                  <a:pt x="5120804" y="2389168"/>
                </a:lnTo>
                <a:lnTo>
                  <a:pt x="5834743" y="1611086"/>
                </a:lnTo>
                <a:lnTo>
                  <a:pt x="6263437" y="2078296"/>
                </a:lnTo>
                <a:lnTo>
                  <a:pt x="6894286" y="865414"/>
                </a:lnTo>
                <a:lnTo>
                  <a:pt x="7714631" y="2442625"/>
                </a:lnTo>
                <a:lnTo>
                  <a:pt x="7968343" y="362857"/>
                </a:lnTo>
                <a:lnTo>
                  <a:pt x="8231317" y="2518560"/>
                </a:lnTo>
                <a:lnTo>
                  <a:pt x="8909957" y="2249714"/>
                </a:lnTo>
                <a:lnTo>
                  <a:pt x="9621456" y="2531578"/>
                </a:lnTo>
                <a:lnTo>
                  <a:pt x="10011227" y="763814"/>
                </a:lnTo>
                <a:lnTo>
                  <a:pt x="10278135" y="1974348"/>
                </a:lnTo>
                <a:lnTo>
                  <a:pt x="10613570" y="1311728"/>
                </a:lnTo>
                <a:lnTo>
                  <a:pt x="11185513" y="2441547"/>
                </a:lnTo>
                <a:lnTo>
                  <a:pt x="11393713" y="865414"/>
                </a:lnTo>
                <a:lnTo>
                  <a:pt x="11540785" y="1978793"/>
                </a:lnTo>
                <a:lnTo>
                  <a:pt x="11693067" y="379185"/>
                </a:lnTo>
                <a:lnTo>
                  <a:pt x="11905339" y="2608942"/>
                </a:lnTo>
                <a:lnTo>
                  <a:pt x="11624025" y="2608942"/>
                </a:lnTo>
                <a:lnTo>
                  <a:pt x="11625942" y="2623457"/>
                </a:lnTo>
                <a:lnTo>
                  <a:pt x="11277601" y="2623457"/>
                </a:lnTo>
                <a:lnTo>
                  <a:pt x="11161484" y="2623457"/>
                </a:lnTo>
                <a:lnTo>
                  <a:pt x="10421256" y="2623457"/>
                </a:lnTo>
                <a:lnTo>
                  <a:pt x="9949539" y="2623457"/>
                </a:lnTo>
                <a:lnTo>
                  <a:pt x="9853384" y="2623457"/>
                </a:lnTo>
                <a:lnTo>
                  <a:pt x="9601198" y="2623457"/>
                </a:lnTo>
                <a:lnTo>
                  <a:pt x="8244114" y="2623457"/>
                </a:lnTo>
                <a:lnTo>
                  <a:pt x="7966529" y="2623457"/>
                </a:lnTo>
                <a:lnTo>
                  <a:pt x="7808686" y="2623457"/>
                </a:lnTo>
                <a:lnTo>
                  <a:pt x="7692571" y="2623457"/>
                </a:lnTo>
                <a:lnTo>
                  <a:pt x="6763657" y="2623457"/>
                </a:lnTo>
                <a:lnTo>
                  <a:pt x="5979886" y="2623457"/>
                </a:lnTo>
                <a:lnTo>
                  <a:pt x="5138057" y="2623457"/>
                </a:lnTo>
                <a:lnTo>
                  <a:pt x="4905829" y="2623457"/>
                </a:lnTo>
                <a:lnTo>
                  <a:pt x="4775200" y="2623457"/>
                </a:lnTo>
                <a:lnTo>
                  <a:pt x="4005943" y="2623457"/>
                </a:lnTo>
                <a:lnTo>
                  <a:pt x="3338287" y="2623457"/>
                </a:lnTo>
                <a:lnTo>
                  <a:pt x="2656114" y="2623457"/>
                </a:lnTo>
                <a:lnTo>
                  <a:pt x="2365829" y="2623457"/>
                </a:lnTo>
                <a:lnTo>
                  <a:pt x="1364343" y="2623457"/>
                </a:lnTo>
                <a:lnTo>
                  <a:pt x="769257" y="2623457"/>
                </a:lnTo>
                <a:lnTo>
                  <a:pt x="0" y="2623457"/>
                </a:lnTo>
                <a:lnTo>
                  <a:pt x="682172" y="899886"/>
                </a:lnTo>
                <a:lnTo>
                  <a:pt x="1163365" y="2115666"/>
                </a:lnTo>
                <a:lnTo>
                  <a:pt x="1712686" y="1407886"/>
                </a:lnTo>
                <a:lnTo>
                  <a:pt x="2449175" y="2356824"/>
                </a:lnTo>
                <a:close/>
              </a:path>
            </a:pathLst>
          </a:custGeom>
          <a:gradFill flip="none" rotWithShape="1">
            <a:gsLst>
              <a:gs pos="0">
                <a:srgbClr val="00B050">
                  <a:alpha val="50000"/>
                </a:srgb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文本框 49"/>
          <p:cNvSpPr txBox="1"/>
          <p:nvPr/>
        </p:nvSpPr>
        <p:spPr>
          <a:xfrm>
            <a:off x="2888752" y="932754"/>
            <a:ext cx="137350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>
                <a:solidFill>
                  <a:schemeClr val="bg2">
                    <a:lumMod val="10000"/>
                  </a:schemeClr>
                </a:solidFill>
              </a:rPr>
              <a:t>CONTENTS</a:t>
            </a:r>
          </a:p>
        </p:txBody>
      </p:sp>
      <p:sp>
        <p:nvSpPr>
          <p:cNvPr id="13" name="矩形 12"/>
          <p:cNvSpPr/>
          <p:nvPr/>
        </p:nvSpPr>
        <p:spPr>
          <a:xfrm>
            <a:off x="433015" y="5407665"/>
            <a:ext cx="52388" cy="1454492"/>
          </a:xfrm>
          <a:prstGeom prst="rect">
            <a:avLst/>
          </a:prstGeom>
          <a:solidFill>
            <a:schemeClr val="accent4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等腰三角形 13"/>
          <p:cNvSpPr/>
          <p:nvPr/>
        </p:nvSpPr>
        <p:spPr>
          <a:xfrm>
            <a:off x="-98383" y="3280215"/>
            <a:ext cx="1048131" cy="2677085"/>
          </a:xfrm>
          <a:prstGeom prst="triangle">
            <a:avLst/>
          </a:prstGeom>
          <a:solidFill>
            <a:schemeClr val="accent6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矩形 11"/>
          <p:cNvSpPr/>
          <p:nvPr/>
        </p:nvSpPr>
        <p:spPr>
          <a:xfrm>
            <a:off x="11275976" y="5542948"/>
            <a:ext cx="52388" cy="1314466"/>
          </a:xfrm>
          <a:prstGeom prst="rect">
            <a:avLst/>
          </a:prstGeom>
          <a:solidFill>
            <a:schemeClr val="accent4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等腰三角形 9"/>
          <p:cNvSpPr/>
          <p:nvPr/>
        </p:nvSpPr>
        <p:spPr>
          <a:xfrm>
            <a:off x="10744578" y="3847505"/>
            <a:ext cx="1048131" cy="2419358"/>
          </a:xfrm>
          <a:prstGeom prst="triangle">
            <a:avLst/>
          </a:prstGeom>
          <a:solidFill>
            <a:srgbClr val="92D05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任意多边形 40"/>
          <p:cNvSpPr/>
          <p:nvPr/>
        </p:nvSpPr>
        <p:spPr>
          <a:xfrm flipH="1" rot="1073395">
            <a:off x="9767365" y="740112"/>
            <a:ext cx="696297" cy="235081"/>
          </a:xfrm>
          <a:custGeom>
            <a:gdLst>
              <a:gd fmla="*/ 943771 w 1303102" name="connsiteX0"/>
              <a:gd fmla="*/ 0 h 335972" name="connsiteY0"/>
              <a:gd fmla="*/ 690923 w 1303102" name="connsiteX1"/>
              <a:gd fmla="*/ 102961 h 335972" name="connsiteY1"/>
              <a:gd fmla="*/ 651551 w 1303102" name="connsiteX2"/>
              <a:gd fmla="*/ 152474 h 335972" name="connsiteY2"/>
              <a:gd fmla="*/ 612179 w 1303102" name="connsiteX3"/>
              <a:gd fmla="*/ 102961 h 335972" name="connsiteY3"/>
              <a:gd fmla="*/ 359331 w 1303102" name="connsiteX4"/>
              <a:gd fmla="*/ 0 h 335972" name="connsiteY4"/>
              <a:gd fmla="*/ 4735 w 1303102" name="connsiteX5"/>
              <a:gd fmla="*/ 289005 h 335972" name="connsiteY5"/>
              <a:gd fmla="*/ 0 w 1303102" name="connsiteX6"/>
              <a:gd fmla="*/ 335972 h 335972" name="connsiteY6"/>
              <a:gd fmla="*/ 7970 w 1303102" name="connsiteX7"/>
              <a:gd fmla="*/ 326091 h 335972" name="connsiteY7"/>
              <a:gd fmla="*/ 359331 w 1303102" name="connsiteX8"/>
              <a:gd fmla="*/ 177216 h 335972" name="connsiteY8"/>
              <a:gd fmla="*/ 637152 w 1303102" name="connsiteX9"/>
              <a:gd fmla="*/ 264024 h 335972" name="connsiteY9"/>
              <a:gd fmla="*/ 649844 w 1303102" name="connsiteX10"/>
              <a:gd fmla="*/ 274736 h 335972" name="connsiteY10"/>
              <a:gd fmla="*/ 651551 w 1303102" name="connsiteX11"/>
              <a:gd fmla="*/ 273295 h 335972" name="connsiteY11"/>
              <a:gd fmla="*/ 653258 w 1303102" name="connsiteX12"/>
              <a:gd fmla="*/ 274736 h 335972" name="connsiteY12"/>
              <a:gd fmla="*/ 665950 w 1303102" name="connsiteX13"/>
              <a:gd fmla="*/ 264024 h 335972" name="connsiteY13"/>
              <a:gd fmla="*/ 943771 w 1303102" name="connsiteX14"/>
              <a:gd fmla="*/ 177216 h 335972" name="connsiteY14"/>
              <a:gd fmla="*/ 1295132 w 1303102" name="connsiteX15"/>
              <a:gd fmla="*/ 326091 h 335972" name="connsiteY15"/>
              <a:gd fmla="*/ 1303102 w 1303102" name="connsiteX16"/>
              <a:gd fmla="*/ 335972 h 335972" name="connsiteY16"/>
              <a:gd fmla="*/ 1298367 w 1303102" name="connsiteX17"/>
              <a:gd fmla="*/ 289005 h 335972" name="connsiteY17"/>
              <a:gd fmla="*/ 943771 w 1303102" name="connsiteX18"/>
              <a:gd fmla="*/ 0 h 335972" name="connsiteY1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b="b" l="l" r="r" t="t"/>
            <a:pathLst>
              <a:path h="335972" w="1303102">
                <a:moveTo>
                  <a:pt x="943771" y="0"/>
                </a:moveTo>
                <a:cubicBezTo>
                  <a:pt x="845384" y="0"/>
                  <a:pt x="756165" y="39256"/>
                  <a:pt x="690923" y="102961"/>
                </a:cubicBezTo>
                <a:lnTo>
                  <a:pt x="651551" y="152474"/>
                </a:lnTo>
                <a:lnTo>
                  <a:pt x="612179" y="102961"/>
                </a:lnTo>
                <a:cubicBezTo>
                  <a:pt x="546937" y="39256"/>
                  <a:pt x="457718" y="0"/>
                  <a:pt x="359331" y="0"/>
                </a:cubicBezTo>
                <a:cubicBezTo>
                  <a:pt x="184419" y="0"/>
                  <a:pt x="38485" y="124070"/>
                  <a:pt x="4735" y="289005"/>
                </a:cubicBezTo>
                <a:lnTo>
                  <a:pt x="0" y="335972"/>
                </a:lnTo>
                <a:lnTo>
                  <a:pt x="7970" y="326091"/>
                </a:lnTo>
                <a:cubicBezTo>
                  <a:pt x="97891" y="234109"/>
                  <a:pt x="222116" y="177216"/>
                  <a:pt x="359331" y="177216"/>
                </a:cubicBezTo>
                <a:cubicBezTo>
                  <a:pt x="462242" y="177216"/>
                  <a:pt x="557846" y="209218"/>
                  <a:pt x="637152" y="264024"/>
                </a:cubicBezTo>
                <a:lnTo>
                  <a:pt x="649844" y="274736"/>
                </a:lnTo>
                <a:lnTo>
                  <a:pt x="651551" y="273295"/>
                </a:lnTo>
                <a:lnTo>
                  <a:pt x="653258" y="274736"/>
                </a:lnTo>
                <a:lnTo>
                  <a:pt x="665950" y="264024"/>
                </a:lnTo>
                <a:cubicBezTo>
                  <a:pt x="745256" y="209218"/>
                  <a:pt x="840860" y="177216"/>
                  <a:pt x="943771" y="177216"/>
                </a:cubicBezTo>
                <a:cubicBezTo>
                  <a:pt x="1080986" y="177216"/>
                  <a:pt x="1205211" y="234109"/>
                  <a:pt x="1295132" y="326091"/>
                </a:cubicBezTo>
                <a:lnTo>
                  <a:pt x="1303102" y="335972"/>
                </a:lnTo>
                <a:lnTo>
                  <a:pt x="1298367" y="289005"/>
                </a:lnTo>
                <a:cubicBezTo>
                  <a:pt x="1264617" y="124070"/>
                  <a:pt x="1118683" y="0"/>
                  <a:pt x="943771" y="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任意多边形 41"/>
          <p:cNvSpPr/>
          <p:nvPr/>
        </p:nvSpPr>
        <p:spPr>
          <a:xfrm flipH="1" rot="1126135">
            <a:off x="10475809" y="489884"/>
            <a:ext cx="480762" cy="162313"/>
          </a:xfrm>
          <a:custGeom>
            <a:gdLst>
              <a:gd fmla="*/ 943771 w 1303102" name="connsiteX0"/>
              <a:gd fmla="*/ 0 h 335972" name="connsiteY0"/>
              <a:gd fmla="*/ 690923 w 1303102" name="connsiteX1"/>
              <a:gd fmla="*/ 102961 h 335972" name="connsiteY1"/>
              <a:gd fmla="*/ 651551 w 1303102" name="connsiteX2"/>
              <a:gd fmla="*/ 152474 h 335972" name="connsiteY2"/>
              <a:gd fmla="*/ 612179 w 1303102" name="connsiteX3"/>
              <a:gd fmla="*/ 102961 h 335972" name="connsiteY3"/>
              <a:gd fmla="*/ 359331 w 1303102" name="connsiteX4"/>
              <a:gd fmla="*/ 0 h 335972" name="connsiteY4"/>
              <a:gd fmla="*/ 4735 w 1303102" name="connsiteX5"/>
              <a:gd fmla="*/ 289005 h 335972" name="connsiteY5"/>
              <a:gd fmla="*/ 0 w 1303102" name="connsiteX6"/>
              <a:gd fmla="*/ 335972 h 335972" name="connsiteY6"/>
              <a:gd fmla="*/ 7970 w 1303102" name="connsiteX7"/>
              <a:gd fmla="*/ 326091 h 335972" name="connsiteY7"/>
              <a:gd fmla="*/ 359331 w 1303102" name="connsiteX8"/>
              <a:gd fmla="*/ 177216 h 335972" name="connsiteY8"/>
              <a:gd fmla="*/ 637152 w 1303102" name="connsiteX9"/>
              <a:gd fmla="*/ 264024 h 335972" name="connsiteY9"/>
              <a:gd fmla="*/ 649844 w 1303102" name="connsiteX10"/>
              <a:gd fmla="*/ 274736 h 335972" name="connsiteY10"/>
              <a:gd fmla="*/ 651551 w 1303102" name="connsiteX11"/>
              <a:gd fmla="*/ 273295 h 335972" name="connsiteY11"/>
              <a:gd fmla="*/ 653258 w 1303102" name="connsiteX12"/>
              <a:gd fmla="*/ 274736 h 335972" name="connsiteY12"/>
              <a:gd fmla="*/ 665950 w 1303102" name="connsiteX13"/>
              <a:gd fmla="*/ 264024 h 335972" name="connsiteY13"/>
              <a:gd fmla="*/ 943771 w 1303102" name="connsiteX14"/>
              <a:gd fmla="*/ 177216 h 335972" name="connsiteY14"/>
              <a:gd fmla="*/ 1295132 w 1303102" name="connsiteX15"/>
              <a:gd fmla="*/ 326091 h 335972" name="connsiteY15"/>
              <a:gd fmla="*/ 1303102 w 1303102" name="connsiteX16"/>
              <a:gd fmla="*/ 335972 h 335972" name="connsiteY16"/>
              <a:gd fmla="*/ 1298367 w 1303102" name="connsiteX17"/>
              <a:gd fmla="*/ 289005 h 335972" name="connsiteY17"/>
              <a:gd fmla="*/ 943771 w 1303102" name="connsiteX18"/>
              <a:gd fmla="*/ 0 h 335972" name="connsiteY1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b="b" l="l" r="r" t="t"/>
            <a:pathLst>
              <a:path h="335972" w="1303102">
                <a:moveTo>
                  <a:pt x="943771" y="0"/>
                </a:moveTo>
                <a:cubicBezTo>
                  <a:pt x="845384" y="0"/>
                  <a:pt x="756165" y="39256"/>
                  <a:pt x="690923" y="102961"/>
                </a:cubicBezTo>
                <a:lnTo>
                  <a:pt x="651551" y="152474"/>
                </a:lnTo>
                <a:lnTo>
                  <a:pt x="612179" y="102961"/>
                </a:lnTo>
                <a:cubicBezTo>
                  <a:pt x="546937" y="39256"/>
                  <a:pt x="457718" y="0"/>
                  <a:pt x="359331" y="0"/>
                </a:cubicBezTo>
                <a:cubicBezTo>
                  <a:pt x="184419" y="0"/>
                  <a:pt x="38485" y="124070"/>
                  <a:pt x="4735" y="289005"/>
                </a:cubicBezTo>
                <a:lnTo>
                  <a:pt x="0" y="335972"/>
                </a:lnTo>
                <a:lnTo>
                  <a:pt x="7970" y="326091"/>
                </a:lnTo>
                <a:cubicBezTo>
                  <a:pt x="97891" y="234109"/>
                  <a:pt x="222116" y="177216"/>
                  <a:pt x="359331" y="177216"/>
                </a:cubicBezTo>
                <a:cubicBezTo>
                  <a:pt x="462242" y="177216"/>
                  <a:pt x="557846" y="209218"/>
                  <a:pt x="637152" y="264024"/>
                </a:cubicBezTo>
                <a:lnTo>
                  <a:pt x="649844" y="274736"/>
                </a:lnTo>
                <a:lnTo>
                  <a:pt x="651551" y="273295"/>
                </a:lnTo>
                <a:lnTo>
                  <a:pt x="653258" y="274736"/>
                </a:lnTo>
                <a:lnTo>
                  <a:pt x="665950" y="264024"/>
                </a:lnTo>
                <a:cubicBezTo>
                  <a:pt x="745256" y="209218"/>
                  <a:pt x="840860" y="177216"/>
                  <a:pt x="943771" y="177216"/>
                </a:cubicBezTo>
                <a:cubicBezTo>
                  <a:pt x="1080986" y="177216"/>
                  <a:pt x="1205211" y="234109"/>
                  <a:pt x="1295132" y="326091"/>
                </a:cubicBezTo>
                <a:lnTo>
                  <a:pt x="1303102" y="335972"/>
                </a:lnTo>
                <a:lnTo>
                  <a:pt x="1298367" y="289005"/>
                </a:lnTo>
                <a:cubicBezTo>
                  <a:pt x="1264617" y="124070"/>
                  <a:pt x="1118683" y="0"/>
                  <a:pt x="943771" y="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文本框 45"/>
          <p:cNvSpPr txBox="1"/>
          <p:nvPr/>
        </p:nvSpPr>
        <p:spPr>
          <a:xfrm>
            <a:off x="1155202" y="416856"/>
            <a:ext cx="1733550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5400">
                <a:solidFill>
                  <a:schemeClr val="bg2">
                    <a:lumMod val="10000"/>
                  </a:schemeClr>
                </a:solidFill>
              </a:rPr>
              <a:t>目录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3853416" y="1922319"/>
            <a:ext cx="348343" cy="366063"/>
            <a:chOff x="1155202" y="2140976"/>
            <a:chExt cx="348343" cy="366063"/>
          </a:xfrm>
        </p:grpSpPr>
        <p:sp>
          <p:nvSpPr>
            <p:cNvPr id="4" name="弦形 3"/>
            <p:cNvSpPr/>
            <p:nvPr/>
          </p:nvSpPr>
          <p:spPr>
            <a:xfrm rot="5400000">
              <a:off x="1155202" y="2140976"/>
              <a:ext cx="348343" cy="348343"/>
            </a:xfrm>
            <a:prstGeom prst="chord">
              <a:avLst>
                <a:gd fmla="val 5270228" name="adj1"/>
                <a:gd fmla="val 16200000" name="adj2"/>
              </a:avLst>
            </a:prstGeom>
            <a:solidFill>
              <a:srgbClr val="FFC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弦形 18"/>
            <p:cNvSpPr/>
            <p:nvPr/>
          </p:nvSpPr>
          <p:spPr>
            <a:xfrm rot="-5400000">
              <a:off x="1155202" y="2158696"/>
              <a:ext cx="348343" cy="348343"/>
            </a:xfrm>
            <a:prstGeom prst="chord">
              <a:avLst>
                <a:gd fmla="val 5270228" name="adj1"/>
                <a:gd fmla="val 16200000" name="adj2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3853416" y="2808608"/>
            <a:ext cx="348343" cy="366063"/>
            <a:chOff x="1155202" y="2140976"/>
            <a:chExt cx="348343" cy="366063"/>
          </a:xfrm>
        </p:grpSpPr>
        <p:sp>
          <p:nvSpPr>
            <p:cNvPr id="21" name="弦形 20"/>
            <p:cNvSpPr/>
            <p:nvPr/>
          </p:nvSpPr>
          <p:spPr>
            <a:xfrm rot="5400000">
              <a:off x="1155202" y="2140976"/>
              <a:ext cx="348343" cy="348343"/>
            </a:xfrm>
            <a:prstGeom prst="chord">
              <a:avLst>
                <a:gd fmla="val 5270228" name="adj1"/>
                <a:gd fmla="val 16200000" name="adj2"/>
              </a:avLst>
            </a:prstGeom>
            <a:solidFill>
              <a:srgbClr val="FFC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弦形 21"/>
            <p:cNvSpPr/>
            <p:nvPr/>
          </p:nvSpPr>
          <p:spPr>
            <a:xfrm rot="-5400000">
              <a:off x="1155202" y="2158696"/>
              <a:ext cx="348343" cy="348343"/>
            </a:xfrm>
            <a:prstGeom prst="chord">
              <a:avLst>
                <a:gd fmla="val 5270228" name="adj1"/>
                <a:gd fmla="val 16200000" name="adj2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3" name="组合 22"/>
          <p:cNvGrpSpPr/>
          <p:nvPr/>
        </p:nvGrpSpPr>
        <p:grpSpPr>
          <a:xfrm rot="5400000">
            <a:off x="3853416" y="3693309"/>
            <a:ext cx="348343" cy="366063"/>
            <a:chOff x="1155202" y="2140976"/>
            <a:chExt cx="348343" cy="366063"/>
          </a:xfrm>
        </p:grpSpPr>
        <p:sp>
          <p:nvSpPr>
            <p:cNvPr id="24" name="弦形 23"/>
            <p:cNvSpPr/>
            <p:nvPr/>
          </p:nvSpPr>
          <p:spPr>
            <a:xfrm rot="5400000">
              <a:off x="1155202" y="2140976"/>
              <a:ext cx="348343" cy="348343"/>
            </a:xfrm>
            <a:prstGeom prst="chord">
              <a:avLst>
                <a:gd fmla="val 5270228" name="adj1"/>
                <a:gd fmla="val 16200000" name="adj2"/>
              </a:avLst>
            </a:prstGeom>
            <a:solidFill>
              <a:srgbClr val="FFC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弦形 24"/>
            <p:cNvSpPr/>
            <p:nvPr/>
          </p:nvSpPr>
          <p:spPr>
            <a:xfrm rot="-5400000">
              <a:off x="1155202" y="2158696"/>
              <a:ext cx="348343" cy="348343"/>
            </a:xfrm>
            <a:prstGeom prst="chord">
              <a:avLst>
                <a:gd fmla="val 5270228" name="adj1"/>
                <a:gd fmla="val 16200000" name="adj2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6" name="组合 25"/>
          <p:cNvGrpSpPr/>
          <p:nvPr/>
        </p:nvGrpSpPr>
        <p:grpSpPr>
          <a:xfrm rot="10800000">
            <a:off x="3853416" y="4578010"/>
            <a:ext cx="348343" cy="366063"/>
            <a:chOff x="1155202" y="2140976"/>
            <a:chExt cx="348343" cy="366063"/>
          </a:xfrm>
        </p:grpSpPr>
        <p:sp>
          <p:nvSpPr>
            <p:cNvPr id="27" name="弦形 26"/>
            <p:cNvSpPr/>
            <p:nvPr/>
          </p:nvSpPr>
          <p:spPr>
            <a:xfrm rot="5400000">
              <a:off x="1155202" y="2140976"/>
              <a:ext cx="348343" cy="348343"/>
            </a:xfrm>
            <a:prstGeom prst="chord">
              <a:avLst>
                <a:gd fmla="val 5270228" name="adj1"/>
                <a:gd fmla="val 16200000" name="adj2"/>
              </a:avLst>
            </a:prstGeom>
            <a:solidFill>
              <a:srgbClr val="FFC0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弦形 27"/>
            <p:cNvSpPr/>
            <p:nvPr/>
          </p:nvSpPr>
          <p:spPr>
            <a:xfrm rot="-5400000">
              <a:off x="1155202" y="2158696"/>
              <a:ext cx="348343" cy="348343"/>
            </a:xfrm>
            <a:prstGeom prst="chord">
              <a:avLst>
                <a:gd fmla="val 5270228" name="adj1"/>
                <a:gd fmla="val 16200000" name="adj2"/>
              </a:avLst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4741485" y="1852014"/>
            <a:ext cx="360596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2">
                    <a:lumMod val="10000"/>
                  </a:schemeClr>
                </a:solidFill>
              </a:rPr>
              <a:t>请在此输入章节标题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4741485" y="2716248"/>
            <a:ext cx="360596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2">
                    <a:lumMod val="10000"/>
                  </a:schemeClr>
                </a:solidFill>
              </a:rPr>
              <a:t>请在此输入章节标题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4741485" y="3570071"/>
            <a:ext cx="360596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2">
                    <a:lumMod val="10000"/>
                  </a:schemeClr>
                </a:solidFill>
              </a:rPr>
              <a:t>请在此输入章节标题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4741485" y="4482767"/>
            <a:ext cx="3605960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800">
                <a:solidFill>
                  <a:schemeClr val="bg2">
                    <a:lumMod val="10000"/>
                  </a:schemeClr>
                </a:solidFill>
              </a:rPr>
              <a:t>请在此输入章节标题</a:t>
            </a:r>
          </a:p>
        </p:txBody>
      </p:sp>
      <p:sp>
        <p:nvSpPr>
          <p:cNvPr id="30" name="矩形 29"/>
          <p:cNvSpPr/>
          <p:nvPr/>
        </p:nvSpPr>
        <p:spPr>
          <a:xfrm>
            <a:off x="11792709" y="6019823"/>
            <a:ext cx="67054" cy="838177"/>
          </a:xfrm>
          <a:prstGeom prst="rect">
            <a:avLst/>
          </a:prstGeom>
          <a:solidFill>
            <a:schemeClr val="accent4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等腰三角形 30"/>
          <p:cNvSpPr/>
          <p:nvPr/>
        </p:nvSpPr>
        <p:spPr>
          <a:xfrm>
            <a:off x="11030328" y="4705374"/>
            <a:ext cx="1524762" cy="1790732"/>
          </a:xfrm>
          <a:prstGeom prst="triangle">
            <a:avLst/>
          </a:prstGeom>
          <a:solidFill>
            <a:schemeClr val="accent6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custDataLst>
      <p:tags r:id="rId3"/>
    </p:custDataLst>
    <p:extLst>
      <p:ext uri="{BB962C8B-B14F-4D97-AF65-F5344CB8AC3E}">
        <p14:creationId val="605913067"/>
      </p:ext>
    </p:extLst>
  </p:cSld>
  <p:clrMapOvr>
    <a:masterClrMapping/>
  </p:clrMapOvr>
  <p:transition spd="slow">
    <p:wipe dir="r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4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22" presetSubtype="4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4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1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4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1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47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47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4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5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6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10" presetSubtype="0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2" presetSubtype="8">
                                  <p:stCondLst>
                                    <p:cond delay="3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1" presetSubtype="0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35" nodeType="withEffect" presetClass="emph" presetID="8" presetSubtype="0">
                                  <p:stCondLst>
                                    <p:cond delay="4750"/>
                                  </p:stCondLst>
                                  <p:childTnLst>
                                    <p:animRot by="5400000">
                                      <p:cBhvr>
                                        <p:cTn dur="500" fill="hold" id="36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2" presetSubtype="8">
                                  <p:stCondLst>
                                    <p:cond delay="5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9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1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2" nodeType="withEffect" presetClass="emph" presetID="8" presetSubtype="0">
                                  <p:stCondLst>
                                    <p:cond delay="6000"/>
                                  </p:stCondLst>
                                  <p:childTnLst>
                                    <p:animRot by="5400000">
                                      <p:cBhvr>
                                        <p:cTn dur="500" fill="hold" id="43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2" presetSubtype="8">
                                  <p:stCondLst>
                                    <p:cond delay="6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6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1" presetSubtype="0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49" nodeType="withEffect" presetClass="emph" presetID="8" presetSubtype="0">
                                  <p:stCondLst>
                                    <p:cond delay="7500"/>
                                  </p:stCondLst>
                                  <p:childTnLst>
                                    <p:animRot by="5400000">
                                      <p:cBhvr>
                                        <p:cTn dur="500" fill="hold" id="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2" presetSubtype="8">
                                  <p:stCondLst>
                                    <p:cond delay="8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3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56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57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22" presetSubtype="4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6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22" presetSubtype="4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6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7"/>
      <p:bldP grpId="0" spid="13"/>
      <p:bldP grpId="0" spid="14"/>
      <p:bldP grpId="0" spid="12"/>
      <p:bldP grpId="0" spid="10"/>
      <p:bldP grpId="0" spid="41"/>
      <p:bldP grpId="0" spid="42"/>
      <p:bldP grpId="0" spid="9"/>
      <p:bldP grpId="0" spid="32"/>
      <p:bldP grpId="0" spid="34"/>
      <p:bldP grpId="0" spid="36"/>
      <p:bldP grpId="0" spid="30"/>
      <p:bldP grpId="0" spid="31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D5E6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任意多边形 5"/>
          <p:cNvSpPr/>
          <p:nvPr/>
        </p:nvSpPr>
        <p:spPr>
          <a:xfrm>
            <a:off x="2922673" y="2154406"/>
            <a:ext cx="1588168" cy="1203157"/>
          </a:xfrm>
          <a:custGeom>
            <a:gdLst>
              <a:gd fmla="*/ 581299 w 1588168" name="connsiteX0"/>
              <a:gd fmla="*/ 0 h 770021" name="connsiteY0"/>
              <a:gd fmla="*/ 1006869 w 1588168" name="connsiteX1"/>
              <a:gd fmla="*/ 0 h 770021" name="connsiteY1"/>
              <a:gd fmla="*/ 1375383 w 1588168" name="connsiteX2"/>
              <a:gd fmla="*/ 212785 h 770021" name="connsiteY2"/>
              <a:gd fmla="*/ 1588168 w 1588168" name="connsiteX3"/>
              <a:gd fmla="*/ 581299 h 770021" name="connsiteY3"/>
              <a:gd fmla="*/ 1588168 w 1588168" name="connsiteX4"/>
              <a:gd fmla="*/ 770021 h 770021" name="connsiteY4"/>
              <a:gd fmla="*/ 0 w 1588168" name="connsiteX5"/>
              <a:gd fmla="*/ 770021 h 770021" name="connsiteY5"/>
              <a:gd fmla="*/ 0 w 1588168" name="connsiteX6"/>
              <a:gd fmla="*/ 581299 h 770021" name="connsiteY6"/>
              <a:gd fmla="*/ 212785 w 1588168" name="connsiteX7"/>
              <a:gd fmla="*/ 212785 h 770021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770021" w="1588168">
                <a:moveTo>
                  <a:pt x="581299" y="0"/>
                </a:moveTo>
                <a:lnTo>
                  <a:pt x="1006869" y="0"/>
                </a:lnTo>
                <a:lnTo>
                  <a:pt x="1375383" y="212785"/>
                </a:lnTo>
                <a:lnTo>
                  <a:pt x="1588168" y="581299"/>
                </a:lnTo>
                <a:lnTo>
                  <a:pt x="1588168" y="770021"/>
                </a:lnTo>
                <a:lnTo>
                  <a:pt x="0" y="770021"/>
                </a:lnTo>
                <a:lnTo>
                  <a:pt x="0" y="581299"/>
                </a:lnTo>
                <a:lnTo>
                  <a:pt x="212785" y="212785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1" name="组合 10"/>
          <p:cNvGrpSpPr/>
          <p:nvPr/>
        </p:nvGrpSpPr>
        <p:grpSpPr>
          <a:xfrm>
            <a:off x="2946335" y="3511968"/>
            <a:ext cx="1540844" cy="818148"/>
            <a:chOff x="2946466" y="3683668"/>
            <a:chExt cx="1540844" cy="818148"/>
          </a:xfrm>
        </p:grpSpPr>
        <p:sp>
          <p:nvSpPr>
            <p:cNvPr id="7" name="弧形 6"/>
            <p:cNvSpPr/>
            <p:nvPr/>
          </p:nvSpPr>
          <p:spPr>
            <a:xfrm rot="15447391">
              <a:off x="2882298" y="3747836"/>
              <a:ext cx="818148" cy="689811"/>
            </a:xfrm>
            <a:prstGeom prst="arc">
              <a:avLst>
                <a:gd fmla="val 16200000" name="adj1"/>
                <a:gd fmla="val 111414" name="adj2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弧形 7"/>
            <p:cNvSpPr/>
            <p:nvPr/>
          </p:nvSpPr>
          <p:spPr>
            <a:xfrm rot="15447391">
              <a:off x="3165976" y="3747836"/>
              <a:ext cx="818148" cy="689811"/>
            </a:xfrm>
            <a:prstGeom prst="arc">
              <a:avLst>
                <a:gd fmla="val 16200000" name="adj1"/>
                <a:gd fmla="val 111414" name="adj2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弧形 8"/>
            <p:cNvSpPr/>
            <p:nvPr/>
          </p:nvSpPr>
          <p:spPr>
            <a:xfrm flipH="1" rot="6152609">
              <a:off x="3449654" y="3747836"/>
              <a:ext cx="818148" cy="689811"/>
            </a:xfrm>
            <a:prstGeom prst="arc">
              <a:avLst>
                <a:gd fmla="val 16200000" name="adj1"/>
                <a:gd fmla="val 111414" name="adj2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弧形 9"/>
            <p:cNvSpPr/>
            <p:nvPr/>
          </p:nvSpPr>
          <p:spPr>
            <a:xfrm flipH="1" rot="6152609">
              <a:off x="3733331" y="3747836"/>
              <a:ext cx="818148" cy="689811"/>
            </a:xfrm>
            <a:prstGeom prst="arc">
              <a:avLst>
                <a:gd fmla="val 16200000" name="adj1"/>
                <a:gd fmla="val 111414" name="adj2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2" name="任意多边形 11"/>
          <p:cNvSpPr/>
          <p:nvPr/>
        </p:nvSpPr>
        <p:spPr>
          <a:xfrm>
            <a:off x="8351921" y="5028224"/>
            <a:ext cx="1588168" cy="1203157"/>
          </a:xfrm>
          <a:custGeom>
            <a:gdLst>
              <a:gd fmla="*/ 581299 w 1588168" name="connsiteX0"/>
              <a:gd fmla="*/ 0 h 770021" name="connsiteY0"/>
              <a:gd fmla="*/ 1006869 w 1588168" name="connsiteX1"/>
              <a:gd fmla="*/ 0 h 770021" name="connsiteY1"/>
              <a:gd fmla="*/ 1375383 w 1588168" name="connsiteX2"/>
              <a:gd fmla="*/ 212785 h 770021" name="connsiteY2"/>
              <a:gd fmla="*/ 1588168 w 1588168" name="connsiteX3"/>
              <a:gd fmla="*/ 581299 h 770021" name="connsiteY3"/>
              <a:gd fmla="*/ 1588168 w 1588168" name="connsiteX4"/>
              <a:gd fmla="*/ 770021 h 770021" name="connsiteY4"/>
              <a:gd fmla="*/ 0 w 1588168" name="connsiteX5"/>
              <a:gd fmla="*/ 770021 h 770021" name="connsiteY5"/>
              <a:gd fmla="*/ 0 w 1588168" name="connsiteX6"/>
              <a:gd fmla="*/ 581299 h 770021" name="connsiteY6"/>
              <a:gd fmla="*/ 212785 w 1588168" name="connsiteX7"/>
              <a:gd fmla="*/ 212785 h 770021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770021" w="1588168">
                <a:moveTo>
                  <a:pt x="581299" y="0"/>
                </a:moveTo>
                <a:lnTo>
                  <a:pt x="1006869" y="0"/>
                </a:lnTo>
                <a:lnTo>
                  <a:pt x="1375383" y="212785"/>
                </a:lnTo>
                <a:lnTo>
                  <a:pt x="1588168" y="581299"/>
                </a:lnTo>
                <a:lnTo>
                  <a:pt x="1588168" y="770021"/>
                </a:lnTo>
                <a:lnTo>
                  <a:pt x="0" y="770021"/>
                </a:lnTo>
                <a:lnTo>
                  <a:pt x="0" y="581299"/>
                </a:lnTo>
                <a:lnTo>
                  <a:pt x="212785" y="212785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3" name="组合 12"/>
          <p:cNvGrpSpPr/>
          <p:nvPr/>
        </p:nvGrpSpPr>
        <p:grpSpPr>
          <a:xfrm>
            <a:off x="8375583" y="6385786"/>
            <a:ext cx="1540844" cy="818148"/>
            <a:chOff x="2946466" y="3683668"/>
            <a:chExt cx="1540844" cy="818148"/>
          </a:xfrm>
        </p:grpSpPr>
        <p:sp>
          <p:nvSpPr>
            <p:cNvPr id="14" name="弧形 13"/>
            <p:cNvSpPr/>
            <p:nvPr/>
          </p:nvSpPr>
          <p:spPr>
            <a:xfrm rot="15447391">
              <a:off x="2882298" y="3747836"/>
              <a:ext cx="818148" cy="689811"/>
            </a:xfrm>
            <a:prstGeom prst="arc">
              <a:avLst>
                <a:gd fmla="val 16200000" name="adj1"/>
                <a:gd fmla="val 111414" name="adj2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弧形 14"/>
            <p:cNvSpPr/>
            <p:nvPr/>
          </p:nvSpPr>
          <p:spPr>
            <a:xfrm rot="15447391">
              <a:off x="3165976" y="3747836"/>
              <a:ext cx="818148" cy="689811"/>
            </a:xfrm>
            <a:prstGeom prst="arc">
              <a:avLst>
                <a:gd fmla="val 16200000" name="adj1"/>
                <a:gd fmla="val 111414" name="adj2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弧形 15"/>
            <p:cNvSpPr/>
            <p:nvPr/>
          </p:nvSpPr>
          <p:spPr>
            <a:xfrm flipH="1" rot="6152609">
              <a:off x="3449654" y="3747836"/>
              <a:ext cx="818148" cy="689811"/>
            </a:xfrm>
            <a:prstGeom prst="arc">
              <a:avLst>
                <a:gd fmla="val 16200000" name="adj1"/>
                <a:gd fmla="val 111414" name="adj2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弧形 16"/>
            <p:cNvSpPr/>
            <p:nvPr/>
          </p:nvSpPr>
          <p:spPr>
            <a:xfrm flipH="1" rot="6152609">
              <a:off x="3733331" y="3747836"/>
              <a:ext cx="818148" cy="689811"/>
            </a:xfrm>
            <a:prstGeom prst="arc">
              <a:avLst>
                <a:gd fmla="val 16200000" name="adj1"/>
                <a:gd fmla="val 111414" name="adj2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8" name="任意多边形 17"/>
          <p:cNvSpPr/>
          <p:nvPr/>
        </p:nvSpPr>
        <p:spPr>
          <a:xfrm>
            <a:off x="4284112" y="7682934"/>
            <a:ext cx="1588168" cy="1203157"/>
          </a:xfrm>
          <a:custGeom>
            <a:gdLst>
              <a:gd fmla="*/ 581299 w 1588168" name="connsiteX0"/>
              <a:gd fmla="*/ 0 h 770021" name="connsiteY0"/>
              <a:gd fmla="*/ 1006869 w 1588168" name="connsiteX1"/>
              <a:gd fmla="*/ 0 h 770021" name="connsiteY1"/>
              <a:gd fmla="*/ 1375383 w 1588168" name="connsiteX2"/>
              <a:gd fmla="*/ 212785 h 770021" name="connsiteY2"/>
              <a:gd fmla="*/ 1588168 w 1588168" name="connsiteX3"/>
              <a:gd fmla="*/ 581299 h 770021" name="connsiteY3"/>
              <a:gd fmla="*/ 1588168 w 1588168" name="connsiteX4"/>
              <a:gd fmla="*/ 770021 h 770021" name="connsiteY4"/>
              <a:gd fmla="*/ 0 w 1588168" name="connsiteX5"/>
              <a:gd fmla="*/ 770021 h 770021" name="connsiteY5"/>
              <a:gd fmla="*/ 0 w 1588168" name="connsiteX6"/>
              <a:gd fmla="*/ 581299 h 770021" name="connsiteY6"/>
              <a:gd fmla="*/ 212785 w 1588168" name="connsiteX7"/>
              <a:gd fmla="*/ 212785 h 770021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770021" w="1588168">
                <a:moveTo>
                  <a:pt x="581299" y="0"/>
                </a:moveTo>
                <a:lnTo>
                  <a:pt x="1006869" y="0"/>
                </a:lnTo>
                <a:lnTo>
                  <a:pt x="1375383" y="212785"/>
                </a:lnTo>
                <a:lnTo>
                  <a:pt x="1588168" y="581299"/>
                </a:lnTo>
                <a:lnTo>
                  <a:pt x="1588168" y="770021"/>
                </a:lnTo>
                <a:lnTo>
                  <a:pt x="0" y="770021"/>
                </a:lnTo>
                <a:lnTo>
                  <a:pt x="0" y="581299"/>
                </a:lnTo>
                <a:lnTo>
                  <a:pt x="212785" y="212785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9" name="组合 18"/>
          <p:cNvGrpSpPr/>
          <p:nvPr/>
        </p:nvGrpSpPr>
        <p:grpSpPr>
          <a:xfrm>
            <a:off x="4307774" y="9040496"/>
            <a:ext cx="1540844" cy="818148"/>
            <a:chOff x="2946466" y="3683668"/>
            <a:chExt cx="1540844" cy="818148"/>
          </a:xfrm>
        </p:grpSpPr>
        <p:sp>
          <p:nvSpPr>
            <p:cNvPr id="20" name="弧形 19"/>
            <p:cNvSpPr/>
            <p:nvPr/>
          </p:nvSpPr>
          <p:spPr>
            <a:xfrm rot="15447391">
              <a:off x="2882298" y="3747836"/>
              <a:ext cx="818148" cy="689811"/>
            </a:xfrm>
            <a:prstGeom prst="arc">
              <a:avLst>
                <a:gd fmla="val 16200000" name="adj1"/>
                <a:gd fmla="val 111414" name="adj2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弧形 20"/>
            <p:cNvSpPr/>
            <p:nvPr/>
          </p:nvSpPr>
          <p:spPr>
            <a:xfrm rot="15447391">
              <a:off x="3165976" y="3747836"/>
              <a:ext cx="818148" cy="689811"/>
            </a:xfrm>
            <a:prstGeom prst="arc">
              <a:avLst>
                <a:gd fmla="val 16200000" name="adj1"/>
                <a:gd fmla="val 111414" name="adj2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弧形 21"/>
            <p:cNvSpPr/>
            <p:nvPr/>
          </p:nvSpPr>
          <p:spPr>
            <a:xfrm flipH="1" rot="6152609">
              <a:off x="3449654" y="3747836"/>
              <a:ext cx="818148" cy="689811"/>
            </a:xfrm>
            <a:prstGeom prst="arc">
              <a:avLst>
                <a:gd fmla="val 16200000" name="adj1"/>
                <a:gd fmla="val 111414" name="adj2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弧形 22"/>
            <p:cNvSpPr/>
            <p:nvPr/>
          </p:nvSpPr>
          <p:spPr>
            <a:xfrm flipH="1" rot="6152609">
              <a:off x="3733331" y="3747836"/>
              <a:ext cx="818148" cy="689811"/>
            </a:xfrm>
            <a:prstGeom prst="arc">
              <a:avLst>
                <a:gd fmla="val 16200000" name="adj1"/>
                <a:gd fmla="val 111414" name="adj2"/>
              </a:avLst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4" name="椭圆 23"/>
          <p:cNvSpPr/>
          <p:nvPr/>
        </p:nvSpPr>
        <p:spPr>
          <a:xfrm>
            <a:off x="2705878" y="3508310"/>
            <a:ext cx="373224" cy="373224"/>
          </a:xfrm>
          <a:prstGeom prst="ellipse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椭圆 24"/>
          <p:cNvSpPr/>
          <p:nvPr/>
        </p:nvSpPr>
        <p:spPr>
          <a:xfrm>
            <a:off x="2962275" y="4057650"/>
            <a:ext cx="76200" cy="76200"/>
          </a:xfrm>
          <a:prstGeom prst="ellipse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椭圆 25"/>
          <p:cNvSpPr/>
          <p:nvPr/>
        </p:nvSpPr>
        <p:spPr>
          <a:xfrm>
            <a:off x="3079102" y="4343400"/>
            <a:ext cx="133350" cy="133350"/>
          </a:xfrm>
          <a:prstGeom prst="ellipse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椭圆 26"/>
          <p:cNvSpPr/>
          <p:nvPr/>
        </p:nvSpPr>
        <p:spPr>
          <a:xfrm>
            <a:off x="10206037" y="4162425"/>
            <a:ext cx="247650" cy="247650"/>
          </a:xfrm>
          <a:prstGeom prst="ellipse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椭圆 27"/>
          <p:cNvSpPr/>
          <p:nvPr/>
        </p:nvSpPr>
        <p:spPr>
          <a:xfrm>
            <a:off x="8401050" y="3594851"/>
            <a:ext cx="209550" cy="209550"/>
          </a:xfrm>
          <a:prstGeom prst="ellipse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椭圆 28"/>
          <p:cNvSpPr/>
          <p:nvPr/>
        </p:nvSpPr>
        <p:spPr>
          <a:xfrm>
            <a:off x="10115549" y="4319587"/>
            <a:ext cx="180975" cy="180975"/>
          </a:xfrm>
          <a:prstGeom prst="ellipse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椭圆 29"/>
          <p:cNvSpPr/>
          <p:nvPr/>
        </p:nvSpPr>
        <p:spPr>
          <a:xfrm>
            <a:off x="8478982" y="2960188"/>
            <a:ext cx="419100" cy="419100"/>
          </a:xfrm>
          <a:prstGeom prst="ellipse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椭圆 30"/>
          <p:cNvSpPr/>
          <p:nvPr/>
        </p:nvSpPr>
        <p:spPr>
          <a:xfrm>
            <a:off x="8134350" y="3271001"/>
            <a:ext cx="266700" cy="266700"/>
          </a:xfrm>
          <a:prstGeom prst="ellipse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矩形 31"/>
          <p:cNvSpPr/>
          <p:nvPr/>
        </p:nvSpPr>
        <p:spPr>
          <a:xfrm>
            <a:off x="384629" y="431800"/>
            <a:ext cx="11422742" cy="5994400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2700000" scaled="1"/>
          </a:gradFill>
          <a:ln>
            <a:noFill/>
          </a:ln>
          <a:effectLst>
            <a:outerShdw algn="tl" blurRad="76200" dir="27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文本框 32"/>
          <p:cNvSpPr txBox="1"/>
          <p:nvPr/>
        </p:nvSpPr>
        <p:spPr>
          <a:xfrm>
            <a:off x="3999164" y="1151967"/>
            <a:ext cx="419367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800">
                <a:solidFill>
                  <a:schemeClr val="bg2">
                    <a:lumMod val="10000"/>
                  </a:schemeClr>
                </a:solidFill>
              </a:rPr>
              <a:t>请在此插入标题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1859160" y="1991091"/>
            <a:ext cx="847368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请在此插入文字，请在此插入文字。请在此插入文字。请在此插入文字。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358685" y="2614401"/>
            <a:ext cx="947463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请在此插入文字，请在此插入文字。请在此插入文字。请在此插入文字。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1859160" y="3255164"/>
            <a:ext cx="847368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请在此插入文字，请在此插入文字。请在此插入文字。请在此插入文字。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1498702" y="3896985"/>
            <a:ext cx="9194598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请在此插入文字，请在此插入文字。请在此插入文字。请在此插入文字。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1358685" y="4579114"/>
            <a:ext cx="947463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请在此插入文字，请在此插入文字。请在此插入文字。请在此插入文字。</a:t>
            </a:r>
          </a:p>
        </p:txBody>
      </p:sp>
    </p:spTree>
    <p:custDataLst>
      <p:tags r:id="rId3"/>
    </p:custDataLst>
    <p:extLst>
      <p:ext uri="{BB962C8B-B14F-4D97-AF65-F5344CB8AC3E}">
        <p14:creationId val="3108957549"/>
      </p:ext>
    </p:extLst>
  </p:cSld>
  <p:clrMapOvr>
    <a:masterClrMapping/>
  </p:clrMapOvr>
  <p:transition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50000" fill="hold" grpId="0" id="5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06 -1.85185E-06 L 2.29167E-06 -0.52407" pathEditMode="relative" ptsTypes="AA" rAng="0">
                                      <p:cBhvr>
                                        <p:cTn dur="2000" fill="hold" id="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204"/>
                                    </p:animMotion>
                                  </p:childTnLst>
                                </p:cTn>
                              </p:par>
                              <p:par>
                                <p:cTn decel="50000" fill="hold" id="7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06 7.40741E-07 L 2.29167E-06 -0.52732" pathEditMode="relative" ptsTypes="AA" rAng="0">
                                      <p:cBhvr>
                                        <p:cTn dur="20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366"/>
                                    </p:animMotion>
                                  </p:childTnLst>
                                </p:cTn>
                              </p:par>
                              <p:par>
                                <p:cTn autoRev="1" fill="hold" id="9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500" fill="hold" id="10"/>
                                        <p:tgtEl>
                                          <p:spTgt spid="11"/>
                                        </p:tgtEl>
                                      </p:cBhvr>
                                      <p:by x="100000" y="120000"/>
                                    </p:animScale>
                                  </p:childTnLst>
                                </p:cTn>
                              </p:par>
                              <p:par>
                                <p:cTn autoRev="1" fill="hold" id="11" nodeType="withEffect" presetClass="emph" presetID="6" presetSubtype="0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dur="500" fill="hold" id="12"/>
                                        <p:tgtEl>
                                          <p:spTgt spid="11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decel="50000" fill="hold" grpId="0" id="13" nodeType="withEffect" presetClass="path" presetID="42" presetSubtype="0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08333E-07 -3.33333E-06 L -2.08333E-07 -0.52407" pathEditMode="relative" ptsTypes="AA" rAng="0">
                                      <p:cBhvr>
                                        <p:cTn dur="2000" fill="hold" id="1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204"/>
                                    </p:animMotion>
                                  </p:childTnLst>
                                </p:cTn>
                              </p:par>
                              <p:par>
                                <p:cTn decel="50000" fill="hold" id="15" nodeType="withEffect" presetClass="path" presetID="42" presetSubtype="0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08333E-07 -7.40741E-07 L -2.08333E-07 -0.52731" pathEditMode="relative" ptsTypes="AA" rAng="0">
                                      <p:cBhvr>
                                        <p:cTn dur="2000" fill="hold" id="1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366"/>
                                    </p:animMotion>
                                  </p:childTnLst>
                                </p:cTn>
                              </p:par>
                              <p:par>
                                <p:cTn autoRev="1" fill="hold" id="17" nodeType="withEffect" presetClass="emph" presetID="6" presetSubtype="0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dur="500" fill="hold" id="18"/>
                                        <p:tgtEl>
                                          <p:spTgt spid="13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autoRev="1" fill="hold" id="19" nodeType="withEffect" presetClass="emph" presetID="6" presetSubtype="0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dur="500" fill="hold" id="20"/>
                                        <p:tgtEl>
                                          <p:spTgt spid="13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decel="50000" fill="hold" grpId="0" id="21" nodeType="withEffect" presetClass="path" presetID="42" presetSubtype="0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08333E-07 -3.33333E-06 L -2.08333E-07 -0.52407" pathEditMode="relative" ptsTypes="AA" rAng="0">
                                      <p:cBhvr>
                                        <p:cTn dur="2000" fill="hold" id="2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204"/>
                                    </p:animMotion>
                                  </p:childTnLst>
                                </p:cTn>
                              </p:par>
                              <p:par>
                                <p:cTn decel="50000" fill="hold" id="23" nodeType="withEffect" presetClass="path" presetID="42" presetSubtype="0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08333E-07 -7.40741E-07 L -2.08333E-07 -0.52731" pathEditMode="relative" ptsTypes="AA" rAng="0">
                                      <p:cBhvr>
                                        <p:cTn dur="2000" fill="hold" id="2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366"/>
                                    </p:animMotion>
                                  </p:childTnLst>
                                </p:cTn>
                              </p:par>
                              <p:par>
                                <p:cTn autoRev="1" fill="hold" id="25" nodeType="withEffect" presetClass="emph" presetID="6" presetSubtype="0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dur="500" fill="hold" id="26"/>
                                        <p:tgtEl>
                                          <p:spTgt spid="19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autoRev="1" fill="hold" id="27" nodeType="withEffect" presetClass="emph" presetID="6" presetSubtype="0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dur="500" fill="hold" id="28"/>
                                        <p:tgtEl>
                                          <p:spTgt spid="19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decel="87000" fill="hold" grpId="0" id="29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07 1.48148E-06 L -2.08333E-07 0.75486" pathEditMode="relative" ptsTypes="AA" rAng="0">
                                      <p:cBhvr>
                                        <p:cTn dur="1250" fill="hold" id="3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31"/>
                                    </p:animMotion>
                                  </p:childTnLst>
                                </p:cTn>
                              </p:par>
                              <p:par>
                                <p:cTn decel="74000" fill="hold" grpId="0" id="31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07 1.48148E-06 L -2.08333E-07 0.75486" pathEditMode="relative" ptsTypes="AA" rAng="0">
                                      <p:cBhvr>
                                        <p:cTn dur="1750" fill="hold" id="3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31"/>
                                    </p:animMotion>
                                  </p:childTnLst>
                                </p:cTn>
                              </p:par>
                              <p:par>
                                <p:cTn decel="84000" fill="hold" grpId="0" id="33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07 1.48148E-06 L -2.08333E-07 0.75486" pathEditMode="relative" ptsTypes="AA" rAng="0">
                                      <p:cBhvr>
                                        <p:cTn dur="2000" fill="hold" id="3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31"/>
                                    </p:animMotion>
                                  </p:childTnLst>
                                </p:cTn>
                              </p:par>
                              <p:par>
                                <p:cTn decel="65000" fill="hold" grpId="0" id="35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07 1.48148E-06 L -2.08333E-07 0.75486" pathEditMode="relative" ptsTypes="AA" rAng="0">
                                      <p:cBhvr>
                                        <p:cTn dur="1750" fill="hold" id="3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31"/>
                                    </p:animMotion>
                                  </p:childTnLst>
                                </p:cTn>
                              </p:par>
                              <p:par>
                                <p:cTn decel="50000" fill="hold" grpId="0" id="37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07 1.48148E-06 L -2.08333E-07 0.75486" pathEditMode="relative" ptsTypes="AA" rAng="0">
                                      <p:cBhvr>
                                        <p:cTn dur="2000" fill="hold" id="3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31"/>
                                    </p:animMotion>
                                  </p:childTnLst>
                                </p:cTn>
                              </p:par>
                              <p:par>
                                <p:cTn accel="26000" decel="74000" fill="hold" grpId="0" id="39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07 1.48148E-06 L -2.08333E-07 0.75486" pathEditMode="relative" ptsTypes="AA" rAng="0">
                                      <p:cBhvr>
                                        <p:cTn dur="1250" fill="hold" id="4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31"/>
                                    </p:animMotion>
                                  </p:childTnLst>
                                </p:cTn>
                              </p:par>
                              <p:par>
                                <p:cTn accel="23000" decel="50000" fill="hold" grpId="0" id="41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07 1.48148E-06 L -2.08333E-07 0.75486" pathEditMode="relative" ptsTypes="AA" rAng="0">
                                      <p:cBhvr>
                                        <p:cTn dur="2000" fill="hold" id="4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31"/>
                                    </p:animMotion>
                                  </p:childTnLst>
                                </p:cTn>
                              </p:par>
                              <p:par>
                                <p:cTn accel="23000" decel="39000" fill="hold" grpId="0" id="43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07 1.48148E-06 L -2.08333E-07 0.75486" pathEditMode="relative" ptsTypes="AA" rAng="0">
                                      <p:cBhvr>
                                        <p:cTn dur="1250" fill="hold" id="4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31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47" presetSubtype="0">
                                  <p:stCondLst>
                                    <p:cond delay="3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2" presetSubtype="8">
                                  <p:stCondLst>
                                    <p:cond delay="4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22" presetSubtype="8">
                                  <p:stCondLst>
                                    <p:cond delay="5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8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22" presetSubtype="8">
                                  <p:stCondLst>
                                    <p:cond delay="5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22" presetSubtype="8">
                                  <p:stCondLst>
                                    <p:cond delay="5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22" presetSubtype="8">
                                  <p:stCondLst>
                                    <p:cond delay="6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7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12"/>
      <p:bldP grpId="0" spid="18"/>
      <p:bldP grpId="0" spid="24"/>
      <p:bldP grpId="0" spid="25"/>
      <p:bldP grpId="0" spid="26"/>
      <p:bldP grpId="0" spid="27"/>
      <p:bldP grpId="0" spid="28"/>
      <p:bldP grpId="0" spid="29"/>
      <p:bldP grpId="0" spid="30"/>
      <p:bldP grpId="0" spid="31"/>
      <p:bldP grpId="0" spid="32"/>
      <p:bldP grpId="0" spid="33"/>
      <p:bldP grpId="0" spid="34"/>
      <p:bldP grpId="0" spid="35"/>
      <p:bldP grpId="0" spid="36"/>
      <p:bldP grpId="0" spid="37"/>
      <p:bldP grpId="0" spid="38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84629" y="431800"/>
            <a:ext cx="11422742" cy="5994400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2700000" scaled="1"/>
          </a:gradFill>
          <a:ln>
            <a:noFill/>
          </a:ln>
          <a:effectLst>
            <a:outerShdw algn="tl" blurRad="76200" dir="27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mou1"/>
          <p:cNvSpPr/>
          <p:nvPr/>
        </p:nvSpPr>
        <p:spPr>
          <a:xfrm>
            <a:off x="384629" y="2598057"/>
            <a:ext cx="11422742" cy="3828143"/>
          </a:xfrm>
          <a:custGeom>
            <a:gdLst>
              <a:gd fmla="*/ 5450115 w 6662060" name="connsiteX0"/>
              <a:gd fmla="*/ 0 h 3828143" name="connsiteY0"/>
              <a:gd fmla="*/ 6662060 w 6662060" name="connsiteX1"/>
              <a:gd fmla="*/ 3828142 h 3828143" name="connsiteY1"/>
              <a:gd fmla="*/ 5246911 w 6662060" name="connsiteX2"/>
              <a:gd fmla="*/ 3828142 h 3828143" name="connsiteY2"/>
              <a:gd fmla="*/ 4238169 w 6662060" name="connsiteX3"/>
              <a:gd fmla="*/ 3828142 h 3828143" name="connsiteY3"/>
              <a:gd fmla="*/ 2931885 w 6662060" name="connsiteX4"/>
              <a:gd fmla="*/ 3828142 h 3828143" name="connsiteY4"/>
              <a:gd fmla="*/ 2772227 w 6662060" name="connsiteX5"/>
              <a:gd fmla="*/ 3828142 h 3828143" name="connsiteY5"/>
              <a:gd fmla="*/ 2772227 w 6662060" name="connsiteX6"/>
              <a:gd fmla="*/ 3828143 h 3828143" name="connsiteY6"/>
              <a:gd fmla="*/ 1923143 w 6662060" name="connsiteX7"/>
              <a:gd fmla="*/ 3828143 h 3828143" name="connsiteY7"/>
              <a:gd fmla="*/ 1763485 w 6662060" name="connsiteX8"/>
              <a:gd fmla="*/ 3828143 h 3828143" name="connsiteY8"/>
              <a:gd fmla="*/ 1465943 w 6662060" name="connsiteX9"/>
              <a:gd fmla="*/ 3828143 h 3828143" name="connsiteY9"/>
              <a:gd fmla="*/ 1008743 w 6662060" name="connsiteX10"/>
              <a:gd fmla="*/ 3828143 h 3828143" name="connsiteY10"/>
              <a:gd fmla="*/ 0 w 6662060" name="connsiteX11"/>
              <a:gd fmla="*/ 3828143 h 3828143" name="connsiteY11"/>
              <a:gd fmla="*/ 881743 w 6662060" name="connsiteX12"/>
              <a:gd fmla="*/ 1538514 h 3828143" name="connsiteY12"/>
              <a:gd fmla="*/ 1352105 w 6662060" name="connsiteX13"/>
              <a:gd fmla="*/ 2759907 h 3828143" name="connsiteY13"/>
              <a:gd fmla="*/ 1465943 w 6662060" name="connsiteX14"/>
              <a:gd fmla="*/ 2405743 h 3828143" name="connsiteY14"/>
              <a:gd fmla="*/ 1631445 w 6662060" name="connsiteX15"/>
              <a:gd fmla="*/ 2920639 h 3828143" name="connsiteY15"/>
              <a:gd fmla="*/ 2119085 w 6662060" name="connsiteX16"/>
              <a:gd fmla="*/ 246743 h 3828143" name="connsiteY16"/>
              <a:gd fmla="*/ 2664672 w 6662060" name="connsiteX17"/>
              <a:gd fmla="*/ 3238381 h 3828143" name="connsiteY17"/>
              <a:gd fmla="*/ 3309256 w 6662060" name="connsiteX18"/>
              <a:gd fmla="*/ 1901371 h 3828143" name="connsiteY18"/>
              <a:gd fmla="*/ 3621877 w 6662060" name="connsiteX19"/>
              <a:gd fmla="*/ 2549817 h 3828143" name="connsiteY19"/>
              <a:gd fmla="*/ 4089398 w 6662060" name="connsiteX20"/>
              <a:gd fmla="*/ 1683658 h 3828143" name="connsiteY20"/>
              <a:gd fmla="*/ 4611096 w 6662060" name="connsiteX21"/>
              <a:gd fmla="*/ 2650189 h 3828143" name="connsiteY2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b="b" l="l" r="r" t="t"/>
            <a:pathLst>
              <a:path h="3828143" w="6662060">
                <a:moveTo>
                  <a:pt x="5450115" y="0"/>
                </a:moveTo>
                <a:lnTo>
                  <a:pt x="6662060" y="3828142"/>
                </a:lnTo>
                <a:lnTo>
                  <a:pt x="5246911" y="3828142"/>
                </a:lnTo>
                <a:lnTo>
                  <a:pt x="4238169" y="3828142"/>
                </a:lnTo>
                <a:lnTo>
                  <a:pt x="2931885" y="3828142"/>
                </a:lnTo>
                <a:lnTo>
                  <a:pt x="2772227" y="3828142"/>
                </a:lnTo>
                <a:lnTo>
                  <a:pt x="2772227" y="3828143"/>
                </a:lnTo>
                <a:lnTo>
                  <a:pt x="1923143" y="3828143"/>
                </a:lnTo>
                <a:lnTo>
                  <a:pt x="1763485" y="3828143"/>
                </a:lnTo>
                <a:lnTo>
                  <a:pt x="1465943" y="3828143"/>
                </a:lnTo>
                <a:lnTo>
                  <a:pt x="1008743" y="3828143"/>
                </a:lnTo>
                <a:lnTo>
                  <a:pt x="0" y="3828143"/>
                </a:lnTo>
                <a:lnTo>
                  <a:pt x="881743" y="1538514"/>
                </a:lnTo>
                <a:lnTo>
                  <a:pt x="1352105" y="2759907"/>
                </a:lnTo>
                <a:lnTo>
                  <a:pt x="1465943" y="2405743"/>
                </a:lnTo>
                <a:lnTo>
                  <a:pt x="1631445" y="2920639"/>
                </a:lnTo>
                <a:lnTo>
                  <a:pt x="2119085" y="246743"/>
                </a:lnTo>
                <a:lnTo>
                  <a:pt x="2664672" y="3238381"/>
                </a:lnTo>
                <a:lnTo>
                  <a:pt x="3309256" y="1901371"/>
                </a:lnTo>
                <a:lnTo>
                  <a:pt x="3621877" y="2549817"/>
                </a:lnTo>
                <a:lnTo>
                  <a:pt x="4089398" y="1683658"/>
                </a:lnTo>
                <a:lnTo>
                  <a:pt x="4611096" y="2650189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mou2"/>
          <p:cNvSpPr/>
          <p:nvPr/>
        </p:nvSpPr>
        <p:spPr>
          <a:xfrm>
            <a:off x="899887" y="2220686"/>
            <a:ext cx="10907484" cy="4205514"/>
          </a:xfrm>
          <a:custGeom>
            <a:gdLst>
              <a:gd fmla="*/ 355600 w 10907484" name="connsiteX0"/>
              <a:gd fmla="*/ 0 h 4205514" name="connsiteY0"/>
              <a:gd fmla="*/ 656530 w 10907484" name="connsiteX1"/>
              <a:gd fmla="*/ 3558961 h 4205514" name="connsiteY1"/>
              <a:gd fmla="*/ 1821542 w 10907484" name="connsiteX2"/>
              <a:gd fmla="*/ 1055914 h 4205514" name="connsiteY2"/>
              <a:gd fmla="*/ 3011494 w 10907484" name="connsiteX3"/>
              <a:gd fmla="*/ 3612542 h 4205514" name="connsiteY3"/>
              <a:gd fmla="*/ 3955142 w 10907484" name="connsiteX4"/>
              <a:gd fmla="*/ 3087914 h 4205514" name="connsiteY4"/>
              <a:gd fmla="*/ 5513304 w 10907484" name="connsiteX5"/>
              <a:gd fmla="*/ 3954185 h 4205514" name="connsiteY5"/>
              <a:gd fmla="*/ 6059713 w 10907484" name="connsiteX6"/>
              <a:gd fmla="*/ 638628 h 4205514" name="connsiteY6"/>
              <a:gd fmla="*/ 6451330 w 10907484" name="connsiteX7"/>
              <a:gd fmla="*/ 3014916 h 4205514" name="connsiteY7"/>
              <a:gd fmla="*/ 6727370 w 10907484" name="connsiteX8"/>
              <a:gd fmla="*/ 1335314 h 4205514" name="connsiteY8"/>
              <a:gd fmla="*/ 7174341 w 10907484" name="connsiteX9"/>
              <a:gd fmla="*/ 4054959 h 4205514" name="connsiteY9"/>
              <a:gd fmla="*/ 7819570 w 10907484" name="connsiteX10"/>
              <a:gd fmla="*/ 2291442 h 4205514" name="connsiteY10"/>
              <a:gd fmla="*/ 8427000 w 10907484" name="connsiteX11"/>
              <a:gd fmla="*/ 3951649 h 4205514" name="connsiteY11"/>
              <a:gd fmla="*/ 8857341 w 10907484" name="connsiteX12"/>
              <a:gd fmla="*/ 1524000 h 4205514" name="connsiteY12"/>
              <a:gd fmla="*/ 9180382 w 10907484" name="connsiteX13"/>
              <a:gd fmla="*/ 3346349 h 4205514" name="connsiteY13"/>
              <a:gd fmla="*/ 9769927 w 10907484" name="connsiteX14"/>
              <a:gd fmla="*/ 2422071 h 4205514" name="connsiteY14"/>
              <a:gd fmla="*/ 10907484 w 10907484" name="connsiteX15"/>
              <a:gd fmla="*/ 4205514 h 4205514" name="connsiteY15"/>
              <a:gd fmla="*/ 9332683 w 10907484" name="connsiteX16"/>
              <a:gd fmla="*/ 4205514 h 4205514" name="connsiteY16"/>
              <a:gd fmla="*/ 8632369 w 10907484" name="connsiteX17"/>
              <a:gd fmla="*/ 4205514 h 4205514" name="connsiteY17"/>
              <a:gd fmla="*/ 8519883 w 10907484" name="connsiteX18"/>
              <a:gd fmla="*/ 4205514 h 4205514" name="connsiteY18"/>
              <a:gd fmla="*/ 8381998 w 10907484" name="connsiteX19"/>
              <a:gd fmla="*/ 4205514 h 4205514" name="connsiteY19"/>
              <a:gd fmla="*/ 7199084 w 10907484" name="connsiteX20"/>
              <a:gd fmla="*/ 4205514 h 4205514" name="connsiteY20"/>
              <a:gd fmla="*/ 7119256 w 10907484" name="connsiteX21"/>
              <a:gd fmla="*/ 4205514 h 4205514" name="connsiteY21"/>
              <a:gd fmla="*/ 6647542 w 10907484" name="connsiteX22"/>
              <a:gd fmla="*/ 4205514 h 4205514" name="connsiteY22"/>
              <a:gd fmla="*/ 6255656 w 10907484" name="connsiteX23"/>
              <a:gd fmla="*/ 4205514 h 4205514" name="connsiteY23"/>
              <a:gd fmla="*/ 5965370 w 10907484" name="connsiteX24"/>
              <a:gd fmla="*/ 4205514 h 4205514" name="connsiteY24"/>
              <a:gd fmla="*/ 5471884 w 10907484" name="connsiteX25"/>
              <a:gd fmla="*/ 4205514 h 4205514" name="connsiteY25"/>
              <a:gd fmla="*/ 3287486 w 10907484" name="connsiteX26"/>
              <a:gd fmla="*/ 4205514 h 4205514" name="connsiteY26"/>
              <a:gd fmla="*/ 1944914 w 10907484" name="connsiteX27"/>
              <a:gd fmla="*/ 4205514 h 4205514" name="connsiteY27"/>
              <a:gd fmla="*/ 711200 w 10907484" name="connsiteX28"/>
              <a:gd fmla="*/ 4205514 h 4205514" name="connsiteY28"/>
              <a:gd fmla="*/ 355600 w 10907484" name="connsiteX29"/>
              <a:gd fmla="*/ 4205514 h 4205514" name="connsiteY29"/>
              <a:gd fmla="*/ 0 w 10907484" name="connsiteX30"/>
              <a:gd fmla="*/ 4205514 h 4205514" name="connsiteY3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b="b" l="l" r="r" t="t"/>
            <a:pathLst>
              <a:path h="4205514" w="10907484">
                <a:moveTo>
                  <a:pt x="355600" y="0"/>
                </a:moveTo>
                <a:lnTo>
                  <a:pt x="656530" y="3558961"/>
                </a:lnTo>
                <a:lnTo>
                  <a:pt x="1821542" y="1055914"/>
                </a:lnTo>
                <a:lnTo>
                  <a:pt x="3011494" y="3612542"/>
                </a:lnTo>
                <a:lnTo>
                  <a:pt x="3955142" y="3087914"/>
                </a:lnTo>
                <a:lnTo>
                  <a:pt x="5513304" y="3954185"/>
                </a:lnTo>
                <a:lnTo>
                  <a:pt x="6059713" y="638628"/>
                </a:lnTo>
                <a:lnTo>
                  <a:pt x="6451330" y="3014916"/>
                </a:lnTo>
                <a:lnTo>
                  <a:pt x="6727370" y="1335314"/>
                </a:lnTo>
                <a:lnTo>
                  <a:pt x="7174341" y="4054959"/>
                </a:lnTo>
                <a:lnTo>
                  <a:pt x="7819570" y="2291442"/>
                </a:lnTo>
                <a:lnTo>
                  <a:pt x="8427000" y="3951649"/>
                </a:lnTo>
                <a:lnTo>
                  <a:pt x="8857341" y="1524000"/>
                </a:lnTo>
                <a:lnTo>
                  <a:pt x="9180382" y="3346349"/>
                </a:lnTo>
                <a:lnTo>
                  <a:pt x="9769927" y="2422071"/>
                </a:lnTo>
                <a:lnTo>
                  <a:pt x="10907484" y="4205514"/>
                </a:lnTo>
                <a:lnTo>
                  <a:pt x="9332683" y="4205514"/>
                </a:lnTo>
                <a:lnTo>
                  <a:pt x="8632369" y="4205514"/>
                </a:lnTo>
                <a:lnTo>
                  <a:pt x="8519883" y="4205514"/>
                </a:lnTo>
                <a:lnTo>
                  <a:pt x="8381998" y="4205514"/>
                </a:lnTo>
                <a:lnTo>
                  <a:pt x="7199084" y="4205514"/>
                </a:lnTo>
                <a:lnTo>
                  <a:pt x="7119256" y="4205514"/>
                </a:lnTo>
                <a:lnTo>
                  <a:pt x="6647542" y="4205514"/>
                </a:lnTo>
                <a:lnTo>
                  <a:pt x="6255656" y="4205514"/>
                </a:lnTo>
                <a:lnTo>
                  <a:pt x="5965370" y="4205514"/>
                </a:lnTo>
                <a:lnTo>
                  <a:pt x="5471884" y="4205514"/>
                </a:lnTo>
                <a:lnTo>
                  <a:pt x="3287486" y="4205514"/>
                </a:lnTo>
                <a:lnTo>
                  <a:pt x="1944914" y="4205514"/>
                </a:lnTo>
                <a:lnTo>
                  <a:pt x="711200" y="4205514"/>
                </a:lnTo>
                <a:lnTo>
                  <a:pt x="355600" y="4205514"/>
                </a:lnTo>
                <a:lnTo>
                  <a:pt x="0" y="4205514"/>
                </a:lnTo>
                <a:close/>
              </a:path>
            </a:pathLst>
          </a:custGeom>
          <a:solidFill>
            <a:schemeClr val="accent1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mou3"/>
          <p:cNvSpPr/>
          <p:nvPr/>
        </p:nvSpPr>
        <p:spPr>
          <a:xfrm>
            <a:off x="384629" y="3802743"/>
            <a:ext cx="11422742" cy="2623457"/>
          </a:xfrm>
          <a:custGeom>
            <a:gdLst>
              <a:gd fmla="*/ 3185886 w 11905339" name="connsiteX0"/>
              <a:gd fmla="*/ 0 h 2623457" name="connsiteY0"/>
              <a:gd fmla="*/ 3782536 w 11905339" name="connsiteX1"/>
              <a:gd fmla="*/ 1908751 h 2623457" name="connsiteY1"/>
              <a:gd fmla="*/ 4122058 w 11905339" name="connsiteX2"/>
              <a:gd fmla="*/ 1362529 h 2623457" name="connsiteY2"/>
              <a:gd fmla="*/ 4789037 w 11905339" name="connsiteX3"/>
              <a:gd fmla="*/ 2435562 h 2623457" name="connsiteY3"/>
              <a:gd fmla="*/ 4956629 w 11905339" name="connsiteX4"/>
              <a:gd fmla="*/ 159657 h 2623457" name="connsiteY4"/>
              <a:gd fmla="*/ 5120804 w 11905339" name="connsiteX5"/>
              <a:gd fmla="*/ 2389168 h 2623457" name="connsiteY5"/>
              <a:gd fmla="*/ 5834743 w 11905339" name="connsiteX6"/>
              <a:gd fmla="*/ 1611086 h 2623457" name="connsiteY6"/>
              <a:gd fmla="*/ 6263437 w 11905339" name="connsiteX7"/>
              <a:gd fmla="*/ 2078296 h 2623457" name="connsiteY7"/>
              <a:gd fmla="*/ 6894286 w 11905339" name="connsiteX8"/>
              <a:gd fmla="*/ 865414 h 2623457" name="connsiteY8"/>
              <a:gd fmla="*/ 7714631 w 11905339" name="connsiteX9"/>
              <a:gd fmla="*/ 2442625 h 2623457" name="connsiteY9"/>
              <a:gd fmla="*/ 7968343 w 11905339" name="connsiteX10"/>
              <a:gd fmla="*/ 362857 h 2623457" name="connsiteY10"/>
              <a:gd fmla="*/ 8231317 w 11905339" name="connsiteX11"/>
              <a:gd fmla="*/ 2518560 h 2623457" name="connsiteY11"/>
              <a:gd fmla="*/ 8909957 w 11905339" name="connsiteX12"/>
              <a:gd fmla="*/ 2249714 h 2623457" name="connsiteY12"/>
              <a:gd fmla="*/ 9621456 w 11905339" name="connsiteX13"/>
              <a:gd fmla="*/ 2531578 h 2623457" name="connsiteY13"/>
              <a:gd fmla="*/ 10011227 w 11905339" name="connsiteX14"/>
              <a:gd fmla="*/ 763814 h 2623457" name="connsiteY14"/>
              <a:gd fmla="*/ 10278135 w 11905339" name="connsiteX15"/>
              <a:gd fmla="*/ 1974348 h 2623457" name="connsiteY15"/>
              <a:gd fmla="*/ 10613570 w 11905339" name="connsiteX16"/>
              <a:gd fmla="*/ 1311728 h 2623457" name="connsiteY16"/>
              <a:gd fmla="*/ 11185513 w 11905339" name="connsiteX17"/>
              <a:gd fmla="*/ 2441547 h 2623457" name="connsiteY17"/>
              <a:gd fmla="*/ 11393713 w 11905339" name="connsiteX18"/>
              <a:gd fmla="*/ 865414 h 2623457" name="connsiteY18"/>
              <a:gd fmla="*/ 11540785 w 11905339" name="connsiteX19"/>
              <a:gd fmla="*/ 1978793 h 2623457" name="connsiteY19"/>
              <a:gd fmla="*/ 11693067 w 11905339" name="connsiteX20"/>
              <a:gd fmla="*/ 379185 h 2623457" name="connsiteY20"/>
              <a:gd fmla="*/ 11905339 w 11905339" name="connsiteX21"/>
              <a:gd fmla="*/ 2608942 h 2623457" name="connsiteY21"/>
              <a:gd fmla="*/ 11624025 w 11905339" name="connsiteX22"/>
              <a:gd fmla="*/ 2608942 h 2623457" name="connsiteY22"/>
              <a:gd fmla="*/ 11625942 w 11905339" name="connsiteX23"/>
              <a:gd fmla="*/ 2623457 h 2623457" name="connsiteY23"/>
              <a:gd fmla="*/ 11277601 w 11905339" name="connsiteX24"/>
              <a:gd fmla="*/ 2623457 h 2623457" name="connsiteY24"/>
              <a:gd fmla="*/ 11161484 w 11905339" name="connsiteX25"/>
              <a:gd fmla="*/ 2623457 h 2623457" name="connsiteY25"/>
              <a:gd fmla="*/ 10421256 w 11905339" name="connsiteX26"/>
              <a:gd fmla="*/ 2623457 h 2623457" name="connsiteY26"/>
              <a:gd fmla="*/ 9949539 w 11905339" name="connsiteX27"/>
              <a:gd fmla="*/ 2623457 h 2623457" name="connsiteY27"/>
              <a:gd fmla="*/ 9853384 w 11905339" name="connsiteX28"/>
              <a:gd fmla="*/ 2623457 h 2623457" name="connsiteY28"/>
              <a:gd fmla="*/ 9601198 w 11905339" name="connsiteX29"/>
              <a:gd fmla="*/ 2623457 h 2623457" name="connsiteY29"/>
              <a:gd fmla="*/ 8244114 w 11905339" name="connsiteX30"/>
              <a:gd fmla="*/ 2623457 h 2623457" name="connsiteY30"/>
              <a:gd fmla="*/ 7966529 w 11905339" name="connsiteX31"/>
              <a:gd fmla="*/ 2623457 h 2623457" name="connsiteY31"/>
              <a:gd fmla="*/ 7808686 w 11905339" name="connsiteX32"/>
              <a:gd fmla="*/ 2623457 h 2623457" name="connsiteY32"/>
              <a:gd fmla="*/ 7692571 w 11905339" name="connsiteX33"/>
              <a:gd fmla="*/ 2623457 h 2623457" name="connsiteY33"/>
              <a:gd fmla="*/ 6763657 w 11905339" name="connsiteX34"/>
              <a:gd fmla="*/ 2623457 h 2623457" name="connsiteY34"/>
              <a:gd fmla="*/ 5979886 w 11905339" name="connsiteX35"/>
              <a:gd fmla="*/ 2623457 h 2623457" name="connsiteY35"/>
              <a:gd fmla="*/ 5138057 w 11905339" name="connsiteX36"/>
              <a:gd fmla="*/ 2623457 h 2623457" name="connsiteY36"/>
              <a:gd fmla="*/ 4905829 w 11905339" name="connsiteX37"/>
              <a:gd fmla="*/ 2623457 h 2623457" name="connsiteY37"/>
              <a:gd fmla="*/ 4775200 w 11905339" name="connsiteX38"/>
              <a:gd fmla="*/ 2623457 h 2623457" name="connsiteY38"/>
              <a:gd fmla="*/ 4005943 w 11905339" name="connsiteX39"/>
              <a:gd fmla="*/ 2623457 h 2623457" name="connsiteY39"/>
              <a:gd fmla="*/ 3338287 w 11905339" name="connsiteX40"/>
              <a:gd fmla="*/ 2623457 h 2623457" name="connsiteY40"/>
              <a:gd fmla="*/ 2656114 w 11905339" name="connsiteX41"/>
              <a:gd fmla="*/ 2623457 h 2623457" name="connsiteY41"/>
              <a:gd fmla="*/ 2365829 w 11905339" name="connsiteX42"/>
              <a:gd fmla="*/ 2623457 h 2623457" name="connsiteY42"/>
              <a:gd fmla="*/ 1364343 w 11905339" name="connsiteX43"/>
              <a:gd fmla="*/ 2623457 h 2623457" name="connsiteY43"/>
              <a:gd fmla="*/ 769257 w 11905339" name="connsiteX44"/>
              <a:gd fmla="*/ 2623457 h 2623457" name="connsiteY44"/>
              <a:gd fmla="*/ 0 w 11905339" name="connsiteX45"/>
              <a:gd fmla="*/ 2623457 h 2623457" name="connsiteY45"/>
              <a:gd fmla="*/ 682172 w 11905339" name="connsiteX46"/>
              <a:gd fmla="*/ 899886 h 2623457" name="connsiteY46"/>
              <a:gd fmla="*/ 1163365 w 11905339" name="connsiteX47"/>
              <a:gd fmla="*/ 2115666 h 2623457" name="connsiteY47"/>
              <a:gd fmla="*/ 1712686 w 11905339" name="connsiteX48"/>
              <a:gd fmla="*/ 1407886 h 2623457" name="connsiteY48"/>
              <a:gd fmla="*/ 2449175 w 11905339" name="connsiteX49"/>
              <a:gd fmla="*/ 2356824 h 2623457" name="connsiteY4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b="b" l="l" r="r" t="t"/>
            <a:pathLst>
              <a:path h="2623457" w="11905339">
                <a:moveTo>
                  <a:pt x="3185886" y="0"/>
                </a:moveTo>
                <a:lnTo>
                  <a:pt x="3782536" y="1908751"/>
                </a:lnTo>
                <a:lnTo>
                  <a:pt x="4122058" y="1362529"/>
                </a:lnTo>
                <a:lnTo>
                  <a:pt x="4789037" y="2435562"/>
                </a:lnTo>
                <a:lnTo>
                  <a:pt x="4956629" y="159657"/>
                </a:lnTo>
                <a:lnTo>
                  <a:pt x="5120804" y="2389168"/>
                </a:lnTo>
                <a:lnTo>
                  <a:pt x="5834743" y="1611086"/>
                </a:lnTo>
                <a:lnTo>
                  <a:pt x="6263437" y="2078296"/>
                </a:lnTo>
                <a:lnTo>
                  <a:pt x="6894286" y="865414"/>
                </a:lnTo>
                <a:lnTo>
                  <a:pt x="7714631" y="2442625"/>
                </a:lnTo>
                <a:lnTo>
                  <a:pt x="7968343" y="362857"/>
                </a:lnTo>
                <a:lnTo>
                  <a:pt x="8231317" y="2518560"/>
                </a:lnTo>
                <a:lnTo>
                  <a:pt x="8909957" y="2249714"/>
                </a:lnTo>
                <a:lnTo>
                  <a:pt x="9621456" y="2531578"/>
                </a:lnTo>
                <a:lnTo>
                  <a:pt x="10011227" y="763814"/>
                </a:lnTo>
                <a:lnTo>
                  <a:pt x="10278135" y="1974348"/>
                </a:lnTo>
                <a:lnTo>
                  <a:pt x="10613570" y="1311728"/>
                </a:lnTo>
                <a:lnTo>
                  <a:pt x="11185513" y="2441547"/>
                </a:lnTo>
                <a:lnTo>
                  <a:pt x="11393713" y="865414"/>
                </a:lnTo>
                <a:lnTo>
                  <a:pt x="11540785" y="1978793"/>
                </a:lnTo>
                <a:lnTo>
                  <a:pt x="11693067" y="379185"/>
                </a:lnTo>
                <a:lnTo>
                  <a:pt x="11905339" y="2608942"/>
                </a:lnTo>
                <a:lnTo>
                  <a:pt x="11624025" y="2608942"/>
                </a:lnTo>
                <a:lnTo>
                  <a:pt x="11625942" y="2623457"/>
                </a:lnTo>
                <a:lnTo>
                  <a:pt x="11277601" y="2623457"/>
                </a:lnTo>
                <a:lnTo>
                  <a:pt x="11161484" y="2623457"/>
                </a:lnTo>
                <a:lnTo>
                  <a:pt x="10421256" y="2623457"/>
                </a:lnTo>
                <a:lnTo>
                  <a:pt x="9949539" y="2623457"/>
                </a:lnTo>
                <a:lnTo>
                  <a:pt x="9853384" y="2623457"/>
                </a:lnTo>
                <a:lnTo>
                  <a:pt x="9601198" y="2623457"/>
                </a:lnTo>
                <a:lnTo>
                  <a:pt x="8244114" y="2623457"/>
                </a:lnTo>
                <a:lnTo>
                  <a:pt x="7966529" y="2623457"/>
                </a:lnTo>
                <a:lnTo>
                  <a:pt x="7808686" y="2623457"/>
                </a:lnTo>
                <a:lnTo>
                  <a:pt x="7692571" y="2623457"/>
                </a:lnTo>
                <a:lnTo>
                  <a:pt x="6763657" y="2623457"/>
                </a:lnTo>
                <a:lnTo>
                  <a:pt x="5979886" y="2623457"/>
                </a:lnTo>
                <a:lnTo>
                  <a:pt x="5138057" y="2623457"/>
                </a:lnTo>
                <a:lnTo>
                  <a:pt x="4905829" y="2623457"/>
                </a:lnTo>
                <a:lnTo>
                  <a:pt x="4775200" y="2623457"/>
                </a:lnTo>
                <a:lnTo>
                  <a:pt x="4005943" y="2623457"/>
                </a:lnTo>
                <a:lnTo>
                  <a:pt x="3338287" y="2623457"/>
                </a:lnTo>
                <a:lnTo>
                  <a:pt x="2656114" y="2623457"/>
                </a:lnTo>
                <a:lnTo>
                  <a:pt x="2365829" y="2623457"/>
                </a:lnTo>
                <a:lnTo>
                  <a:pt x="1364343" y="2623457"/>
                </a:lnTo>
                <a:lnTo>
                  <a:pt x="769257" y="2623457"/>
                </a:lnTo>
                <a:lnTo>
                  <a:pt x="0" y="2623457"/>
                </a:lnTo>
                <a:lnTo>
                  <a:pt x="682172" y="899886"/>
                </a:lnTo>
                <a:lnTo>
                  <a:pt x="1163365" y="2115666"/>
                </a:lnTo>
                <a:lnTo>
                  <a:pt x="1712686" y="1407886"/>
                </a:lnTo>
                <a:lnTo>
                  <a:pt x="2449175" y="2356824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文本框 42"/>
          <p:cNvSpPr txBox="1"/>
          <p:nvPr/>
        </p:nvSpPr>
        <p:spPr>
          <a:xfrm>
            <a:off x="2083060" y="2082498"/>
            <a:ext cx="5487307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7200">
                <a:solidFill>
                  <a:schemeClr val="bg2">
                    <a:lumMod val="10000"/>
                  </a:schemeClr>
                </a:solidFill>
              </a:rPr>
              <a:t>非常感谢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4897273" y="3282827"/>
            <a:ext cx="2397455" cy="369332"/>
            <a:chOff x="2733645" y="2662134"/>
            <a:chExt cx="2397455" cy="369332"/>
          </a:xfrm>
        </p:grpSpPr>
        <p:sp>
          <p:nvSpPr>
            <p:cNvPr id="45" name="文本框 44"/>
            <p:cNvSpPr txBox="1"/>
            <p:nvPr/>
          </p:nvSpPr>
          <p:spPr>
            <a:xfrm>
              <a:off x="2733645" y="2662134"/>
              <a:ext cx="956096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>
                  <a:solidFill>
                    <a:schemeClr val="bg2">
                      <a:lumMod val="10000"/>
                    </a:schemeClr>
                  </a:solidFill>
                </a:rPr>
                <a:t>王小二</a:t>
              </a: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3684193" y="2662134"/>
              <a:ext cx="1446907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>
                  <a:solidFill>
                    <a:schemeClr val="bg2">
                      <a:lumMod val="10000"/>
                    </a:schemeClr>
                  </a:solidFill>
                </a:rPr>
                <a:t>2026.07.23</a:t>
              </a:r>
            </a:p>
          </p:txBody>
        </p:sp>
      </p:grpSp>
      <p:sp>
        <p:nvSpPr>
          <p:cNvPr id="18" name="梯形 17"/>
          <p:cNvSpPr/>
          <p:nvPr/>
        </p:nvSpPr>
        <p:spPr>
          <a:xfrm>
            <a:off x="9797429" y="4808172"/>
            <a:ext cx="276225" cy="111125"/>
          </a:xfrm>
          <a:prstGeom prst="trapezoid">
            <a:avLst/>
          </a:prstGeom>
          <a:solidFill>
            <a:srgbClr val="00B0F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9" name="曲线连接符 18"/>
          <p:cNvCxnSpPr>
            <a:stCxn id="18" idx="2"/>
          </p:cNvCxnSpPr>
          <p:nvPr/>
        </p:nvCxnSpPr>
        <p:spPr>
          <a:xfrm flipH="1" rot="16200000">
            <a:off x="9484550" y="5370289"/>
            <a:ext cx="1506903" cy="604918"/>
          </a:xfrm>
          <a:prstGeom prst="curvedConnector3">
            <a:avLst>
              <a:gd fmla="val 50000" name="adj1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梯形 20"/>
          <p:cNvSpPr/>
          <p:nvPr/>
        </p:nvSpPr>
        <p:spPr>
          <a:xfrm>
            <a:off x="10532339" y="3176199"/>
            <a:ext cx="276225" cy="111125"/>
          </a:xfrm>
          <a:prstGeom prst="trapezoid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十二边形 21"/>
          <p:cNvSpPr/>
          <p:nvPr/>
        </p:nvSpPr>
        <p:spPr>
          <a:xfrm>
            <a:off x="9987010" y="1231899"/>
            <a:ext cx="1366881" cy="1973155"/>
          </a:xfrm>
          <a:prstGeom prst="dodecagon">
            <a:avLst/>
          </a:prstGeom>
          <a:gradFill>
            <a:gsLst>
              <a:gs pos="0">
                <a:srgbClr val="FF0000">
                  <a:alpha val="70000"/>
                </a:srgbClr>
              </a:gs>
              <a:gs pos="100000">
                <a:schemeClr val="accent4">
                  <a:lumMod val="20000"/>
                  <a:lumOff val="80000"/>
                  <a:alpha val="9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3" name="曲线连接符 22"/>
          <p:cNvCxnSpPr>
            <a:stCxn id="21" idx="2"/>
          </p:cNvCxnSpPr>
          <p:nvPr/>
        </p:nvCxnSpPr>
        <p:spPr>
          <a:xfrm flipH="1" rot="16200000">
            <a:off x="9548666" y="4409110"/>
            <a:ext cx="2608982" cy="365410"/>
          </a:xfrm>
          <a:prstGeom prst="curvedConnector3">
            <a:avLst>
              <a:gd fmla="val 50000" name="adj1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任意多边形 23"/>
          <p:cNvSpPr/>
          <p:nvPr/>
        </p:nvSpPr>
        <p:spPr>
          <a:xfrm flipV="1" rot="7458429">
            <a:off x="10121170" y="1659849"/>
            <a:ext cx="459379" cy="145613"/>
          </a:xfrm>
          <a:custGeom>
            <a:gdLst>
              <a:gd fmla="*/ 420069 w 810998" name="connsiteX0"/>
              <a:gd fmla="*/ 321 h 364486" name="connsiteY0"/>
              <a:gd fmla="*/ 631866 w 810998" name="connsiteX1"/>
              <a:gd fmla="*/ 67573 h 364486" name="connsiteY1"/>
              <a:gd fmla="*/ 717551 w 810998" name="connsiteX2"/>
              <a:gd fmla="*/ 141372 h 364486" name="connsiteY2"/>
              <a:gd fmla="*/ 756723 w 810998" name="connsiteX3"/>
              <a:gd fmla="*/ 199715 h 364486" name="connsiteY3"/>
              <a:gd fmla="*/ 779509 w 810998" name="connsiteX4"/>
              <a:gd fmla="*/ 233654 h 364486" name="connsiteY4"/>
              <a:gd fmla="*/ 810998 w 810998" name="connsiteX5"/>
              <a:gd fmla="*/ 326961 h 364486" name="connsiteY5"/>
              <a:gd fmla="*/ 802240 w 810998" name="connsiteX6"/>
              <a:gd fmla="*/ 339950 h 364486" name="connsiteY6"/>
              <a:gd fmla="*/ 743006 w 810998" name="connsiteX7"/>
              <a:gd fmla="*/ 364486 h 364486" name="connsiteY7"/>
              <a:gd fmla="*/ 722725 w 810998" name="connsiteX8"/>
              <a:gd fmla="*/ 360392 h 364486" name="connsiteY8"/>
              <a:gd fmla="*/ 722531 w 810998" name="connsiteX9"/>
              <a:gd fmla="*/ 356990 h 364486" name="connsiteY9"/>
              <a:gd fmla="*/ 694983 w 810998" name="connsiteX10"/>
              <a:gd fmla="*/ 275360 h 364486" name="connsiteY10"/>
              <a:gd fmla="*/ 671265 w 810998" name="connsiteX11"/>
              <a:gd fmla="*/ 240033 h 364486" name="connsiteY11"/>
              <a:gd fmla="*/ 646960 w 810998" name="connsiteX12"/>
              <a:gd fmla="*/ 203833 h 364486" name="connsiteY12"/>
              <a:gd fmla="*/ 580545 w 810998" name="connsiteX13"/>
              <a:gd fmla="*/ 146631 h 364486" name="connsiteY13"/>
              <a:gd fmla="*/ 248643 w 810998" name="connsiteX14"/>
              <a:gd fmla="*/ 133635 h 364486" name="connsiteY14"/>
              <a:gd fmla="*/ 177959 w 810998" name="connsiteX15"/>
              <a:gd fmla="*/ 185469 h 364486" name="connsiteY15"/>
              <a:gd fmla="*/ 131071 w 810998" name="connsiteX16"/>
              <a:gd fmla="*/ 244709 h 364486" name="connsiteY16"/>
              <a:gd fmla="*/ 131071 w 810998" name="connsiteX17"/>
              <a:gd fmla="*/ 244708 h 364486" name="connsiteY17"/>
              <a:gd fmla="*/ 124491 w 810998" name="connsiteX18"/>
              <a:gd fmla="*/ 253021 h 364486" name="connsiteY18"/>
              <a:gd fmla="*/ 90644 w 810998" name="connsiteX19"/>
              <a:gd fmla="*/ 332247 h 364486" name="connsiteY19"/>
              <a:gd fmla="*/ 90013 w 810998" name="connsiteX20"/>
              <a:gd fmla="*/ 336884 h 364486" name="connsiteY20"/>
              <a:gd fmla="*/ 61925 w 810998" name="connsiteX21"/>
              <a:gd fmla="*/ 342555 h 364486" name="connsiteY21"/>
              <a:gd fmla="*/ 9622 w 810998" name="connsiteX22"/>
              <a:gd fmla="*/ 320891 h 364486" name="connsiteY22"/>
              <a:gd fmla="*/ 0 w 810998" name="connsiteX23"/>
              <a:gd fmla="*/ 306618 h 364486" name="connsiteY23"/>
              <a:gd fmla="*/ 43484 w 810998" name="connsiteX24"/>
              <a:gd fmla="*/ 204832 h 364486" name="connsiteY24"/>
              <a:gd fmla="*/ 49596 w 810998" name="connsiteX25"/>
              <a:gd fmla="*/ 197110 h 364486" name="connsiteY25"/>
              <a:gd fmla="*/ 49597 w 810998" name="connsiteX26"/>
              <a:gd fmla="*/ 197110 h 364486" name="connsiteY26"/>
              <a:gd fmla="*/ 112467 w 810998" name="connsiteX27"/>
              <a:gd fmla="*/ 117679 h 364486" name="connsiteY27"/>
              <a:gd fmla="*/ 203661 w 810998" name="connsiteX28"/>
              <a:gd fmla="*/ 50806 h 364486" name="connsiteY28"/>
              <a:gd fmla="*/ 420069 w 810998" name="connsiteX29"/>
              <a:gd fmla="*/ 321 h 36448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364486" w="810998">
                <a:moveTo>
                  <a:pt x="420069" y="321"/>
                </a:moveTo>
                <a:cubicBezTo>
                  <a:pt x="494134" y="3221"/>
                  <a:pt x="567431" y="25744"/>
                  <a:pt x="631866" y="67573"/>
                </a:cubicBezTo>
                <a:cubicBezTo>
                  <a:pt x="664084" y="88487"/>
                  <a:pt x="692795" y="113390"/>
                  <a:pt x="717551" y="141372"/>
                </a:cubicBezTo>
                <a:lnTo>
                  <a:pt x="756723" y="199715"/>
                </a:lnTo>
                <a:lnTo>
                  <a:pt x="779509" y="233654"/>
                </a:lnTo>
                <a:lnTo>
                  <a:pt x="810998" y="326961"/>
                </a:lnTo>
                <a:lnTo>
                  <a:pt x="802240" y="339950"/>
                </a:lnTo>
                <a:cubicBezTo>
                  <a:pt x="787081" y="355110"/>
                  <a:pt x="766139" y="364486"/>
                  <a:pt x="743006" y="364486"/>
                </a:cubicBezTo>
                <a:lnTo>
                  <a:pt x="722725" y="360392"/>
                </a:lnTo>
                <a:lnTo>
                  <a:pt x="722531" y="356990"/>
                </a:lnTo>
                <a:cubicBezTo>
                  <a:pt x="716993" y="328565"/>
                  <a:pt x="707694" y="301121"/>
                  <a:pt x="694983" y="275360"/>
                </a:cubicBezTo>
                <a:lnTo>
                  <a:pt x="671265" y="240033"/>
                </a:lnTo>
                <a:lnTo>
                  <a:pt x="646960" y="203833"/>
                </a:lnTo>
                <a:cubicBezTo>
                  <a:pt x="627771" y="182144"/>
                  <a:pt x="605517" y="162842"/>
                  <a:pt x="580545" y="146631"/>
                </a:cubicBezTo>
                <a:cubicBezTo>
                  <a:pt x="480657" y="81788"/>
                  <a:pt x="353296" y="76802"/>
                  <a:pt x="248643" y="133635"/>
                </a:cubicBezTo>
                <a:cubicBezTo>
                  <a:pt x="222480" y="147844"/>
                  <a:pt x="198785" y="165346"/>
                  <a:pt x="177959" y="185469"/>
                </a:cubicBezTo>
                <a:lnTo>
                  <a:pt x="131071" y="244709"/>
                </a:lnTo>
                <a:lnTo>
                  <a:pt x="131071" y="244708"/>
                </a:lnTo>
                <a:lnTo>
                  <a:pt x="124491" y="253021"/>
                </a:lnTo>
                <a:cubicBezTo>
                  <a:pt x="109804" y="277709"/>
                  <a:pt x="98389" y="304342"/>
                  <a:pt x="90644" y="332247"/>
                </a:cubicBezTo>
                <a:lnTo>
                  <a:pt x="90013" y="336884"/>
                </a:lnTo>
                <a:lnTo>
                  <a:pt x="61925" y="342555"/>
                </a:lnTo>
                <a:cubicBezTo>
                  <a:pt x="41500" y="342555"/>
                  <a:pt x="23008" y="334276"/>
                  <a:pt x="9622" y="320891"/>
                </a:cubicBezTo>
                <a:lnTo>
                  <a:pt x="0" y="306618"/>
                </a:lnTo>
                <a:lnTo>
                  <a:pt x="43484" y="204832"/>
                </a:lnTo>
                <a:lnTo>
                  <a:pt x="49596" y="197110"/>
                </a:lnTo>
                <a:lnTo>
                  <a:pt x="49597" y="197110"/>
                </a:lnTo>
                <a:lnTo>
                  <a:pt x="112467" y="117679"/>
                </a:lnTo>
                <a:cubicBezTo>
                  <a:pt x="139336" y="91718"/>
                  <a:pt x="169907" y="69137"/>
                  <a:pt x="203661" y="50806"/>
                </a:cubicBezTo>
                <a:cubicBezTo>
                  <a:pt x="271170" y="14144"/>
                  <a:pt x="346004" y="-2579"/>
                  <a:pt x="420069" y="32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25" name="十二边形 24"/>
          <p:cNvSpPr/>
          <p:nvPr/>
        </p:nvSpPr>
        <p:spPr>
          <a:xfrm>
            <a:off x="9370275" y="3205054"/>
            <a:ext cx="1130531" cy="1631973"/>
          </a:xfrm>
          <a:prstGeom prst="dodecagon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4">
                  <a:lumMod val="20000"/>
                  <a:lumOff val="80000"/>
                  <a:alpha val="9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任意多边形 25"/>
          <p:cNvSpPr/>
          <p:nvPr/>
        </p:nvSpPr>
        <p:spPr>
          <a:xfrm flipV="1" rot="7537367">
            <a:off x="9406279" y="3585100"/>
            <a:ext cx="459379" cy="145613"/>
          </a:xfrm>
          <a:custGeom>
            <a:gdLst>
              <a:gd fmla="*/ 420069 w 810998" name="connsiteX0"/>
              <a:gd fmla="*/ 321 h 364486" name="connsiteY0"/>
              <a:gd fmla="*/ 631866 w 810998" name="connsiteX1"/>
              <a:gd fmla="*/ 67573 h 364486" name="connsiteY1"/>
              <a:gd fmla="*/ 717551 w 810998" name="connsiteX2"/>
              <a:gd fmla="*/ 141372 h 364486" name="connsiteY2"/>
              <a:gd fmla="*/ 756723 w 810998" name="connsiteX3"/>
              <a:gd fmla="*/ 199715 h 364486" name="connsiteY3"/>
              <a:gd fmla="*/ 779509 w 810998" name="connsiteX4"/>
              <a:gd fmla="*/ 233654 h 364486" name="connsiteY4"/>
              <a:gd fmla="*/ 810998 w 810998" name="connsiteX5"/>
              <a:gd fmla="*/ 326961 h 364486" name="connsiteY5"/>
              <a:gd fmla="*/ 802240 w 810998" name="connsiteX6"/>
              <a:gd fmla="*/ 339950 h 364486" name="connsiteY6"/>
              <a:gd fmla="*/ 743006 w 810998" name="connsiteX7"/>
              <a:gd fmla="*/ 364486 h 364486" name="connsiteY7"/>
              <a:gd fmla="*/ 722725 w 810998" name="connsiteX8"/>
              <a:gd fmla="*/ 360392 h 364486" name="connsiteY8"/>
              <a:gd fmla="*/ 722531 w 810998" name="connsiteX9"/>
              <a:gd fmla="*/ 356990 h 364486" name="connsiteY9"/>
              <a:gd fmla="*/ 694983 w 810998" name="connsiteX10"/>
              <a:gd fmla="*/ 275360 h 364486" name="connsiteY10"/>
              <a:gd fmla="*/ 671265 w 810998" name="connsiteX11"/>
              <a:gd fmla="*/ 240033 h 364486" name="connsiteY11"/>
              <a:gd fmla="*/ 646960 w 810998" name="connsiteX12"/>
              <a:gd fmla="*/ 203833 h 364486" name="connsiteY12"/>
              <a:gd fmla="*/ 580545 w 810998" name="connsiteX13"/>
              <a:gd fmla="*/ 146631 h 364486" name="connsiteY13"/>
              <a:gd fmla="*/ 248643 w 810998" name="connsiteX14"/>
              <a:gd fmla="*/ 133635 h 364486" name="connsiteY14"/>
              <a:gd fmla="*/ 177959 w 810998" name="connsiteX15"/>
              <a:gd fmla="*/ 185469 h 364486" name="connsiteY15"/>
              <a:gd fmla="*/ 131071 w 810998" name="connsiteX16"/>
              <a:gd fmla="*/ 244709 h 364486" name="connsiteY16"/>
              <a:gd fmla="*/ 131071 w 810998" name="connsiteX17"/>
              <a:gd fmla="*/ 244708 h 364486" name="connsiteY17"/>
              <a:gd fmla="*/ 124491 w 810998" name="connsiteX18"/>
              <a:gd fmla="*/ 253021 h 364486" name="connsiteY18"/>
              <a:gd fmla="*/ 90644 w 810998" name="connsiteX19"/>
              <a:gd fmla="*/ 332247 h 364486" name="connsiteY19"/>
              <a:gd fmla="*/ 90013 w 810998" name="connsiteX20"/>
              <a:gd fmla="*/ 336884 h 364486" name="connsiteY20"/>
              <a:gd fmla="*/ 61925 w 810998" name="connsiteX21"/>
              <a:gd fmla="*/ 342555 h 364486" name="connsiteY21"/>
              <a:gd fmla="*/ 9622 w 810998" name="connsiteX22"/>
              <a:gd fmla="*/ 320891 h 364486" name="connsiteY22"/>
              <a:gd fmla="*/ 0 w 810998" name="connsiteX23"/>
              <a:gd fmla="*/ 306618 h 364486" name="connsiteY23"/>
              <a:gd fmla="*/ 43484 w 810998" name="connsiteX24"/>
              <a:gd fmla="*/ 204832 h 364486" name="connsiteY24"/>
              <a:gd fmla="*/ 49596 w 810998" name="connsiteX25"/>
              <a:gd fmla="*/ 197110 h 364486" name="connsiteY25"/>
              <a:gd fmla="*/ 49597 w 810998" name="connsiteX26"/>
              <a:gd fmla="*/ 197110 h 364486" name="connsiteY26"/>
              <a:gd fmla="*/ 112467 w 810998" name="connsiteX27"/>
              <a:gd fmla="*/ 117679 h 364486" name="connsiteY27"/>
              <a:gd fmla="*/ 203661 w 810998" name="connsiteX28"/>
              <a:gd fmla="*/ 50806 h 364486" name="connsiteY28"/>
              <a:gd fmla="*/ 420069 w 810998" name="connsiteX29"/>
              <a:gd fmla="*/ 321 h 364486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364486" w="810998">
                <a:moveTo>
                  <a:pt x="420069" y="321"/>
                </a:moveTo>
                <a:cubicBezTo>
                  <a:pt x="494134" y="3221"/>
                  <a:pt x="567431" y="25744"/>
                  <a:pt x="631866" y="67573"/>
                </a:cubicBezTo>
                <a:cubicBezTo>
                  <a:pt x="664084" y="88487"/>
                  <a:pt x="692795" y="113390"/>
                  <a:pt x="717551" y="141372"/>
                </a:cubicBezTo>
                <a:lnTo>
                  <a:pt x="756723" y="199715"/>
                </a:lnTo>
                <a:lnTo>
                  <a:pt x="779509" y="233654"/>
                </a:lnTo>
                <a:lnTo>
                  <a:pt x="810998" y="326961"/>
                </a:lnTo>
                <a:lnTo>
                  <a:pt x="802240" y="339950"/>
                </a:lnTo>
                <a:cubicBezTo>
                  <a:pt x="787081" y="355110"/>
                  <a:pt x="766139" y="364486"/>
                  <a:pt x="743006" y="364486"/>
                </a:cubicBezTo>
                <a:lnTo>
                  <a:pt x="722725" y="360392"/>
                </a:lnTo>
                <a:lnTo>
                  <a:pt x="722531" y="356990"/>
                </a:lnTo>
                <a:cubicBezTo>
                  <a:pt x="716993" y="328565"/>
                  <a:pt x="707694" y="301121"/>
                  <a:pt x="694983" y="275360"/>
                </a:cubicBezTo>
                <a:lnTo>
                  <a:pt x="671265" y="240033"/>
                </a:lnTo>
                <a:lnTo>
                  <a:pt x="646960" y="203833"/>
                </a:lnTo>
                <a:cubicBezTo>
                  <a:pt x="627771" y="182144"/>
                  <a:pt x="605517" y="162842"/>
                  <a:pt x="580545" y="146631"/>
                </a:cubicBezTo>
                <a:cubicBezTo>
                  <a:pt x="480657" y="81788"/>
                  <a:pt x="353296" y="76802"/>
                  <a:pt x="248643" y="133635"/>
                </a:cubicBezTo>
                <a:cubicBezTo>
                  <a:pt x="222480" y="147844"/>
                  <a:pt x="198785" y="165346"/>
                  <a:pt x="177959" y="185469"/>
                </a:cubicBezTo>
                <a:lnTo>
                  <a:pt x="131071" y="244709"/>
                </a:lnTo>
                <a:lnTo>
                  <a:pt x="131071" y="244708"/>
                </a:lnTo>
                <a:lnTo>
                  <a:pt x="124491" y="253021"/>
                </a:lnTo>
                <a:cubicBezTo>
                  <a:pt x="109804" y="277709"/>
                  <a:pt x="98389" y="304342"/>
                  <a:pt x="90644" y="332247"/>
                </a:cubicBezTo>
                <a:lnTo>
                  <a:pt x="90013" y="336884"/>
                </a:lnTo>
                <a:lnTo>
                  <a:pt x="61925" y="342555"/>
                </a:lnTo>
                <a:cubicBezTo>
                  <a:pt x="41500" y="342555"/>
                  <a:pt x="23008" y="334276"/>
                  <a:pt x="9622" y="320891"/>
                </a:cubicBezTo>
                <a:lnTo>
                  <a:pt x="0" y="306618"/>
                </a:lnTo>
                <a:lnTo>
                  <a:pt x="43484" y="204832"/>
                </a:lnTo>
                <a:lnTo>
                  <a:pt x="49596" y="197110"/>
                </a:lnTo>
                <a:lnTo>
                  <a:pt x="49597" y="197110"/>
                </a:lnTo>
                <a:lnTo>
                  <a:pt x="112467" y="117679"/>
                </a:lnTo>
                <a:cubicBezTo>
                  <a:pt x="139336" y="91718"/>
                  <a:pt x="169907" y="69137"/>
                  <a:pt x="203661" y="50806"/>
                </a:cubicBezTo>
                <a:cubicBezTo>
                  <a:pt x="271170" y="14144"/>
                  <a:pt x="346004" y="-2579"/>
                  <a:pt x="420069" y="32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</p:spTree>
    <p:custDataLst>
      <p:tags r:id="rId3"/>
    </p:custDataLst>
    <p:extLst>
      <p:ext uri="{BB962C8B-B14F-4D97-AF65-F5344CB8AC3E}">
        <p14:creationId val="1338426011"/>
      </p:ext>
    </p:extLst>
  </p:cSld>
  <p:clrMapOvr>
    <a:masterClrMapping/>
  </p:clrMapOvr>
  <mc:AlternateContent>
    <mc:Choice Requires="p14">
      <p:transition p14:dur="2000" spd="slow"/>
    </mc:Choice>
    <mc:Fallback>
      <p:transition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47" presetSubtype="0">
                                  <p:stCondLst>
                                    <p:cond delay="1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47" presetSubtype="0">
                                  <p:stCondLst>
                                    <p:cond delay="2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42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42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42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42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42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5" nodeType="withEffect" presetClass="entr" presetID="42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42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2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42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20"/>
      <p:bldP grpId="0" spid="34"/>
      <p:bldP grpId="0" spid="43"/>
      <p:bldP grpId="0" spid="18"/>
      <p:bldP grpId="0" spid="21"/>
      <p:bldP grpId="0" spid="22"/>
      <p:bldP grpId="0" spid="24"/>
      <p:bldP grpId="0" spid="25"/>
      <p:bldP grpId="0" spid="26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mou3"/>
          <p:cNvSpPr/>
          <p:nvPr/>
        </p:nvSpPr>
        <p:spPr>
          <a:xfrm>
            <a:off x="0" y="4261284"/>
            <a:ext cx="11422742" cy="2623457"/>
          </a:xfrm>
          <a:custGeom>
            <a:gdLst>
              <a:gd fmla="*/ 3185886 w 11905339" name="connsiteX0"/>
              <a:gd fmla="*/ 0 h 2623457" name="connsiteY0"/>
              <a:gd fmla="*/ 3782536 w 11905339" name="connsiteX1"/>
              <a:gd fmla="*/ 1908751 h 2623457" name="connsiteY1"/>
              <a:gd fmla="*/ 4122058 w 11905339" name="connsiteX2"/>
              <a:gd fmla="*/ 1362529 h 2623457" name="connsiteY2"/>
              <a:gd fmla="*/ 4789037 w 11905339" name="connsiteX3"/>
              <a:gd fmla="*/ 2435562 h 2623457" name="connsiteY3"/>
              <a:gd fmla="*/ 4956629 w 11905339" name="connsiteX4"/>
              <a:gd fmla="*/ 159657 h 2623457" name="connsiteY4"/>
              <a:gd fmla="*/ 5120804 w 11905339" name="connsiteX5"/>
              <a:gd fmla="*/ 2389168 h 2623457" name="connsiteY5"/>
              <a:gd fmla="*/ 5834743 w 11905339" name="connsiteX6"/>
              <a:gd fmla="*/ 1611086 h 2623457" name="connsiteY6"/>
              <a:gd fmla="*/ 6263437 w 11905339" name="connsiteX7"/>
              <a:gd fmla="*/ 2078296 h 2623457" name="connsiteY7"/>
              <a:gd fmla="*/ 6894286 w 11905339" name="connsiteX8"/>
              <a:gd fmla="*/ 865414 h 2623457" name="connsiteY8"/>
              <a:gd fmla="*/ 7714631 w 11905339" name="connsiteX9"/>
              <a:gd fmla="*/ 2442625 h 2623457" name="connsiteY9"/>
              <a:gd fmla="*/ 7968343 w 11905339" name="connsiteX10"/>
              <a:gd fmla="*/ 362857 h 2623457" name="connsiteY10"/>
              <a:gd fmla="*/ 8231317 w 11905339" name="connsiteX11"/>
              <a:gd fmla="*/ 2518560 h 2623457" name="connsiteY11"/>
              <a:gd fmla="*/ 8909957 w 11905339" name="connsiteX12"/>
              <a:gd fmla="*/ 2249714 h 2623457" name="connsiteY12"/>
              <a:gd fmla="*/ 9621456 w 11905339" name="connsiteX13"/>
              <a:gd fmla="*/ 2531578 h 2623457" name="connsiteY13"/>
              <a:gd fmla="*/ 10011227 w 11905339" name="connsiteX14"/>
              <a:gd fmla="*/ 763814 h 2623457" name="connsiteY14"/>
              <a:gd fmla="*/ 10278135 w 11905339" name="connsiteX15"/>
              <a:gd fmla="*/ 1974348 h 2623457" name="connsiteY15"/>
              <a:gd fmla="*/ 10613570 w 11905339" name="connsiteX16"/>
              <a:gd fmla="*/ 1311728 h 2623457" name="connsiteY16"/>
              <a:gd fmla="*/ 11185513 w 11905339" name="connsiteX17"/>
              <a:gd fmla="*/ 2441547 h 2623457" name="connsiteY17"/>
              <a:gd fmla="*/ 11393713 w 11905339" name="connsiteX18"/>
              <a:gd fmla="*/ 865414 h 2623457" name="connsiteY18"/>
              <a:gd fmla="*/ 11540785 w 11905339" name="connsiteX19"/>
              <a:gd fmla="*/ 1978793 h 2623457" name="connsiteY19"/>
              <a:gd fmla="*/ 11693067 w 11905339" name="connsiteX20"/>
              <a:gd fmla="*/ 379185 h 2623457" name="connsiteY20"/>
              <a:gd fmla="*/ 11905339 w 11905339" name="connsiteX21"/>
              <a:gd fmla="*/ 2608942 h 2623457" name="connsiteY21"/>
              <a:gd fmla="*/ 11624025 w 11905339" name="connsiteX22"/>
              <a:gd fmla="*/ 2608942 h 2623457" name="connsiteY22"/>
              <a:gd fmla="*/ 11625942 w 11905339" name="connsiteX23"/>
              <a:gd fmla="*/ 2623457 h 2623457" name="connsiteY23"/>
              <a:gd fmla="*/ 11277601 w 11905339" name="connsiteX24"/>
              <a:gd fmla="*/ 2623457 h 2623457" name="connsiteY24"/>
              <a:gd fmla="*/ 11161484 w 11905339" name="connsiteX25"/>
              <a:gd fmla="*/ 2623457 h 2623457" name="connsiteY25"/>
              <a:gd fmla="*/ 10421256 w 11905339" name="connsiteX26"/>
              <a:gd fmla="*/ 2623457 h 2623457" name="connsiteY26"/>
              <a:gd fmla="*/ 9949539 w 11905339" name="connsiteX27"/>
              <a:gd fmla="*/ 2623457 h 2623457" name="connsiteY27"/>
              <a:gd fmla="*/ 9853384 w 11905339" name="connsiteX28"/>
              <a:gd fmla="*/ 2623457 h 2623457" name="connsiteY28"/>
              <a:gd fmla="*/ 9601198 w 11905339" name="connsiteX29"/>
              <a:gd fmla="*/ 2623457 h 2623457" name="connsiteY29"/>
              <a:gd fmla="*/ 8244114 w 11905339" name="connsiteX30"/>
              <a:gd fmla="*/ 2623457 h 2623457" name="connsiteY30"/>
              <a:gd fmla="*/ 7966529 w 11905339" name="connsiteX31"/>
              <a:gd fmla="*/ 2623457 h 2623457" name="connsiteY31"/>
              <a:gd fmla="*/ 7808686 w 11905339" name="connsiteX32"/>
              <a:gd fmla="*/ 2623457 h 2623457" name="connsiteY32"/>
              <a:gd fmla="*/ 7692571 w 11905339" name="connsiteX33"/>
              <a:gd fmla="*/ 2623457 h 2623457" name="connsiteY33"/>
              <a:gd fmla="*/ 6763657 w 11905339" name="connsiteX34"/>
              <a:gd fmla="*/ 2623457 h 2623457" name="connsiteY34"/>
              <a:gd fmla="*/ 5979886 w 11905339" name="connsiteX35"/>
              <a:gd fmla="*/ 2623457 h 2623457" name="connsiteY35"/>
              <a:gd fmla="*/ 5138057 w 11905339" name="connsiteX36"/>
              <a:gd fmla="*/ 2623457 h 2623457" name="connsiteY36"/>
              <a:gd fmla="*/ 4905829 w 11905339" name="connsiteX37"/>
              <a:gd fmla="*/ 2623457 h 2623457" name="connsiteY37"/>
              <a:gd fmla="*/ 4775200 w 11905339" name="connsiteX38"/>
              <a:gd fmla="*/ 2623457 h 2623457" name="connsiteY38"/>
              <a:gd fmla="*/ 4005943 w 11905339" name="connsiteX39"/>
              <a:gd fmla="*/ 2623457 h 2623457" name="connsiteY39"/>
              <a:gd fmla="*/ 3338287 w 11905339" name="connsiteX40"/>
              <a:gd fmla="*/ 2623457 h 2623457" name="connsiteY40"/>
              <a:gd fmla="*/ 2656114 w 11905339" name="connsiteX41"/>
              <a:gd fmla="*/ 2623457 h 2623457" name="connsiteY41"/>
              <a:gd fmla="*/ 2365829 w 11905339" name="connsiteX42"/>
              <a:gd fmla="*/ 2623457 h 2623457" name="connsiteY42"/>
              <a:gd fmla="*/ 1364343 w 11905339" name="connsiteX43"/>
              <a:gd fmla="*/ 2623457 h 2623457" name="connsiteY43"/>
              <a:gd fmla="*/ 769257 w 11905339" name="connsiteX44"/>
              <a:gd fmla="*/ 2623457 h 2623457" name="connsiteY44"/>
              <a:gd fmla="*/ 0 w 11905339" name="connsiteX45"/>
              <a:gd fmla="*/ 2623457 h 2623457" name="connsiteY45"/>
              <a:gd fmla="*/ 682172 w 11905339" name="connsiteX46"/>
              <a:gd fmla="*/ 899886 h 2623457" name="connsiteY46"/>
              <a:gd fmla="*/ 1163365 w 11905339" name="connsiteX47"/>
              <a:gd fmla="*/ 2115666 h 2623457" name="connsiteY47"/>
              <a:gd fmla="*/ 1712686 w 11905339" name="connsiteX48"/>
              <a:gd fmla="*/ 1407886 h 2623457" name="connsiteY48"/>
              <a:gd fmla="*/ 2449175 w 11905339" name="connsiteX49"/>
              <a:gd fmla="*/ 2356824 h 2623457" name="connsiteY4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b="b" l="l" r="r" t="t"/>
            <a:pathLst>
              <a:path h="2623457" w="11905339">
                <a:moveTo>
                  <a:pt x="3185886" y="0"/>
                </a:moveTo>
                <a:lnTo>
                  <a:pt x="3782536" y="1908751"/>
                </a:lnTo>
                <a:lnTo>
                  <a:pt x="4122058" y="1362529"/>
                </a:lnTo>
                <a:lnTo>
                  <a:pt x="4789037" y="2435562"/>
                </a:lnTo>
                <a:lnTo>
                  <a:pt x="4956629" y="159657"/>
                </a:lnTo>
                <a:lnTo>
                  <a:pt x="5120804" y="2389168"/>
                </a:lnTo>
                <a:lnTo>
                  <a:pt x="5834743" y="1611086"/>
                </a:lnTo>
                <a:lnTo>
                  <a:pt x="6263437" y="2078296"/>
                </a:lnTo>
                <a:lnTo>
                  <a:pt x="6894286" y="865414"/>
                </a:lnTo>
                <a:lnTo>
                  <a:pt x="7714631" y="2442625"/>
                </a:lnTo>
                <a:lnTo>
                  <a:pt x="7968343" y="362857"/>
                </a:lnTo>
                <a:lnTo>
                  <a:pt x="8231317" y="2518560"/>
                </a:lnTo>
                <a:lnTo>
                  <a:pt x="8909957" y="2249714"/>
                </a:lnTo>
                <a:lnTo>
                  <a:pt x="9621456" y="2531578"/>
                </a:lnTo>
                <a:lnTo>
                  <a:pt x="10011227" y="763814"/>
                </a:lnTo>
                <a:lnTo>
                  <a:pt x="10278135" y="1974348"/>
                </a:lnTo>
                <a:lnTo>
                  <a:pt x="10613570" y="1311728"/>
                </a:lnTo>
                <a:lnTo>
                  <a:pt x="11185513" y="2441547"/>
                </a:lnTo>
                <a:lnTo>
                  <a:pt x="11393713" y="865414"/>
                </a:lnTo>
                <a:lnTo>
                  <a:pt x="11540785" y="1978793"/>
                </a:lnTo>
                <a:lnTo>
                  <a:pt x="11693067" y="379185"/>
                </a:lnTo>
                <a:lnTo>
                  <a:pt x="11905339" y="2608942"/>
                </a:lnTo>
                <a:lnTo>
                  <a:pt x="11624025" y="2608942"/>
                </a:lnTo>
                <a:lnTo>
                  <a:pt x="11625942" y="2623457"/>
                </a:lnTo>
                <a:lnTo>
                  <a:pt x="11277601" y="2623457"/>
                </a:lnTo>
                <a:lnTo>
                  <a:pt x="11161484" y="2623457"/>
                </a:lnTo>
                <a:lnTo>
                  <a:pt x="10421256" y="2623457"/>
                </a:lnTo>
                <a:lnTo>
                  <a:pt x="9949539" y="2623457"/>
                </a:lnTo>
                <a:lnTo>
                  <a:pt x="9853384" y="2623457"/>
                </a:lnTo>
                <a:lnTo>
                  <a:pt x="9601198" y="2623457"/>
                </a:lnTo>
                <a:lnTo>
                  <a:pt x="8244114" y="2623457"/>
                </a:lnTo>
                <a:lnTo>
                  <a:pt x="7966529" y="2623457"/>
                </a:lnTo>
                <a:lnTo>
                  <a:pt x="7808686" y="2623457"/>
                </a:lnTo>
                <a:lnTo>
                  <a:pt x="7692571" y="2623457"/>
                </a:lnTo>
                <a:lnTo>
                  <a:pt x="6763657" y="2623457"/>
                </a:lnTo>
                <a:lnTo>
                  <a:pt x="5979886" y="2623457"/>
                </a:lnTo>
                <a:lnTo>
                  <a:pt x="5138057" y="2623457"/>
                </a:lnTo>
                <a:lnTo>
                  <a:pt x="4905829" y="2623457"/>
                </a:lnTo>
                <a:lnTo>
                  <a:pt x="4775200" y="2623457"/>
                </a:lnTo>
                <a:lnTo>
                  <a:pt x="4005943" y="2623457"/>
                </a:lnTo>
                <a:lnTo>
                  <a:pt x="3338287" y="2623457"/>
                </a:lnTo>
                <a:lnTo>
                  <a:pt x="2656114" y="2623457"/>
                </a:lnTo>
                <a:lnTo>
                  <a:pt x="2365829" y="2623457"/>
                </a:lnTo>
                <a:lnTo>
                  <a:pt x="1364343" y="2623457"/>
                </a:lnTo>
                <a:lnTo>
                  <a:pt x="769257" y="2623457"/>
                </a:lnTo>
                <a:lnTo>
                  <a:pt x="0" y="2623457"/>
                </a:lnTo>
                <a:lnTo>
                  <a:pt x="682172" y="899886"/>
                </a:lnTo>
                <a:lnTo>
                  <a:pt x="1163365" y="2115666"/>
                </a:lnTo>
                <a:lnTo>
                  <a:pt x="1712686" y="1407886"/>
                </a:lnTo>
                <a:lnTo>
                  <a:pt x="2449175" y="2356824"/>
                </a:lnTo>
                <a:close/>
              </a:path>
            </a:pathLst>
          </a:custGeom>
          <a:gradFill flip="none" rotWithShape="1">
            <a:gsLst>
              <a:gs pos="0">
                <a:srgbClr val="00B050">
                  <a:alpha val="50000"/>
                </a:srgb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/>
          <p:cNvSpPr/>
          <p:nvPr/>
        </p:nvSpPr>
        <p:spPr>
          <a:xfrm>
            <a:off x="11275976" y="5542948"/>
            <a:ext cx="52388" cy="1314466"/>
          </a:xfrm>
          <a:prstGeom prst="rect">
            <a:avLst/>
          </a:prstGeom>
          <a:solidFill>
            <a:schemeClr val="accent4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等腰三角形 7"/>
          <p:cNvSpPr/>
          <p:nvPr/>
        </p:nvSpPr>
        <p:spPr>
          <a:xfrm>
            <a:off x="10744578" y="3847505"/>
            <a:ext cx="1048131" cy="2419358"/>
          </a:xfrm>
          <a:prstGeom prst="triangle">
            <a:avLst/>
          </a:prstGeom>
          <a:solidFill>
            <a:srgbClr val="92D05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矩形 8"/>
          <p:cNvSpPr/>
          <p:nvPr/>
        </p:nvSpPr>
        <p:spPr>
          <a:xfrm>
            <a:off x="11792709" y="6019823"/>
            <a:ext cx="67054" cy="838177"/>
          </a:xfrm>
          <a:prstGeom prst="rect">
            <a:avLst/>
          </a:prstGeom>
          <a:solidFill>
            <a:schemeClr val="accent4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等腰三角形 10"/>
          <p:cNvSpPr/>
          <p:nvPr/>
        </p:nvSpPr>
        <p:spPr>
          <a:xfrm>
            <a:off x="11030328" y="4705374"/>
            <a:ext cx="1524762" cy="1790732"/>
          </a:xfrm>
          <a:prstGeom prst="triangle">
            <a:avLst/>
          </a:prstGeom>
          <a:solidFill>
            <a:schemeClr val="accent6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9" name="文本框 78"/>
          <p:cNvSpPr txBox="1"/>
          <p:nvPr/>
        </p:nvSpPr>
        <p:spPr>
          <a:xfrm>
            <a:off x="2390325" y="2862097"/>
            <a:ext cx="561328" cy="1094896"/>
          </a:xfrm>
          <a:custGeom>
            <a:rect b="b" l="l" r="r" t="t"/>
            <a:pathLst>
              <a:path h="845344" w="433388">
                <a:moveTo>
                  <a:pt x="224433" y="0"/>
                </a:moveTo>
                <a:cubicBezTo>
                  <a:pt x="363736" y="0"/>
                  <a:pt x="433388" y="142478"/>
                  <a:pt x="433388" y="427435"/>
                </a:cubicBezTo>
                <a:cubicBezTo>
                  <a:pt x="433388" y="561578"/>
                  <a:pt x="414437" y="664766"/>
                  <a:pt x="376535" y="736997"/>
                </a:cubicBezTo>
                <a:cubicBezTo>
                  <a:pt x="338634" y="809228"/>
                  <a:pt x="285552" y="845344"/>
                  <a:pt x="217289" y="845344"/>
                </a:cubicBezTo>
                <a:cubicBezTo>
                  <a:pt x="147836" y="845344"/>
                  <a:pt x="94258" y="809923"/>
                  <a:pt x="56555" y="739081"/>
                </a:cubicBezTo>
                <a:cubicBezTo>
                  <a:pt x="18852" y="668239"/>
                  <a:pt x="0" y="566738"/>
                  <a:pt x="0" y="434578"/>
                </a:cubicBezTo>
                <a:cubicBezTo>
                  <a:pt x="0" y="289719"/>
                  <a:pt x="19745" y="181075"/>
                  <a:pt x="59234" y="108645"/>
                </a:cubicBezTo>
                <a:cubicBezTo>
                  <a:pt x="98723" y="36215"/>
                  <a:pt x="153789" y="0"/>
                  <a:pt x="224433" y="0"/>
                </a:cubicBezTo>
                <a:close/>
              </a:path>
            </a:pathLst>
          </a:custGeom>
          <a:solidFill>
            <a:srgbClr val="00B050">
              <a:alpha val="60000"/>
            </a:srgbClr>
          </a:solidFill>
          <a:ln>
            <a:noFill/>
          </a:ln>
          <a:effectLst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endParaRPr altLang="en-US" lang="zh-CN"/>
          </a:p>
        </p:txBody>
      </p:sp>
      <p:sp>
        <p:nvSpPr>
          <p:cNvPr id="75" name="文本框 74"/>
          <p:cNvSpPr txBox="1"/>
          <p:nvPr/>
        </p:nvSpPr>
        <p:spPr>
          <a:xfrm>
            <a:off x="2165220" y="2497976"/>
            <a:ext cx="1557655" cy="1844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1500">
                <a:solidFill>
                  <a:schemeClr val="bg2">
                    <a:lumMod val="10000"/>
                  </a:schemeClr>
                </a:solidFill>
              </a:rPr>
              <a:t>01</a:t>
            </a:r>
          </a:p>
        </p:txBody>
      </p:sp>
      <p:sp>
        <p:nvSpPr>
          <p:cNvPr id="63" name="clo"/>
          <p:cNvSpPr/>
          <p:nvPr/>
        </p:nvSpPr>
        <p:spPr>
          <a:xfrm>
            <a:off x="754819" y="698459"/>
            <a:ext cx="1192681" cy="505418"/>
          </a:xfrm>
          <a:custGeom>
            <a:gdLst>
              <a:gd fmla="*/ 1105456 w 1388132" name="connsiteX0"/>
              <a:gd fmla="*/ 736 h 377791" name="connsiteY0"/>
              <a:gd fmla="*/ 1156164 w 1388132" name="connsiteX1"/>
              <a:gd fmla="*/ 12494 h 377791" name="connsiteY1"/>
              <a:gd fmla="*/ 1251846 w 1388132" name="connsiteX2"/>
              <a:gd fmla="*/ 123691 h 377791" name="connsiteY2"/>
              <a:gd fmla="*/ 1252367 w 1388132" name="connsiteX3"/>
              <a:gd fmla="*/ 123889 h 377791" name="connsiteY3"/>
              <a:gd fmla="*/ 1292826 w 1388132" name="connsiteX4"/>
              <a:gd fmla="*/ 139292 h 377791" name="connsiteY4"/>
              <a:gd fmla="*/ 1374641 w 1388132" name="connsiteX5"/>
              <a:gd fmla="*/ 231610 h 377791" name="connsiteY5"/>
              <a:gd fmla="*/ 1369145 w 1388132" name="connsiteX6"/>
              <a:gd fmla="*/ 348632 h 377791" name="connsiteY6"/>
              <a:gd fmla="*/ 1388132 w 1388132" name="connsiteX7"/>
              <a:gd fmla="*/ 377791 h 377791" name="connsiteY7"/>
              <a:gd fmla="*/ 0 w 1388132" name="connsiteX8"/>
              <a:gd fmla="*/ 377791 h 377791" name="connsiteY8"/>
              <a:gd fmla="*/ 10014 w 1388132" name="connsiteX9"/>
              <a:gd fmla="*/ 364993 h 377791" name="connsiteY9"/>
              <a:gd fmla="*/ 97125 w 1388132" name="connsiteX10"/>
              <a:gd fmla="*/ 326944 h 377791" name="connsiteY10"/>
              <a:gd fmla="*/ 98365 w 1388132" name="connsiteX11"/>
              <a:gd fmla="*/ 323826 h 377791" name="connsiteY11"/>
              <a:gd fmla="*/ 156110 w 1388132" name="connsiteX12"/>
              <a:gd fmla="*/ 153982 h 377791" name="connsiteY12"/>
              <a:gd fmla="*/ 437023 w 1388132" name="connsiteX13"/>
              <a:gd fmla="*/ 115179 h 377791" name="connsiteY13"/>
              <a:gd fmla="*/ 437077 w 1388132" name="connsiteX14"/>
              <a:gd fmla="*/ 115107 h 377791" name="connsiteY14"/>
              <a:gd fmla="*/ 461797 w 1388132" name="connsiteX15"/>
              <a:gd fmla="*/ 82214 h 377791" name="connsiteY15"/>
              <a:gd fmla="*/ 720249 w 1388132" name="connsiteX16"/>
              <a:gd fmla="*/ 74897 h 377791" name="connsiteY16"/>
              <a:gd fmla="*/ 721258 w 1388132" name="connsiteX17"/>
              <a:gd fmla="*/ 73799 h 377791" name="connsiteY17"/>
              <a:gd fmla="*/ 765627 w 1388132" name="connsiteX18"/>
              <a:gd fmla="*/ 25532 h 377791" name="connsiteY18"/>
              <a:gd fmla="*/ 830610 w 1388132" name="connsiteX19"/>
              <a:gd fmla="*/ 1343 h 377791" name="connsiteY19"/>
              <a:gd fmla="*/ 939921 w 1388132" name="connsiteX20"/>
              <a:gd fmla="*/ 27749 h 377791" name="connsiteY20"/>
              <a:gd fmla="*/ 965877 w 1388132" name="connsiteX21"/>
              <a:gd fmla="*/ 51769 h 377791" name="connsiteY21"/>
              <a:gd fmla="*/ 967481 w 1388132" name="connsiteX22"/>
              <a:gd fmla="*/ 53254 h 377791" name="connsiteY22"/>
              <a:gd fmla="*/ 1105456 w 1388132" name="connsiteX23"/>
              <a:gd fmla="*/ 736 h 377791" name="connsiteY2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b="b" l="l" r="r" t="t"/>
            <a:pathLst>
              <a:path h="377791" w="1388132">
                <a:moveTo>
                  <a:pt x="1105456" y="736"/>
                </a:moveTo>
                <a:cubicBezTo>
                  <a:pt x="1122608" y="2078"/>
                  <a:pt x="1139726" y="5951"/>
                  <a:pt x="1156164" y="12494"/>
                </a:cubicBezTo>
                <a:cubicBezTo>
                  <a:pt x="1206267" y="32430"/>
                  <a:pt x="1242194" y="74169"/>
                  <a:pt x="1251846" y="123691"/>
                </a:cubicBezTo>
                <a:lnTo>
                  <a:pt x="1252367" y="123889"/>
                </a:lnTo>
                <a:lnTo>
                  <a:pt x="1292826" y="139292"/>
                </a:lnTo>
                <a:cubicBezTo>
                  <a:pt x="1331107" y="159324"/>
                  <a:pt x="1360565" y="192011"/>
                  <a:pt x="1374641" y="231610"/>
                </a:cubicBezTo>
                <a:cubicBezTo>
                  <a:pt x="1388281" y="269935"/>
                  <a:pt x="1386338" y="311559"/>
                  <a:pt x="1369145" y="348632"/>
                </a:cubicBezTo>
                <a:lnTo>
                  <a:pt x="1388132" y="377791"/>
                </a:lnTo>
                <a:lnTo>
                  <a:pt x="0" y="377791"/>
                </a:lnTo>
                <a:lnTo>
                  <a:pt x="10014" y="364993"/>
                </a:lnTo>
                <a:cubicBezTo>
                  <a:pt x="32946" y="344069"/>
                  <a:pt x="63310" y="330175"/>
                  <a:pt x="97125" y="326944"/>
                </a:cubicBezTo>
                <a:cubicBezTo>
                  <a:pt x="97527" y="325897"/>
                  <a:pt x="97963" y="324873"/>
                  <a:pt x="98365" y="323826"/>
                </a:cubicBezTo>
                <a:cubicBezTo>
                  <a:pt x="89283" y="262083"/>
                  <a:pt x="110464" y="199817"/>
                  <a:pt x="156110" y="153982"/>
                </a:cubicBezTo>
                <a:cubicBezTo>
                  <a:pt x="228232" y="81588"/>
                  <a:pt x="345162" y="65452"/>
                  <a:pt x="437023" y="115179"/>
                </a:cubicBezTo>
                <a:lnTo>
                  <a:pt x="437077" y="115107"/>
                </a:lnTo>
                <a:lnTo>
                  <a:pt x="461797" y="82214"/>
                </a:lnTo>
                <a:cubicBezTo>
                  <a:pt x="527696" y="13960"/>
                  <a:pt x="645706" y="6992"/>
                  <a:pt x="720249" y="74897"/>
                </a:cubicBezTo>
                <a:lnTo>
                  <a:pt x="721258" y="73799"/>
                </a:lnTo>
                <a:lnTo>
                  <a:pt x="765627" y="25532"/>
                </a:lnTo>
                <a:cubicBezTo>
                  <a:pt x="784579" y="12898"/>
                  <a:pt x="806799" y="4461"/>
                  <a:pt x="830610" y="1343"/>
                </a:cubicBezTo>
                <a:cubicBezTo>
                  <a:pt x="869922" y="-3812"/>
                  <a:pt x="909196" y="6062"/>
                  <a:pt x="939921" y="27749"/>
                </a:cubicBezTo>
                <a:lnTo>
                  <a:pt x="965877" y="51769"/>
                </a:lnTo>
                <a:lnTo>
                  <a:pt x="967481" y="53254"/>
                </a:lnTo>
                <a:cubicBezTo>
                  <a:pt x="1002218" y="15464"/>
                  <a:pt x="1053997" y="-3290"/>
                  <a:pt x="1105456" y="736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4" name="clo1"/>
          <p:cNvSpPr/>
          <p:nvPr/>
        </p:nvSpPr>
        <p:spPr>
          <a:xfrm>
            <a:off x="2461033" y="1364255"/>
            <a:ext cx="860572" cy="313544"/>
          </a:xfrm>
          <a:custGeom>
            <a:gdLst>
              <a:gd fmla="*/ 505722 w 860572" name="connsiteX0"/>
              <a:gd fmla="*/ 178 h 507562" name="connsiteY0"/>
              <a:gd fmla="*/ 545817 w 860572" name="connsiteX1"/>
              <a:gd fmla="*/ 4500 h 507562" name="connsiteY1"/>
              <a:gd fmla="*/ 647047 w 860572" name="connsiteX2"/>
              <a:gd fmla="*/ 153944 h 507562" name="connsiteY2"/>
              <a:gd fmla="*/ 650021 w 860572" name="connsiteX3"/>
              <a:gd fmla="*/ 155648 h 507562" name="connsiteY3"/>
              <a:gd fmla="*/ 813420 w 860572" name="connsiteX4"/>
              <a:gd fmla="*/ 238395 h 507562" name="connsiteY4"/>
              <a:gd fmla="*/ 848681 w 860572" name="connsiteX5"/>
              <a:gd fmla="*/ 461224 h 507562" name="connsiteY5"/>
              <a:gd fmla="*/ 825494 w 860572" name="connsiteX6"/>
              <a:gd fmla="*/ 507562 h 507562" name="connsiteY6"/>
              <a:gd fmla="*/ 17925 w 860572" name="connsiteX7"/>
              <a:gd fmla="*/ 507562 h 507562" name="connsiteY7"/>
              <a:gd fmla="*/ 4275 w 860572" name="connsiteX8"/>
              <a:gd fmla="*/ 458066 h 507562" name="connsiteY8"/>
              <a:gd fmla="*/ 156120 w 860572" name="connsiteX9"/>
              <a:gd fmla="*/ 154864 h 507562" name="connsiteY9"/>
              <a:gd fmla="*/ 275233 w 860572" name="connsiteX10"/>
              <a:gd fmla="*/ 6591 h 507562" name="connsiteY10"/>
              <a:gd fmla="*/ 401481 w 860572" name="connsiteX11"/>
              <a:gd fmla="*/ 59016 h 507562" name="connsiteY11"/>
              <a:gd fmla="*/ 505722 w 860572" name="connsiteX12"/>
              <a:gd fmla="*/ 178 h 507562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507562" w="860571">
                <a:moveTo>
                  <a:pt x="505722" y="178"/>
                </a:moveTo>
                <a:cubicBezTo>
                  <a:pt x="519044" y="-528"/>
                  <a:pt x="532543" y="862"/>
                  <a:pt x="545817" y="4500"/>
                </a:cubicBezTo>
                <a:cubicBezTo>
                  <a:pt x="607981" y="21554"/>
                  <a:pt x="650016" y="83604"/>
                  <a:pt x="647047" y="153944"/>
                </a:cubicBezTo>
                <a:cubicBezTo>
                  <a:pt x="648048" y="154502"/>
                  <a:pt x="649021" y="155091"/>
                  <a:pt x="650021" y="155648"/>
                </a:cubicBezTo>
                <a:cubicBezTo>
                  <a:pt x="713644" y="154847"/>
                  <a:pt x="773545" y="185194"/>
                  <a:pt x="813420" y="238395"/>
                </a:cubicBezTo>
                <a:cubicBezTo>
                  <a:pt x="860651" y="301436"/>
                  <a:pt x="872389" y="385989"/>
                  <a:pt x="848681" y="461224"/>
                </a:cubicBezTo>
                <a:lnTo>
                  <a:pt x="825494" y="507562"/>
                </a:lnTo>
                <a:lnTo>
                  <a:pt x="17925" y="507562"/>
                </a:lnTo>
                <a:lnTo>
                  <a:pt x="4275" y="458066"/>
                </a:lnTo>
                <a:cubicBezTo>
                  <a:pt x="-17286" y="334685"/>
                  <a:pt x="44164" y="205569"/>
                  <a:pt x="156120" y="154864"/>
                </a:cubicBezTo>
                <a:cubicBezTo>
                  <a:pt x="158323" y="81054"/>
                  <a:pt x="208684" y="18351"/>
                  <a:pt x="275233" y="6591"/>
                </a:cubicBezTo>
                <a:cubicBezTo>
                  <a:pt x="323384" y="-1935"/>
                  <a:pt x="371367" y="17983"/>
                  <a:pt x="401481" y="59016"/>
                </a:cubicBezTo>
                <a:cubicBezTo>
                  <a:pt x="427385" y="23276"/>
                  <a:pt x="465756" y="2295"/>
                  <a:pt x="505722" y="178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6" name="clo1"/>
          <p:cNvSpPr/>
          <p:nvPr/>
        </p:nvSpPr>
        <p:spPr>
          <a:xfrm>
            <a:off x="3520366" y="507353"/>
            <a:ext cx="1177044" cy="578030"/>
          </a:xfrm>
          <a:custGeom>
            <a:gdLst>
              <a:gd fmla="*/ 505722 w 860572" name="connsiteX0"/>
              <a:gd fmla="*/ 178 h 507562" name="connsiteY0"/>
              <a:gd fmla="*/ 545817 w 860572" name="connsiteX1"/>
              <a:gd fmla="*/ 4500 h 507562" name="connsiteY1"/>
              <a:gd fmla="*/ 647047 w 860572" name="connsiteX2"/>
              <a:gd fmla="*/ 153944 h 507562" name="connsiteY2"/>
              <a:gd fmla="*/ 650021 w 860572" name="connsiteX3"/>
              <a:gd fmla="*/ 155648 h 507562" name="connsiteY3"/>
              <a:gd fmla="*/ 813420 w 860572" name="connsiteX4"/>
              <a:gd fmla="*/ 238395 h 507562" name="connsiteY4"/>
              <a:gd fmla="*/ 848681 w 860572" name="connsiteX5"/>
              <a:gd fmla="*/ 461224 h 507562" name="connsiteY5"/>
              <a:gd fmla="*/ 825494 w 860572" name="connsiteX6"/>
              <a:gd fmla="*/ 507562 h 507562" name="connsiteY6"/>
              <a:gd fmla="*/ 17925 w 860572" name="connsiteX7"/>
              <a:gd fmla="*/ 507562 h 507562" name="connsiteY7"/>
              <a:gd fmla="*/ 4275 w 860572" name="connsiteX8"/>
              <a:gd fmla="*/ 458066 h 507562" name="connsiteY8"/>
              <a:gd fmla="*/ 156120 w 860572" name="connsiteX9"/>
              <a:gd fmla="*/ 154864 h 507562" name="connsiteY9"/>
              <a:gd fmla="*/ 275233 w 860572" name="connsiteX10"/>
              <a:gd fmla="*/ 6591 h 507562" name="connsiteY10"/>
              <a:gd fmla="*/ 401481 w 860572" name="connsiteX11"/>
              <a:gd fmla="*/ 59016 h 507562" name="connsiteY11"/>
              <a:gd fmla="*/ 505722 w 860572" name="connsiteX12"/>
              <a:gd fmla="*/ 178 h 507562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507562" w="860571">
                <a:moveTo>
                  <a:pt x="505722" y="178"/>
                </a:moveTo>
                <a:cubicBezTo>
                  <a:pt x="519044" y="-528"/>
                  <a:pt x="532543" y="862"/>
                  <a:pt x="545817" y="4500"/>
                </a:cubicBezTo>
                <a:cubicBezTo>
                  <a:pt x="607981" y="21554"/>
                  <a:pt x="650016" y="83604"/>
                  <a:pt x="647047" y="153944"/>
                </a:cubicBezTo>
                <a:cubicBezTo>
                  <a:pt x="648048" y="154502"/>
                  <a:pt x="649021" y="155091"/>
                  <a:pt x="650021" y="155648"/>
                </a:cubicBezTo>
                <a:cubicBezTo>
                  <a:pt x="713644" y="154847"/>
                  <a:pt x="773545" y="185194"/>
                  <a:pt x="813420" y="238395"/>
                </a:cubicBezTo>
                <a:cubicBezTo>
                  <a:pt x="860651" y="301436"/>
                  <a:pt x="872389" y="385989"/>
                  <a:pt x="848681" y="461224"/>
                </a:cubicBezTo>
                <a:lnTo>
                  <a:pt x="825494" y="507562"/>
                </a:lnTo>
                <a:lnTo>
                  <a:pt x="17925" y="507562"/>
                </a:lnTo>
                <a:lnTo>
                  <a:pt x="4275" y="458066"/>
                </a:lnTo>
                <a:cubicBezTo>
                  <a:pt x="-17286" y="334685"/>
                  <a:pt x="44164" y="205569"/>
                  <a:pt x="156120" y="154864"/>
                </a:cubicBezTo>
                <a:cubicBezTo>
                  <a:pt x="158323" y="81054"/>
                  <a:pt x="208684" y="18351"/>
                  <a:pt x="275233" y="6591"/>
                </a:cubicBezTo>
                <a:cubicBezTo>
                  <a:pt x="323384" y="-1935"/>
                  <a:pt x="371367" y="17983"/>
                  <a:pt x="401481" y="59016"/>
                </a:cubicBezTo>
                <a:cubicBezTo>
                  <a:pt x="427385" y="23276"/>
                  <a:pt x="465756" y="2295"/>
                  <a:pt x="505722" y="178"/>
                </a:cubicBezTo>
                <a:close/>
              </a:path>
            </a:pathLst>
          </a:cu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4" name="文本框 103"/>
          <p:cNvSpPr txBox="1"/>
          <p:nvPr/>
        </p:nvSpPr>
        <p:spPr>
          <a:xfrm>
            <a:off x="3950850" y="2274838"/>
            <a:ext cx="6461752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7200">
                <a:solidFill>
                  <a:schemeClr val="bg2">
                    <a:lumMod val="10000"/>
                  </a:schemeClr>
                </a:solidFill>
              </a:rPr>
              <a:t>请在此输入章节标题</a:t>
            </a:r>
          </a:p>
        </p:txBody>
      </p:sp>
      <p:sp>
        <p:nvSpPr>
          <p:cNvPr id="14" name="矩形 13"/>
          <p:cNvSpPr/>
          <p:nvPr/>
        </p:nvSpPr>
        <p:spPr>
          <a:xfrm>
            <a:off x="433015" y="5407665"/>
            <a:ext cx="52388" cy="1454492"/>
          </a:xfrm>
          <a:prstGeom prst="rect">
            <a:avLst/>
          </a:prstGeom>
          <a:solidFill>
            <a:schemeClr val="accent4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等腰三角形 14"/>
          <p:cNvSpPr/>
          <p:nvPr/>
        </p:nvSpPr>
        <p:spPr>
          <a:xfrm>
            <a:off x="-98383" y="3280215"/>
            <a:ext cx="1048131" cy="2677085"/>
          </a:xfrm>
          <a:prstGeom prst="triangle">
            <a:avLst/>
          </a:prstGeom>
          <a:solidFill>
            <a:schemeClr val="accent6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custDataLst>
      <p:tags r:id="rId3"/>
    </p:custDataLst>
    <p:extLst>
      <p:ext uri="{BB962C8B-B14F-4D97-AF65-F5344CB8AC3E}">
        <p14:creationId val="1636401390"/>
      </p:ext>
    </p:extLst>
  </p:cSld>
  <p:clrMapOvr>
    <a:masterClrMapping/>
  </p:clrMapOvr>
  <mc:AlternateContent>
    <mc:Choice Requires="p14">
      <p:transition p14:dur="11">
        <p:wipe/>
      </p:transition>
    </mc:Choice>
    <mc:Fallback>
      <p:transition>
        <p:wip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8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6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2" presetSubtype="8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2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9"/>
      <p:bldP grpId="0" spid="75"/>
      <p:bldP grpId="1" spid="63"/>
      <p:bldP grpId="1" spid="64"/>
      <p:bldP grpId="1" spid="66"/>
      <p:bldP grpId="0" spid="104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" name="mou3"/>
          <p:cNvSpPr/>
          <p:nvPr/>
        </p:nvSpPr>
        <p:spPr>
          <a:xfrm>
            <a:off x="0" y="4261284"/>
            <a:ext cx="11422742" cy="2623457"/>
          </a:xfrm>
          <a:custGeom>
            <a:gdLst>
              <a:gd fmla="*/ 3185886 w 11905339" name="connsiteX0"/>
              <a:gd fmla="*/ 0 h 2623457" name="connsiteY0"/>
              <a:gd fmla="*/ 3782536 w 11905339" name="connsiteX1"/>
              <a:gd fmla="*/ 1908751 h 2623457" name="connsiteY1"/>
              <a:gd fmla="*/ 4122058 w 11905339" name="connsiteX2"/>
              <a:gd fmla="*/ 1362529 h 2623457" name="connsiteY2"/>
              <a:gd fmla="*/ 4789037 w 11905339" name="connsiteX3"/>
              <a:gd fmla="*/ 2435562 h 2623457" name="connsiteY3"/>
              <a:gd fmla="*/ 4956629 w 11905339" name="connsiteX4"/>
              <a:gd fmla="*/ 159657 h 2623457" name="connsiteY4"/>
              <a:gd fmla="*/ 5120804 w 11905339" name="connsiteX5"/>
              <a:gd fmla="*/ 2389168 h 2623457" name="connsiteY5"/>
              <a:gd fmla="*/ 5834743 w 11905339" name="connsiteX6"/>
              <a:gd fmla="*/ 1611086 h 2623457" name="connsiteY6"/>
              <a:gd fmla="*/ 6263437 w 11905339" name="connsiteX7"/>
              <a:gd fmla="*/ 2078296 h 2623457" name="connsiteY7"/>
              <a:gd fmla="*/ 6894286 w 11905339" name="connsiteX8"/>
              <a:gd fmla="*/ 865414 h 2623457" name="connsiteY8"/>
              <a:gd fmla="*/ 7714631 w 11905339" name="connsiteX9"/>
              <a:gd fmla="*/ 2442625 h 2623457" name="connsiteY9"/>
              <a:gd fmla="*/ 7968343 w 11905339" name="connsiteX10"/>
              <a:gd fmla="*/ 362857 h 2623457" name="connsiteY10"/>
              <a:gd fmla="*/ 8231317 w 11905339" name="connsiteX11"/>
              <a:gd fmla="*/ 2518560 h 2623457" name="connsiteY11"/>
              <a:gd fmla="*/ 8909957 w 11905339" name="connsiteX12"/>
              <a:gd fmla="*/ 2249714 h 2623457" name="connsiteY12"/>
              <a:gd fmla="*/ 9621456 w 11905339" name="connsiteX13"/>
              <a:gd fmla="*/ 2531578 h 2623457" name="connsiteY13"/>
              <a:gd fmla="*/ 10011227 w 11905339" name="connsiteX14"/>
              <a:gd fmla="*/ 763814 h 2623457" name="connsiteY14"/>
              <a:gd fmla="*/ 10278135 w 11905339" name="connsiteX15"/>
              <a:gd fmla="*/ 1974348 h 2623457" name="connsiteY15"/>
              <a:gd fmla="*/ 10613570 w 11905339" name="connsiteX16"/>
              <a:gd fmla="*/ 1311728 h 2623457" name="connsiteY16"/>
              <a:gd fmla="*/ 11185513 w 11905339" name="connsiteX17"/>
              <a:gd fmla="*/ 2441547 h 2623457" name="connsiteY17"/>
              <a:gd fmla="*/ 11393713 w 11905339" name="connsiteX18"/>
              <a:gd fmla="*/ 865414 h 2623457" name="connsiteY18"/>
              <a:gd fmla="*/ 11540785 w 11905339" name="connsiteX19"/>
              <a:gd fmla="*/ 1978793 h 2623457" name="connsiteY19"/>
              <a:gd fmla="*/ 11693067 w 11905339" name="connsiteX20"/>
              <a:gd fmla="*/ 379185 h 2623457" name="connsiteY20"/>
              <a:gd fmla="*/ 11905339 w 11905339" name="connsiteX21"/>
              <a:gd fmla="*/ 2608942 h 2623457" name="connsiteY21"/>
              <a:gd fmla="*/ 11624025 w 11905339" name="connsiteX22"/>
              <a:gd fmla="*/ 2608942 h 2623457" name="connsiteY22"/>
              <a:gd fmla="*/ 11625942 w 11905339" name="connsiteX23"/>
              <a:gd fmla="*/ 2623457 h 2623457" name="connsiteY23"/>
              <a:gd fmla="*/ 11277601 w 11905339" name="connsiteX24"/>
              <a:gd fmla="*/ 2623457 h 2623457" name="connsiteY24"/>
              <a:gd fmla="*/ 11161484 w 11905339" name="connsiteX25"/>
              <a:gd fmla="*/ 2623457 h 2623457" name="connsiteY25"/>
              <a:gd fmla="*/ 10421256 w 11905339" name="connsiteX26"/>
              <a:gd fmla="*/ 2623457 h 2623457" name="connsiteY26"/>
              <a:gd fmla="*/ 9949539 w 11905339" name="connsiteX27"/>
              <a:gd fmla="*/ 2623457 h 2623457" name="connsiteY27"/>
              <a:gd fmla="*/ 9853384 w 11905339" name="connsiteX28"/>
              <a:gd fmla="*/ 2623457 h 2623457" name="connsiteY28"/>
              <a:gd fmla="*/ 9601198 w 11905339" name="connsiteX29"/>
              <a:gd fmla="*/ 2623457 h 2623457" name="connsiteY29"/>
              <a:gd fmla="*/ 8244114 w 11905339" name="connsiteX30"/>
              <a:gd fmla="*/ 2623457 h 2623457" name="connsiteY30"/>
              <a:gd fmla="*/ 7966529 w 11905339" name="connsiteX31"/>
              <a:gd fmla="*/ 2623457 h 2623457" name="connsiteY31"/>
              <a:gd fmla="*/ 7808686 w 11905339" name="connsiteX32"/>
              <a:gd fmla="*/ 2623457 h 2623457" name="connsiteY32"/>
              <a:gd fmla="*/ 7692571 w 11905339" name="connsiteX33"/>
              <a:gd fmla="*/ 2623457 h 2623457" name="connsiteY33"/>
              <a:gd fmla="*/ 6763657 w 11905339" name="connsiteX34"/>
              <a:gd fmla="*/ 2623457 h 2623457" name="connsiteY34"/>
              <a:gd fmla="*/ 5979886 w 11905339" name="connsiteX35"/>
              <a:gd fmla="*/ 2623457 h 2623457" name="connsiteY35"/>
              <a:gd fmla="*/ 5138057 w 11905339" name="connsiteX36"/>
              <a:gd fmla="*/ 2623457 h 2623457" name="connsiteY36"/>
              <a:gd fmla="*/ 4905829 w 11905339" name="connsiteX37"/>
              <a:gd fmla="*/ 2623457 h 2623457" name="connsiteY37"/>
              <a:gd fmla="*/ 4775200 w 11905339" name="connsiteX38"/>
              <a:gd fmla="*/ 2623457 h 2623457" name="connsiteY38"/>
              <a:gd fmla="*/ 4005943 w 11905339" name="connsiteX39"/>
              <a:gd fmla="*/ 2623457 h 2623457" name="connsiteY39"/>
              <a:gd fmla="*/ 3338287 w 11905339" name="connsiteX40"/>
              <a:gd fmla="*/ 2623457 h 2623457" name="connsiteY40"/>
              <a:gd fmla="*/ 2656114 w 11905339" name="connsiteX41"/>
              <a:gd fmla="*/ 2623457 h 2623457" name="connsiteY41"/>
              <a:gd fmla="*/ 2365829 w 11905339" name="connsiteX42"/>
              <a:gd fmla="*/ 2623457 h 2623457" name="connsiteY42"/>
              <a:gd fmla="*/ 1364343 w 11905339" name="connsiteX43"/>
              <a:gd fmla="*/ 2623457 h 2623457" name="connsiteY43"/>
              <a:gd fmla="*/ 769257 w 11905339" name="connsiteX44"/>
              <a:gd fmla="*/ 2623457 h 2623457" name="connsiteY44"/>
              <a:gd fmla="*/ 0 w 11905339" name="connsiteX45"/>
              <a:gd fmla="*/ 2623457 h 2623457" name="connsiteY45"/>
              <a:gd fmla="*/ 682172 w 11905339" name="connsiteX46"/>
              <a:gd fmla="*/ 899886 h 2623457" name="connsiteY46"/>
              <a:gd fmla="*/ 1163365 w 11905339" name="connsiteX47"/>
              <a:gd fmla="*/ 2115666 h 2623457" name="connsiteY47"/>
              <a:gd fmla="*/ 1712686 w 11905339" name="connsiteX48"/>
              <a:gd fmla="*/ 1407886 h 2623457" name="connsiteY48"/>
              <a:gd fmla="*/ 2449175 w 11905339" name="connsiteX49"/>
              <a:gd fmla="*/ 2356824 h 2623457" name="connsiteY4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b="b" l="l" r="r" t="t"/>
            <a:pathLst>
              <a:path h="2623457" w="11905339">
                <a:moveTo>
                  <a:pt x="3185886" y="0"/>
                </a:moveTo>
                <a:lnTo>
                  <a:pt x="3782536" y="1908751"/>
                </a:lnTo>
                <a:lnTo>
                  <a:pt x="4122058" y="1362529"/>
                </a:lnTo>
                <a:lnTo>
                  <a:pt x="4789037" y="2435562"/>
                </a:lnTo>
                <a:lnTo>
                  <a:pt x="4956629" y="159657"/>
                </a:lnTo>
                <a:lnTo>
                  <a:pt x="5120804" y="2389168"/>
                </a:lnTo>
                <a:lnTo>
                  <a:pt x="5834743" y="1611086"/>
                </a:lnTo>
                <a:lnTo>
                  <a:pt x="6263437" y="2078296"/>
                </a:lnTo>
                <a:lnTo>
                  <a:pt x="6894286" y="865414"/>
                </a:lnTo>
                <a:lnTo>
                  <a:pt x="7714631" y="2442625"/>
                </a:lnTo>
                <a:lnTo>
                  <a:pt x="7968343" y="362857"/>
                </a:lnTo>
                <a:lnTo>
                  <a:pt x="8231317" y="2518560"/>
                </a:lnTo>
                <a:lnTo>
                  <a:pt x="8909957" y="2249714"/>
                </a:lnTo>
                <a:lnTo>
                  <a:pt x="9621456" y="2531578"/>
                </a:lnTo>
                <a:lnTo>
                  <a:pt x="10011227" y="763814"/>
                </a:lnTo>
                <a:lnTo>
                  <a:pt x="10278135" y="1974348"/>
                </a:lnTo>
                <a:lnTo>
                  <a:pt x="10613570" y="1311728"/>
                </a:lnTo>
                <a:lnTo>
                  <a:pt x="11185513" y="2441547"/>
                </a:lnTo>
                <a:lnTo>
                  <a:pt x="11393713" y="865414"/>
                </a:lnTo>
                <a:lnTo>
                  <a:pt x="11540785" y="1978793"/>
                </a:lnTo>
                <a:lnTo>
                  <a:pt x="11693067" y="379185"/>
                </a:lnTo>
                <a:lnTo>
                  <a:pt x="11905339" y="2608942"/>
                </a:lnTo>
                <a:lnTo>
                  <a:pt x="11624025" y="2608942"/>
                </a:lnTo>
                <a:lnTo>
                  <a:pt x="11625942" y="2623457"/>
                </a:lnTo>
                <a:lnTo>
                  <a:pt x="11277601" y="2623457"/>
                </a:lnTo>
                <a:lnTo>
                  <a:pt x="11161484" y="2623457"/>
                </a:lnTo>
                <a:lnTo>
                  <a:pt x="10421256" y="2623457"/>
                </a:lnTo>
                <a:lnTo>
                  <a:pt x="9949539" y="2623457"/>
                </a:lnTo>
                <a:lnTo>
                  <a:pt x="9853384" y="2623457"/>
                </a:lnTo>
                <a:lnTo>
                  <a:pt x="9601198" y="2623457"/>
                </a:lnTo>
                <a:lnTo>
                  <a:pt x="8244114" y="2623457"/>
                </a:lnTo>
                <a:lnTo>
                  <a:pt x="7966529" y="2623457"/>
                </a:lnTo>
                <a:lnTo>
                  <a:pt x="7808686" y="2623457"/>
                </a:lnTo>
                <a:lnTo>
                  <a:pt x="7692571" y="2623457"/>
                </a:lnTo>
                <a:lnTo>
                  <a:pt x="6763657" y="2623457"/>
                </a:lnTo>
                <a:lnTo>
                  <a:pt x="5979886" y="2623457"/>
                </a:lnTo>
                <a:lnTo>
                  <a:pt x="5138057" y="2623457"/>
                </a:lnTo>
                <a:lnTo>
                  <a:pt x="4905829" y="2623457"/>
                </a:lnTo>
                <a:lnTo>
                  <a:pt x="4775200" y="2623457"/>
                </a:lnTo>
                <a:lnTo>
                  <a:pt x="4005943" y="2623457"/>
                </a:lnTo>
                <a:lnTo>
                  <a:pt x="3338287" y="2623457"/>
                </a:lnTo>
                <a:lnTo>
                  <a:pt x="2656114" y="2623457"/>
                </a:lnTo>
                <a:lnTo>
                  <a:pt x="2365829" y="2623457"/>
                </a:lnTo>
                <a:lnTo>
                  <a:pt x="1364343" y="2623457"/>
                </a:lnTo>
                <a:lnTo>
                  <a:pt x="769257" y="2623457"/>
                </a:lnTo>
                <a:lnTo>
                  <a:pt x="0" y="2623457"/>
                </a:lnTo>
                <a:lnTo>
                  <a:pt x="682172" y="899886"/>
                </a:lnTo>
                <a:lnTo>
                  <a:pt x="1163365" y="2115666"/>
                </a:lnTo>
                <a:lnTo>
                  <a:pt x="1712686" y="1407886"/>
                </a:lnTo>
                <a:lnTo>
                  <a:pt x="2449175" y="2356824"/>
                </a:lnTo>
                <a:close/>
              </a:path>
            </a:pathLst>
          </a:custGeom>
          <a:gradFill flip="none" rotWithShape="1">
            <a:gsLst>
              <a:gs pos="0">
                <a:srgbClr val="00B050">
                  <a:alpha val="50000"/>
                </a:srgb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矩形 17"/>
          <p:cNvSpPr/>
          <p:nvPr/>
        </p:nvSpPr>
        <p:spPr>
          <a:xfrm>
            <a:off x="11275976" y="5542948"/>
            <a:ext cx="52388" cy="1314466"/>
          </a:xfrm>
          <a:prstGeom prst="rect">
            <a:avLst/>
          </a:prstGeom>
          <a:solidFill>
            <a:schemeClr val="accent4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等腰三角形 18"/>
          <p:cNvSpPr/>
          <p:nvPr/>
        </p:nvSpPr>
        <p:spPr>
          <a:xfrm>
            <a:off x="10744578" y="3847505"/>
            <a:ext cx="1048131" cy="2419358"/>
          </a:xfrm>
          <a:prstGeom prst="triangle">
            <a:avLst/>
          </a:prstGeom>
          <a:solidFill>
            <a:srgbClr val="92D05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矩形 19"/>
          <p:cNvSpPr/>
          <p:nvPr/>
        </p:nvSpPr>
        <p:spPr>
          <a:xfrm>
            <a:off x="11792709" y="6019823"/>
            <a:ext cx="67054" cy="838177"/>
          </a:xfrm>
          <a:prstGeom prst="rect">
            <a:avLst/>
          </a:prstGeom>
          <a:solidFill>
            <a:schemeClr val="accent4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等腰三角形 20"/>
          <p:cNvSpPr/>
          <p:nvPr/>
        </p:nvSpPr>
        <p:spPr>
          <a:xfrm>
            <a:off x="11030328" y="4705374"/>
            <a:ext cx="1524762" cy="1790732"/>
          </a:xfrm>
          <a:prstGeom prst="triangle">
            <a:avLst/>
          </a:prstGeom>
          <a:solidFill>
            <a:schemeClr val="accent6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clo"/>
          <p:cNvSpPr/>
          <p:nvPr/>
        </p:nvSpPr>
        <p:spPr>
          <a:xfrm>
            <a:off x="754819" y="698459"/>
            <a:ext cx="1192681" cy="505418"/>
          </a:xfrm>
          <a:custGeom>
            <a:gdLst>
              <a:gd fmla="*/ 1105456 w 1388132" name="connsiteX0"/>
              <a:gd fmla="*/ 736 h 377791" name="connsiteY0"/>
              <a:gd fmla="*/ 1156164 w 1388132" name="connsiteX1"/>
              <a:gd fmla="*/ 12494 h 377791" name="connsiteY1"/>
              <a:gd fmla="*/ 1251846 w 1388132" name="connsiteX2"/>
              <a:gd fmla="*/ 123691 h 377791" name="connsiteY2"/>
              <a:gd fmla="*/ 1252367 w 1388132" name="connsiteX3"/>
              <a:gd fmla="*/ 123889 h 377791" name="connsiteY3"/>
              <a:gd fmla="*/ 1292826 w 1388132" name="connsiteX4"/>
              <a:gd fmla="*/ 139292 h 377791" name="connsiteY4"/>
              <a:gd fmla="*/ 1374641 w 1388132" name="connsiteX5"/>
              <a:gd fmla="*/ 231610 h 377791" name="connsiteY5"/>
              <a:gd fmla="*/ 1369145 w 1388132" name="connsiteX6"/>
              <a:gd fmla="*/ 348632 h 377791" name="connsiteY6"/>
              <a:gd fmla="*/ 1388132 w 1388132" name="connsiteX7"/>
              <a:gd fmla="*/ 377791 h 377791" name="connsiteY7"/>
              <a:gd fmla="*/ 0 w 1388132" name="connsiteX8"/>
              <a:gd fmla="*/ 377791 h 377791" name="connsiteY8"/>
              <a:gd fmla="*/ 10014 w 1388132" name="connsiteX9"/>
              <a:gd fmla="*/ 364993 h 377791" name="connsiteY9"/>
              <a:gd fmla="*/ 97125 w 1388132" name="connsiteX10"/>
              <a:gd fmla="*/ 326944 h 377791" name="connsiteY10"/>
              <a:gd fmla="*/ 98365 w 1388132" name="connsiteX11"/>
              <a:gd fmla="*/ 323826 h 377791" name="connsiteY11"/>
              <a:gd fmla="*/ 156110 w 1388132" name="connsiteX12"/>
              <a:gd fmla="*/ 153982 h 377791" name="connsiteY12"/>
              <a:gd fmla="*/ 437023 w 1388132" name="connsiteX13"/>
              <a:gd fmla="*/ 115179 h 377791" name="connsiteY13"/>
              <a:gd fmla="*/ 437077 w 1388132" name="connsiteX14"/>
              <a:gd fmla="*/ 115107 h 377791" name="connsiteY14"/>
              <a:gd fmla="*/ 461797 w 1388132" name="connsiteX15"/>
              <a:gd fmla="*/ 82214 h 377791" name="connsiteY15"/>
              <a:gd fmla="*/ 720249 w 1388132" name="connsiteX16"/>
              <a:gd fmla="*/ 74897 h 377791" name="connsiteY16"/>
              <a:gd fmla="*/ 721258 w 1388132" name="connsiteX17"/>
              <a:gd fmla="*/ 73799 h 377791" name="connsiteY17"/>
              <a:gd fmla="*/ 765627 w 1388132" name="connsiteX18"/>
              <a:gd fmla="*/ 25532 h 377791" name="connsiteY18"/>
              <a:gd fmla="*/ 830610 w 1388132" name="connsiteX19"/>
              <a:gd fmla="*/ 1343 h 377791" name="connsiteY19"/>
              <a:gd fmla="*/ 939921 w 1388132" name="connsiteX20"/>
              <a:gd fmla="*/ 27749 h 377791" name="connsiteY20"/>
              <a:gd fmla="*/ 965877 w 1388132" name="connsiteX21"/>
              <a:gd fmla="*/ 51769 h 377791" name="connsiteY21"/>
              <a:gd fmla="*/ 967481 w 1388132" name="connsiteX22"/>
              <a:gd fmla="*/ 53254 h 377791" name="connsiteY22"/>
              <a:gd fmla="*/ 1105456 w 1388132" name="connsiteX23"/>
              <a:gd fmla="*/ 736 h 377791" name="connsiteY2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b="b" l="l" r="r" t="t"/>
            <a:pathLst>
              <a:path h="377791" w="1388132">
                <a:moveTo>
                  <a:pt x="1105456" y="736"/>
                </a:moveTo>
                <a:cubicBezTo>
                  <a:pt x="1122608" y="2078"/>
                  <a:pt x="1139726" y="5951"/>
                  <a:pt x="1156164" y="12494"/>
                </a:cubicBezTo>
                <a:cubicBezTo>
                  <a:pt x="1206267" y="32430"/>
                  <a:pt x="1242194" y="74169"/>
                  <a:pt x="1251846" y="123691"/>
                </a:cubicBezTo>
                <a:lnTo>
                  <a:pt x="1252367" y="123889"/>
                </a:lnTo>
                <a:lnTo>
                  <a:pt x="1292826" y="139292"/>
                </a:lnTo>
                <a:cubicBezTo>
                  <a:pt x="1331107" y="159324"/>
                  <a:pt x="1360565" y="192011"/>
                  <a:pt x="1374641" y="231610"/>
                </a:cubicBezTo>
                <a:cubicBezTo>
                  <a:pt x="1388281" y="269935"/>
                  <a:pt x="1386338" y="311559"/>
                  <a:pt x="1369145" y="348632"/>
                </a:cubicBezTo>
                <a:lnTo>
                  <a:pt x="1388132" y="377791"/>
                </a:lnTo>
                <a:lnTo>
                  <a:pt x="0" y="377791"/>
                </a:lnTo>
                <a:lnTo>
                  <a:pt x="10014" y="364993"/>
                </a:lnTo>
                <a:cubicBezTo>
                  <a:pt x="32946" y="344069"/>
                  <a:pt x="63310" y="330175"/>
                  <a:pt x="97125" y="326944"/>
                </a:cubicBezTo>
                <a:cubicBezTo>
                  <a:pt x="97527" y="325897"/>
                  <a:pt x="97963" y="324873"/>
                  <a:pt x="98365" y="323826"/>
                </a:cubicBezTo>
                <a:cubicBezTo>
                  <a:pt x="89283" y="262083"/>
                  <a:pt x="110464" y="199817"/>
                  <a:pt x="156110" y="153982"/>
                </a:cubicBezTo>
                <a:cubicBezTo>
                  <a:pt x="228232" y="81588"/>
                  <a:pt x="345162" y="65452"/>
                  <a:pt x="437023" y="115179"/>
                </a:cubicBezTo>
                <a:lnTo>
                  <a:pt x="437077" y="115107"/>
                </a:lnTo>
                <a:lnTo>
                  <a:pt x="461797" y="82214"/>
                </a:lnTo>
                <a:cubicBezTo>
                  <a:pt x="527696" y="13960"/>
                  <a:pt x="645706" y="6992"/>
                  <a:pt x="720249" y="74897"/>
                </a:cubicBezTo>
                <a:lnTo>
                  <a:pt x="721258" y="73799"/>
                </a:lnTo>
                <a:lnTo>
                  <a:pt x="765627" y="25532"/>
                </a:lnTo>
                <a:cubicBezTo>
                  <a:pt x="784579" y="12898"/>
                  <a:pt x="806799" y="4461"/>
                  <a:pt x="830610" y="1343"/>
                </a:cubicBezTo>
                <a:cubicBezTo>
                  <a:pt x="869922" y="-3812"/>
                  <a:pt x="909196" y="6062"/>
                  <a:pt x="939921" y="27749"/>
                </a:cubicBezTo>
                <a:lnTo>
                  <a:pt x="965877" y="51769"/>
                </a:lnTo>
                <a:lnTo>
                  <a:pt x="967481" y="53254"/>
                </a:lnTo>
                <a:cubicBezTo>
                  <a:pt x="1002218" y="15464"/>
                  <a:pt x="1053997" y="-3290"/>
                  <a:pt x="1105456" y="736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clo1"/>
          <p:cNvSpPr/>
          <p:nvPr/>
        </p:nvSpPr>
        <p:spPr>
          <a:xfrm>
            <a:off x="2461033" y="1364255"/>
            <a:ext cx="860572" cy="313544"/>
          </a:xfrm>
          <a:custGeom>
            <a:gdLst>
              <a:gd fmla="*/ 505722 w 860572" name="connsiteX0"/>
              <a:gd fmla="*/ 178 h 507562" name="connsiteY0"/>
              <a:gd fmla="*/ 545817 w 860572" name="connsiteX1"/>
              <a:gd fmla="*/ 4500 h 507562" name="connsiteY1"/>
              <a:gd fmla="*/ 647047 w 860572" name="connsiteX2"/>
              <a:gd fmla="*/ 153944 h 507562" name="connsiteY2"/>
              <a:gd fmla="*/ 650021 w 860572" name="connsiteX3"/>
              <a:gd fmla="*/ 155648 h 507562" name="connsiteY3"/>
              <a:gd fmla="*/ 813420 w 860572" name="connsiteX4"/>
              <a:gd fmla="*/ 238395 h 507562" name="connsiteY4"/>
              <a:gd fmla="*/ 848681 w 860572" name="connsiteX5"/>
              <a:gd fmla="*/ 461224 h 507562" name="connsiteY5"/>
              <a:gd fmla="*/ 825494 w 860572" name="connsiteX6"/>
              <a:gd fmla="*/ 507562 h 507562" name="connsiteY6"/>
              <a:gd fmla="*/ 17925 w 860572" name="connsiteX7"/>
              <a:gd fmla="*/ 507562 h 507562" name="connsiteY7"/>
              <a:gd fmla="*/ 4275 w 860572" name="connsiteX8"/>
              <a:gd fmla="*/ 458066 h 507562" name="connsiteY8"/>
              <a:gd fmla="*/ 156120 w 860572" name="connsiteX9"/>
              <a:gd fmla="*/ 154864 h 507562" name="connsiteY9"/>
              <a:gd fmla="*/ 275233 w 860572" name="connsiteX10"/>
              <a:gd fmla="*/ 6591 h 507562" name="connsiteY10"/>
              <a:gd fmla="*/ 401481 w 860572" name="connsiteX11"/>
              <a:gd fmla="*/ 59016 h 507562" name="connsiteY11"/>
              <a:gd fmla="*/ 505722 w 860572" name="connsiteX12"/>
              <a:gd fmla="*/ 178 h 507562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507562" w="860571">
                <a:moveTo>
                  <a:pt x="505722" y="178"/>
                </a:moveTo>
                <a:cubicBezTo>
                  <a:pt x="519044" y="-528"/>
                  <a:pt x="532543" y="862"/>
                  <a:pt x="545817" y="4500"/>
                </a:cubicBezTo>
                <a:cubicBezTo>
                  <a:pt x="607981" y="21554"/>
                  <a:pt x="650016" y="83604"/>
                  <a:pt x="647047" y="153944"/>
                </a:cubicBezTo>
                <a:cubicBezTo>
                  <a:pt x="648048" y="154502"/>
                  <a:pt x="649021" y="155091"/>
                  <a:pt x="650021" y="155648"/>
                </a:cubicBezTo>
                <a:cubicBezTo>
                  <a:pt x="713644" y="154847"/>
                  <a:pt x="773545" y="185194"/>
                  <a:pt x="813420" y="238395"/>
                </a:cubicBezTo>
                <a:cubicBezTo>
                  <a:pt x="860651" y="301436"/>
                  <a:pt x="872389" y="385989"/>
                  <a:pt x="848681" y="461224"/>
                </a:cubicBezTo>
                <a:lnTo>
                  <a:pt x="825494" y="507562"/>
                </a:lnTo>
                <a:lnTo>
                  <a:pt x="17925" y="507562"/>
                </a:lnTo>
                <a:lnTo>
                  <a:pt x="4275" y="458066"/>
                </a:lnTo>
                <a:cubicBezTo>
                  <a:pt x="-17286" y="334685"/>
                  <a:pt x="44164" y="205569"/>
                  <a:pt x="156120" y="154864"/>
                </a:cubicBezTo>
                <a:cubicBezTo>
                  <a:pt x="158323" y="81054"/>
                  <a:pt x="208684" y="18351"/>
                  <a:pt x="275233" y="6591"/>
                </a:cubicBezTo>
                <a:cubicBezTo>
                  <a:pt x="323384" y="-1935"/>
                  <a:pt x="371367" y="17983"/>
                  <a:pt x="401481" y="59016"/>
                </a:cubicBezTo>
                <a:cubicBezTo>
                  <a:pt x="427385" y="23276"/>
                  <a:pt x="465756" y="2295"/>
                  <a:pt x="505722" y="178"/>
                </a:cubicBezTo>
                <a:close/>
              </a:path>
            </a:pathLst>
          </a:cu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clo1"/>
          <p:cNvSpPr/>
          <p:nvPr/>
        </p:nvSpPr>
        <p:spPr>
          <a:xfrm>
            <a:off x="3520366" y="507353"/>
            <a:ext cx="1177044" cy="578030"/>
          </a:xfrm>
          <a:custGeom>
            <a:gdLst>
              <a:gd fmla="*/ 505722 w 860572" name="connsiteX0"/>
              <a:gd fmla="*/ 178 h 507562" name="connsiteY0"/>
              <a:gd fmla="*/ 545817 w 860572" name="connsiteX1"/>
              <a:gd fmla="*/ 4500 h 507562" name="connsiteY1"/>
              <a:gd fmla="*/ 647047 w 860572" name="connsiteX2"/>
              <a:gd fmla="*/ 153944 h 507562" name="connsiteY2"/>
              <a:gd fmla="*/ 650021 w 860572" name="connsiteX3"/>
              <a:gd fmla="*/ 155648 h 507562" name="connsiteY3"/>
              <a:gd fmla="*/ 813420 w 860572" name="connsiteX4"/>
              <a:gd fmla="*/ 238395 h 507562" name="connsiteY4"/>
              <a:gd fmla="*/ 848681 w 860572" name="connsiteX5"/>
              <a:gd fmla="*/ 461224 h 507562" name="connsiteY5"/>
              <a:gd fmla="*/ 825494 w 860572" name="connsiteX6"/>
              <a:gd fmla="*/ 507562 h 507562" name="connsiteY6"/>
              <a:gd fmla="*/ 17925 w 860572" name="connsiteX7"/>
              <a:gd fmla="*/ 507562 h 507562" name="connsiteY7"/>
              <a:gd fmla="*/ 4275 w 860572" name="connsiteX8"/>
              <a:gd fmla="*/ 458066 h 507562" name="connsiteY8"/>
              <a:gd fmla="*/ 156120 w 860572" name="connsiteX9"/>
              <a:gd fmla="*/ 154864 h 507562" name="connsiteY9"/>
              <a:gd fmla="*/ 275233 w 860572" name="connsiteX10"/>
              <a:gd fmla="*/ 6591 h 507562" name="connsiteY10"/>
              <a:gd fmla="*/ 401481 w 860572" name="connsiteX11"/>
              <a:gd fmla="*/ 59016 h 507562" name="connsiteY11"/>
              <a:gd fmla="*/ 505722 w 860572" name="connsiteX12"/>
              <a:gd fmla="*/ 178 h 507562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507562" w="860571">
                <a:moveTo>
                  <a:pt x="505722" y="178"/>
                </a:moveTo>
                <a:cubicBezTo>
                  <a:pt x="519044" y="-528"/>
                  <a:pt x="532543" y="862"/>
                  <a:pt x="545817" y="4500"/>
                </a:cubicBezTo>
                <a:cubicBezTo>
                  <a:pt x="607981" y="21554"/>
                  <a:pt x="650016" y="83604"/>
                  <a:pt x="647047" y="153944"/>
                </a:cubicBezTo>
                <a:cubicBezTo>
                  <a:pt x="648048" y="154502"/>
                  <a:pt x="649021" y="155091"/>
                  <a:pt x="650021" y="155648"/>
                </a:cubicBezTo>
                <a:cubicBezTo>
                  <a:pt x="713644" y="154847"/>
                  <a:pt x="773545" y="185194"/>
                  <a:pt x="813420" y="238395"/>
                </a:cubicBezTo>
                <a:cubicBezTo>
                  <a:pt x="860651" y="301436"/>
                  <a:pt x="872389" y="385989"/>
                  <a:pt x="848681" y="461224"/>
                </a:cubicBezTo>
                <a:lnTo>
                  <a:pt x="825494" y="507562"/>
                </a:lnTo>
                <a:lnTo>
                  <a:pt x="17925" y="507562"/>
                </a:lnTo>
                <a:lnTo>
                  <a:pt x="4275" y="458066"/>
                </a:lnTo>
                <a:cubicBezTo>
                  <a:pt x="-17286" y="334685"/>
                  <a:pt x="44164" y="205569"/>
                  <a:pt x="156120" y="154864"/>
                </a:cubicBezTo>
                <a:cubicBezTo>
                  <a:pt x="158323" y="81054"/>
                  <a:pt x="208684" y="18351"/>
                  <a:pt x="275233" y="6591"/>
                </a:cubicBezTo>
                <a:cubicBezTo>
                  <a:pt x="323384" y="-1935"/>
                  <a:pt x="371367" y="17983"/>
                  <a:pt x="401481" y="59016"/>
                </a:cubicBezTo>
                <a:cubicBezTo>
                  <a:pt x="427385" y="23276"/>
                  <a:pt x="465756" y="2295"/>
                  <a:pt x="505722" y="178"/>
                </a:cubicBezTo>
                <a:close/>
              </a:path>
            </a:pathLst>
          </a:cu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矩形 32"/>
          <p:cNvSpPr/>
          <p:nvPr/>
        </p:nvSpPr>
        <p:spPr>
          <a:xfrm>
            <a:off x="433015" y="5407665"/>
            <a:ext cx="52388" cy="1454492"/>
          </a:xfrm>
          <a:prstGeom prst="rect">
            <a:avLst/>
          </a:prstGeom>
          <a:solidFill>
            <a:schemeClr val="accent4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4" name="等腰三角形 33"/>
          <p:cNvSpPr/>
          <p:nvPr/>
        </p:nvSpPr>
        <p:spPr>
          <a:xfrm>
            <a:off x="-98383" y="3280215"/>
            <a:ext cx="1048131" cy="2677085"/>
          </a:xfrm>
          <a:prstGeom prst="triangle">
            <a:avLst/>
          </a:prstGeom>
          <a:solidFill>
            <a:schemeClr val="accent6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矩形 22"/>
          <p:cNvSpPr/>
          <p:nvPr/>
        </p:nvSpPr>
        <p:spPr>
          <a:xfrm>
            <a:off x="1280968" y="921663"/>
            <a:ext cx="9557039" cy="50146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algn="tl" blurRad="76200" dir="2700000" dist="635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0" name="直角三角形 29"/>
          <p:cNvSpPr/>
          <p:nvPr/>
        </p:nvSpPr>
        <p:spPr>
          <a:xfrm flipV="1">
            <a:off x="1280967" y="921661"/>
            <a:ext cx="9593553" cy="5014673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5" name="直接连接符 4"/>
          <p:cNvCxnSpPr/>
          <p:nvPr/>
        </p:nvCxnSpPr>
        <p:spPr>
          <a:xfrm>
            <a:off x="1280968" y="1767886"/>
            <a:ext cx="955703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1280968" y="2429197"/>
            <a:ext cx="9557039" cy="1062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280968" y="3101132"/>
            <a:ext cx="955703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280968" y="3762443"/>
            <a:ext cx="955703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280968" y="5086391"/>
            <a:ext cx="955703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1280968" y="4423754"/>
            <a:ext cx="9557039" cy="132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H="1">
            <a:off x="2005584" y="921663"/>
            <a:ext cx="0" cy="5014673"/>
          </a:xfrm>
          <a:prstGeom prst="line">
            <a:avLst/>
          </a:prstGeom>
          <a:ln w="12700">
            <a:solidFill>
              <a:srgbClr val="C00000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3999164" y="1151967"/>
            <a:ext cx="4193671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z="2800">
                <a:solidFill>
                  <a:schemeClr val="bg2">
                    <a:lumMod val="10000"/>
                  </a:schemeClr>
                </a:solidFill>
              </a:rPr>
              <a:t>请在此插入标题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022042" y="1991091"/>
            <a:ext cx="847368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请在此插入文字，请在此插入文字。请在此插入文字。请在此插入文字。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2022042" y="2614401"/>
            <a:ext cx="814791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请在此插入文字，请在此插入文字。请在此插入文字。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2022042" y="3255164"/>
            <a:ext cx="847368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请在此插入文字，请在此插入文字。请在此插入文字。请在此插入文字。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2022042" y="3896985"/>
            <a:ext cx="814791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请在此插入文字，请在此插入文字。请在此插入文字。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2022042" y="4579114"/>
            <a:ext cx="8147916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请在此插入文字，请在此插入文字。请在此插入文字。</a:t>
            </a:r>
          </a:p>
        </p:txBody>
      </p:sp>
    </p:spTree>
    <p:custDataLst>
      <p:tags r:id="rId3"/>
    </p:custDataLst>
    <p:extLst>
      <p:ext uri="{BB962C8B-B14F-4D97-AF65-F5344CB8AC3E}">
        <p14:creationId val="2932059438"/>
      </p:ext>
    </p:extLst>
  </p:cSld>
  <p:clrMapOvr>
    <a:masterClrMapping/>
  </p:clrMapOvr>
  <p:transition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2" presetSubtype="8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2" presetSubtype="8">
                                  <p:stCondLst>
                                    <p:cond delay="24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1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2" presetSubtype="8">
                                  <p:stCondLst>
                                    <p:cond delay="28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2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22" presetSubtype="8">
                                  <p:stCondLst>
                                    <p:cond delay="32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2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2" presetSubtype="8">
                                  <p:stCondLst>
                                    <p:cond delay="36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2" presetSubtype="8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00" id="3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22" presetSubtype="1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300" id="3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47" presetSubtype="0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2" presetSubtype="8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2" presetSubtype="8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2" presetSubtype="8">
                                  <p:stCondLst>
                                    <p:cond delay="2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2" presetSubtype="8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2" presetSubtype="8">
                                  <p:stCondLst>
                                    <p:cond delay="3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3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3"/>
      <p:bldP grpId="0" spid="30"/>
      <p:bldP grpId="0" spid="4"/>
      <p:bldP grpId="0" spid="9"/>
      <p:bldP grpId="0" spid="35"/>
      <p:bldP grpId="0" spid="36"/>
      <p:bldP grpId="0" spid="37"/>
      <p:bldP grpId="0" spid="38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7" name="组合 76"/>
          <p:cNvGrpSpPr/>
          <p:nvPr/>
        </p:nvGrpSpPr>
        <p:grpSpPr>
          <a:xfrm>
            <a:off x="11030328" y="4705374"/>
            <a:ext cx="1524762" cy="2152626"/>
            <a:chOff x="11030328" y="4705374"/>
            <a:chExt cx="1524762" cy="2152626"/>
          </a:xfrm>
        </p:grpSpPr>
        <p:sp>
          <p:nvSpPr>
            <p:cNvPr id="33" name="矩形 32"/>
            <p:cNvSpPr/>
            <p:nvPr/>
          </p:nvSpPr>
          <p:spPr>
            <a:xfrm>
              <a:off x="11792709" y="6019823"/>
              <a:ext cx="67054" cy="838177"/>
            </a:xfrm>
            <a:prstGeom prst="rect">
              <a:avLst/>
            </a:prstGeom>
            <a:solidFill>
              <a:schemeClr val="accent4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等腰三角形 33"/>
            <p:cNvSpPr/>
            <p:nvPr/>
          </p:nvSpPr>
          <p:spPr>
            <a:xfrm>
              <a:off x="11030328" y="4705374"/>
              <a:ext cx="1524762" cy="1790732"/>
            </a:xfrm>
            <a:prstGeom prst="triangle">
              <a:avLst/>
            </a:prstGeom>
            <a:solidFill>
              <a:schemeClr val="accent6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754819" y="507353"/>
            <a:ext cx="3942591" cy="1170446"/>
            <a:chOff x="754819" y="507353"/>
            <a:chExt cx="3942591" cy="1170446"/>
          </a:xfrm>
        </p:grpSpPr>
        <p:sp>
          <p:nvSpPr>
            <p:cNvPr id="35" name="clo"/>
            <p:cNvSpPr/>
            <p:nvPr/>
          </p:nvSpPr>
          <p:spPr>
            <a:xfrm>
              <a:off x="754819" y="698459"/>
              <a:ext cx="1192681" cy="505418"/>
            </a:xfrm>
            <a:custGeom>
              <a:gdLst>
                <a:gd fmla="*/ 1105456 w 1388132" name="connsiteX0"/>
                <a:gd fmla="*/ 736 h 377791" name="connsiteY0"/>
                <a:gd fmla="*/ 1156164 w 1388132" name="connsiteX1"/>
                <a:gd fmla="*/ 12494 h 377791" name="connsiteY1"/>
                <a:gd fmla="*/ 1251846 w 1388132" name="connsiteX2"/>
                <a:gd fmla="*/ 123691 h 377791" name="connsiteY2"/>
                <a:gd fmla="*/ 1252367 w 1388132" name="connsiteX3"/>
                <a:gd fmla="*/ 123889 h 377791" name="connsiteY3"/>
                <a:gd fmla="*/ 1292826 w 1388132" name="connsiteX4"/>
                <a:gd fmla="*/ 139292 h 377791" name="connsiteY4"/>
                <a:gd fmla="*/ 1374641 w 1388132" name="connsiteX5"/>
                <a:gd fmla="*/ 231610 h 377791" name="connsiteY5"/>
                <a:gd fmla="*/ 1369145 w 1388132" name="connsiteX6"/>
                <a:gd fmla="*/ 348632 h 377791" name="connsiteY6"/>
                <a:gd fmla="*/ 1388132 w 1388132" name="connsiteX7"/>
                <a:gd fmla="*/ 377791 h 377791" name="connsiteY7"/>
                <a:gd fmla="*/ 0 w 1388132" name="connsiteX8"/>
                <a:gd fmla="*/ 377791 h 377791" name="connsiteY8"/>
                <a:gd fmla="*/ 10014 w 1388132" name="connsiteX9"/>
                <a:gd fmla="*/ 364993 h 377791" name="connsiteY9"/>
                <a:gd fmla="*/ 97125 w 1388132" name="connsiteX10"/>
                <a:gd fmla="*/ 326944 h 377791" name="connsiteY10"/>
                <a:gd fmla="*/ 98365 w 1388132" name="connsiteX11"/>
                <a:gd fmla="*/ 323826 h 377791" name="connsiteY11"/>
                <a:gd fmla="*/ 156110 w 1388132" name="connsiteX12"/>
                <a:gd fmla="*/ 153982 h 377791" name="connsiteY12"/>
                <a:gd fmla="*/ 437023 w 1388132" name="connsiteX13"/>
                <a:gd fmla="*/ 115179 h 377791" name="connsiteY13"/>
                <a:gd fmla="*/ 437077 w 1388132" name="connsiteX14"/>
                <a:gd fmla="*/ 115107 h 377791" name="connsiteY14"/>
                <a:gd fmla="*/ 461797 w 1388132" name="connsiteX15"/>
                <a:gd fmla="*/ 82214 h 377791" name="connsiteY15"/>
                <a:gd fmla="*/ 720249 w 1388132" name="connsiteX16"/>
                <a:gd fmla="*/ 74897 h 377791" name="connsiteY16"/>
                <a:gd fmla="*/ 721258 w 1388132" name="connsiteX17"/>
                <a:gd fmla="*/ 73799 h 377791" name="connsiteY17"/>
                <a:gd fmla="*/ 765627 w 1388132" name="connsiteX18"/>
                <a:gd fmla="*/ 25532 h 377791" name="connsiteY18"/>
                <a:gd fmla="*/ 830610 w 1388132" name="connsiteX19"/>
                <a:gd fmla="*/ 1343 h 377791" name="connsiteY19"/>
                <a:gd fmla="*/ 939921 w 1388132" name="connsiteX20"/>
                <a:gd fmla="*/ 27749 h 377791" name="connsiteY20"/>
                <a:gd fmla="*/ 965877 w 1388132" name="connsiteX21"/>
                <a:gd fmla="*/ 51769 h 377791" name="connsiteY21"/>
                <a:gd fmla="*/ 967481 w 1388132" name="connsiteX22"/>
                <a:gd fmla="*/ 53254 h 377791" name="connsiteY22"/>
                <a:gd fmla="*/ 1105456 w 1388132" name="connsiteX23"/>
                <a:gd fmla="*/ 736 h 377791" name="connsiteY2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b="b" l="l" r="r" t="t"/>
              <a:pathLst>
                <a:path h="377791" w="1388132">
                  <a:moveTo>
                    <a:pt x="1105456" y="736"/>
                  </a:moveTo>
                  <a:cubicBezTo>
                    <a:pt x="1122608" y="2078"/>
                    <a:pt x="1139726" y="5951"/>
                    <a:pt x="1156164" y="12494"/>
                  </a:cubicBezTo>
                  <a:cubicBezTo>
                    <a:pt x="1206267" y="32430"/>
                    <a:pt x="1242194" y="74169"/>
                    <a:pt x="1251846" y="123691"/>
                  </a:cubicBezTo>
                  <a:lnTo>
                    <a:pt x="1252367" y="123889"/>
                  </a:lnTo>
                  <a:lnTo>
                    <a:pt x="1292826" y="139292"/>
                  </a:lnTo>
                  <a:cubicBezTo>
                    <a:pt x="1331107" y="159324"/>
                    <a:pt x="1360565" y="192011"/>
                    <a:pt x="1374641" y="231610"/>
                  </a:cubicBezTo>
                  <a:cubicBezTo>
                    <a:pt x="1388281" y="269935"/>
                    <a:pt x="1386338" y="311559"/>
                    <a:pt x="1369145" y="348632"/>
                  </a:cubicBezTo>
                  <a:lnTo>
                    <a:pt x="1388132" y="377791"/>
                  </a:lnTo>
                  <a:lnTo>
                    <a:pt x="0" y="377791"/>
                  </a:lnTo>
                  <a:lnTo>
                    <a:pt x="10014" y="364993"/>
                  </a:lnTo>
                  <a:cubicBezTo>
                    <a:pt x="32946" y="344069"/>
                    <a:pt x="63310" y="330175"/>
                    <a:pt x="97125" y="326944"/>
                  </a:cubicBezTo>
                  <a:cubicBezTo>
                    <a:pt x="97527" y="325897"/>
                    <a:pt x="97963" y="324873"/>
                    <a:pt x="98365" y="323826"/>
                  </a:cubicBezTo>
                  <a:cubicBezTo>
                    <a:pt x="89283" y="262083"/>
                    <a:pt x="110464" y="199817"/>
                    <a:pt x="156110" y="153982"/>
                  </a:cubicBezTo>
                  <a:cubicBezTo>
                    <a:pt x="228232" y="81588"/>
                    <a:pt x="345162" y="65452"/>
                    <a:pt x="437023" y="115179"/>
                  </a:cubicBezTo>
                  <a:lnTo>
                    <a:pt x="437077" y="115107"/>
                  </a:lnTo>
                  <a:lnTo>
                    <a:pt x="461797" y="82214"/>
                  </a:lnTo>
                  <a:cubicBezTo>
                    <a:pt x="527696" y="13960"/>
                    <a:pt x="645706" y="6992"/>
                    <a:pt x="720249" y="74897"/>
                  </a:cubicBezTo>
                  <a:lnTo>
                    <a:pt x="721258" y="73799"/>
                  </a:lnTo>
                  <a:lnTo>
                    <a:pt x="765627" y="25532"/>
                  </a:lnTo>
                  <a:cubicBezTo>
                    <a:pt x="784579" y="12898"/>
                    <a:pt x="806799" y="4461"/>
                    <a:pt x="830610" y="1343"/>
                  </a:cubicBezTo>
                  <a:cubicBezTo>
                    <a:pt x="869922" y="-3812"/>
                    <a:pt x="909196" y="6062"/>
                    <a:pt x="939921" y="27749"/>
                  </a:cubicBezTo>
                  <a:lnTo>
                    <a:pt x="965877" y="51769"/>
                  </a:lnTo>
                  <a:lnTo>
                    <a:pt x="967481" y="53254"/>
                  </a:lnTo>
                  <a:cubicBezTo>
                    <a:pt x="1002218" y="15464"/>
                    <a:pt x="1053997" y="-3290"/>
                    <a:pt x="1105456" y="736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clo1"/>
            <p:cNvSpPr/>
            <p:nvPr/>
          </p:nvSpPr>
          <p:spPr>
            <a:xfrm>
              <a:off x="2461033" y="1364255"/>
              <a:ext cx="860572" cy="313544"/>
            </a:xfrm>
            <a:custGeom>
              <a:gdLst>
                <a:gd fmla="*/ 505722 w 860572" name="connsiteX0"/>
                <a:gd fmla="*/ 178 h 507562" name="connsiteY0"/>
                <a:gd fmla="*/ 545817 w 860572" name="connsiteX1"/>
                <a:gd fmla="*/ 4500 h 507562" name="connsiteY1"/>
                <a:gd fmla="*/ 647047 w 860572" name="connsiteX2"/>
                <a:gd fmla="*/ 153944 h 507562" name="connsiteY2"/>
                <a:gd fmla="*/ 650021 w 860572" name="connsiteX3"/>
                <a:gd fmla="*/ 155648 h 507562" name="connsiteY3"/>
                <a:gd fmla="*/ 813420 w 860572" name="connsiteX4"/>
                <a:gd fmla="*/ 238395 h 507562" name="connsiteY4"/>
                <a:gd fmla="*/ 848681 w 860572" name="connsiteX5"/>
                <a:gd fmla="*/ 461224 h 507562" name="connsiteY5"/>
                <a:gd fmla="*/ 825494 w 860572" name="connsiteX6"/>
                <a:gd fmla="*/ 507562 h 507562" name="connsiteY6"/>
                <a:gd fmla="*/ 17925 w 860572" name="connsiteX7"/>
                <a:gd fmla="*/ 507562 h 507562" name="connsiteY7"/>
                <a:gd fmla="*/ 4275 w 860572" name="connsiteX8"/>
                <a:gd fmla="*/ 458066 h 507562" name="connsiteY8"/>
                <a:gd fmla="*/ 156120 w 860572" name="connsiteX9"/>
                <a:gd fmla="*/ 154864 h 507562" name="connsiteY9"/>
                <a:gd fmla="*/ 275233 w 860572" name="connsiteX10"/>
                <a:gd fmla="*/ 6591 h 507562" name="connsiteY10"/>
                <a:gd fmla="*/ 401481 w 860572" name="connsiteX11"/>
                <a:gd fmla="*/ 59016 h 507562" name="connsiteY11"/>
                <a:gd fmla="*/ 505722 w 860572" name="connsiteX12"/>
                <a:gd fmla="*/ 178 h 507562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507562" w="860571">
                  <a:moveTo>
                    <a:pt x="505722" y="178"/>
                  </a:moveTo>
                  <a:cubicBezTo>
                    <a:pt x="519044" y="-528"/>
                    <a:pt x="532543" y="862"/>
                    <a:pt x="545817" y="4500"/>
                  </a:cubicBezTo>
                  <a:cubicBezTo>
                    <a:pt x="607981" y="21554"/>
                    <a:pt x="650016" y="83604"/>
                    <a:pt x="647047" y="153944"/>
                  </a:cubicBezTo>
                  <a:cubicBezTo>
                    <a:pt x="648048" y="154502"/>
                    <a:pt x="649021" y="155091"/>
                    <a:pt x="650021" y="155648"/>
                  </a:cubicBezTo>
                  <a:cubicBezTo>
                    <a:pt x="713644" y="154847"/>
                    <a:pt x="773545" y="185194"/>
                    <a:pt x="813420" y="238395"/>
                  </a:cubicBezTo>
                  <a:cubicBezTo>
                    <a:pt x="860651" y="301436"/>
                    <a:pt x="872389" y="385989"/>
                    <a:pt x="848681" y="461224"/>
                  </a:cubicBezTo>
                  <a:lnTo>
                    <a:pt x="825494" y="507562"/>
                  </a:lnTo>
                  <a:lnTo>
                    <a:pt x="17925" y="507562"/>
                  </a:lnTo>
                  <a:lnTo>
                    <a:pt x="4275" y="458066"/>
                  </a:lnTo>
                  <a:cubicBezTo>
                    <a:pt x="-17286" y="334685"/>
                    <a:pt x="44164" y="205569"/>
                    <a:pt x="156120" y="154864"/>
                  </a:cubicBezTo>
                  <a:cubicBezTo>
                    <a:pt x="158323" y="81054"/>
                    <a:pt x="208684" y="18351"/>
                    <a:pt x="275233" y="6591"/>
                  </a:cubicBezTo>
                  <a:cubicBezTo>
                    <a:pt x="323384" y="-1935"/>
                    <a:pt x="371367" y="17983"/>
                    <a:pt x="401481" y="59016"/>
                  </a:cubicBezTo>
                  <a:cubicBezTo>
                    <a:pt x="427385" y="23276"/>
                    <a:pt x="465756" y="2295"/>
                    <a:pt x="505722" y="178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clo1"/>
            <p:cNvSpPr/>
            <p:nvPr/>
          </p:nvSpPr>
          <p:spPr>
            <a:xfrm>
              <a:off x="3520366" y="507353"/>
              <a:ext cx="1177044" cy="578030"/>
            </a:xfrm>
            <a:custGeom>
              <a:gdLst>
                <a:gd fmla="*/ 505722 w 860572" name="connsiteX0"/>
                <a:gd fmla="*/ 178 h 507562" name="connsiteY0"/>
                <a:gd fmla="*/ 545817 w 860572" name="connsiteX1"/>
                <a:gd fmla="*/ 4500 h 507562" name="connsiteY1"/>
                <a:gd fmla="*/ 647047 w 860572" name="connsiteX2"/>
                <a:gd fmla="*/ 153944 h 507562" name="connsiteY2"/>
                <a:gd fmla="*/ 650021 w 860572" name="connsiteX3"/>
                <a:gd fmla="*/ 155648 h 507562" name="connsiteY3"/>
                <a:gd fmla="*/ 813420 w 860572" name="connsiteX4"/>
                <a:gd fmla="*/ 238395 h 507562" name="connsiteY4"/>
                <a:gd fmla="*/ 848681 w 860572" name="connsiteX5"/>
                <a:gd fmla="*/ 461224 h 507562" name="connsiteY5"/>
                <a:gd fmla="*/ 825494 w 860572" name="connsiteX6"/>
                <a:gd fmla="*/ 507562 h 507562" name="connsiteY6"/>
                <a:gd fmla="*/ 17925 w 860572" name="connsiteX7"/>
                <a:gd fmla="*/ 507562 h 507562" name="connsiteY7"/>
                <a:gd fmla="*/ 4275 w 860572" name="connsiteX8"/>
                <a:gd fmla="*/ 458066 h 507562" name="connsiteY8"/>
                <a:gd fmla="*/ 156120 w 860572" name="connsiteX9"/>
                <a:gd fmla="*/ 154864 h 507562" name="connsiteY9"/>
                <a:gd fmla="*/ 275233 w 860572" name="connsiteX10"/>
                <a:gd fmla="*/ 6591 h 507562" name="connsiteY10"/>
                <a:gd fmla="*/ 401481 w 860572" name="connsiteX11"/>
                <a:gd fmla="*/ 59016 h 507562" name="connsiteY11"/>
                <a:gd fmla="*/ 505722 w 860572" name="connsiteX12"/>
                <a:gd fmla="*/ 178 h 507562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507562" w="860571">
                  <a:moveTo>
                    <a:pt x="505722" y="178"/>
                  </a:moveTo>
                  <a:cubicBezTo>
                    <a:pt x="519044" y="-528"/>
                    <a:pt x="532543" y="862"/>
                    <a:pt x="545817" y="4500"/>
                  </a:cubicBezTo>
                  <a:cubicBezTo>
                    <a:pt x="607981" y="21554"/>
                    <a:pt x="650016" y="83604"/>
                    <a:pt x="647047" y="153944"/>
                  </a:cubicBezTo>
                  <a:cubicBezTo>
                    <a:pt x="648048" y="154502"/>
                    <a:pt x="649021" y="155091"/>
                    <a:pt x="650021" y="155648"/>
                  </a:cubicBezTo>
                  <a:cubicBezTo>
                    <a:pt x="713644" y="154847"/>
                    <a:pt x="773545" y="185194"/>
                    <a:pt x="813420" y="238395"/>
                  </a:cubicBezTo>
                  <a:cubicBezTo>
                    <a:pt x="860651" y="301436"/>
                    <a:pt x="872389" y="385989"/>
                    <a:pt x="848681" y="461224"/>
                  </a:cubicBezTo>
                  <a:lnTo>
                    <a:pt x="825494" y="507562"/>
                  </a:lnTo>
                  <a:lnTo>
                    <a:pt x="17925" y="507562"/>
                  </a:lnTo>
                  <a:lnTo>
                    <a:pt x="4275" y="458066"/>
                  </a:lnTo>
                  <a:cubicBezTo>
                    <a:pt x="-17286" y="334685"/>
                    <a:pt x="44164" y="205569"/>
                    <a:pt x="156120" y="154864"/>
                  </a:cubicBezTo>
                  <a:cubicBezTo>
                    <a:pt x="158323" y="81054"/>
                    <a:pt x="208684" y="18351"/>
                    <a:pt x="275233" y="6591"/>
                  </a:cubicBezTo>
                  <a:cubicBezTo>
                    <a:pt x="323384" y="-1935"/>
                    <a:pt x="371367" y="17983"/>
                    <a:pt x="401481" y="59016"/>
                  </a:cubicBezTo>
                  <a:cubicBezTo>
                    <a:pt x="427385" y="23276"/>
                    <a:pt x="465756" y="2295"/>
                    <a:pt x="505722" y="178"/>
                  </a:cubicBezTo>
                  <a:close/>
                </a:path>
              </a:pathLst>
            </a:custGeom>
            <a:solidFill>
              <a:schemeClr val="bg1">
                <a:lumMod val="8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-98383" y="3280215"/>
            <a:ext cx="1048131" cy="3581942"/>
            <a:chOff x="-98383" y="3280215"/>
            <a:chExt cx="1048131" cy="3581942"/>
          </a:xfrm>
        </p:grpSpPr>
        <p:sp>
          <p:nvSpPr>
            <p:cNvPr id="38" name="矩形 37"/>
            <p:cNvSpPr/>
            <p:nvPr/>
          </p:nvSpPr>
          <p:spPr>
            <a:xfrm>
              <a:off x="433015" y="5407665"/>
              <a:ext cx="52388" cy="1454492"/>
            </a:xfrm>
            <a:prstGeom prst="rect">
              <a:avLst/>
            </a:prstGeom>
            <a:solidFill>
              <a:schemeClr val="accent4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等腰三角形 38"/>
            <p:cNvSpPr/>
            <p:nvPr/>
          </p:nvSpPr>
          <p:spPr>
            <a:xfrm>
              <a:off x="-98383" y="3280215"/>
              <a:ext cx="1048131" cy="2677085"/>
            </a:xfrm>
            <a:prstGeom prst="triangle">
              <a:avLst/>
            </a:prstGeom>
            <a:solidFill>
              <a:schemeClr val="accent6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8471279" y="5197364"/>
            <a:ext cx="624351" cy="1677485"/>
            <a:chOff x="737424" y="5184672"/>
            <a:chExt cx="624351" cy="1677485"/>
          </a:xfrm>
        </p:grpSpPr>
        <p:sp>
          <p:nvSpPr>
            <p:cNvPr id="41" name="矩形 40"/>
            <p:cNvSpPr/>
            <p:nvPr/>
          </p:nvSpPr>
          <p:spPr>
            <a:xfrm>
              <a:off x="988438" y="5407665"/>
              <a:ext cx="120288" cy="1454492"/>
            </a:xfrm>
            <a:prstGeom prst="rect">
              <a:avLst/>
            </a:prstGeom>
            <a:solidFill>
              <a:srgbClr val="DFDA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泪滴形 42"/>
            <p:cNvSpPr/>
            <p:nvPr/>
          </p:nvSpPr>
          <p:spPr>
            <a:xfrm rot="15783840">
              <a:off x="738378" y="6160366"/>
              <a:ext cx="262582" cy="264490"/>
            </a:xfrm>
            <a:prstGeom prst="teardrop">
              <a:avLst/>
            </a:prstGeom>
            <a:solidFill>
              <a:srgbClr val="00B05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泪滴形 43"/>
            <p:cNvSpPr/>
            <p:nvPr/>
          </p:nvSpPr>
          <p:spPr>
            <a:xfrm rot="15783840">
              <a:off x="746892" y="5550236"/>
              <a:ext cx="262582" cy="264490"/>
            </a:xfrm>
            <a:prstGeom prst="teardrop">
              <a:avLst/>
            </a:prstGeom>
            <a:solidFill>
              <a:srgbClr val="00B05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泪滴形 44"/>
            <p:cNvSpPr/>
            <p:nvPr/>
          </p:nvSpPr>
          <p:spPr>
            <a:xfrm rot="1011175">
              <a:off x="1099193" y="5861166"/>
              <a:ext cx="262582" cy="264490"/>
            </a:xfrm>
            <a:prstGeom prst="teardrop">
              <a:avLst/>
            </a:prstGeom>
            <a:solidFill>
              <a:schemeClr val="accent6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泪滴形 45"/>
            <p:cNvSpPr/>
            <p:nvPr/>
          </p:nvSpPr>
          <p:spPr>
            <a:xfrm rot="1011175">
              <a:off x="1099193" y="6471296"/>
              <a:ext cx="262582" cy="264490"/>
            </a:xfrm>
            <a:prstGeom prst="teardrop">
              <a:avLst/>
            </a:prstGeom>
            <a:solidFill>
              <a:schemeClr val="accent6">
                <a:lumMod val="5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泪滴形 46"/>
            <p:cNvSpPr/>
            <p:nvPr/>
          </p:nvSpPr>
          <p:spPr>
            <a:xfrm rot="19038498">
              <a:off x="917290" y="5184672"/>
              <a:ext cx="262582" cy="264490"/>
            </a:xfrm>
            <a:prstGeom prst="teardrop">
              <a:avLst/>
            </a:prstGeom>
            <a:solidFill>
              <a:srgbClr val="92D05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4146543" y="4276576"/>
            <a:ext cx="1717461" cy="2581424"/>
            <a:chOff x="1232045" y="4302258"/>
            <a:chExt cx="1717461" cy="2581424"/>
          </a:xfrm>
        </p:grpSpPr>
        <p:sp>
          <p:nvSpPr>
            <p:cNvPr id="48" name="矩形 47"/>
            <p:cNvSpPr/>
            <p:nvPr/>
          </p:nvSpPr>
          <p:spPr>
            <a:xfrm>
              <a:off x="1982753" y="5983568"/>
              <a:ext cx="216043" cy="900114"/>
            </a:xfrm>
            <a:prstGeom prst="rect">
              <a:avLst/>
            </a:prstGeom>
            <a:solidFill>
              <a:schemeClr val="accent4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等腰三角形 48"/>
            <p:cNvSpPr/>
            <p:nvPr/>
          </p:nvSpPr>
          <p:spPr>
            <a:xfrm>
              <a:off x="1232045" y="5137678"/>
              <a:ext cx="1717461" cy="1015618"/>
            </a:xfrm>
            <a:prstGeom prst="triangle">
              <a:avLst/>
            </a:prstGeom>
            <a:solidFill>
              <a:srgbClr val="AFEE96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等腰三角形 49"/>
            <p:cNvSpPr/>
            <p:nvPr/>
          </p:nvSpPr>
          <p:spPr>
            <a:xfrm>
              <a:off x="1232045" y="4672728"/>
              <a:ext cx="1717461" cy="1015618"/>
            </a:xfrm>
            <a:prstGeom prst="triangle">
              <a:avLst/>
            </a:prstGeom>
            <a:solidFill>
              <a:srgbClr val="00B05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等腰三角形 50"/>
            <p:cNvSpPr/>
            <p:nvPr/>
          </p:nvSpPr>
          <p:spPr>
            <a:xfrm>
              <a:off x="1267065" y="4302258"/>
              <a:ext cx="1557098" cy="920788"/>
            </a:xfrm>
            <a:prstGeom prst="triangle">
              <a:avLst/>
            </a:prstGeom>
            <a:solidFill>
              <a:srgbClr val="1E6818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6503238" y="3953398"/>
            <a:ext cx="1462087" cy="2943102"/>
            <a:chOff x="2675837" y="3914312"/>
            <a:chExt cx="1462087" cy="2943102"/>
          </a:xfrm>
        </p:grpSpPr>
        <p:sp>
          <p:nvSpPr>
            <p:cNvPr id="54" name="矩形 53"/>
            <p:cNvSpPr/>
            <p:nvPr/>
          </p:nvSpPr>
          <p:spPr>
            <a:xfrm>
              <a:off x="3283621" y="5402922"/>
              <a:ext cx="182618" cy="1454492"/>
            </a:xfrm>
            <a:prstGeom prst="rect">
              <a:avLst/>
            </a:prstGeom>
            <a:solidFill>
              <a:schemeClr val="accent4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矩形 54"/>
            <p:cNvSpPr/>
            <p:nvPr/>
          </p:nvSpPr>
          <p:spPr>
            <a:xfrm rot="19440700">
              <a:off x="3105861" y="4877669"/>
              <a:ext cx="93754" cy="605736"/>
            </a:xfrm>
            <a:prstGeom prst="rect">
              <a:avLst/>
            </a:prstGeom>
            <a:solidFill>
              <a:schemeClr val="accent4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矩形 55"/>
            <p:cNvSpPr/>
            <p:nvPr/>
          </p:nvSpPr>
          <p:spPr>
            <a:xfrm rot="1185945">
              <a:off x="3492347" y="4415871"/>
              <a:ext cx="135358" cy="1044639"/>
            </a:xfrm>
            <a:prstGeom prst="rect">
              <a:avLst/>
            </a:prstGeom>
            <a:solidFill>
              <a:schemeClr val="accent4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矩形 56"/>
            <p:cNvSpPr/>
            <p:nvPr/>
          </p:nvSpPr>
          <p:spPr>
            <a:xfrm flipH="1" rot="1185945">
              <a:off x="3164214" y="4501677"/>
              <a:ext cx="45719" cy="577304"/>
            </a:xfrm>
            <a:prstGeom prst="rect">
              <a:avLst/>
            </a:prstGeom>
            <a:solidFill>
              <a:schemeClr val="accent4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8" name="矩形 57"/>
            <p:cNvSpPr/>
            <p:nvPr/>
          </p:nvSpPr>
          <p:spPr>
            <a:xfrm flipH="1" rot="8989039">
              <a:off x="3077043" y="4379145"/>
              <a:ext cx="45719" cy="391134"/>
            </a:xfrm>
            <a:prstGeom prst="rect">
              <a:avLst/>
            </a:prstGeom>
            <a:solidFill>
              <a:schemeClr val="accent4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9" name="十二边形 58"/>
            <p:cNvSpPr/>
            <p:nvPr/>
          </p:nvSpPr>
          <p:spPr>
            <a:xfrm>
              <a:off x="2675837" y="3914312"/>
              <a:ext cx="1462087" cy="1850477"/>
            </a:xfrm>
            <a:prstGeom prst="dodecagon">
              <a:avLst/>
            </a:prstGeom>
            <a:solidFill>
              <a:srgbClr val="92D05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3045294" y="5179929"/>
            <a:ext cx="624351" cy="1677485"/>
            <a:chOff x="737424" y="5184672"/>
            <a:chExt cx="624351" cy="1677485"/>
          </a:xfrm>
        </p:grpSpPr>
        <p:sp>
          <p:nvSpPr>
            <p:cNvPr id="69" name="矩形 68"/>
            <p:cNvSpPr/>
            <p:nvPr/>
          </p:nvSpPr>
          <p:spPr>
            <a:xfrm>
              <a:off x="988438" y="5407665"/>
              <a:ext cx="120288" cy="1454492"/>
            </a:xfrm>
            <a:prstGeom prst="rect">
              <a:avLst/>
            </a:prstGeom>
            <a:solidFill>
              <a:srgbClr val="DFDA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泪滴形 69"/>
            <p:cNvSpPr/>
            <p:nvPr/>
          </p:nvSpPr>
          <p:spPr>
            <a:xfrm rot="15783840">
              <a:off x="738378" y="6160366"/>
              <a:ext cx="262582" cy="264490"/>
            </a:xfrm>
            <a:prstGeom prst="teardrop">
              <a:avLst/>
            </a:prstGeom>
            <a:solidFill>
              <a:srgbClr val="00B05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1" name="泪滴形 70"/>
            <p:cNvSpPr/>
            <p:nvPr/>
          </p:nvSpPr>
          <p:spPr>
            <a:xfrm rot="15783840">
              <a:off x="746892" y="5550236"/>
              <a:ext cx="262582" cy="264490"/>
            </a:xfrm>
            <a:prstGeom prst="teardrop">
              <a:avLst/>
            </a:prstGeom>
            <a:solidFill>
              <a:srgbClr val="00B05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2" name="泪滴形 71"/>
            <p:cNvSpPr/>
            <p:nvPr/>
          </p:nvSpPr>
          <p:spPr>
            <a:xfrm rot="1011175">
              <a:off x="1099193" y="5861166"/>
              <a:ext cx="262582" cy="264490"/>
            </a:xfrm>
            <a:prstGeom prst="teardrop">
              <a:avLst/>
            </a:prstGeom>
            <a:solidFill>
              <a:schemeClr val="accent6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3" name="泪滴形 72"/>
            <p:cNvSpPr/>
            <p:nvPr/>
          </p:nvSpPr>
          <p:spPr>
            <a:xfrm rot="1011175">
              <a:off x="1099193" y="6471296"/>
              <a:ext cx="262582" cy="264490"/>
            </a:xfrm>
            <a:prstGeom prst="teardrop">
              <a:avLst/>
            </a:prstGeom>
            <a:solidFill>
              <a:schemeClr val="accent6">
                <a:lumMod val="5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4" name="泪滴形 73"/>
            <p:cNvSpPr/>
            <p:nvPr/>
          </p:nvSpPr>
          <p:spPr>
            <a:xfrm rot="19038498">
              <a:off x="917290" y="5184672"/>
              <a:ext cx="262582" cy="264490"/>
            </a:xfrm>
            <a:prstGeom prst="teardrop">
              <a:avLst/>
            </a:prstGeom>
            <a:solidFill>
              <a:srgbClr val="92D05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8" name="任意多边形 27"/>
          <p:cNvSpPr/>
          <p:nvPr/>
        </p:nvSpPr>
        <p:spPr>
          <a:xfrm>
            <a:off x="3803294" y="1139764"/>
            <a:ext cx="2292706" cy="2292706"/>
          </a:xfrm>
          <a:custGeom>
            <a:gdLst>
              <a:gd fmla="*/ 0 w 2292706" name="connsiteX0"/>
              <a:gd fmla="*/ 0 h 2292706" name="connsiteY0"/>
              <a:gd fmla="*/ 2292706 w 2292706" name="connsiteX1"/>
              <a:gd fmla="*/ 0 h 2292706" name="connsiteY1"/>
              <a:gd fmla="*/ 2292706 w 2292706" name="connsiteX2"/>
              <a:gd fmla="*/ 678860 h 2292706" name="connsiteY2"/>
              <a:gd fmla="*/ 2199190 w 2292706" name="connsiteX3"/>
              <a:gd fmla="*/ 688287 h 2292706" name="connsiteY3"/>
              <a:gd fmla="*/ 1828683 w 2292706" name="connsiteX4"/>
              <a:gd fmla="*/ 1142884 h 2292706" name="connsiteY4"/>
              <a:gd fmla="*/ 2199190 w 2292706" name="connsiteX5"/>
              <a:gd fmla="*/ 1597481 h 2292706" name="connsiteY5"/>
              <a:gd fmla="*/ 2292706 w 2292706" name="connsiteX6"/>
              <a:gd fmla="*/ 1606908 h 2292706" name="connsiteY6"/>
              <a:gd fmla="*/ 2292706 w 2292706" name="connsiteX7"/>
              <a:gd fmla="*/ 2292706 h 2292706" name="connsiteY7"/>
              <a:gd fmla="*/ 1566333 w 2292706" name="connsiteX8"/>
              <a:gd fmla="*/ 2292706 h 2292706" name="connsiteY8"/>
              <a:gd fmla="*/ 1558144 w 2292706" name="connsiteX9"/>
              <a:gd fmla="*/ 2211466 h 2292706" name="connsiteY9"/>
              <a:gd fmla="*/ 1146353 w 2292706" name="connsiteX10"/>
              <a:gd fmla="*/ 1875847 h 2292706" name="connsiteY10"/>
              <a:gd fmla="*/ 734563 w 2292706" name="connsiteX11"/>
              <a:gd fmla="*/ 2211466 h 2292706" name="connsiteY11"/>
              <a:gd fmla="*/ 726373 w 2292706" name="connsiteX12"/>
              <a:gd fmla="*/ 2292706 h 2292706" name="connsiteY12"/>
              <a:gd fmla="*/ 0 w 2292706" name="connsiteX13"/>
              <a:gd fmla="*/ 2292706 h 2292706" name="connsiteY1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b="b" l="l" r="r" t="t"/>
            <a:pathLst>
              <a:path h="2292706" w="2292706">
                <a:moveTo>
                  <a:pt x="0" y="0"/>
                </a:moveTo>
                <a:lnTo>
                  <a:pt x="2292706" y="0"/>
                </a:lnTo>
                <a:lnTo>
                  <a:pt x="2292706" y="678860"/>
                </a:lnTo>
                <a:lnTo>
                  <a:pt x="2199190" y="688287"/>
                </a:lnTo>
                <a:cubicBezTo>
                  <a:pt x="1987743" y="731556"/>
                  <a:pt x="1828683" y="918645"/>
                  <a:pt x="1828683" y="1142884"/>
                </a:cubicBezTo>
                <a:cubicBezTo>
                  <a:pt x="1828683" y="1367123"/>
                  <a:pt x="1987743" y="1554212"/>
                  <a:pt x="2199190" y="1597481"/>
                </a:cubicBezTo>
                <a:lnTo>
                  <a:pt x="2292706" y="1606908"/>
                </a:lnTo>
                <a:lnTo>
                  <a:pt x="2292706" y="2292706"/>
                </a:lnTo>
                <a:lnTo>
                  <a:pt x="1566333" y="2292706"/>
                </a:lnTo>
                <a:lnTo>
                  <a:pt x="1558144" y="2211466"/>
                </a:lnTo>
                <a:cubicBezTo>
                  <a:pt x="1518949" y="2019929"/>
                  <a:pt x="1349477" y="1875847"/>
                  <a:pt x="1146353" y="1875847"/>
                </a:cubicBezTo>
                <a:cubicBezTo>
                  <a:pt x="943229" y="1875847"/>
                  <a:pt x="773757" y="2019929"/>
                  <a:pt x="734563" y="2211466"/>
                </a:cubicBezTo>
                <a:lnTo>
                  <a:pt x="726373" y="2292706"/>
                </a:lnTo>
                <a:lnTo>
                  <a:pt x="0" y="2292706"/>
                </a:lnTo>
                <a:close/>
              </a:path>
            </a:pathLst>
          </a:custGeom>
          <a:gradFill flip="none" rotWithShape="1">
            <a:gsLst>
              <a:gs pos="0">
                <a:srgbClr val="00B050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任意多边形 18"/>
          <p:cNvSpPr/>
          <p:nvPr/>
        </p:nvSpPr>
        <p:spPr>
          <a:xfrm>
            <a:off x="5631977" y="1136293"/>
            <a:ext cx="2756729" cy="2292706"/>
          </a:xfrm>
          <a:custGeom>
            <a:gdLst>
              <a:gd fmla="*/ 464023 w 2756729" name="connsiteX0"/>
              <a:gd fmla="*/ 0 h 2292706" name="connsiteY0"/>
              <a:gd fmla="*/ 2756729 w 2756729" name="connsiteX1"/>
              <a:gd fmla="*/ 0 h 2292706" name="connsiteY1"/>
              <a:gd fmla="*/ 2756729 w 2756729" name="connsiteX2"/>
              <a:gd fmla="*/ 2292706 h 2292706" name="connsiteY2"/>
              <a:gd fmla="*/ 2094614 w 2756729" name="connsiteX3"/>
              <a:gd fmla="*/ 2292706 h 2292706" name="connsiteY3"/>
              <a:gd fmla="*/ 2085176 w 2756729" name="connsiteX4"/>
              <a:gd fmla="*/ 2199080 h 2292706" name="connsiteY4"/>
              <a:gd fmla="*/ 1630039 w 2756729" name="connsiteX5"/>
              <a:gd fmla="*/ 1828133 h 2292706" name="connsiteY5"/>
              <a:gd fmla="*/ 1174903 w 2756729" name="connsiteX6"/>
              <a:gd fmla="*/ 2199080 h 2292706" name="connsiteY6"/>
              <a:gd fmla="*/ 1165464 w 2756729" name="connsiteX7"/>
              <a:gd fmla="*/ 2292706 h 2292706" name="connsiteY7"/>
              <a:gd fmla="*/ 464023 w 2756729" name="connsiteX8"/>
              <a:gd fmla="*/ 2292706 h 2292706" name="connsiteY8"/>
              <a:gd fmla="*/ 464023 w 2756729" name="connsiteX9"/>
              <a:gd fmla="*/ 1610378 h 2292706" name="connsiteY9"/>
              <a:gd fmla="*/ 370507 w 2756729" name="connsiteX10"/>
              <a:gd fmla="*/ 1600951 h 2292706" name="connsiteY10"/>
              <a:gd fmla="*/ 0 w 2756729" name="connsiteX11"/>
              <a:gd fmla="*/ 1146354 h 2292706" name="connsiteY11"/>
              <a:gd fmla="*/ 370507 w 2756729" name="connsiteX12"/>
              <a:gd fmla="*/ 691757 h 2292706" name="connsiteY12"/>
              <a:gd fmla="*/ 464023 w 2756729" name="connsiteX13"/>
              <a:gd fmla="*/ 682330 h 2292706" name="connsiteY1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b="b" l="l" r="r" t="t"/>
            <a:pathLst>
              <a:path h="2292706" w="2756729">
                <a:moveTo>
                  <a:pt x="464023" y="0"/>
                </a:moveTo>
                <a:lnTo>
                  <a:pt x="2756729" y="0"/>
                </a:lnTo>
                <a:lnTo>
                  <a:pt x="2756729" y="2292706"/>
                </a:lnTo>
                <a:lnTo>
                  <a:pt x="2094614" y="2292706"/>
                </a:lnTo>
                <a:lnTo>
                  <a:pt x="2085176" y="2199080"/>
                </a:lnTo>
                <a:cubicBezTo>
                  <a:pt x="2041856" y="1987381"/>
                  <a:pt x="1854545" y="1828133"/>
                  <a:pt x="1630039" y="1828133"/>
                </a:cubicBezTo>
                <a:cubicBezTo>
                  <a:pt x="1405534" y="1828133"/>
                  <a:pt x="1218223" y="1987381"/>
                  <a:pt x="1174903" y="2199080"/>
                </a:cubicBezTo>
                <a:lnTo>
                  <a:pt x="1165464" y="2292706"/>
                </a:lnTo>
                <a:lnTo>
                  <a:pt x="464023" y="2292706"/>
                </a:lnTo>
                <a:lnTo>
                  <a:pt x="464023" y="1610378"/>
                </a:lnTo>
                <a:lnTo>
                  <a:pt x="370507" y="1600951"/>
                </a:lnTo>
                <a:cubicBezTo>
                  <a:pt x="159060" y="1557682"/>
                  <a:pt x="0" y="1370593"/>
                  <a:pt x="0" y="1146354"/>
                </a:cubicBezTo>
                <a:cubicBezTo>
                  <a:pt x="0" y="922115"/>
                  <a:pt x="159060" y="735026"/>
                  <a:pt x="370507" y="691757"/>
                </a:cubicBezTo>
                <a:lnTo>
                  <a:pt x="464023" y="682330"/>
                </a:lnTo>
                <a:close/>
              </a:path>
            </a:pathLst>
          </a:custGeom>
          <a:gradFill flip="none" rotWithShape="1">
            <a:gsLst>
              <a:gs pos="0">
                <a:srgbClr val="00B050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任意多边形 26"/>
          <p:cNvSpPr/>
          <p:nvPr/>
        </p:nvSpPr>
        <p:spPr>
          <a:xfrm>
            <a:off x="3803294" y="3015609"/>
            <a:ext cx="2292706" cy="2706095"/>
          </a:xfrm>
          <a:custGeom>
            <a:gdLst>
              <a:gd fmla="*/ 1146352 w 2292706" name="connsiteX0"/>
              <a:gd fmla="*/ 0 h 2706095" name="connsiteY0"/>
              <a:gd fmla="*/ 1558143 w 2292706" name="connsiteX1"/>
              <a:gd fmla="*/ 335619 h 2706095" name="connsiteY1"/>
              <a:gd fmla="*/ 1565983 w 2292706" name="connsiteX2"/>
              <a:gd fmla="*/ 413389 h 2706095" name="connsiteY2"/>
              <a:gd fmla="*/ 2292706 w 2292706" name="connsiteX3"/>
              <a:gd fmla="*/ 413389 h 2706095" name="connsiteY3"/>
              <a:gd fmla="*/ 2292706 w 2292706" name="connsiteX4"/>
              <a:gd fmla="*/ 1170693 h 2706095" name="connsiteY4"/>
              <a:gd fmla="*/ 2214650 w 2292706" name="connsiteX5"/>
              <a:gd fmla="*/ 1178562 h 2706095" name="connsiteY5"/>
              <a:gd fmla="*/ 1905394 w 2292706" name="connsiteX6"/>
              <a:gd fmla="*/ 1558006 h 2706095" name="connsiteY6"/>
              <a:gd fmla="*/ 2214650 w 2292706" name="connsiteX7"/>
              <a:gd fmla="*/ 1937450 h 2706095" name="connsiteY7"/>
              <a:gd fmla="*/ 2292706 w 2292706" name="connsiteX8"/>
              <a:gd fmla="*/ 1945319 h 2706095" name="connsiteY8"/>
              <a:gd fmla="*/ 2292706 w 2292706" name="connsiteX9"/>
              <a:gd fmla="*/ 2706095 h 2706095" name="connsiteY9"/>
              <a:gd fmla="*/ 0 w 2292706" name="connsiteX10"/>
              <a:gd fmla="*/ 2706095 h 2706095" name="connsiteY10"/>
              <a:gd fmla="*/ 0 w 2292706" name="connsiteX11"/>
              <a:gd fmla="*/ 413389 h 2706095" name="connsiteY11"/>
              <a:gd fmla="*/ 726722 w 2292706" name="connsiteX12"/>
              <a:gd fmla="*/ 413389 h 2706095" name="connsiteY12"/>
              <a:gd fmla="*/ 734562 w 2292706" name="connsiteX13"/>
              <a:gd fmla="*/ 335619 h 2706095" name="connsiteY13"/>
              <a:gd fmla="*/ 1146352 w 2292706" name="connsiteX14"/>
              <a:gd fmla="*/ 0 h 2706095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2706095" w="2292706">
                <a:moveTo>
                  <a:pt x="1146352" y="0"/>
                </a:moveTo>
                <a:cubicBezTo>
                  <a:pt x="1349477" y="0"/>
                  <a:pt x="1518948" y="144082"/>
                  <a:pt x="1558143" y="335619"/>
                </a:cubicBezTo>
                <a:lnTo>
                  <a:pt x="1565983" y="413389"/>
                </a:lnTo>
                <a:lnTo>
                  <a:pt x="2292706" y="413389"/>
                </a:lnTo>
                <a:lnTo>
                  <a:pt x="2292706" y="1170693"/>
                </a:lnTo>
                <a:lnTo>
                  <a:pt x="2214650" y="1178562"/>
                </a:lnTo>
                <a:cubicBezTo>
                  <a:pt x="2038158" y="1214678"/>
                  <a:pt x="1905394" y="1370838"/>
                  <a:pt x="1905394" y="1558006"/>
                </a:cubicBezTo>
                <a:cubicBezTo>
                  <a:pt x="1905394" y="1745175"/>
                  <a:pt x="2038158" y="1901335"/>
                  <a:pt x="2214650" y="1937450"/>
                </a:cubicBezTo>
                <a:lnTo>
                  <a:pt x="2292706" y="1945319"/>
                </a:lnTo>
                <a:lnTo>
                  <a:pt x="2292706" y="2706095"/>
                </a:lnTo>
                <a:lnTo>
                  <a:pt x="0" y="2706095"/>
                </a:lnTo>
                <a:lnTo>
                  <a:pt x="0" y="413389"/>
                </a:lnTo>
                <a:lnTo>
                  <a:pt x="726722" y="413389"/>
                </a:lnTo>
                <a:lnTo>
                  <a:pt x="734562" y="335619"/>
                </a:lnTo>
                <a:cubicBezTo>
                  <a:pt x="773756" y="144082"/>
                  <a:pt x="943228" y="0"/>
                  <a:pt x="1146352" y="0"/>
                </a:cubicBezTo>
                <a:close/>
              </a:path>
            </a:pathLst>
          </a:custGeom>
          <a:gradFill flip="none" rotWithShape="1">
            <a:gsLst>
              <a:gs pos="0">
                <a:srgbClr val="00B050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任意多边形 22"/>
          <p:cNvSpPr/>
          <p:nvPr/>
        </p:nvSpPr>
        <p:spPr>
          <a:xfrm>
            <a:off x="5714490" y="2964424"/>
            <a:ext cx="2674215" cy="2757280"/>
          </a:xfrm>
          <a:custGeom>
            <a:gdLst>
              <a:gd fmla="*/ 1547525 w 2674215" name="connsiteX0"/>
              <a:gd fmla="*/ 0 h 2757280" name="connsiteY0"/>
              <a:gd fmla="*/ 2002662 w 2674215" name="connsiteX1"/>
              <a:gd fmla="*/ 370947 h 2757280" name="connsiteY1"/>
              <a:gd fmla="*/ 2012100 w 2674215" name="connsiteX2"/>
              <a:gd fmla="*/ 464574 h 2757280" name="connsiteY2"/>
              <a:gd fmla="*/ 2674215 w 2674215" name="connsiteX3"/>
              <a:gd fmla="*/ 464574 h 2757280" name="connsiteY3"/>
              <a:gd fmla="*/ 2674215 w 2674215" name="connsiteX4"/>
              <a:gd fmla="*/ 2757280 h 2757280" name="connsiteY4"/>
              <a:gd fmla="*/ 381509 w 2674215" name="connsiteX5"/>
              <a:gd fmla="*/ 2757280 h 2757280" name="connsiteY5"/>
              <a:gd fmla="*/ 381509 w 2674215" name="connsiteX6"/>
              <a:gd fmla="*/ 1992449 h 2757280" name="connsiteY6"/>
              <a:gd fmla="*/ 309256 w 2674215" name="connsiteX7"/>
              <a:gd fmla="*/ 1985165 h 2757280" name="connsiteY7"/>
              <a:gd fmla="*/ 0 w 2674215" name="connsiteX8"/>
              <a:gd fmla="*/ 1605721 h 2757280" name="connsiteY8"/>
              <a:gd fmla="*/ 309256 w 2674215" name="connsiteX9"/>
              <a:gd fmla="*/ 1226277 h 2757280" name="connsiteY9"/>
              <a:gd fmla="*/ 381509 w 2674215" name="connsiteX10"/>
              <a:gd fmla="*/ 1218993 h 2757280" name="connsiteY10"/>
              <a:gd fmla="*/ 381509 w 2674215" name="connsiteX11"/>
              <a:gd fmla="*/ 464574 h 2757280" name="connsiteY11"/>
              <a:gd fmla="*/ 1082950 w 2674215" name="connsiteX12"/>
              <a:gd fmla="*/ 464574 h 2757280" name="connsiteY12"/>
              <a:gd fmla="*/ 1092389 w 2674215" name="connsiteX13"/>
              <a:gd fmla="*/ 370947 h 2757280" name="connsiteY13"/>
              <a:gd fmla="*/ 1547525 w 2674215" name="connsiteX14"/>
              <a:gd fmla="*/ 0 h 2757280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2757280" w="2674215">
                <a:moveTo>
                  <a:pt x="1547525" y="0"/>
                </a:moveTo>
                <a:cubicBezTo>
                  <a:pt x="1772031" y="0"/>
                  <a:pt x="1959342" y="159248"/>
                  <a:pt x="2002662" y="370947"/>
                </a:cubicBezTo>
                <a:lnTo>
                  <a:pt x="2012100" y="464574"/>
                </a:lnTo>
                <a:lnTo>
                  <a:pt x="2674215" y="464574"/>
                </a:lnTo>
                <a:lnTo>
                  <a:pt x="2674215" y="2757280"/>
                </a:lnTo>
                <a:lnTo>
                  <a:pt x="381509" y="2757280"/>
                </a:lnTo>
                <a:lnTo>
                  <a:pt x="381509" y="1992449"/>
                </a:lnTo>
                <a:lnTo>
                  <a:pt x="309256" y="1985165"/>
                </a:lnTo>
                <a:cubicBezTo>
                  <a:pt x="132764" y="1949050"/>
                  <a:pt x="0" y="1792890"/>
                  <a:pt x="0" y="1605721"/>
                </a:cubicBezTo>
                <a:cubicBezTo>
                  <a:pt x="0" y="1418553"/>
                  <a:pt x="132764" y="1262393"/>
                  <a:pt x="309256" y="1226277"/>
                </a:cubicBezTo>
                <a:lnTo>
                  <a:pt x="381509" y="1218993"/>
                </a:lnTo>
                <a:lnTo>
                  <a:pt x="381509" y="464574"/>
                </a:lnTo>
                <a:lnTo>
                  <a:pt x="1082950" y="464574"/>
                </a:lnTo>
                <a:lnTo>
                  <a:pt x="1092389" y="370947"/>
                </a:lnTo>
                <a:cubicBezTo>
                  <a:pt x="1135709" y="159248"/>
                  <a:pt x="1323020" y="0"/>
                  <a:pt x="1547525" y="0"/>
                </a:cubicBezTo>
                <a:close/>
              </a:path>
            </a:pathLst>
          </a:custGeom>
          <a:gradFill flip="none" rotWithShape="1">
            <a:gsLst>
              <a:gs pos="0">
                <a:srgbClr val="00B050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3" name="文本框 92"/>
          <p:cNvSpPr txBox="1"/>
          <p:nvPr/>
        </p:nvSpPr>
        <p:spPr>
          <a:xfrm>
            <a:off x="4224440" y="1824452"/>
            <a:ext cx="1450414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54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6474268" y="1842606"/>
            <a:ext cx="1450414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54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4224440" y="4093819"/>
            <a:ext cx="1450414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54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98" name="文本框 97"/>
          <p:cNvSpPr txBox="1"/>
          <p:nvPr/>
        </p:nvSpPr>
        <p:spPr>
          <a:xfrm>
            <a:off x="6474268" y="4093819"/>
            <a:ext cx="1450414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z="54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99" name="文本框 98"/>
          <p:cNvSpPr txBox="1"/>
          <p:nvPr/>
        </p:nvSpPr>
        <p:spPr>
          <a:xfrm>
            <a:off x="1259464" y="1724308"/>
            <a:ext cx="246763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</a:t>
            </a:r>
          </a:p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1259463" y="4006170"/>
            <a:ext cx="2346465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</a:t>
            </a:r>
          </a:p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</a:t>
            </a:r>
          </a:p>
        </p:txBody>
      </p:sp>
      <p:sp>
        <p:nvSpPr>
          <p:cNvPr id="104" name="文本框 103"/>
          <p:cNvSpPr txBox="1"/>
          <p:nvPr/>
        </p:nvSpPr>
        <p:spPr>
          <a:xfrm>
            <a:off x="8964337" y="1717836"/>
            <a:ext cx="224700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</a:t>
            </a:r>
          </a:p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</a:t>
            </a:r>
          </a:p>
        </p:txBody>
      </p:sp>
      <p:sp>
        <p:nvSpPr>
          <p:cNvPr id="105" name="文本框 104"/>
          <p:cNvSpPr txBox="1"/>
          <p:nvPr/>
        </p:nvSpPr>
        <p:spPr>
          <a:xfrm>
            <a:off x="8964337" y="4006170"/>
            <a:ext cx="224700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</a:t>
            </a:r>
          </a:p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</a:t>
            </a:r>
          </a:p>
        </p:txBody>
      </p:sp>
    </p:spTree>
    <p:custDataLst>
      <p:tags r:id="rId3"/>
    </p:custDataLst>
    <p:extLst>
      <p:ext uri="{BB962C8B-B14F-4D97-AF65-F5344CB8AC3E}">
        <p14:creationId val="2239265296"/>
      </p:ext>
    </p:extLst>
  </p:cSld>
  <p:clrMapOvr>
    <a:masterClrMapping/>
  </p:clrMapOvr>
  <p:transition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2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2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50" id="22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250" fill="hold" id="23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250" fill="hold" id="24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53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2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29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22" presetSubtype="8">
                                  <p:stCondLst>
                                    <p:cond delay="2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7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  <p:cond delay="0" evt="onBegin">
                          <p:tn val="37"/>
                        </p:cond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4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22" presetSubtype="8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2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 nodeType="clickPar">
                      <p:stCondLst>
                        <p:cond delay="indefinite"/>
                        <p:cond delay="0" evt="onBegin">
                          <p:tn val="52"/>
                        </p:cond>
                      </p:stCondLst>
                      <p:childTnLst>
                        <p:par>
                          <p:cTn fill="hold" id="5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5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59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6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22" presetSubtype="8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7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8" nodeType="clickPar">
                      <p:stCondLst>
                        <p:cond delay="indefinite"/>
                        <p:cond delay="0" evt="onBegin">
                          <p:tn val="67"/>
                        </p:cond>
                      </p:stCondLst>
                      <p:childTnLst>
                        <p:par>
                          <p:cTn fill="hold" id="6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7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7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6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22" presetSubtype="8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2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8"/>
      <p:bldP grpId="0" spid="19"/>
      <p:bldP grpId="0" spid="27"/>
      <p:bldP grpId="0" spid="23"/>
      <p:bldP grpId="0" spid="93"/>
      <p:bldP grpId="0" spid="94"/>
      <p:bldP grpId="0" spid="95"/>
      <p:bldP grpId="0" spid="98"/>
      <p:bldP grpId="0" spid="99"/>
      <p:bldP grpId="0" spid="103"/>
      <p:bldP grpId="0" spid="104"/>
      <p:bldP grpId="0" spid="105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-98383" y="3124200"/>
            <a:ext cx="20985966" cy="3792720"/>
            <a:chOff x="-98383" y="3124200"/>
            <a:chExt cx="20985966" cy="3792720"/>
          </a:xfrm>
        </p:grpSpPr>
        <p:grpSp>
          <p:nvGrpSpPr>
            <p:cNvPr id="10" name="组合 9"/>
            <p:cNvGrpSpPr/>
            <p:nvPr/>
          </p:nvGrpSpPr>
          <p:grpSpPr>
            <a:xfrm>
              <a:off x="9743345" y="3899113"/>
              <a:ext cx="1048131" cy="3009909"/>
              <a:chOff x="9743345" y="3899113"/>
              <a:chExt cx="1048131" cy="3009909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10274743" y="5594556"/>
                <a:ext cx="52388" cy="1314466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" name="等腰三角形 11"/>
              <p:cNvSpPr/>
              <p:nvPr/>
            </p:nvSpPr>
            <p:spPr>
              <a:xfrm>
                <a:off x="9743345" y="3899113"/>
                <a:ext cx="1048131" cy="2419358"/>
              </a:xfrm>
              <a:prstGeom prst="triangle">
                <a:avLst/>
              </a:prstGeom>
              <a:solidFill>
                <a:srgbClr val="92D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3" name="组合 12"/>
            <p:cNvGrpSpPr/>
            <p:nvPr/>
          </p:nvGrpSpPr>
          <p:grpSpPr>
            <a:xfrm>
              <a:off x="11030328" y="4705374"/>
              <a:ext cx="1524762" cy="2152626"/>
              <a:chOff x="11030328" y="4705374"/>
              <a:chExt cx="1524762" cy="2152626"/>
            </a:xfrm>
          </p:grpSpPr>
          <p:sp>
            <p:nvSpPr>
              <p:cNvPr id="14" name="矩形 13"/>
              <p:cNvSpPr/>
              <p:nvPr/>
            </p:nvSpPr>
            <p:spPr>
              <a:xfrm>
                <a:off x="11792709" y="6019823"/>
                <a:ext cx="67054" cy="838177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5" name="等腰三角形 14"/>
              <p:cNvSpPr/>
              <p:nvPr/>
            </p:nvSpPr>
            <p:spPr>
              <a:xfrm>
                <a:off x="11030328" y="4705374"/>
                <a:ext cx="1524762" cy="1790732"/>
              </a:xfrm>
              <a:prstGeom prst="triangle">
                <a:avLst/>
              </a:prstGeom>
              <a:solidFill>
                <a:schemeClr val="accent6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-98383" y="3280215"/>
              <a:ext cx="1048131" cy="3581942"/>
              <a:chOff x="-98383" y="3280215"/>
              <a:chExt cx="1048131" cy="3581942"/>
            </a:xfrm>
          </p:grpSpPr>
          <p:sp>
            <p:nvSpPr>
              <p:cNvPr id="21" name="矩形 20"/>
              <p:cNvSpPr/>
              <p:nvPr/>
            </p:nvSpPr>
            <p:spPr>
              <a:xfrm>
                <a:off x="433015" y="5407665"/>
                <a:ext cx="52388" cy="1454492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2" name="等腰三角形 21"/>
              <p:cNvSpPr/>
              <p:nvPr/>
            </p:nvSpPr>
            <p:spPr>
              <a:xfrm>
                <a:off x="-98383" y="3280215"/>
                <a:ext cx="1048131" cy="2677085"/>
              </a:xfrm>
              <a:prstGeom prst="triangle">
                <a:avLst/>
              </a:prstGeom>
              <a:solidFill>
                <a:schemeClr val="accent6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19320641" y="3141049"/>
              <a:ext cx="1566942" cy="3733800"/>
              <a:chOff x="2675837" y="3914312"/>
              <a:chExt cx="1462087" cy="2943102"/>
            </a:xfrm>
          </p:grpSpPr>
          <p:sp>
            <p:nvSpPr>
              <p:cNvPr id="24" name="矩形 23"/>
              <p:cNvSpPr/>
              <p:nvPr/>
            </p:nvSpPr>
            <p:spPr>
              <a:xfrm>
                <a:off x="3283621" y="5402922"/>
                <a:ext cx="182618" cy="1454492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5" name="矩形 24"/>
              <p:cNvSpPr/>
              <p:nvPr/>
            </p:nvSpPr>
            <p:spPr>
              <a:xfrm rot="19440700">
                <a:off x="3105861" y="4877669"/>
                <a:ext cx="93754" cy="605736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6" name="矩形 25"/>
              <p:cNvSpPr/>
              <p:nvPr/>
            </p:nvSpPr>
            <p:spPr>
              <a:xfrm rot="1185945">
                <a:off x="3492347" y="4415871"/>
                <a:ext cx="135358" cy="1044639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7" name="矩形 26"/>
              <p:cNvSpPr/>
              <p:nvPr/>
            </p:nvSpPr>
            <p:spPr>
              <a:xfrm flipH="1" rot="1185945">
                <a:off x="3164214" y="4501677"/>
                <a:ext cx="45719" cy="577304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8" name="矩形 27"/>
              <p:cNvSpPr/>
              <p:nvPr/>
            </p:nvSpPr>
            <p:spPr>
              <a:xfrm flipH="1" rot="8989039">
                <a:off x="3077043" y="4379145"/>
                <a:ext cx="45719" cy="391134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9" name="十二边形 28"/>
              <p:cNvSpPr/>
              <p:nvPr/>
            </p:nvSpPr>
            <p:spPr>
              <a:xfrm>
                <a:off x="2675837" y="3914312"/>
                <a:ext cx="1462087" cy="1850477"/>
              </a:xfrm>
              <a:prstGeom prst="dodecagon">
                <a:avLst/>
              </a:prstGeom>
              <a:solidFill>
                <a:srgbClr val="92D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8471279" y="5197364"/>
              <a:ext cx="624351" cy="1677485"/>
              <a:chOff x="737424" y="5184672"/>
              <a:chExt cx="624351" cy="1677485"/>
            </a:xfrm>
          </p:grpSpPr>
          <p:sp>
            <p:nvSpPr>
              <p:cNvPr id="31" name="矩形 30"/>
              <p:cNvSpPr/>
              <p:nvPr/>
            </p:nvSpPr>
            <p:spPr>
              <a:xfrm>
                <a:off x="988438" y="5407665"/>
                <a:ext cx="120288" cy="1454492"/>
              </a:xfrm>
              <a:prstGeom prst="rect">
                <a:avLst/>
              </a:prstGeom>
              <a:solidFill>
                <a:srgbClr val="DFDA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2" name="泪滴形 31"/>
              <p:cNvSpPr/>
              <p:nvPr/>
            </p:nvSpPr>
            <p:spPr>
              <a:xfrm rot="15783840">
                <a:off x="738378" y="6160366"/>
                <a:ext cx="262582" cy="264490"/>
              </a:xfrm>
              <a:prstGeom prst="teardrop">
                <a:avLst/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3" name="泪滴形 32"/>
              <p:cNvSpPr/>
              <p:nvPr/>
            </p:nvSpPr>
            <p:spPr>
              <a:xfrm rot="15783840">
                <a:off x="746892" y="5550236"/>
                <a:ext cx="262582" cy="264490"/>
              </a:xfrm>
              <a:prstGeom prst="teardrop">
                <a:avLst/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4" name="泪滴形 33"/>
              <p:cNvSpPr/>
              <p:nvPr/>
            </p:nvSpPr>
            <p:spPr>
              <a:xfrm rot="1011175">
                <a:off x="1099193" y="5861166"/>
                <a:ext cx="262582" cy="264490"/>
              </a:xfrm>
              <a:prstGeom prst="teardrop">
                <a:avLst/>
              </a:prstGeom>
              <a:solidFill>
                <a:schemeClr val="accent6">
                  <a:lumMod val="5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5" name="泪滴形 34"/>
              <p:cNvSpPr/>
              <p:nvPr/>
            </p:nvSpPr>
            <p:spPr>
              <a:xfrm rot="1011175">
                <a:off x="1099193" y="6471296"/>
                <a:ext cx="262582" cy="264490"/>
              </a:xfrm>
              <a:prstGeom prst="teardrop">
                <a:avLst/>
              </a:prstGeom>
              <a:solidFill>
                <a:schemeClr val="accent6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6" name="泪滴形 35"/>
              <p:cNvSpPr/>
              <p:nvPr/>
            </p:nvSpPr>
            <p:spPr>
              <a:xfrm rot="19038498">
                <a:off x="917290" y="5184672"/>
                <a:ext cx="262582" cy="264490"/>
              </a:xfrm>
              <a:prstGeom prst="teardrop">
                <a:avLst/>
              </a:prstGeom>
              <a:solidFill>
                <a:srgbClr val="92D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>
              <a:off x="4146543" y="4276576"/>
              <a:ext cx="1717461" cy="2581424"/>
              <a:chOff x="1232045" y="4302258"/>
              <a:chExt cx="1717461" cy="2581424"/>
            </a:xfrm>
          </p:grpSpPr>
          <p:sp>
            <p:nvSpPr>
              <p:cNvPr id="38" name="矩形 37"/>
              <p:cNvSpPr/>
              <p:nvPr/>
            </p:nvSpPr>
            <p:spPr>
              <a:xfrm>
                <a:off x="1982753" y="5983568"/>
                <a:ext cx="216043" cy="900114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9" name="等腰三角形 38"/>
              <p:cNvSpPr/>
              <p:nvPr/>
            </p:nvSpPr>
            <p:spPr>
              <a:xfrm>
                <a:off x="1232045" y="5137678"/>
                <a:ext cx="1717461" cy="1015618"/>
              </a:xfrm>
              <a:prstGeom prst="triangle">
                <a:avLst/>
              </a:prstGeom>
              <a:solidFill>
                <a:srgbClr val="AFEE96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0" name="等腰三角形 39"/>
              <p:cNvSpPr/>
              <p:nvPr/>
            </p:nvSpPr>
            <p:spPr>
              <a:xfrm>
                <a:off x="1232045" y="4672728"/>
                <a:ext cx="1717461" cy="1015618"/>
              </a:xfrm>
              <a:prstGeom prst="triangle">
                <a:avLst/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1" name="等腰三角形 40"/>
              <p:cNvSpPr/>
              <p:nvPr/>
            </p:nvSpPr>
            <p:spPr>
              <a:xfrm>
                <a:off x="1267065" y="4302258"/>
                <a:ext cx="1557098" cy="920788"/>
              </a:xfrm>
              <a:prstGeom prst="triangle">
                <a:avLst/>
              </a:prstGeom>
              <a:solidFill>
                <a:srgbClr val="1E6818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42" name="组合 41"/>
            <p:cNvGrpSpPr/>
            <p:nvPr/>
          </p:nvGrpSpPr>
          <p:grpSpPr>
            <a:xfrm>
              <a:off x="6503238" y="3953398"/>
              <a:ext cx="1462087" cy="2943102"/>
              <a:chOff x="2675837" y="3914312"/>
              <a:chExt cx="1462087" cy="2943102"/>
            </a:xfrm>
          </p:grpSpPr>
          <p:sp>
            <p:nvSpPr>
              <p:cNvPr id="43" name="矩形 42"/>
              <p:cNvSpPr/>
              <p:nvPr/>
            </p:nvSpPr>
            <p:spPr>
              <a:xfrm>
                <a:off x="3283621" y="5402922"/>
                <a:ext cx="182618" cy="1454492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4" name="矩形 43"/>
              <p:cNvSpPr/>
              <p:nvPr/>
            </p:nvSpPr>
            <p:spPr>
              <a:xfrm rot="19440700">
                <a:off x="3105861" y="4877669"/>
                <a:ext cx="93754" cy="605736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5" name="矩形 44"/>
              <p:cNvSpPr/>
              <p:nvPr/>
            </p:nvSpPr>
            <p:spPr>
              <a:xfrm rot="1185945">
                <a:off x="3492347" y="4415871"/>
                <a:ext cx="135358" cy="1044639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6" name="矩形 45"/>
              <p:cNvSpPr/>
              <p:nvPr/>
            </p:nvSpPr>
            <p:spPr>
              <a:xfrm flipH="1" rot="1185945">
                <a:off x="3164214" y="4501677"/>
                <a:ext cx="45719" cy="577304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7" name="矩形 46"/>
              <p:cNvSpPr/>
              <p:nvPr/>
            </p:nvSpPr>
            <p:spPr>
              <a:xfrm flipH="1" rot="8989039">
                <a:off x="3077043" y="4379145"/>
                <a:ext cx="45719" cy="391134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8" name="十二边形 47"/>
              <p:cNvSpPr/>
              <p:nvPr/>
            </p:nvSpPr>
            <p:spPr>
              <a:xfrm>
                <a:off x="2675837" y="3914312"/>
                <a:ext cx="1462087" cy="1850477"/>
              </a:xfrm>
              <a:prstGeom prst="dodecagon">
                <a:avLst/>
              </a:prstGeom>
              <a:solidFill>
                <a:srgbClr val="92D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49" name="组合 48"/>
            <p:cNvGrpSpPr/>
            <p:nvPr/>
          </p:nvGrpSpPr>
          <p:grpSpPr>
            <a:xfrm>
              <a:off x="3045294" y="5179929"/>
              <a:ext cx="624351" cy="1677485"/>
              <a:chOff x="737424" y="5184672"/>
              <a:chExt cx="624351" cy="1677485"/>
            </a:xfrm>
          </p:grpSpPr>
          <p:sp>
            <p:nvSpPr>
              <p:cNvPr id="50" name="矩形 49"/>
              <p:cNvSpPr/>
              <p:nvPr/>
            </p:nvSpPr>
            <p:spPr>
              <a:xfrm>
                <a:off x="988438" y="5407665"/>
                <a:ext cx="120288" cy="1454492"/>
              </a:xfrm>
              <a:prstGeom prst="rect">
                <a:avLst/>
              </a:prstGeom>
              <a:solidFill>
                <a:srgbClr val="DFDA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1" name="泪滴形 50"/>
              <p:cNvSpPr/>
              <p:nvPr/>
            </p:nvSpPr>
            <p:spPr>
              <a:xfrm rot="15783840">
                <a:off x="738378" y="6160366"/>
                <a:ext cx="262582" cy="264490"/>
              </a:xfrm>
              <a:prstGeom prst="teardrop">
                <a:avLst/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2" name="泪滴形 51"/>
              <p:cNvSpPr/>
              <p:nvPr/>
            </p:nvSpPr>
            <p:spPr>
              <a:xfrm rot="15783840">
                <a:off x="746892" y="5550236"/>
                <a:ext cx="262582" cy="264490"/>
              </a:xfrm>
              <a:prstGeom prst="teardrop">
                <a:avLst/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3" name="泪滴形 52"/>
              <p:cNvSpPr/>
              <p:nvPr/>
            </p:nvSpPr>
            <p:spPr>
              <a:xfrm rot="1011175">
                <a:off x="1099193" y="5861166"/>
                <a:ext cx="262582" cy="264490"/>
              </a:xfrm>
              <a:prstGeom prst="teardrop">
                <a:avLst/>
              </a:prstGeom>
              <a:solidFill>
                <a:schemeClr val="accent6">
                  <a:lumMod val="5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4" name="泪滴形 53"/>
              <p:cNvSpPr/>
              <p:nvPr/>
            </p:nvSpPr>
            <p:spPr>
              <a:xfrm rot="1011175">
                <a:off x="1099193" y="6471296"/>
                <a:ext cx="262582" cy="264490"/>
              </a:xfrm>
              <a:prstGeom prst="teardrop">
                <a:avLst/>
              </a:prstGeom>
              <a:solidFill>
                <a:schemeClr val="accent6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5" name="泪滴形 54"/>
              <p:cNvSpPr/>
              <p:nvPr/>
            </p:nvSpPr>
            <p:spPr>
              <a:xfrm rot="19038498">
                <a:off x="917290" y="5184672"/>
                <a:ext cx="262582" cy="264490"/>
              </a:xfrm>
              <a:prstGeom prst="teardrop">
                <a:avLst/>
              </a:prstGeom>
              <a:solidFill>
                <a:srgbClr val="92D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56" name="组合 55"/>
            <p:cNvGrpSpPr/>
            <p:nvPr/>
          </p:nvGrpSpPr>
          <p:grpSpPr>
            <a:xfrm>
              <a:off x="14757226" y="3334978"/>
              <a:ext cx="1048131" cy="3581942"/>
              <a:chOff x="-98383" y="3280215"/>
              <a:chExt cx="1048131" cy="3581942"/>
            </a:xfrm>
          </p:grpSpPr>
          <p:sp>
            <p:nvSpPr>
              <p:cNvPr id="57" name="矩形 56"/>
              <p:cNvSpPr/>
              <p:nvPr/>
            </p:nvSpPr>
            <p:spPr>
              <a:xfrm>
                <a:off x="433015" y="5407665"/>
                <a:ext cx="52388" cy="1454492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8" name="等腰三角形 57"/>
              <p:cNvSpPr/>
              <p:nvPr/>
            </p:nvSpPr>
            <p:spPr>
              <a:xfrm>
                <a:off x="-98383" y="3280215"/>
                <a:ext cx="1048131" cy="2677085"/>
              </a:xfrm>
              <a:prstGeom prst="triangle">
                <a:avLst/>
              </a:prstGeom>
              <a:solidFill>
                <a:schemeClr val="accent6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65" name="组合 64"/>
            <p:cNvGrpSpPr/>
            <p:nvPr/>
          </p:nvGrpSpPr>
          <p:grpSpPr>
            <a:xfrm>
              <a:off x="12813487" y="3735235"/>
              <a:ext cx="1717461" cy="3149264"/>
              <a:chOff x="1232045" y="4302258"/>
              <a:chExt cx="1717461" cy="2581424"/>
            </a:xfrm>
          </p:grpSpPr>
          <p:sp>
            <p:nvSpPr>
              <p:cNvPr id="66" name="矩形 65"/>
              <p:cNvSpPr/>
              <p:nvPr/>
            </p:nvSpPr>
            <p:spPr>
              <a:xfrm>
                <a:off x="1982753" y="5983568"/>
                <a:ext cx="216043" cy="900114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7" name="等腰三角形 66"/>
              <p:cNvSpPr/>
              <p:nvPr/>
            </p:nvSpPr>
            <p:spPr>
              <a:xfrm>
                <a:off x="1232045" y="5137678"/>
                <a:ext cx="1717461" cy="1015618"/>
              </a:xfrm>
              <a:prstGeom prst="triangle">
                <a:avLst/>
              </a:prstGeom>
              <a:solidFill>
                <a:srgbClr val="AFEE96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8" name="等腰三角形 67"/>
              <p:cNvSpPr/>
              <p:nvPr/>
            </p:nvSpPr>
            <p:spPr>
              <a:xfrm>
                <a:off x="1232045" y="4672728"/>
                <a:ext cx="1717461" cy="1015618"/>
              </a:xfrm>
              <a:prstGeom prst="triangle">
                <a:avLst/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9" name="等腰三角形 68"/>
              <p:cNvSpPr/>
              <p:nvPr/>
            </p:nvSpPr>
            <p:spPr>
              <a:xfrm>
                <a:off x="1267065" y="4302258"/>
                <a:ext cx="1557098" cy="920788"/>
              </a:xfrm>
              <a:prstGeom prst="triangle">
                <a:avLst/>
              </a:prstGeom>
              <a:solidFill>
                <a:srgbClr val="1E6818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70" name="组合 69"/>
            <p:cNvGrpSpPr/>
            <p:nvPr/>
          </p:nvGrpSpPr>
          <p:grpSpPr>
            <a:xfrm>
              <a:off x="16462744" y="5207014"/>
              <a:ext cx="624351" cy="1677485"/>
              <a:chOff x="737424" y="5184672"/>
              <a:chExt cx="624351" cy="1677485"/>
            </a:xfrm>
          </p:grpSpPr>
          <p:sp>
            <p:nvSpPr>
              <p:cNvPr id="71" name="矩形 70"/>
              <p:cNvSpPr/>
              <p:nvPr/>
            </p:nvSpPr>
            <p:spPr>
              <a:xfrm>
                <a:off x="988438" y="5407665"/>
                <a:ext cx="120288" cy="1454492"/>
              </a:xfrm>
              <a:prstGeom prst="rect">
                <a:avLst/>
              </a:prstGeom>
              <a:solidFill>
                <a:srgbClr val="DFDA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2" name="泪滴形 71"/>
              <p:cNvSpPr/>
              <p:nvPr/>
            </p:nvSpPr>
            <p:spPr>
              <a:xfrm rot="15783840">
                <a:off x="738378" y="6160366"/>
                <a:ext cx="262582" cy="264490"/>
              </a:xfrm>
              <a:prstGeom prst="teardrop">
                <a:avLst/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3" name="泪滴形 72"/>
              <p:cNvSpPr/>
              <p:nvPr/>
            </p:nvSpPr>
            <p:spPr>
              <a:xfrm rot="15783840">
                <a:off x="746892" y="5550236"/>
                <a:ext cx="262582" cy="264490"/>
              </a:xfrm>
              <a:prstGeom prst="teardrop">
                <a:avLst/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4" name="泪滴形 73"/>
              <p:cNvSpPr/>
              <p:nvPr/>
            </p:nvSpPr>
            <p:spPr>
              <a:xfrm rot="1011175">
                <a:off x="1099193" y="5861166"/>
                <a:ext cx="262582" cy="264490"/>
              </a:xfrm>
              <a:prstGeom prst="teardrop">
                <a:avLst/>
              </a:prstGeom>
              <a:solidFill>
                <a:schemeClr val="accent6">
                  <a:lumMod val="5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5" name="泪滴形 74"/>
              <p:cNvSpPr/>
              <p:nvPr/>
            </p:nvSpPr>
            <p:spPr>
              <a:xfrm rot="1011175">
                <a:off x="1099193" y="6471296"/>
                <a:ext cx="262582" cy="264490"/>
              </a:xfrm>
              <a:prstGeom prst="teardrop">
                <a:avLst/>
              </a:prstGeom>
              <a:solidFill>
                <a:schemeClr val="accent6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6" name="泪滴形 75"/>
              <p:cNvSpPr/>
              <p:nvPr/>
            </p:nvSpPr>
            <p:spPr>
              <a:xfrm rot="19038498">
                <a:off x="917290" y="5184672"/>
                <a:ext cx="262582" cy="264490"/>
              </a:xfrm>
              <a:prstGeom prst="teardrop">
                <a:avLst/>
              </a:prstGeom>
              <a:solidFill>
                <a:srgbClr val="92D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77" name="组合 76"/>
            <p:cNvGrpSpPr/>
            <p:nvPr/>
          </p:nvGrpSpPr>
          <p:grpSpPr>
            <a:xfrm>
              <a:off x="17568160" y="4275990"/>
              <a:ext cx="1717461" cy="2581424"/>
              <a:chOff x="1232045" y="4302258"/>
              <a:chExt cx="1717461" cy="2581424"/>
            </a:xfrm>
          </p:grpSpPr>
          <p:sp>
            <p:nvSpPr>
              <p:cNvPr id="78" name="矩形 77"/>
              <p:cNvSpPr/>
              <p:nvPr/>
            </p:nvSpPr>
            <p:spPr>
              <a:xfrm>
                <a:off x="1982753" y="5983568"/>
                <a:ext cx="216043" cy="900114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9" name="等腰三角形 78"/>
              <p:cNvSpPr/>
              <p:nvPr/>
            </p:nvSpPr>
            <p:spPr>
              <a:xfrm>
                <a:off x="1232045" y="5137678"/>
                <a:ext cx="1717461" cy="1015618"/>
              </a:xfrm>
              <a:prstGeom prst="triangle">
                <a:avLst/>
              </a:prstGeom>
              <a:solidFill>
                <a:srgbClr val="AFEE96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0" name="等腰三角形 79"/>
              <p:cNvSpPr/>
              <p:nvPr/>
            </p:nvSpPr>
            <p:spPr>
              <a:xfrm>
                <a:off x="1232045" y="4672728"/>
                <a:ext cx="1717461" cy="1015618"/>
              </a:xfrm>
              <a:prstGeom prst="triangle">
                <a:avLst/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1" name="等腰三角形 80"/>
              <p:cNvSpPr/>
              <p:nvPr/>
            </p:nvSpPr>
            <p:spPr>
              <a:xfrm>
                <a:off x="1267065" y="4302258"/>
                <a:ext cx="1557098" cy="920788"/>
              </a:xfrm>
              <a:prstGeom prst="triangle">
                <a:avLst/>
              </a:prstGeom>
              <a:solidFill>
                <a:srgbClr val="1E6818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2" name="组合 81"/>
            <p:cNvGrpSpPr/>
            <p:nvPr/>
          </p:nvGrpSpPr>
          <p:grpSpPr>
            <a:xfrm>
              <a:off x="1336463" y="3124200"/>
              <a:ext cx="1566942" cy="3733800"/>
              <a:chOff x="2675837" y="3914312"/>
              <a:chExt cx="1462087" cy="2943102"/>
            </a:xfrm>
          </p:grpSpPr>
          <p:sp>
            <p:nvSpPr>
              <p:cNvPr id="83" name="矩形 82"/>
              <p:cNvSpPr/>
              <p:nvPr/>
            </p:nvSpPr>
            <p:spPr>
              <a:xfrm>
                <a:off x="3283621" y="5402922"/>
                <a:ext cx="182618" cy="1454492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4" name="矩形 83"/>
              <p:cNvSpPr/>
              <p:nvPr/>
            </p:nvSpPr>
            <p:spPr>
              <a:xfrm rot="19440700">
                <a:off x="3105861" y="4877669"/>
                <a:ext cx="93754" cy="605736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5" name="矩形 84"/>
              <p:cNvSpPr/>
              <p:nvPr/>
            </p:nvSpPr>
            <p:spPr>
              <a:xfrm rot="1185945">
                <a:off x="3492347" y="4415871"/>
                <a:ext cx="135358" cy="1044639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6" name="矩形 85"/>
              <p:cNvSpPr/>
              <p:nvPr/>
            </p:nvSpPr>
            <p:spPr>
              <a:xfrm flipH="1" rot="1185945">
                <a:off x="3164214" y="4501677"/>
                <a:ext cx="45719" cy="577304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7" name="矩形 86"/>
              <p:cNvSpPr/>
              <p:nvPr/>
            </p:nvSpPr>
            <p:spPr>
              <a:xfrm flipH="1" rot="8989039">
                <a:off x="3077043" y="4379145"/>
                <a:ext cx="45719" cy="391134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8" name="十二边形 87"/>
              <p:cNvSpPr/>
              <p:nvPr/>
            </p:nvSpPr>
            <p:spPr>
              <a:xfrm>
                <a:off x="2675837" y="3914312"/>
                <a:ext cx="1462087" cy="1850477"/>
              </a:xfrm>
              <a:prstGeom prst="dodecagon">
                <a:avLst/>
              </a:prstGeom>
              <a:solidFill>
                <a:srgbClr val="92D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754819" y="507353"/>
            <a:ext cx="3942591" cy="1170446"/>
            <a:chOff x="754819" y="507353"/>
            <a:chExt cx="3942591" cy="1170446"/>
          </a:xfrm>
        </p:grpSpPr>
        <p:sp>
          <p:nvSpPr>
            <p:cNvPr id="17" name="clo"/>
            <p:cNvSpPr/>
            <p:nvPr/>
          </p:nvSpPr>
          <p:spPr>
            <a:xfrm>
              <a:off x="754819" y="698459"/>
              <a:ext cx="1192681" cy="505418"/>
            </a:xfrm>
            <a:custGeom>
              <a:gdLst>
                <a:gd fmla="*/ 1105456 w 1388132" name="connsiteX0"/>
                <a:gd fmla="*/ 736 h 377791" name="connsiteY0"/>
                <a:gd fmla="*/ 1156164 w 1388132" name="connsiteX1"/>
                <a:gd fmla="*/ 12494 h 377791" name="connsiteY1"/>
                <a:gd fmla="*/ 1251846 w 1388132" name="connsiteX2"/>
                <a:gd fmla="*/ 123691 h 377791" name="connsiteY2"/>
                <a:gd fmla="*/ 1252367 w 1388132" name="connsiteX3"/>
                <a:gd fmla="*/ 123889 h 377791" name="connsiteY3"/>
                <a:gd fmla="*/ 1292826 w 1388132" name="connsiteX4"/>
                <a:gd fmla="*/ 139292 h 377791" name="connsiteY4"/>
                <a:gd fmla="*/ 1374641 w 1388132" name="connsiteX5"/>
                <a:gd fmla="*/ 231610 h 377791" name="connsiteY5"/>
                <a:gd fmla="*/ 1369145 w 1388132" name="connsiteX6"/>
                <a:gd fmla="*/ 348632 h 377791" name="connsiteY6"/>
                <a:gd fmla="*/ 1388132 w 1388132" name="connsiteX7"/>
                <a:gd fmla="*/ 377791 h 377791" name="connsiteY7"/>
                <a:gd fmla="*/ 0 w 1388132" name="connsiteX8"/>
                <a:gd fmla="*/ 377791 h 377791" name="connsiteY8"/>
                <a:gd fmla="*/ 10014 w 1388132" name="connsiteX9"/>
                <a:gd fmla="*/ 364993 h 377791" name="connsiteY9"/>
                <a:gd fmla="*/ 97125 w 1388132" name="connsiteX10"/>
                <a:gd fmla="*/ 326944 h 377791" name="connsiteY10"/>
                <a:gd fmla="*/ 98365 w 1388132" name="connsiteX11"/>
                <a:gd fmla="*/ 323826 h 377791" name="connsiteY11"/>
                <a:gd fmla="*/ 156110 w 1388132" name="connsiteX12"/>
                <a:gd fmla="*/ 153982 h 377791" name="connsiteY12"/>
                <a:gd fmla="*/ 437023 w 1388132" name="connsiteX13"/>
                <a:gd fmla="*/ 115179 h 377791" name="connsiteY13"/>
                <a:gd fmla="*/ 437077 w 1388132" name="connsiteX14"/>
                <a:gd fmla="*/ 115107 h 377791" name="connsiteY14"/>
                <a:gd fmla="*/ 461797 w 1388132" name="connsiteX15"/>
                <a:gd fmla="*/ 82214 h 377791" name="connsiteY15"/>
                <a:gd fmla="*/ 720249 w 1388132" name="connsiteX16"/>
                <a:gd fmla="*/ 74897 h 377791" name="connsiteY16"/>
                <a:gd fmla="*/ 721258 w 1388132" name="connsiteX17"/>
                <a:gd fmla="*/ 73799 h 377791" name="connsiteY17"/>
                <a:gd fmla="*/ 765627 w 1388132" name="connsiteX18"/>
                <a:gd fmla="*/ 25532 h 377791" name="connsiteY18"/>
                <a:gd fmla="*/ 830610 w 1388132" name="connsiteX19"/>
                <a:gd fmla="*/ 1343 h 377791" name="connsiteY19"/>
                <a:gd fmla="*/ 939921 w 1388132" name="connsiteX20"/>
                <a:gd fmla="*/ 27749 h 377791" name="connsiteY20"/>
                <a:gd fmla="*/ 965877 w 1388132" name="connsiteX21"/>
                <a:gd fmla="*/ 51769 h 377791" name="connsiteY21"/>
                <a:gd fmla="*/ 967481 w 1388132" name="connsiteX22"/>
                <a:gd fmla="*/ 53254 h 377791" name="connsiteY22"/>
                <a:gd fmla="*/ 1105456 w 1388132" name="connsiteX23"/>
                <a:gd fmla="*/ 736 h 377791" name="connsiteY2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b="b" l="l" r="r" t="t"/>
              <a:pathLst>
                <a:path h="377791" w="1388132">
                  <a:moveTo>
                    <a:pt x="1105456" y="736"/>
                  </a:moveTo>
                  <a:cubicBezTo>
                    <a:pt x="1122608" y="2078"/>
                    <a:pt x="1139726" y="5951"/>
                    <a:pt x="1156164" y="12494"/>
                  </a:cubicBezTo>
                  <a:cubicBezTo>
                    <a:pt x="1206267" y="32430"/>
                    <a:pt x="1242194" y="74169"/>
                    <a:pt x="1251846" y="123691"/>
                  </a:cubicBezTo>
                  <a:lnTo>
                    <a:pt x="1252367" y="123889"/>
                  </a:lnTo>
                  <a:lnTo>
                    <a:pt x="1292826" y="139292"/>
                  </a:lnTo>
                  <a:cubicBezTo>
                    <a:pt x="1331107" y="159324"/>
                    <a:pt x="1360565" y="192011"/>
                    <a:pt x="1374641" y="231610"/>
                  </a:cubicBezTo>
                  <a:cubicBezTo>
                    <a:pt x="1388281" y="269935"/>
                    <a:pt x="1386338" y="311559"/>
                    <a:pt x="1369145" y="348632"/>
                  </a:cubicBezTo>
                  <a:lnTo>
                    <a:pt x="1388132" y="377791"/>
                  </a:lnTo>
                  <a:lnTo>
                    <a:pt x="0" y="377791"/>
                  </a:lnTo>
                  <a:lnTo>
                    <a:pt x="10014" y="364993"/>
                  </a:lnTo>
                  <a:cubicBezTo>
                    <a:pt x="32946" y="344069"/>
                    <a:pt x="63310" y="330175"/>
                    <a:pt x="97125" y="326944"/>
                  </a:cubicBezTo>
                  <a:cubicBezTo>
                    <a:pt x="97527" y="325897"/>
                    <a:pt x="97963" y="324873"/>
                    <a:pt x="98365" y="323826"/>
                  </a:cubicBezTo>
                  <a:cubicBezTo>
                    <a:pt x="89283" y="262083"/>
                    <a:pt x="110464" y="199817"/>
                    <a:pt x="156110" y="153982"/>
                  </a:cubicBezTo>
                  <a:cubicBezTo>
                    <a:pt x="228232" y="81588"/>
                    <a:pt x="345162" y="65452"/>
                    <a:pt x="437023" y="115179"/>
                  </a:cubicBezTo>
                  <a:lnTo>
                    <a:pt x="437077" y="115107"/>
                  </a:lnTo>
                  <a:lnTo>
                    <a:pt x="461797" y="82214"/>
                  </a:lnTo>
                  <a:cubicBezTo>
                    <a:pt x="527696" y="13960"/>
                    <a:pt x="645706" y="6992"/>
                    <a:pt x="720249" y="74897"/>
                  </a:cubicBezTo>
                  <a:lnTo>
                    <a:pt x="721258" y="73799"/>
                  </a:lnTo>
                  <a:lnTo>
                    <a:pt x="765627" y="25532"/>
                  </a:lnTo>
                  <a:cubicBezTo>
                    <a:pt x="784579" y="12898"/>
                    <a:pt x="806799" y="4461"/>
                    <a:pt x="830610" y="1343"/>
                  </a:cubicBezTo>
                  <a:cubicBezTo>
                    <a:pt x="869922" y="-3812"/>
                    <a:pt x="909196" y="6062"/>
                    <a:pt x="939921" y="27749"/>
                  </a:cubicBezTo>
                  <a:lnTo>
                    <a:pt x="965877" y="51769"/>
                  </a:lnTo>
                  <a:lnTo>
                    <a:pt x="967481" y="53254"/>
                  </a:lnTo>
                  <a:cubicBezTo>
                    <a:pt x="1002218" y="15464"/>
                    <a:pt x="1053997" y="-3290"/>
                    <a:pt x="1105456" y="736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clo1"/>
            <p:cNvSpPr/>
            <p:nvPr/>
          </p:nvSpPr>
          <p:spPr>
            <a:xfrm>
              <a:off x="2461033" y="1364255"/>
              <a:ext cx="860572" cy="313544"/>
            </a:xfrm>
            <a:custGeom>
              <a:gdLst>
                <a:gd fmla="*/ 505722 w 860572" name="connsiteX0"/>
                <a:gd fmla="*/ 178 h 507562" name="connsiteY0"/>
                <a:gd fmla="*/ 545817 w 860572" name="connsiteX1"/>
                <a:gd fmla="*/ 4500 h 507562" name="connsiteY1"/>
                <a:gd fmla="*/ 647047 w 860572" name="connsiteX2"/>
                <a:gd fmla="*/ 153944 h 507562" name="connsiteY2"/>
                <a:gd fmla="*/ 650021 w 860572" name="connsiteX3"/>
                <a:gd fmla="*/ 155648 h 507562" name="connsiteY3"/>
                <a:gd fmla="*/ 813420 w 860572" name="connsiteX4"/>
                <a:gd fmla="*/ 238395 h 507562" name="connsiteY4"/>
                <a:gd fmla="*/ 848681 w 860572" name="connsiteX5"/>
                <a:gd fmla="*/ 461224 h 507562" name="connsiteY5"/>
                <a:gd fmla="*/ 825494 w 860572" name="connsiteX6"/>
                <a:gd fmla="*/ 507562 h 507562" name="connsiteY6"/>
                <a:gd fmla="*/ 17925 w 860572" name="connsiteX7"/>
                <a:gd fmla="*/ 507562 h 507562" name="connsiteY7"/>
                <a:gd fmla="*/ 4275 w 860572" name="connsiteX8"/>
                <a:gd fmla="*/ 458066 h 507562" name="connsiteY8"/>
                <a:gd fmla="*/ 156120 w 860572" name="connsiteX9"/>
                <a:gd fmla="*/ 154864 h 507562" name="connsiteY9"/>
                <a:gd fmla="*/ 275233 w 860572" name="connsiteX10"/>
                <a:gd fmla="*/ 6591 h 507562" name="connsiteY10"/>
                <a:gd fmla="*/ 401481 w 860572" name="connsiteX11"/>
                <a:gd fmla="*/ 59016 h 507562" name="connsiteY11"/>
                <a:gd fmla="*/ 505722 w 860572" name="connsiteX12"/>
                <a:gd fmla="*/ 178 h 507562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507562" w="860571">
                  <a:moveTo>
                    <a:pt x="505722" y="178"/>
                  </a:moveTo>
                  <a:cubicBezTo>
                    <a:pt x="519044" y="-528"/>
                    <a:pt x="532543" y="862"/>
                    <a:pt x="545817" y="4500"/>
                  </a:cubicBezTo>
                  <a:cubicBezTo>
                    <a:pt x="607981" y="21554"/>
                    <a:pt x="650016" y="83604"/>
                    <a:pt x="647047" y="153944"/>
                  </a:cubicBezTo>
                  <a:cubicBezTo>
                    <a:pt x="648048" y="154502"/>
                    <a:pt x="649021" y="155091"/>
                    <a:pt x="650021" y="155648"/>
                  </a:cubicBezTo>
                  <a:cubicBezTo>
                    <a:pt x="713644" y="154847"/>
                    <a:pt x="773545" y="185194"/>
                    <a:pt x="813420" y="238395"/>
                  </a:cubicBezTo>
                  <a:cubicBezTo>
                    <a:pt x="860651" y="301436"/>
                    <a:pt x="872389" y="385989"/>
                    <a:pt x="848681" y="461224"/>
                  </a:cubicBezTo>
                  <a:lnTo>
                    <a:pt x="825494" y="507562"/>
                  </a:lnTo>
                  <a:lnTo>
                    <a:pt x="17925" y="507562"/>
                  </a:lnTo>
                  <a:lnTo>
                    <a:pt x="4275" y="458066"/>
                  </a:lnTo>
                  <a:cubicBezTo>
                    <a:pt x="-17286" y="334685"/>
                    <a:pt x="44164" y="205569"/>
                    <a:pt x="156120" y="154864"/>
                  </a:cubicBezTo>
                  <a:cubicBezTo>
                    <a:pt x="158323" y="81054"/>
                    <a:pt x="208684" y="18351"/>
                    <a:pt x="275233" y="6591"/>
                  </a:cubicBezTo>
                  <a:cubicBezTo>
                    <a:pt x="323384" y="-1935"/>
                    <a:pt x="371367" y="17983"/>
                    <a:pt x="401481" y="59016"/>
                  </a:cubicBezTo>
                  <a:cubicBezTo>
                    <a:pt x="427385" y="23276"/>
                    <a:pt x="465756" y="2295"/>
                    <a:pt x="505722" y="178"/>
                  </a:cubicBezTo>
                  <a:close/>
                </a:path>
              </a:pathLst>
            </a:custGeom>
            <a:solidFill>
              <a:schemeClr val="bg1">
                <a:lumMod val="9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clo1"/>
            <p:cNvSpPr/>
            <p:nvPr/>
          </p:nvSpPr>
          <p:spPr>
            <a:xfrm>
              <a:off x="3520366" y="507353"/>
              <a:ext cx="1177044" cy="578030"/>
            </a:xfrm>
            <a:custGeom>
              <a:gdLst>
                <a:gd fmla="*/ 505722 w 860572" name="connsiteX0"/>
                <a:gd fmla="*/ 178 h 507562" name="connsiteY0"/>
                <a:gd fmla="*/ 545817 w 860572" name="connsiteX1"/>
                <a:gd fmla="*/ 4500 h 507562" name="connsiteY1"/>
                <a:gd fmla="*/ 647047 w 860572" name="connsiteX2"/>
                <a:gd fmla="*/ 153944 h 507562" name="connsiteY2"/>
                <a:gd fmla="*/ 650021 w 860572" name="connsiteX3"/>
                <a:gd fmla="*/ 155648 h 507562" name="connsiteY3"/>
                <a:gd fmla="*/ 813420 w 860572" name="connsiteX4"/>
                <a:gd fmla="*/ 238395 h 507562" name="connsiteY4"/>
                <a:gd fmla="*/ 848681 w 860572" name="connsiteX5"/>
                <a:gd fmla="*/ 461224 h 507562" name="connsiteY5"/>
                <a:gd fmla="*/ 825494 w 860572" name="connsiteX6"/>
                <a:gd fmla="*/ 507562 h 507562" name="connsiteY6"/>
                <a:gd fmla="*/ 17925 w 860572" name="connsiteX7"/>
                <a:gd fmla="*/ 507562 h 507562" name="connsiteY7"/>
                <a:gd fmla="*/ 4275 w 860572" name="connsiteX8"/>
                <a:gd fmla="*/ 458066 h 507562" name="connsiteY8"/>
                <a:gd fmla="*/ 156120 w 860572" name="connsiteX9"/>
                <a:gd fmla="*/ 154864 h 507562" name="connsiteY9"/>
                <a:gd fmla="*/ 275233 w 860572" name="connsiteX10"/>
                <a:gd fmla="*/ 6591 h 507562" name="connsiteY10"/>
                <a:gd fmla="*/ 401481 w 860572" name="connsiteX11"/>
                <a:gd fmla="*/ 59016 h 507562" name="connsiteY11"/>
                <a:gd fmla="*/ 505722 w 860572" name="connsiteX12"/>
                <a:gd fmla="*/ 178 h 507562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507562" w="860571">
                  <a:moveTo>
                    <a:pt x="505722" y="178"/>
                  </a:moveTo>
                  <a:cubicBezTo>
                    <a:pt x="519044" y="-528"/>
                    <a:pt x="532543" y="862"/>
                    <a:pt x="545817" y="4500"/>
                  </a:cubicBezTo>
                  <a:cubicBezTo>
                    <a:pt x="607981" y="21554"/>
                    <a:pt x="650016" y="83604"/>
                    <a:pt x="647047" y="153944"/>
                  </a:cubicBezTo>
                  <a:cubicBezTo>
                    <a:pt x="648048" y="154502"/>
                    <a:pt x="649021" y="155091"/>
                    <a:pt x="650021" y="155648"/>
                  </a:cubicBezTo>
                  <a:cubicBezTo>
                    <a:pt x="713644" y="154847"/>
                    <a:pt x="773545" y="185194"/>
                    <a:pt x="813420" y="238395"/>
                  </a:cubicBezTo>
                  <a:cubicBezTo>
                    <a:pt x="860651" y="301436"/>
                    <a:pt x="872389" y="385989"/>
                    <a:pt x="848681" y="461224"/>
                  </a:cubicBezTo>
                  <a:lnTo>
                    <a:pt x="825494" y="507562"/>
                  </a:lnTo>
                  <a:lnTo>
                    <a:pt x="17925" y="507562"/>
                  </a:lnTo>
                  <a:lnTo>
                    <a:pt x="4275" y="458066"/>
                  </a:lnTo>
                  <a:cubicBezTo>
                    <a:pt x="-17286" y="334685"/>
                    <a:pt x="44164" y="205569"/>
                    <a:pt x="156120" y="154864"/>
                  </a:cubicBezTo>
                  <a:cubicBezTo>
                    <a:pt x="158323" y="81054"/>
                    <a:pt x="208684" y="18351"/>
                    <a:pt x="275233" y="6591"/>
                  </a:cubicBezTo>
                  <a:cubicBezTo>
                    <a:pt x="323384" y="-1935"/>
                    <a:pt x="371367" y="17983"/>
                    <a:pt x="401481" y="59016"/>
                  </a:cubicBezTo>
                  <a:cubicBezTo>
                    <a:pt x="427385" y="23276"/>
                    <a:pt x="465756" y="2295"/>
                    <a:pt x="505722" y="178"/>
                  </a:cubicBezTo>
                  <a:close/>
                </a:path>
              </a:pathLst>
            </a:custGeom>
            <a:solidFill>
              <a:schemeClr val="bg1">
                <a:lumMod val="85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aphicFrame>
        <p:nvGraphicFramePr>
          <p:cNvPr id="6" name="图表 5"/>
          <p:cNvGraphicFramePr/>
          <p:nvPr>
            <p:extLst>
              <p:ext uri="{D42A27DB-BD31-4B8C-83A1-F6EECF244321}">
                <p14:modId val="2712725620"/>
              </p:ext>
            </p:extLst>
          </p:nvPr>
        </p:nvGraphicFramePr>
        <p:xfrm>
          <a:off x="2055014" y="200093"/>
          <a:ext cx="6913592" cy="4532485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90" name="矩形 89"/>
          <p:cNvSpPr/>
          <p:nvPr/>
        </p:nvSpPr>
        <p:spPr>
          <a:xfrm>
            <a:off x="506928" y="4732578"/>
            <a:ext cx="11178144" cy="1864599"/>
          </a:xfrm>
          <a:prstGeom prst="rect">
            <a:avLst/>
          </a:prstGeom>
          <a:solidFill>
            <a:schemeClr val="accent6">
              <a:lumMod val="20000"/>
              <a:lumOff val="80000"/>
              <a:alpha val="95000"/>
            </a:schemeClr>
          </a:solidFill>
          <a:ln>
            <a:gradFill flip="none"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1" name="矩形 90"/>
          <p:cNvSpPr/>
          <p:nvPr/>
        </p:nvSpPr>
        <p:spPr>
          <a:xfrm>
            <a:off x="9190634" y="332735"/>
            <a:ext cx="2494438" cy="4263122"/>
          </a:xfrm>
          <a:prstGeom prst="rect">
            <a:avLst/>
          </a:prstGeom>
          <a:solidFill>
            <a:schemeClr val="accent6">
              <a:lumMod val="20000"/>
              <a:lumOff val="80000"/>
              <a:alpha val="95000"/>
            </a:schemeClr>
          </a:solidFill>
          <a:ln>
            <a:gradFill flip="none"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2" name="圆角矩形 91"/>
          <p:cNvSpPr/>
          <p:nvPr/>
        </p:nvSpPr>
        <p:spPr>
          <a:xfrm>
            <a:off x="9392523" y="1419052"/>
            <a:ext cx="756968" cy="417701"/>
          </a:xfrm>
          <a:prstGeom prst="roundRect">
            <a:avLst>
              <a:gd fmla="val 49732" name="adj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3" name="圆角矩形 92"/>
          <p:cNvSpPr/>
          <p:nvPr/>
        </p:nvSpPr>
        <p:spPr>
          <a:xfrm>
            <a:off x="9392523" y="2255446"/>
            <a:ext cx="756968" cy="417701"/>
          </a:xfrm>
          <a:prstGeom prst="roundRect">
            <a:avLst>
              <a:gd fmla="val 49732" name="adj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4" name="圆角矩形 93"/>
          <p:cNvSpPr/>
          <p:nvPr/>
        </p:nvSpPr>
        <p:spPr>
          <a:xfrm>
            <a:off x="9392523" y="3091840"/>
            <a:ext cx="756968" cy="417701"/>
          </a:xfrm>
          <a:prstGeom prst="roundRect">
            <a:avLst>
              <a:gd fmla="val 49732" name="adj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0" name="矩形 99"/>
          <p:cNvSpPr/>
          <p:nvPr/>
        </p:nvSpPr>
        <p:spPr>
          <a:xfrm>
            <a:off x="515967" y="346246"/>
            <a:ext cx="1450831" cy="4240737"/>
          </a:xfrm>
          <a:prstGeom prst="rect">
            <a:avLst/>
          </a:prstGeom>
          <a:solidFill>
            <a:schemeClr val="accent6">
              <a:lumMod val="20000"/>
              <a:lumOff val="80000"/>
              <a:alpha val="95000"/>
            </a:schemeClr>
          </a:solidFill>
          <a:ln>
            <a:gradFill flip="none" rotWithShape="1">
              <a:gsLst>
                <a:gs pos="0">
                  <a:schemeClr val="accent6">
                    <a:lumMod val="5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path path="circle">
                <a:fillToRect r="100000" t="100000"/>
              </a:path>
              <a:tileRect b="-100000" l="-10000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1" name="文本框 100"/>
          <p:cNvSpPr txBox="1"/>
          <p:nvPr/>
        </p:nvSpPr>
        <p:spPr>
          <a:xfrm>
            <a:off x="1391923" y="1006743"/>
            <a:ext cx="792480" cy="886843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en-US" lang="zh-CN" sz="2000">
                <a:solidFill>
                  <a:schemeClr val="bg2">
                    <a:lumMod val="10000"/>
                  </a:schemeClr>
                </a:solidFill>
              </a:rPr>
              <a:t>类目一</a:t>
            </a:r>
          </a:p>
        </p:txBody>
      </p:sp>
      <p:sp>
        <p:nvSpPr>
          <p:cNvPr id="102" name="文本框 101"/>
          <p:cNvSpPr txBox="1"/>
          <p:nvPr/>
        </p:nvSpPr>
        <p:spPr>
          <a:xfrm>
            <a:off x="1412034" y="3066324"/>
            <a:ext cx="487680" cy="886843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en-US" lang="zh-CN" sz="2000">
                <a:solidFill>
                  <a:schemeClr val="bg2">
                    <a:lumMod val="10000"/>
                  </a:schemeClr>
                </a:solidFill>
              </a:rPr>
              <a:t>类目二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765625" y="778092"/>
            <a:ext cx="548640" cy="3377045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pPr algn="ctr"/>
            <a:r>
              <a:rPr altLang="en-US" lang="zh-CN" smtClean="0" sz="2400">
                <a:solidFill>
                  <a:schemeClr val="bg2">
                    <a:lumMod val="10000"/>
                  </a:schemeClr>
                </a:solidFill>
              </a:rPr>
              <a:t>请在此插入图表标题</a:t>
            </a:r>
          </a:p>
        </p:txBody>
      </p:sp>
      <p:sp>
        <p:nvSpPr>
          <p:cNvPr id="104" name="文本框 103"/>
          <p:cNvSpPr txBox="1"/>
          <p:nvPr/>
        </p:nvSpPr>
        <p:spPr>
          <a:xfrm>
            <a:off x="10327130" y="1419052"/>
            <a:ext cx="115347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列目一</a:t>
            </a:r>
          </a:p>
        </p:txBody>
      </p:sp>
      <p:sp>
        <p:nvSpPr>
          <p:cNvPr id="105" name="文本框 104"/>
          <p:cNvSpPr txBox="1"/>
          <p:nvPr/>
        </p:nvSpPr>
        <p:spPr>
          <a:xfrm>
            <a:off x="10327130" y="2255446"/>
            <a:ext cx="115347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列目二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10327130" y="3091840"/>
            <a:ext cx="115347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列目三</a:t>
            </a:r>
          </a:p>
        </p:txBody>
      </p:sp>
      <p:sp>
        <p:nvSpPr>
          <p:cNvPr id="107" name="文本框 106"/>
          <p:cNvSpPr txBox="1"/>
          <p:nvPr/>
        </p:nvSpPr>
        <p:spPr>
          <a:xfrm>
            <a:off x="902862" y="5003158"/>
            <a:ext cx="10441483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请在此插入文字，请在此插入文字。请在此插入文字。请在此插入文字。请在此插入文字，请在此插入文字。请在此插入文字。请在此插入文字。</a:t>
            </a:r>
          </a:p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请在此插入文字，请在此插入文字。请在此插入文字。请在此插入文字。请在此插入文字，请在此插入文字。请在此插入文字。请在此插入文字。</a:t>
            </a:r>
          </a:p>
        </p:txBody>
      </p:sp>
    </p:spTree>
    <p:custDataLst>
      <p:tags r:id="rId4"/>
    </p:custDataLst>
    <p:extLst>
      <p:ext uri="{BB962C8B-B14F-4D97-AF65-F5344CB8AC3E}">
        <p14:creationId val="4149671436"/>
      </p:ext>
    </p:extLst>
  </p:cSld>
  <p:clrMapOvr>
    <a:masterClrMapping/>
  </p:clrMapOvr>
  <p:transition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32000" fill="hold" id="5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06 7.40741E-07 L 0.57565 -0.01343" pathEditMode="relative" ptsTypes="AA" rAng="0">
                                      <p:cBhvr>
                                        <p:cTn dur="3000" fill="hold" id="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76" y="-671"/>
                                    </p:animMotion>
                                  </p:childTnLst>
                                </p:cTn>
                              </p:par>
                              <p:par>
                                <p:cTn decel="32000" fill="hold" id="7" nodeType="withEffect" presetClass="path" presetID="35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06 -4.44444E-06 L -0.72487 -4.44444E-06" pathEditMode="relative" ptsTypes="AA" rAng="0">
                                      <p:cBhvr>
                                        <p:cTn dur="3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50" y="0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2" presetSubtype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250" id="11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2" presetSubtype="4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250" id="14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1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250" id="17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10" presetSubtype="0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50" id="2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" presetSubtype="1">
                                  <p:stCondLst>
                                    <p:cond delay="1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3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4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" presetSubtype="1">
                                  <p:stCondLst>
                                    <p:cond delay="2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" presetSubtype="1">
                                  <p:stCondLst>
                                    <p:cond delay="2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8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2" presetSubtype="8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8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2" presetSubtype="8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1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2" presetSubtype="8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2" presetSubtype="8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7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2" presetSubtype="8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 nodeType="clickPar">
                      <p:stCondLst>
                        <p:cond delay="indefinite"/>
                        <p:cond delay="0" evt="onBegin">
                          <p:tn val="50"/>
                        </p:cond>
                      </p:stCondLst>
                      <p:childTnLst>
                        <p:par>
                          <p:cTn fill="hold" id="5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3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250" id="55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0"/>
      <p:bldP grpId="0" spid="91"/>
      <p:bldP grpId="0" spid="92"/>
      <p:bldP grpId="0" spid="93"/>
      <p:bldP grpId="0" spid="94"/>
      <p:bldP grpId="0" spid="100"/>
      <p:bldP grpId="0" spid="101"/>
      <p:bldP grpId="0" spid="102"/>
      <p:bldP grpId="0" spid="103"/>
      <p:bldP grpId="0" spid="104"/>
      <p:bldP grpId="0" spid="105"/>
      <p:bldP grpId="0" spid="106"/>
      <p:bldP grpId="0" spid="107"/>
      <p:bldGraphic grpId="0" spid="6" uiExpand="1">
        <p:bldAsOne/>
      </p:bldGraphic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7" name="组合 66"/>
          <p:cNvGrpSpPr/>
          <p:nvPr/>
        </p:nvGrpSpPr>
        <p:grpSpPr>
          <a:xfrm>
            <a:off x="-217353" y="5719682"/>
            <a:ext cx="8802218" cy="1138318"/>
            <a:chOff x="-217353" y="5719682"/>
            <a:chExt cx="8802218" cy="1138318"/>
          </a:xfrm>
        </p:grpSpPr>
        <p:sp>
          <p:nvSpPr>
            <p:cNvPr id="56" name="矩形 55"/>
            <p:cNvSpPr/>
            <p:nvPr/>
          </p:nvSpPr>
          <p:spPr>
            <a:xfrm>
              <a:off x="0" y="5729327"/>
              <a:ext cx="8286750" cy="112867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平行四边形 56"/>
            <p:cNvSpPr/>
            <p:nvPr/>
          </p:nvSpPr>
          <p:spPr>
            <a:xfrm>
              <a:off x="614363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8" name="平行四边形 57"/>
            <p:cNvSpPr/>
            <p:nvPr/>
          </p:nvSpPr>
          <p:spPr>
            <a:xfrm>
              <a:off x="-217353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9" name="平行四边形 58"/>
            <p:cNvSpPr/>
            <p:nvPr/>
          </p:nvSpPr>
          <p:spPr>
            <a:xfrm>
              <a:off x="1512387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平行四边形 59"/>
            <p:cNvSpPr/>
            <p:nvPr/>
          </p:nvSpPr>
          <p:spPr>
            <a:xfrm>
              <a:off x="3163094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平行四边形 60"/>
            <p:cNvSpPr/>
            <p:nvPr/>
          </p:nvSpPr>
          <p:spPr>
            <a:xfrm>
              <a:off x="2331378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2" name="平行四边形 61"/>
            <p:cNvSpPr/>
            <p:nvPr/>
          </p:nvSpPr>
          <p:spPr>
            <a:xfrm>
              <a:off x="4061118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3" name="平行四边形 62"/>
            <p:cNvSpPr/>
            <p:nvPr/>
          </p:nvSpPr>
          <p:spPr>
            <a:xfrm>
              <a:off x="5732149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4" name="平行四边形 63"/>
            <p:cNvSpPr/>
            <p:nvPr/>
          </p:nvSpPr>
          <p:spPr>
            <a:xfrm>
              <a:off x="4900433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5" name="平行四边形 64"/>
            <p:cNvSpPr/>
            <p:nvPr/>
          </p:nvSpPr>
          <p:spPr>
            <a:xfrm>
              <a:off x="6630173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6" name="平行四边形 65"/>
            <p:cNvSpPr/>
            <p:nvPr/>
          </p:nvSpPr>
          <p:spPr>
            <a:xfrm>
              <a:off x="7469488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10421556" y="772930"/>
            <a:ext cx="1770444" cy="6085070"/>
            <a:chOff x="6188708" y="782576"/>
            <a:chExt cx="2115886" cy="6085070"/>
          </a:xfrm>
        </p:grpSpPr>
        <p:sp>
          <p:nvSpPr>
            <p:cNvPr id="28" name="平行四边形 27"/>
            <p:cNvSpPr/>
            <p:nvPr/>
          </p:nvSpPr>
          <p:spPr>
            <a:xfrm flipH="1">
              <a:off x="6850380" y="786385"/>
              <a:ext cx="1097280" cy="1197557"/>
            </a:xfrm>
            <a:prstGeom prst="parallelogram">
              <a:avLst/>
            </a:prstGeom>
            <a:solidFill>
              <a:srgbClr val="00206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9" name="等腰三角形 14"/>
            <p:cNvSpPr/>
            <p:nvPr/>
          </p:nvSpPr>
          <p:spPr>
            <a:xfrm flipH="1">
              <a:off x="6568377" y="782576"/>
              <a:ext cx="557529" cy="1207082"/>
            </a:xfrm>
            <a:custGeom>
              <a:gdLst>
                <a:gd fmla="*/ 0 w 559193" name="connsiteX0"/>
                <a:gd fmla="*/ 958561 h 960076" name="connsiteY0"/>
                <a:gd fmla="*/ 276701 w 559193" name="connsiteX1"/>
                <a:gd fmla="*/ 0 h 960076" name="connsiteY1"/>
                <a:gd fmla="*/ 559193 w 559193" name="connsiteX2"/>
                <a:gd fmla="*/ 960076 h 960076" name="connsiteY2"/>
                <a:gd fmla="*/ 0 w 559193" name="connsiteX3"/>
                <a:gd fmla="*/ 958561 h 960076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960076" w="559193">
                  <a:moveTo>
                    <a:pt x="0" y="958561"/>
                  </a:moveTo>
                  <a:lnTo>
                    <a:pt x="276701" y="0"/>
                  </a:lnTo>
                  <a:lnTo>
                    <a:pt x="559193" y="960076"/>
                  </a:lnTo>
                  <a:lnTo>
                    <a:pt x="0" y="958561"/>
                  </a:lnTo>
                  <a:close/>
                </a:path>
              </a:pathLst>
            </a:custGeom>
            <a:solidFill>
              <a:schemeClr val="accent6">
                <a:lumMod val="5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矩形 30"/>
            <p:cNvSpPr/>
            <p:nvPr/>
          </p:nvSpPr>
          <p:spPr>
            <a:xfrm>
              <a:off x="6563932" y="1983942"/>
              <a:ext cx="1383728" cy="1953935"/>
            </a:xfrm>
            <a:prstGeom prst="rect">
              <a:avLst/>
            </a:prstGeom>
            <a:solidFill>
              <a:schemeClr val="accent6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矩形 31"/>
            <p:cNvSpPr/>
            <p:nvPr/>
          </p:nvSpPr>
          <p:spPr>
            <a:xfrm>
              <a:off x="6188710" y="3937877"/>
              <a:ext cx="2115884" cy="2920124"/>
            </a:xfrm>
            <a:prstGeom prst="rect">
              <a:avLst/>
            </a:prstGeom>
            <a:solidFill>
              <a:schemeClr val="accent6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直角三角形 36"/>
            <p:cNvSpPr/>
            <p:nvPr/>
          </p:nvSpPr>
          <p:spPr>
            <a:xfrm flipV="1">
              <a:off x="6188708" y="3945497"/>
              <a:ext cx="2115885" cy="2922149"/>
            </a:xfrm>
            <a:prstGeom prst="rtTriangle">
              <a:avLst/>
            </a:prstGeom>
            <a:solidFill>
              <a:schemeClr val="accent6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直角三角形 37"/>
            <p:cNvSpPr/>
            <p:nvPr/>
          </p:nvSpPr>
          <p:spPr>
            <a:xfrm flipV="1">
              <a:off x="6563614" y="1983942"/>
              <a:ext cx="1384046" cy="1953935"/>
            </a:xfrm>
            <a:prstGeom prst="rtTriangle">
              <a:avLst/>
            </a:prstGeom>
            <a:solidFill>
              <a:schemeClr val="accent6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矩形 38"/>
            <p:cNvSpPr/>
            <p:nvPr/>
          </p:nvSpPr>
          <p:spPr>
            <a:xfrm>
              <a:off x="6478921" y="4165213"/>
              <a:ext cx="1565910" cy="245173"/>
            </a:xfrm>
            <a:prstGeom prst="rect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0" name="矩形 39"/>
            <p:cNvSpPr/>
            <p:nvPr/>
          </p:nvSpPr>
          <p:spPr>
            <a:xfrm>
              <a:off x="6478921" y="4478036"/>
              <a:ext cx="1565910" cy="245173"/>
            </a:xfrm>
            <a:prstGeom prst="rect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1" name="矩形 40"/>
            <p:cNvSpPr/>
            <p:nvPr/>
          </p:nvSpPr>
          <p:spPr>
            <a:xfrm>
              <a:off x="6478921" y="4790859"/>
              <a:ext cx="1565910" cy="245173"/>
            </a:xfrm>
            <a:prstGeom prst="rect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矩形 41"/>
            <p:cNvSpPr/>
            <p:nvPr/>
          </p:nvSpPr>
          <p:spPr>
            <a:xfrm>
              <a:off x="6478921" y="5103682"/>
              <a:ext cx="1565910" cy="245173"/>
            </a:xfrm>
            <a:prstGeom prst="rect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矩形 42"/>
            <p:cNvSpPr/>
            <p:nvPr/>
          </p:nvSpPr>
          <p:spPr>
            <a:xfrm>
              <a:off x="6478921" y="5416505"/>
              <a:ext cx="1565910" cy="245173"/>
            </a:xfrm>
            <a:prstGeom prst="rect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矩形 43"/>
            <p:cNvSpPr/>
            <p:nvPr/>
          </p:nvSpPr>
          <p:spPr>
            <a:xfrm>
              <a:off x="6478921" y="5729328"/>
              <a:ext cx="1565910" cy="245173"/>
            </a:xfrm>
            <a:prstGeom prst="rect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矩形 44"/>
            <p:cNvSpPr/>
            <p:nvPr/>
          </p:nvSpPr>
          <p:spPr>
            <a:xfrm>
              <a:off x="6478921" y="6042151"/>
              <a:ext cx="1565910" cy="245173"/>
            </a:xfrm>
            <a:prstGeom prst="rect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矩形 45"/>
            <p:cNvSpPr/>
            <p:nvPr/>
          </p:nvSpPr>
          <p:spPr>
            <a:xfrm>
              <a:off x="6478921" y="6354974"/>
              <a:ext cx="1565910" cy="245173"/>
            </a:xfrm>
            <a:prstGeom prst="rect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矩形 46"/>
            <p:cNvSpPr/>
            <p:nvPr/>
          </p:nvSpPr>
          <p:spPr>
            <a:xfrm>
              <a:off x="6806343" y="2344547"/>
              <a:ext cx="331661" cy="493776"/>
            </a:xfrm>
            <a:prstGeom prst="rect">
              <a:avLst/>
            </a:prstGeom>
            <a:solidFill>
              <a:schemeClr val="tx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矩形 47"/>
            <p:cNvSpPr/>
            <p:nvPr/>
          </p:nvSpPr>
          <p:spPr>
            <a:xfrm>
              <a:off x="7373271" y="2344547"/>
              <a:ext cx="331661" cy="493776"/>
            </a:xfrm>
            <a:prstGeom prst="rect">
              <a:avLst/>
            </a:prstGeom>
            <a:solidFill>
              <a:schemeClr val="tx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矩形 48"/>
            <p:cNvSpPr/>
            <p:nvPr/>
          </p:nvSpPr>
          <p:spPr>
            <a:xfrm>
              <a:off x="6806343" y="3083496"/>
              <a:ext cx="331661" cy="493776"/>
            </a:xfrm>
            <a:prstGeom prst="rect">
              <a:avLst/>
            </a:prstGeom>
            <a:solidFill>
              <a:schemeClr val="tx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矩形 49"/>
            <p:cNvSpPr/>
            <p:nvPr/>
          </p:nvSpPr>
          <p:spPr>
            <a:xfrm>
              <a:off x="7373271" y="3083496"/>
              <a:ext cx="331661" cy="493776"/>
            </a:xfrm>
            <a:prstGeom prst="rect">
              <a:avLst/>
            </a:prstGeom>
            <a:solidFill>
              <a:schemeClr val="tx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3" name="任意多边形 12"/>
          <p:cNvSpPr/>
          <p:nvPr/>
        </p:nvSpPr>
        <p:spPr>
          <a:xfrm flipH="1" rot="1073395">
            <a:off x="9767365" y="740112"/>
            <a:ext cx="696297" cy="235081"/>
          </a:xfrm>
          <a:custGeom>
            <a:gdLst>
              <a:gd fmla="*/ 943771 w 1303102" name="connsiteX0"/>
              <a:gd fmla="*/ 0 h 335972" name="connsiteY0"/>
              <a:gd fmla="*/ 690923 w 1303102" name="connsiteX1"/>
              <a:gd fmla="*/ 102961 h 335972" name="connsiteY1"/>
              <a:gd fmla="*/ 651551 w 1303102" name="connsiteX2"/>
              <a:gd fmla="*/ 152474 h 335972" name="connsiteY2"/>
              <a:gd fmla="*/ 612179 w 1303102" name="connsiteX3"/>
              <a:gd fmla="*/ 102961 h 335972" name="connsiteY3"/>
              <a:gd fmla="*/ 359331 w 1303102" name="connsiteX4"/>
              <a:gd fmla="*/ 0 h 335972" name="connsiteY4"/>
              <a:gd fmla="*/ 4735 w 1303102" name="connsiteX5"/>
              <a:gd fmla="*/ 289005 h 335972" name="connsiteY5"/>
              <a:gd fmla="*/ 0 w 1303102" name="connsiteX6"/>
              <a:gd fmla="*/ 335972 h 335972" name="connsiteY6"/>
              <a:gd fmla="*/ 7970 w 1303102" name="connsiteX7"/>
              <a:gd fmla="*/ 326091 h 335972" name="connsiteY7"/>
              <a:gd fmla="*/ 359331 w 1303102" name="connsiteX8"/>
              <a:gd fmla="*/ 177216 h 335972" name="connsiteY8"/>
              <a:gd fmla="*/ 637152 w 1303102" name="connsiteX9"/>
              <a:gd fmla="*/ 264024 h 335972" name="connsiteY9"/>
              <a:gd fmla="*/ 649844 w 1303102" name="connsiteX10"/>
              <a:gd fmla="*/ 274736 h 335972" name="connsiteY10"/>
              <a:gd fmla="*/ 651551 w 1303102" name="connsiteX11"/>
              <a:gd fmla="*/ 273295 h 335972" name="connsiteY11"/>
              <a:gd fmla="*/ 653258 w 1303102" name="connsiteX12"/>
              <a:gd fmla="*/ 274736 h 335972" name="connsiteY12"/>
              <a:gd fmla="*/ 665950 w 1303102" name="connsiteX13"/>
              <a:gd fmla="*/ 264024 h 335972" name="connsiteY13"/>
              <a:gd fmla="*/ 943771 w 1303102" name="connsiteX14"/>
              <a:gd fmla="*/ 177216 h 335972" name="connsiteY14"/>
              <a:gd fmla="*/ 1295132 w 1303102" name="connsiteX15"/>
              <a:gd fmla="*/ 326091 h 335972" name="connsiteY15"/>
              <a:gd fmla="*/ 1303102 w 1303102" name="connsiteX16"/>
              <a:gd fmla="*/ 335972 h 335972" name="connsiteY16"/>
              <a:gd fmla="*/ 1298367 w 1303102" name="connsiteX17"/>
              <a:gd fmla="*/ 289005 h 335972" name="connsiteY17"/>
              <a:gd fmla="*/ 943771 w 1303102" name="connsiteX18"/>
              <a:gd fmla="*/ 0 h 335972" name="connsiteY1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b="b" l="l" r="r" t="t"/>
            <a:pathLst>
              <a:path h="335972" w="1303102">
                <a:moveTo>
                  <a:pt x="943771" y="0"/>
                </a:moveTo>
                <a:cubicBezTo>
                  <a:pt x="845384" y="0"/>
                  <a:pt x="756165" y="39256"/>
                  <a:pt x="690923" y="102961"/>
                </a:cubicBezTo>
                <a:lnTo>
                  <a:pt x="651551" y="152474"/>
                </a:lnTo>
                <a:lnTo>
                  <a:pt x="612179" y="102961"/>
                </a:lnTo>
                <a:cubicBezTo>
                  <a:pt x="546937" y="39256"/>
                  <a:pt x="457718" y="0"/>
                  <a:pt x="359331" y="0"/>
                </a:cubicBezTo>
                <a:cubicBezTo>
                  <a:pt x="184419" y="0"/>
                  <a:pt x="38485" y="124070"/>
                  <a:pt x="4735" y="289005"/>
                </a:cubicBezTo>
                <a:lnTo>
                  <a:pt x="0" y="335972"/>
                </a:lnTo>
                <a:lnTo>
                  <a:pt x="7970" y="326091"/>
                </a:lnTo>
                <a:cubicBezTo>
                  <a:pt x="97891" y="234109"/>
                  <a:pt x="222116" y="177216"/>
                  <a:pt x="359331" y="177216"/>
                </a:cubicBezTo>
                <a:cubicBezTo>
                  <a:pt x="462242" y="177216"/>
                  <a:pt x="557846" y="209218"/>
                  <a:pt x="637152" y="264024"/>
                </a:cubicBezTo>
                <a:lnTo>
                  <a:pt x="649844" y="274736"/>
                </a:lnTo>
                <a:lnTo>
                  <a:pt x="651551" y="273295"/>
                </a:lnTo>
                <a:lnTo>
                  <a:pt x="653258" y="274736"/>
                </a:lnTo>
                <a:lnTo>
                  <a:pt x="665950" y="264024"/>
                </a:lnTo>
                <a:cubicBezTo>
                  <a:pt x="745256" y="209218"/>
                  <a:pt x="840860" y="177216"/>
                  <a:pt x="943771" y="177216"/>
                </a:cubicBezTo>
                <a:cubicBezTo>
                  <a:pt x="1080986" y="177216"/>
                  <a:pt x="1205211" y="234109"/>
                  <a:pt x="1295132" y="326091"/>
                </a:cubicBezTo>
                <a:lnTo>
                  <a:pt x="1303102" y="335972"/>
                </a:lnTo>
                <a:lnTo>
                  <a:pt x="1298367" y="289005"/>
                </a:lnTo>
                <a:cubicBezTo>
                  <a:pt x="1264617" y="124070"/>
                  <a:pt x="1118683" y="0"/>
                  <a:pt x="943771" y="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任意多边形 13"/>
          <p:cNvSpPr/>
          <p:nvPr/>
        </p:nvSpPr>
        <p:spPr>
          <a:xfrm flipH="1" rot="1126135">
            <a:off x="10475809" y="489884"/>
            <a:ext cx="480762" cy="162313"/>
          </a:xfrm>
          <a:custGeom>
            <a:gdLst>
              <a:gd fmla="*/ 943771 w 1303102" name="connsiteX0"/>
              <a:gd fmla="*/ 0 h 335972" name="connsiteY0"/>
              <a:gd fmla="*/ 690923 w 1303102" name="connsiteX1"/>
              <a:gd fmla="*/ 102961 h 335972" name="connsiteY1"/>
              <a:gd fmla="*/ 651551 w 1303102" name="connsiteX2"/>
              <a:gd fmla="*/ 152474 h 335972" name="connsiteY2"/>
              <a:gd fmla="*/ 612179 w 1303102" name="connsiteX3"/>
              <a:gd fmla="*/ 102961 h 335972" name="connsiteY3"/>
              <a:gd fmla="*/ 359331 w 1303102" name="connsiteX4"/>
              <a:gd fmla="*/ 0 h 335972" name="connsiteY4"/>
              <a:gd fmla="*/ 4735 w 1303102" name="connsiteX5"/>
              <a:gd fmla="*/ 289005 h 335972" name="connsiteY5"/>
              <a:gd fmla="*/ 0 w 1303102" name="connsiteX6"/>
              <a:gd fmla="*/ 335972 h 335972" name="connsiteY6"/>
              <a:gd fmla="*/ 7970 w 1303102" name="connsiteX7"/>
              <a:gd fmla="*/ 326091 h 335972" name="connsiteY7"/>
              <a:gd fmla="*/ 359331 w 1303102" name="connsiteX8"/>
              <a:gd fmla="*/ 177216 h 335972" name="connsiteY8"/>
              <a:gd fmla="*/ 637152 w 1303102" name="connsiteX9"/>
              <a:gd fmla="*/ 264024 h 335972" name="connsiteY9"/>
              <a:gd fmla="*/ 649844 w 1303102" name="connsiteX10"/>
              <a:gd fmla="*/ 274736 h 335972" name="connsiteY10"/>
              <a:gd fmla="*/ 651551 w 1303102" name="connsiteX11"/>
              <a:gd fmla="*/ 273295 h 335972" name="connsiteY11"/>
              <a:gd fmla="*/ 653258 w 1303102" name="connsiteX12"/>
              <a:gd fmla="*/ 274736 h 335972" name="connsiteY12"/>
              <a:gd fmla="*/ 665950 w 1303102" name="connsiteX13"/>
              <a:gd fmla="*/ 264024 h 335972" name="connsiteY13"/>
              <a:gd fmla="*/ 943771 w 1303102" name="connsiteX14"/>
              <a:gd fmla="*/ 177216 h 335972" name="connsiteY14"/>
              <a:gd fmla="*/ 1295132 w 1303102" name="connsiteX15"/>
              <a:gd fmla="*/ 326091 h 335972" name="connsiteY15"/>
              <a:gd fmla="*/ 1303102 w 1303102" name="connsiteX16"/>
              <a:gd fmla="*/ 335972 h 335972" name="connsiteY16"/>
              <a:gd fmla="*/ 1298367 w 1303102" name="connsiteX17"/>
              <a:gd fmla="*/ 289005 h 335972" name="connsiteY17"/>
              <a:gd fmla="*/ 943771 w 1303102" name="connsiteX18"/>
              <a:gd fmla="*/ 0 h 335972" name="connsiteY1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b="b" l="l" r="r" t="t"/>
            <a:pathLst>
              <a:path h="335972" w="1303102">
                <a:moveTo>
                  <a:pt x="943771" y="0"/>
                </a:moveTo>
                <a:cubicBezTo>
                  <a:pt x="845384" y="0"/>
                  <a:pt x="756165" y="39256"/>
                  <a:pt x="690923" y="102961"/>
                </a:cubicBezTo>
                <a:lnTo>
                  <a:pt x="651551" y="152474"/>
                </a:lnTo>
                <a:lnTo>
                  <a:pt x="612179" y="102961"/>
                </a:lnTo>
                <a:cubicBezTo>
                  <a:pt x="546937" y="39256"/>
                  <a:pt x="457718" y="0"/>
                  <a:pt x="359331" y="0"/>
                </a:cubicBezTo>
                <a:cubicBezTo>
                  <a:pt x="184419" y="0"/>
                  <a:pt x="38485" y="124070"/>
                  <a:pt x="4735" y="289005"/>
                </a:cubicBezTo>
                <a:lnTo>
                  <a:pt x="0" y="335972"/>
                </a:lnTo>
                <a:lnTo>
                  <a:pt x="7970" y="326091"/>
                </a:lnTo>
                <a:cubicBezTo>
                  <a:pt x="97891" y="234109"/>
                  <a:pt x="222116" y="177216"/>
                  <a:pt x="359331" y="177216"/>
                </a:cubicBezTo>
                <a:cubicBezTo>
                  <a:pt x="462242" y="177216"/>
                  <a:pt x="557846" y="209218"/>
                  <a:pt x="637152" y="264024"/>
                </a:cubicBezTo>
                <a:lnTo>
                  <a:pt x="649844" y="274736"/>
                </a:lnTo>
                <a:lnTo>
                  <a:pt x="651551" y="273295"/>
                </a:lnTo>
                <a:lnTo>
                  <a:pt x="653258" y="274736"/>
                </a:lnTo>
                <a:lnTo>
                  <a:pt x="665950" y="264024"/>
                </a:lnTo>
                <a:cubicBezTo>
                  <a:pt x="745256" y="209218"/>
                  <a:pt x="840860" y="177216"/>
                  <a:pt x="943771" y="177216"/>
                </a:cubicBezTo>
                <a:cubicBezTo>
                  <a:pt x="1080986" y="177216"/>
                  <a:pt x="1205211" y="234109"/>
                  <a:pt x="1295132" y="326091"/>
                </a:cubicBezTo>
                <a:lnTo>
                  <a:pt x="1303102" y="335972"/>
                </a:lnTo>
                <a:lnTo>
                  <a:pt x="1298367" y="289005"/>
                </a:lnTo>
                <a:cubicBezTo>
                  <a:pt x="1264617" y="124070"/>
                  <a:pt x="1118683" y="0"/>
                  <a:pt x="943771" y="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5" name="组合 54"/>
          <p:cNvGrpSpPr/>
          <p:nvPr/>
        </p:nvGrpSpPr>
        <p:grpSpPr>
          <a:xfrm>
            <a:off x="8360547" y="3088048"/>
            <a:ext cx="1991486" cy="3876675"/>
            <a:chOff x="1401318" y="1521264"/>
            <a:chExt cx="1991486" cy="3876675"/>
          </a:xfrm>
        </p:grpSpPr>
        <p:sp>
          <p:nvSpPr>
            <p:cNvPr id="2" name="平行四边形 1"/>
            <p:cNvSpPr/>
            <p:nvPr/>
          </p:nvSpPr>
          <p:spPr>
            <a:xfrm>
              <a:off x="1401318" y="1521264"/>
              <a:ext cx="1696212" cy="952500"/>
            </a:xfrm>
            <a:prstGeom prst="parallelogram">
              <a:avLst/>
            </a:prstGeom>
            <a:solidFill>
              <a:schemeClr val="bg1">
                <a:lumMod val="8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等腰三角形 14"/>
            <p:cNvSpPr/>
            <p:nvPr/>
          </p:nvSpPr>
          <p:spPr>
            <a:xfrm>
              <a:off x="2859405" y="1521264"/>
              <a:ext cx="533399" cy="952500"/>
            </a:xfrm>
            <a:custGeom>
              <a:gdLst>
                <a:gd fmla="*/ 0 w 533399" name="connsiteX0"/>
                <a:gd fmla="*/ 952500 h 952500" name="connsiteY0"/>
                <a:gd fmla="*/ 246130 w 533399" name="connsiteX1"/>
                <a:gd fmla="*/ 0 h 952500" name="connsiteY1"/>
                <a:gd fmla="*/ 533399 w 533399" name="connsiteX2"/>
                <a:gd fmla="*/ 952500 h 952500" name="connsiteY2"/>
                <a:gd fmla="*/ 0 w 533399" name="connsiteX3"/>
                <a:gd fmla="*/ 952500 h 95250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952500" w="533399">
                  <a:moveTo>
                    <a:pt x="0" y="952500"/>
                  </a:moveTo>
                  <a:lnTo>
                    <a:pt x="246130" y="0"/>
                  </a:lnTo>
                  <a:lnTo>
                    <a:pt x="533399" y="952500"/>
                  </a:lnTo>
                  <a:lnTo>
                    <a:pt x="0" y="952500"/>
                  </a:lnTo>
                  <a:close/>
                </a:path>
              </a:pathLst>
            </a:custGeom>
            <a:solidFill>
              <a:schemeClr val="bg1">
                <a:lumMod val="9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直角三角形 26"/>
            <p:cNvSpPr/>
            <p:nvPr/>
          </p:nvSpPr>
          <p:spPr>
            <a:xfrm flipV="1">
              <a:off x="1401318" y="2473764"/>
              <a:ext cx="1458086" cy="2924175"/>
            </a:xfrm>
            <a:prstGeom prst="rtTriangle">
              <a:avLst/>
            </a:prstGeom>
            <a:solidFill>
              <a:schemeClr val="accent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矩形 15"/>
            <p:cNvSpPr/>
            <p:nvPr/>
          </p:nvSpPr>
          <p:spPr>
            <a:xfrm>
              <a:off x="1401318" y="2473764"/>
              <a:ext cx="1458087" cy="2924175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矩形 16"/>
            <p:cNvSpPr/>
            <p:nvPr/>
          </p:nvSpPr>
          <p:spPr>
            <a:xfrm>
              <a:off x="2859405" y="2473764"/>
              <a:ext cx="533399" cy="2924175"/>
            </a:xfrm>
            <a:prstGeom prst="rect">
              <a:avLst/>
            </a:prstGeom>
            <a:solidFill>
              <a:schemeClr val="bg1">
                <a:lumMod val="9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矩形 17"/>
            <p:cNvSpPr/>
            <p:nvPr/>
          </p:nvSpPr>
          <p:spPr>
            <a:xfrm>
              <a:off x="1636585" y="2932488"/>
              <a:ext cx="331661" cy="493776"/>
            </a:xfrm>
            <a:prstGeom prst="rect">
              <a:avLst/>
            </a:prstGeom>
            <a:solidFill>
              <a:schemeClr val="bg2">
                <a:lumMod val="1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矩形 18"/>
            <p:cNvSpPr/>
            <p:nvPr/>
          </p:nvSpPr>
          <p:spPr>
            <a:xfrm>
              <a:off x="2203513" y="2932488"/>
              <a:ext cx="331661" cy="493776"/>
            </a:xfrm>
            <a:prstGeom prst="rect">
              <a:avLst/>
            </a:prstGeom>
            <a:solidFill>
              <a:schemeClr val="bg2">
                <a:lumMod val="1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矩形 19"/>
            <p:cNvSpPr/>
            <p:nvPr/>
          </p:nvSpPr>
          <p:spPr>
            <a:xfrm>
              <a:off x="1636585" y="3671437"/>
              <a:ext cx="331661" cy="493776"/>
            </a:xfrm>
            <a:prstGeom prst="rect">
              <a:avLst/>
            </a:prstGeom>
            <a:solidFill>
              <a:schemeClr val="bg2">
                <a:lumMod val="1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矩形 20"/>
            <p:cNvSpPr/>
            <p:nvPr/>
          </p:nvSpPr>
          <p:spPr>
            <a:xfrm>
              <a:off x="2203513" y="3671437"/>
              <a:ext cx="331661" cy="493776"/>
            </a:xfrm>
            <a:prstGeom prst="rect">
              <a:avLst/>
            </a:prstGeom>
            <a:solidFill>
              <a:schemeClr val="bg2">
                <a:lumMod val="1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矩形 21"/>
            <p:cNvSpPr/>
            <p:nvPr/>
          </p:nvSpPr>
          <p:spPr>
            <a:xfrm>
              <a:off x="1636585" y="4410386"/>
              <a:ext cx="331661" cy="493776"/>
            </a:xfrm>
            <a:prstGeom prst="rect">
              <a:avLst/>
            </a:prstGeom>
            <a:solidFill>
              <a:schemeClr val="bg2">
                <a:lumMod val="1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矩形 22"/>
            <p:cNvSpPr/>
            <p:nvPr/>
          </p:nvSpPr>
          <p:spPr>
            <a:xfrm>
              <a:off x="2203513" y="4410386"/>
              <a:ext cx="331661" cy="493776"/>
            </a:xfrm>
            <a:prstGeom prst="rect">
              <a:avLst/>
            </a:prstGeom>
            <a:solidFill>
              <a:schemeClr val="bg2">
                <a:lumMod val="1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矩形 23"/>
            <p:cNvSpPr/>
            <p:nvPr/>
          </p:nvSpPr>
          <p:spPr>
            <a:xfrm>
              <a:off x="3017899" y="2930772"/>
              <a:ext cx="216410" cy="493776"/>
            </a:xfrm>
            <a:prstGeom prst="rect">
              <a:avLst/>
            </a:prstGeom>
            <a:solidFill>
              <a:schemeClr val="bg2">
                <a:lumMod val="1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矩形 24"/>
            <p:cNvSpPr/>
            <p:nvPr/>
          </p:nvSpPr>
          <p:spPr>
            <a:xfrm>
              <a:off x="3023613" y="3671437"/>
              <a:ext cx="216410" cy="493776"/>
            </a:xfrm>
            <a:prstGeom prst="rect">
              <a:avLst/>
            </a:prstGeom>
            <a:solidFill>
              <a:schemeClr val="bg2">
                <a:lumMod val="1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矩形 25"/>
            <p:cNvSpPr/>
            <p:nvPr/>
          </p:nvSpPr>
          <p:spPr>
            <a:xfrm>
              <a:off x="3017899" y="4410386"/>
              <a:ext cx="216410" cy="493776"/>
            </a:xfrm>
            <a:prstGeom prst="rect">
              <a:avLst/>
            </a:prstGeom>
            <a:solidFill>
              <a:schemeClr val="bg2">
                <a:lumMod val="1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475488" y="3328416"/>
            <a:ext cx="422536" cy="2323616"/>
            <a:chOff x="475488" y="3328416"/>
            <a:chExt cx="422536" cy="2323616"/>
          </a:xfrm>
        </p:grpSpPr>
        <p:sp>
          <p:nvSpPr>
            <p:cNvPr id="68" name="矩形 67"/>
            <p:cNvSpPr/>
            <p:nvPr/>
          </p:nvSpPr>
          <p:spPr>
            <a:xfrm>
              <a:off x="663897" y="4713563"/>
              <a:ext cx="45719" cy="938469"/>
            </a:xfrm>
            <a:prstGeom prst="rect">
              <a:avLst/>
            </a:prstGeom>
            <a:solidFill>
              <a:schemeClr val="tx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9" name="圆角矩形 68"/>
            <p:cNvSpPr/>
            <p:nvPr/>
          </p:nvSpPr>
          <p:spPr>
            <a:xfrm>
              <a:off x="475488" y="3328416"/>
              <a:ext cx="422536" cy="1385147"/>
            </a:xfrm>
            <a:prstGeom prst="roundRect">
              <a:avLst>
                <a:gd fmla="val 0" name="adj"/>
              </a:avLst>
            </a:prstGeom>
            <a:solidFill>
              <a:schemeClr val="tx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0" name="椭圆 69"/>
            <p:cNvSpPr/>
            <p:nvPr/>
          </p:nvSpPr>
          <p:spPr>
            <a:xfrm>
              <a:off x="506454" y="3831157"/>
              <a:ext cx="360605" cy="360605"/>
            </a:xfrm>
            <a:prstGeom prst="ellipse">
              <a:avLst/>
            </a:prstGeom>
            <a:solidFill>
              <a:srgbClr val="FFFF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1" name="椭圆 70"/>
            <p:cNvSpPr/>
            <p:nvPr/>
          </p:nvSpPr>
          <p:spPr>
            <a:xfrm>
              <a:off x="506454" y="4246749"/>
              <a:ext cx="360605" cy="360605"/>
            </a:xfrm>
            <a:prstGeom prst="ellipse">
              <a:avLst/>
            </a:prstGeom>
            <a:solidFill>
              <a:srgbClr val="00B05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2" name="椭圆 71"/>
            <p:cNvSpPr/>
            <p:nvPr/>
          </p:nvSpPr>
          <p:spPr>
            <a:xfrm>
              <a:off x="506454" y="3415566"/>
              <a:ext cx="360605" cy="360605"/>
            </a:xfrm>
            <a:prstGeom prst="ellipse">
              <a:avLst/>
            </a:prstGeom>
            <a:solidFill>
              <a:srgbClr val="FF0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79" name="文本框 78"/>
          <p:cNvSpPr txBox="1"/>
          <p:nvPr/>
        </p:nvSpPr>
        <p:spPr>
          <a:xfrm>
            <a:off x="2165204" y="2852524"/>
            <a:ext cx="561328" cy="1094896"/>
          </a:xfrm>
          <a:custGeom>
            <a:rect b="b" l="l" r="r" t="t"/>
            <a:pathLst>
              <a:path h="845344" w="433388">
                <a:moveTo>
                  <a:pt x="224433" y="0"/>
                </a:moveTo>
                <a:cubicBezTo>
                  <a:pt x="363736" y="0"/>
                  <a:pt x="433388" y="142478"/>
                  <a:pt x="433388" y="427435"/>
                </a:cubicBezTo>
                <a:cubicBezTo>
                  <a:pt x="433388" y="561578"/>
                  <a:pt x="414437" y="664766"/>
                  <a:pt x="376535" y="736997"/>
                </a:cubicBezTo>
                <a:cubicBezTo>
                  <a:pt x="338634" y="809228"/>
                  <a:pt x="285552" y="845344"/>
                  <a:pt x="217289" y="845344"/>
                </a:cubicBezTo>
                <a:cubicBezTo>
                  <a:pt x="147836" y="845344"/>
                  <a:pt x="94258" y="809923"/>
                  <a:pt x="56555" y="739081"/>
                </a:cubicBezTo>
                <a:cubicBezTo>
                  <a:pt x="18852" y="668239"/>
                  <a:pt x="0" y="566738"/>
                  <a:pt x="0" y="434578"/>
                </a:cubicBezTo>
                <a:cubicBezTo>
                  <a:pt x="0" y="289719"/>
                  <a:pt x="19745" y="181075"/>
                  <a:pt x="59234" y="108645"/>
                </a:cubicBezTo>
                <a:cubicBezTo>
                  <a:pt x="98723" y="36215"/>
                  <a:pt x="153789" y="0"/>
                  <a:pt x="224433" y="0"/>
                </a:cubicBezTo>
                <a:close/>
              </a:path>
            </a:pathLst>
          </a:custGeom>
          <a:solidFill>
            <a:srgbClr val="FF0000">
              <a:alpha val="60000"/>
            </a:srgbClr>
          </a:solidFill>
          <a:ln>
            <a:noFill/>
          </a:ln>
          <a:effectLst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endParaRPr altLang="en-US" lang="zh-CN"/>
          </a:p>
        </p:txBody>
      </p:sp>
      <p:sp>
        <p:nvSpPr>
          <p:cNvPr id="75" name="文本框 74"/>
          <p:cNvSpPr txBox="1"/>
          <p:nvPr/>
        </p:nvSpPr>
        <p:spPr>
          <a:xfrm>
            <a:off x="1947500" y="2497976"/>
            <a:ext cx="1808480" cy="1844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11500">
                <a:solidFill>
                  <a:schemeClr val="bg2">
                    <a:lumMod val="10000"/>
                  </a:schemeClr>
                </a:solidFill>
              </a:rPr>
              <a:t>02</a:t>
            </a:r>
          </a:p>
        </p:txBody>
      </p:sp>
      <p:sp>
        <p:nvSpPr>
          <p:cNvPr id="78" name="文本框 77"/>
          <p:cNvSpPr txBox="1"/>
          <p:nvPr/>
        </p:nvSpPr>
        <p:spPr>
          <a:xfrm>
            <a:off x="3934256" y="2274838"/>
            <a:ext cx="6461752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7200">
                <a:solidFill>
                  <a:schemeClr val="bg2">
                    <a:lumMod val="10000"/>
                  </a:schemeClr>
                </a:solidFill>
              </a:rPr>
              <a:t>请在此输入章节标题</a:t>
            </a:r>
          </a:p>
        </p:txBody>
      </p:sp>
      <p:grpSp>
        <p:nvGrpSpPr>
          <p:cNvPr id="74" name="组合 73"/>
          <p:cNvGrpSpPr/>
          <p:nvPr/>
        </p:nvGrpSpPr>
        <p:grpSpPr>
          <a:xfrm>
            <a:off x="-8939441" y="3128331"/>
            <a:ext cx="20985966" cy="3792720"/>
            <a:chOff x="-98383" y="3124200"/>
            <a:chExt cx="20985966" cy="3792720"/>
          </a:xfrm>
        </p:grpSpPr>
        <p:grpSp>
          <p:nvGrpSpPr>
            <p:cNvPr id="80" name="组合 79"/>
            <p:cNvGrpSpPr/>
            <p:nvPr/>
          </p:nvGrpSpPr>
          <p:grpSpPr>
            <a:xfrm>
              <a:off x="9743345" y="3899113"/>
              <a:ext cx="1048131" cy="3009909"/>
              <a:chOff x="9743345" y="3899113"/>
              <a:chExt cx="1048131" cy="3009909"/>
            </a:xfrm>
          </p:grpSpPr>
          <p:sp>
            <p:nvSpPr>
              <p:cNvPr id="147" name="矩形 146"/>
              <p:cNvSpPr/>
              <p:nvPr/>
            </p:nvSpPr>
            <p:spPr>
              <a:xfrm>
                <a:off x="10274743" y="5594556"/>
                <a:ext cx="52388" cy="1314466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8" name="等腰三角形 147"/>
              <p:cNvSpPr/>
              <p:nvPr/>
            </p:nvSpPr>
            <p:spPr>
              <a:xfrm>
                <a:off x="9743345" y="3899113"/>
                <a:ext cx="1048131" cy="2419358"/>
              </a:xfrm>
              <a:prstGeom prst="triangle">
                <a:avLst/>
              </a:prstGeom>
              <a:solidFill>
                <a:srgbClr val="92D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1" name="组合 80"/>
            <p:cNvGrpSpPr/>
            <p:nvPr/>
          </p:nvGrpSpPr>
          <p:grpSpPr>
            <a:xfrm>
              <a:off x="11030328" y="4705374"/>
              <a:ext cx="1524762" cy="2152626"/>
              <a:chOff x="11030328" y="4705374"/>
              <a:chExt cx="1524762" cy="2152626"/>
            </a:xfrm>
          </p:grpSpPr>
          <p:sp>
            <p:nvSpPr>
              <p:cNvPr id="145" name="矩形 144"/>
              <p:cNvSpPr/>
              <p:nvPr/>
            </p:nvSpPr>
            <p:spPr>
              <a:xfrm>
                <a:off x="11792709" y="6019823"/>
                <a:ext cx="67054" cy="838177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6" name="等腰三角形 145"/>
              <p:cNvSpPr/>
              <p:nvPr/>
            </p:nvSpPr>
            <p:spPr>
              <a:xfrm>
                <a:off x="11030328" y="4705374"/>
                <a:ext cx="1524762" cy="1790732"/>
              </a:xfrm>
              <a:prstGeom prst="triangle">
                <a:avLst/>
              </a:prstGeom>
              <a:solidFill>
                <a:schemeClr val="accent6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2" name="组合 81"/>
            <p:cNvGrpSpPr/>
            <p:nvPr/>
          </p:nvGrpSpPr>
          <p:grpSpPr>
            <a:xfrm>
              <a:off x="-98383" y="3280215"/>
              <a:ext cx="1048131" cy="3581942"/>
              <a:chOff x="-98383" y="3280215"/>
              <a:chExt cx="1048131" cy="3581942"/>
            </a:xfrm>
          </p:grpSpPr>
          <p:sp>
            <p:nvSpPr>
              <p:cNvPr id="143" name="矩形 142"/>
              <p:cNvSpPr/>
              <p:nvPr/>
            </p:nvSpPr>
            <p:spPr>
              <a:xfrm>
                <a:off x="433015" y="5407665"/>
                <a:ext cx="52388" cy="1454492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4" name="等腰三角形 143"/>
              <p:cNvSpPr/>
              <p:nvPr/>
            </p:nvSpPr>
            <p:spPr>
              <a:xfrm>
                <a:off x="-98383" y="3280215"/>
                <a:ext cx="1048131" cy="2677085"/>
              </a:xfrm>
              <a:prstGeom prst="triangle">
                <a:avLst/>
              </a:prstGeom>
              <a:solidFill>
                <a:schemeClr val="accent6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3" name="组合 82"/>
            <p:cNvGrpSpPr/>
            <p:nvPr/>
          </p:nvGrpSpPr>
          <p:grpSpPr>
            <a:xfrm>
              <a:off x="19320641" y="3141049"/>
              <a:ext cx="1566942" cy="3733800"/>
              <a:chOff x="2675837" y="3914312"/>
              <a:chExt cx="1462087" cy="2943102"/>
            </a:xfrm>
          </p:grpSpPr>
          <p:sp>
            <p:nvSpPr>
              <p:cNvPr id="137" name="矩形 136"/>
              <p:cNvSpPr/>
              <p:nvPr/>
            </p:nvSpPr>
            <p:spPr>
              <a:xfrm>
                <a:off x="3283621" y="5402922"/>
                <a:ext cx="182618" cy="1454492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8" name="矩形 137"/>
              <p:cNvSpPr/>
              <p:nvPr/>
            </p:nvSpPr>
            <p:spPr>
              <a:xfrm rot="19440700">
                <a:off x="3105861" y="4877669"/>
                <a:ext cx="93754" cy="605736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9" name="矩形 138"/>
              <p:cNvSpPr/>
              <p:nvPr/>
            </p:nvSpPr>
            <p:spPr>
              <a:xfrm rot="1185945">
                <a:off x="3492347" y="4415871"/>
                <a:ext cx="135358" cy="1044639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0" name="矩形 139"/>
              <p:cNvSpPr/>
              <p:nvPr/>
            </p:nvSpPr>
            <p:spPr>
              <a:xfrm flipH="1" rot="1185945">
                <a:off x="3164214" y="4501677"/>
                <a:ext cx="45719" cy="577304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1" name="矩形 140"/>
              <p:cNvSpPr/>
              <p:nvPr/>
            </p:nvSpPr>
            <p:spPr>
              <a:xfrm flipH="1" rot="8989039">
                <a:off x="3077043" y="4379145"/>
                <a:ext cx="45719" cy="391134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2" name="十二边形 141"/>
              <p:cNvSpPr/>
              <p:nvPr/>
            </p:nvSpPr>
            <p:spPr>
              <a:xfrm>
                <a:off x="2675837" y="3914312"/>
                <a:ext cx="1462087" cy="1850477"/>
              </a:xfrm>
              <a:prstGeom prst="dodecagon">
                <a:avLst/>
              </a:prstGeom>
              <a:solidFill>
                <a:srgbClr val="92D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4" name="组合 83"/>
            <p:cNvGrpSpPr/>
            <p:nvPr/>
          </p:nvGrpSpPr>
          <p:grpSpPr>
            <a:xfrm>
              <a:off x="8471279" y="5197364"/>
              <a:ext cx="624351" cy="1677485"/>
              <a:chOff x="737424" y="5184672"/>
              <a:chExt cx="624351" cy="1677485"/>
            </a:xfrm>
          </p:grpSpPr>
          <p:sp>
            <p:nvSpPr>
              <p:cNvPr id="131" name="矩形 130"/>
              <p:cNvSpPr/>
              <p:nvPr/>
            </p:nvSpPr>
            <p:spPr>
              <a:xfrm>
                <a:off x="988438" y="5407665"/>
                <a:ext cx="120288" cy="1454492"/>
              </a:xfrm>
              <a:prstGeom prst="rect">
                <a:avLst/>
              </a:prstGeom>
              <a:solidFill>
                <a:srgbClr val="DFDA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2" name="泪滴形 131"/>
              <p:cNvSpPr/>
              <p:nvPr/>
            </p:nvSpPr>
            <p:spPr>
              <a:xfrm rot="15783840">
                <a:off x="738378" y="6160366"/>
                <a:ext cx="262582" cy="264490"/>
              </a:xfrm>
              <a:prstGeom prst="teardrop">
                <a:avLst/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3" name="泪滴形 132"/>
              <p:cNvSpPr/>
              <p:nvPr/>
            </p:nvSpPr>
            <p:spPr>
              <a:xfrm rot="15783840">
                <a:off x="746892" y="5550236"/>
                <a:ext cx="262582" cy="264490"/>
              </a:xfrm>
              <a:prstGeom prst="teardrop">
                <a:avLst/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4" name="泪滴形 133"/>
              <p:cNvSpPr/>
              <p:nvPr/>
            </p:nvSpPr>
            <p:spPr>
              <a:xfrm rot="1011175">
                <a:off x="1099193" y="5861166"/>
                <a:ext cx="262582" cy="264490"/>
              </a:xfrm>
              <a:prstGeom prst="teardrop">
                <a:avLst/>
              </a:prstGeom>
              <a:solidFill>
                <a:schemeClr val="accent6">
                  <a:lumMod val="5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5" name="泪滴形 134"/>
              <p:cNvSpPr/>
              <p:nvPr/>
            </p:nvSpPr>
            <p:spPr>
              <a:xfrm rot="1011175">
                <a:off x="1099193" y="6471296"/>
                <a:ext cx="262582" cy="264490"/>
              </a:xfrm>
              <a:prstGeom prst="teardrop">
                <a:avLst/>
              </a:prstGeom>
              <a:solidFill>
                <a:schemeClr val="accent6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6" name="泪滴形 135"/>
              <p:cNvSpPr/>
              <p:nvPr/>
            </p:nvSpPr>
            <p:spPr>
              <a:xfrm rot="19038498">
                <a:off x="917290" y="5184672"/>
                <a:ext cx="262582" cy="264490"/>
              </a:xfrm>
              <a:prstGeom prst="teardrop">
                <a:avLst/>
              </a:prstGeom>
              <a:solidFill>
                <a:srgbClr val="92D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5" name="组合 84"/>
            <p:cNvGrpSpPr/>
            <p:nvPr/>
          </p:nvGrpSpPr>
          <p:grpSpPr>
            <a:xfrm>
              <a:off x="4146543" y="4276576"/>
              <a:ext cx="1717461" cy="2581424"/>
              <a:chOff x="1232045" y="4302258"/>
              <a:chExt cx="1717461" cy="2581424"/>
            </a:xfrm>
          </p:grpSpPr>
          <p:sp>
            <p:nvSpPr>
              <p:cNvPr id="127" name="矩形 126"/>
              <p:cNvSpPr/>
              <p:nvPr/>
            </p:nvSpPr>
            <p:spPr>
              <a:xfrm>
                <a:off x="1982753" y="5983568"/>
                <a:ext cx="216043" cy="900114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8" name="等腰三角形 127"/>
              <p:cNvSpPr/>
              <p:nvPr/>
            </p:nvSpPr>
            <p:spPr>
              <a:xfrm>
                <a:off x="1232045" y="5137678"/>
                <a:ext cx="1717461" cy="1015618"/>
              </a:xfrm>
              <a:prstGeom prst="triangle">
                <a:avLst/>
              </a:prstGeom>
              <a:solidFill>
                <a:srgbClr val="AFEE96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9" name="等腰三角形 128"/>
              <p:cNvSpPr/>
              <p:nvPr/>
            </p:nvSpPr>
            <p:spPr>
              <a:xfrm>
                <a:off x="1232045" y="4672728"/>
                <a:ext cx="1717461" cy="1015618"/>
              </a:xfrm>
              <a:prstGeom prst="triangle">
                <a:avLst/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0" name="等腰三角形 129"/>
              <p:cNvSpPr/>
              <p:nvPr/>
            </p:nvSpPr>
            <p:spPr>
              <a:xfrm>
                <a:off x="1267065" y="4302258"/>
                <a:ext cx="1557098" cy="920788"/>
              </a:xfrm>
              <a:prstGeom prst="triangle">
                <a:avLst/>
              </a:prstGeom>
              <a:solidFill>
                <a:srgbClr val="1E6818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6" name="组合 85"/>
            <p:cNvGrpSpPr/>
            <p:nvPr/>
          </p:nvGrpSpPr>
          <p:grpSpPr>
            <a:xfrm>
              <a:off x="6503238" y="3953398"/>
              <a:ext cx="1462087" cy="2943102"/>
              <a:chOff x="2675837" y="3914312"/>
              <a:chExt cx="1462087" cy="2943102"/>
            </a:xfrm>
          </p:grpSpPr>
          <p:sp>
            <p:nvSpPr>
              <p:cNvPr id="121" name="矩形 120"/>
              <p:cNvSpPr/>
              <p:nvPr/>
            </p:nvSpPr>
            <p:spPr>
              <a:xfrm>
                <a:off x="3283621" y="5402922"/>
                <a:ext cx="182618" cy="1454492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2" name="矩形 121"/>
              <p:cNvSpPr/>
              <p:nvPr/>
            </p:nvSpPr>
            <p:spPr>
              <a:xfrm rot="19440700">
                <a:off x="3105861" y="4877669"/>
                <a:ext cx="93754" cy="605736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3" name="矩形 122"/>
              <p:cNvSpPr/>
              <p:nvPr/>
            </p:nvSpPr>
            <p:spPr>
              <a:xfrm rot="1185945">
                <a:off x="3492347" y="4415871"/>
                <a:ext cx="135358" cy="1044639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4" name="矩形 123"/>
              <p:cNvSpPr/>
              <p:nvPr/>
            </p:nvSpPr>
            <p:spPr>
              <a:xfrm flipH="1" rot="1185945">
                <a:off x="3164214" y="4501677"/>
                <a:ext cx="45719" cy="577304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5" name="矩形 124"/>
              <p:cNvSpPr/>
              <p:nvPr/>
            </p:nvSpPr>
            <p:spPr>
              <a:xfrm flipH="1" rot="8989039">
                <a:off x="3077043" y="4379145"/>
                <a:ext cx="45719" cy="391134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6" name="十二边形 125"/>
              <p:cNvSpPr/>
              <p:nvPr/>
            </p:nvSpPr>
            <p:spPr>
              <a:xfrm>
                <a:off x="2675837" y="3914312"/>
                <a:ext cx="1462087" cy="1850477"/>
              </a:xfrm>
              <a:prstGeom prst="dodecagon">
                <a:avLst/>
              </a:prstGeom>
              <a:solidFill>
                <a:srgbClr val="92D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7" name="组合 86"/>
            <p:cNvGrpSpPr/>
            <p:nvPr/>
          </p:nvGrpSpPr>
          <p:grpSpPr>
            <a:xfrm>
              <a:off x="3045294" y="5179929"/>
              <a:ext cx="624351" cy="1677485"/>
              <a:chOff x="737424" y="5184672"/>
              <a:chExt cx="624351" cy="1677485"/>
            </a:xfrm>
          </p:grpSpPr>
          <p:sp>
            <p:nvSpPr>
              <p:cNvPr id="115" name="矩形 114"/>
              <p:cNvSpPr/>
              <p:nvPr/>
            </p:nvSpPr>
            <p:spPr>
              <a:xfrm>
                <a:off x="988438" y="5407665"/>
                <a:ext cx="120288" cy="1454492"/>
              </a:xfrm>
              <a:prstGeom prst="rect">
                <a:avLst/>
              </a:prstGeom>
              <a:solidFill>
                <a:srgbClr val="DFDA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6" name="泪滴形 115"/>
              <p:cNvSpPr/>
              <p:nvPr/>
            </p:nvSpPr>
            <p:spPr>
              <a:xfrm rot="15783840">
                <a:off x="738378" y="6160366"/>
                <a:ext cx="262582" cy="264490"/>
              </a:xfrm>
              <a:prstGeom prst="teardrop">
                <a:avLst/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7" name="泪滴形 116"/>
              <p:cNvSpPr/>
              <p:nvPr/>
            </p:nvSpPr>
            <p:spPr>
              <a:xfrm rot="15783840">
                <a:off x="746892" y="5550236"/>
                <a:ext cx="262582" cy="264490"/>
              </a:xfrm>
              <a:prstGeom prst="teardrop">
                <a:avLst/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8" name="泪滴形 117"/>
              <p:cNvSpPr/>
              <p:nvPr/>
            </p:nvSpPr>
            <p:spPr>
              <a:xfrm rot="1011175">
                <a:off x="1099193" y="5861166"/>
                <a:ext cx="262582" cy="264490"/>
              </a:xfrm>
              <a:prstGeom prst="teardrop">
                <a:avLst/>
              </a:prstGeom>
              <a:solidFill>
                <a:schemeClr val="accent6">
                  <a:lumMod val="5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9" name="泪滴形 118"/>
              <p:cNvSpPr/>
              <p:nvPr/>
            </p:nvSpPr>
            <p:spPr>
              <a:xfrm rot="1011175">
                <a:off x="1099193" y="6471296"/>
                <a:ext cx="262582" cy="264490"/>
              </a:xfrm>
              <a:prstGeom prst="teardrop">
                <a:avLst/>
              </a:prstGeom>
              <a:solidFill>
                <a:schemeClr val="accent6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0" name="泪滴形 119"/>
              <p:cNvSpPr/>
              <p:nvPr/>
            </p:nvSpPr>
            <p:spPr>
              <a:xfrm rot="19038498">
                <a:off x="917290" y="5184672"/>
                <a:ext cx="262582" cy="264490"/>
              </a:xfrm>
              <a:prstGeom prst="teardrop">
                <a:avLst/>
              </a:prstGeom>
              <a:solidFill>
                <a:srgbClr val="92D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8" name="组合 87"/>
            <p:cNvGrpSpPr/>
            <p:nvPr/>
          </p:nvGrpSpPr>
          <p:grpSpPr>
            <a:xfrm>
              <a:off x="14757226" y="3334978"/>
              <a:ext cx="1048131" cy="3581942"/>
              <a:chOff x="-98383" y="3280215"/>
              <a:chExt cx="1048131" cy="3581942"/>
            </a:xfrm>
          </p:grpSpPr>
          <p:sp>
            <p:nvSpPr>
              <p:cNvPr id="113" name="矩形 112"/>
              <p:cNvSpPr/>
              <p:nvPr/>
            </p:nvSpPr>
            <p:spPr>
              <a:xfrm>
                <a:off x="433015" y="5407665"/>
                <a:ext cx="52388" cy="1454492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4" name="等腰三角形 113"/>
              <p:cNvSpPr/>
              <p:nvPr/>
            </p:nvSpPr>
            <p:spPr>
              <a:xfrm>
                <a:off x="-98383" y="3280215"/>
                <a:ext cx="1048131" cy="2677085"/>
              </a:xfrm>
              <a:prstGeom prst="triangle">
                <a:avLst/>
              </a:prstGeom>
              <a:solidFill>
                <a:schemeClr val="accent6"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9" name="组合 88"/>
            <p:cNvGrpSpPr/>
            <p:nvPr/>
          </p:nvGrpSpPr>
          <p:grpSpPr>
            <a:xfrm>
              <a:off x="12813487" y="3735235"/>
              <a:ext cx="1717461" cy="3149264"/>
              <a:chOff x="1232045" y="4302258"/>
              <a:chExt cx="1717461" cy="2581424"/>
            </a:xfrm>
          </p:grpSpPr>
          <p:sp>
            <p:nvSpPr>
              <p:cNvPr id="109" name="矩形 108"/>
              <p:cNvSpPr/>
              <p:nvPr/>
            </p:nvSpPr>
            <p:spPr>
              <a:xfrm>
                <a:off x="1982753" y="5983568"/>
                <a:ext cx="216043" cy="900114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0" name="等腰三角形 109"/>
              <p:cNvSpPr/>
              <p:nvPr/>
            </p:nvSpPr>
            <p:spPr>
              <a:xfrm>
                <a:off x="1232045" y="5137678"/>
                <a:ext cx="1717461" cy="1015618"/>
              </a:xfrm>
              <a:prstGeom prst="triangle">
                <a:avLst/>
              </a:prstGeom>
              <a:solidFill>
                <a:srgbClr val="AFEE96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1" name="等腰三角形 110"/>
              <p:cNvSpPr/>
              <p:nvPr/>
            </p:nvSpPr>
            <p:spPr>
              <a:xfrm>
                <a:off x="1232045" y="4672728"/>
                <a:ext cx="1717461" cy="1015618"/>
              </a:xfrm>
              <a:prstGeom prst="triangle">
                <a:avLst/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2" name="等腰三角形 111"/>
              <p:cNvSpPr/>
              <p:nvPr/>
            </p:nvSpPr>
            <p:spPr>
              <a:xfrm>
                <a:off x="1267065" y="4302258"/>
                <a:ext cx="1557098" cy="920788"/>
              </a:xfrm>
              <a:prstGeom prst="triangle">
                <a:avLst/>
              </a:prstGeom>
              <a:solidFill>
                <a:srgbClr val="1E6818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90" name="组合 89"/>
            <p:cNvGrpSpPr/>
            <p:nvPr/>
          </p:nvGrpSpPr>
          <p:grpSpPr>
            <a:xfrm>
              <a:off x="16462744" y="5207014"/>
              <a:ext cx="624351" cy="1677485"/>
              <a:chOff x="737424" y="5184672"/>
              <a:chExt cx="624351" cy="1677485"/>
            </a:xfrm>
          </p:grpSpPr>
          <p:sp>
            <p:nvSpPr>
              <p:cNvPr id="103" name="矩形 102"/>
              <p:cNvSpPr/>
              <p:nvPr/>
            </p:nvSpPr>
            <p:spPr>
              <a:xfrm>
                <a:off x="988438" y="5407665"/>
                <a:ext cx="120288" cy="1454492"/>
              </a:xfrm>
              <a:prstGeom prst="rect">
                <a:avLst/>
              </a:prstGeom>
              <a:solidFill>
                <a:srgbClr val="DFDA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4" name="泪滴形 103"/>
              <p:cNvSpPr/>
              <p:nvPr/>
            </p:nvSpPr>
            <p:spPr>
              <a:xfrm rot="15783840">
                <a:off x="738378" y="6160366"/>
                <a:ext cx="262582" cy="264490"/>
              </a:xfrm>
              <a:prstGeom prst="teardrop">
                <a:avLst/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5" name="泪滴形 104"/>
              <p:cNvSpPr/>
              <p:nvPr/>
            </p:nvSpPr>
            <p:spPr>
              <a:xfrm rot="15783840">
                <a:off x="746892" y="5550236"/>
                <a:ext cx="262582" cy="264490"/>
              </a:xfrm>
              <a:prstGeom prst="teardrop">
                <a:avLst/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6" name="泪滴形 105"/>
              <p:cNvSpPr/>
              <p:nvPr/>
            </p:nvSpPr>
            <p:spPr>
              <a:xfrm rot="1011175">
                <a:off x="1099193" y="5861166"/>
                <a:ext cx="262582" cy="264490"/>
              </a:xfrm>
              <a:prstGeom prst="teardrop">
                <a:avLst/>
              </a:prstGeom>
              <a:solidFill>
                <a:schemeClr val="accent6">
                  <a:lumMod val="5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7" name="泪滴形 106"/>
              <p:cNvSpPr/>
              <p:nvPr/>
            </p:nvSpPr>
            <p:spPr>
              <a:xfrm rot="1011175">
                <a:off x="1099193" y="6471296"/>
                <a:ext cx="262582" cy="264490"/>
              </a:xfrm>
              <a:prstGeom prst="teardrop">
                <a:avLst/>
              </a:prstGeom>
              <a:solidFill>
                <a:schemeClr val="accent6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8" name="泪滴形 107"/>
              <p:cNvSpPr/>
              <p:nvPr/>
            </p:nvSpPr>
            <p:spPr>
              <a:xfrm rot="19038498">
                <a:off x="917290" y="5184672"/>
                <a:ext cx="262582" cy="264490"/>
              </a:xfrm>
              <a:prstGeom prst="teardrop">
                <a:avLst/>
              </a:prstGeom>
              <a:solidFill>
                <a:srgbClr val="92D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91" name="组合 90"/>
            <p:cNvGrpSpPr/>
            <p:nvPr/>
          </p:nvGrpSpPr>
          <p:grpSpPr>
            <a:xfrm>
              <a:off x="17568160" y="4275990"/>
              <a:ext cx="1717461" cy="2581424"/>
              <a:chOff x="1232045" y="4302258"/>
              <a:chExt cx="1717461" cy="2581424"/>
            </a:xfrm>
          </p:grpSpPr>
          <p:sp>
            <p:nvSpPr>
              <p:cNvPr id="99" name="矩形 98"/>
              <p:cNvSpPr/>
              <p:nvPr/>
            </p:nvSpPr>
            <p:spPr>
              <a:xfrm>
                <a:off x="1982753" y="5983568"/>
                <a:ext cx="216043" cy="900114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0" name="等腰三角形 99"/>
              <p:cNvSpPr/>
              <p:nvPr/>
            </p:nvSpPr>
            <p:spPr>
              <a:xfrm>
                <a:off x="1232045" y="5137678"/>
                <a:ext cx="1717461" cy="1015618"/>
              </a:xfrm>
              <a:prstGeom prst="triangle">
                <a:avLst/>
              </a:prstGeom>
              <a:solidFill>
                <a:srgbClr val="AFEE96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1" name="等腰三角形 100"/>
              <p:cNvSpPr/>
              <p:nvPr/>
            </p:nvSpPr>
            <p:spPr>
              <a:xfrm>
                <a:off x="1232045" y="4672728"/>
                <a:ext cx="1717461" cy="1015618"/>
              </a:xfrm>
              <a:prstGeom prst="triangle">
                <a:avLst/>
              </a:prstGeom>
              <a:solidFill>
                <a:srgbClr val="00B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2" name="等腰三角形 101"/>
              <p:cNvSpPr/>
              <p:nvPr/>
            </p:nvSpPr>
            <p:spPr>
              <a:xfrm>
                <a:off x="1267065" y="4302258"/>
                <a:ext cx="1557098" cy="920788"/>
              </a:xfrm>
              <a:prstGeom prst="triangle">
                <a:avLst/>
              </a:prstGeom>
              <a:solidFill>
                <a:srgbClr val="1E6818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92" name="组合 91"/>
            <p:cNvGrpSpPr/>
            <p:nvPr/>
          </p:nvGrpSpPr>
          <p:grpSpPr>
            <a:xfrm>
              <a:off x="1336463" y="3124200"/>
              <a:ext cx="1566942" cy="3733800"/>
              <a:chOff x="2675837" y="3914312"/>
              <a:chExt cx="1462087" cy="2943102"/>
            </a:xfrm>
          </p:grpSpPr>
          <p:sp>
            <p:nvSpPr>
              <p:cNvPr id="93" name="矩形 92"/>
              <p:cNvSpPr/>
              <p:nvPr/>
            </p:nvSpPr>
            <p:spPr>
              <a:xfrm>
                <a:off x="3283621" y="5402922"/>
                <a:ext cx="182618" cy="1454492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4" name="矩形 93"/>
              <p:cNvSpPr/>
              <p:nvPr/>
            </p:nvSpPr>
            <p:spPr>
              <a:xfrm rot="19440700">
                <a:off x="3105861" y="4877669"/>
                <a:ext cx="93754" cy="605736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5" name="矩形 94"/>
              <p:cNvSpPr/>
              <p:nvPr/>
            </p:nvSpPr>
            <p:spPr>
              <a:xfrm rot="1185945">
                <a:off x="3492347" y="4415871"/>
                <a:ext cx="135358" cy="1044639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6" name="矩形 95"/>
              <p:cNvSpPr/>
              <p:nvPr/>
            </p:nvSpPr>
            <p:spPr>
              <a:xfrm flipH="1" rot="1185945">
                <a:off x="3164214" y="4501677"/>
                <a:ext cx="45719" cy="577304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7" name="矩形 96"/>
              <p:cNvSpPr/>
              <p:nvPr/>
            </p:nvSpPr>
            <p:spPr>
              <a:xfrm flipH="1" rot="8989039">
                <a:off x="3077043" y="4379145"/>
                <a:ext cx="45719" cy="391134"/>
              </a:xfrm>
              <a:prstGeom prst="rect">
                <a:avLst/>
              </a:prstGeom>
              <a:solidFill>
                <a:schemeClr val="accent4">
                  <a:lumMod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8" name="十二边形 97"/>
              <p:cNvSpPr/>
              <p:nvPr/>
            </p:nvSpPr>
            <p:spPr>
              <a:xfrm>
                <a:off x="2675837" y="3914312"/>
                <a:ext cx="1462087" cy="1850477"/>
              </a:xfrm>
              <a:prstGeom prst="dodecagon">
                <a:avLst/>
              </a:prstGeom>
              <a:solidFill>
                <a:srgbClr val="92D05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</p:spTree>
    <p:custDataLst>
      <p:tags r:id="rId3"/>
    </p:custDataLst>
    <p:extLst>
      <p:ext uri="{BB962C8B-B14F-4D97-AF65-F5344CB8AC3E}">
        <p14:creationId val="1519837212"/>
      </p:ext>
    </p:extLst>
  </p:cSld>
  <p:clrMapOvr>
    <a:masterClrMapping/>
  </p:clrMapOvr>
  <p:transition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xit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250" id="6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250" id="7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250" id="8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accel="100000" fill="hold" grpId="0" id="10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06 0 L -0.30625 -0.06412" pathEditMode="relative" ptsTypes="AA" rAng="0">
                                      <p:cBhvr>
                                        <p:cTn dur="1500" fill="hold" id="1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13" y="-3218"/>
                                    </p:animMotion>
                                  </p:childTnLst>
                                </p:cTn>
                              </p:par>
                              <p:par>
                                <p:cTn accel="100000" fill="hold" grpId="0" id="12" nodeType="with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06 -3.33333E-06 L -0.35235 -0.04166" pathEditMode="relative" ptsTypes="AA" rAng="0">
                                      <p:cBhvr>
                                        <p:cTn dur="1500" fill="hold" id="1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617" y="-2083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1" id="14" nodeType="withEffect" presetClass="emph" presetID="6" presetSubtype="0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dur="1250" fill="hold" id="15"/>
                                        <p:tgtEl>
                                          <p:spTgt spid="1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1" id="16" nodeType="withEffect" presetClass="emph" presetID="6" presetSubtype="0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dur="1250" fill="hold" id="17"/>
                                        <p:tgtEl>
                                          <p:spTgt spid="14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2" id="18" nodeType="withEffect" presetClass="exit" presetID="10" presetSubtype="0">
                                  <p:stCondLst>
                                    <p:cond delay="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250" id="1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2" id="21" nodeType="withEffect" presetClass="exit" presetID="10" presetSubtype="0">
                                  <p:stCondLst>
                                    <p:cond delay="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250" id="2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42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6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7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8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42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1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2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2" presetSubtype="2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750" id="36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2" presetSubtype="8">
                                  <p:stCondLst>
                                    <p:cond delay="3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2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 id="45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22" presetSubtype="8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8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1" spid="13"/>
      <p:bldP grpId="2" spid="13"/>
      <p:bldP grpId="0" spid="14"/>
      <p:bldP grpId="1" spid="14"/>
      <p:bldP grpId="2" spid="14"/>
      <p:bldP grpId="0" spid="79"/>
      <p:bldP grpId="0" spid="75"/>
      <p:bldP grpId="0" spid="78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9" name="组合 108"/>
          <p:cNvGrpSpPr/>
          <p:nvPr/>
        </p:nvGrpSpPr>
        <p:grpSpPr>
          <a:xfrm>
            <a:off x="1097858" y="762384"/>
            <a:ext cx="9996284" cy="4617626"/>
            <a:chOff x="1097858" y="524640"/>
            <a:chExt cx="9996284" cy="4617626"/>
          </a:xfrm>
        </p:grpSpPr>
        <p:sp>
          <p:nvSpPr>
            <p:cNvPr id="106" name="矩形 105"/>
            <p:cNvSpPr/>
            <p:nvPr/>
          </p:nvSpPr>
          <p:spPr>
            <a:xfrm>
              <a:off x="1097858" y="524640"/>
              <a:ext cx="9996284" cy="4617626"/>
            </a:xfrm>
            <a:prstGeom prst="rect">
              <a:avLst/>
            </a:prstGeom>
            <a:noFill/>
            <a:ln>
              <a:gradFill flip="none" rotWithShape="1">
                <a:gsLst>
                  <a:gs pos="0">
                    <a:schemeClr val="accent4">
                      <a:lumMod val="20000"/>
                      <a:lumOff val="8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8100000" scaled="1"/>
              </a:gradFill>
            </a:ln>
            <a:effectLst>
              <a:outerShdw algn="tl" blurRad="76200" dir="2700000" dist="635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7" name="文本框 106"/>
            <p:cNvSpPr txBox="1"/>
            <p:nvPr/>
          </p:nvSpPr>
          <p:spPr>
            <a:xfrm>
              <a:off x="4598288" y="825910"/>
              <a:ext cx="2972573" cy="52322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zh-CN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altLang="en-US" lang="zh-CN" sz="2800">
                  <a:solidFill>
                    <a:schemeClr val="bg2">
                      <a:lumMod val="10000"/>
                    </a:schemeClr>
                  </a:solidFill>
                </a:rPr>
                <a:t>请在此插入标题</a:t>
              </a:r>
            </a:p>
          </p:txBody>
        </p:sp>
        <p:sp>
          <p:nvSpPr>
            <p:cNvPr id="108" name="文本框 107"/>
            <p:cNvSpPr txBox="1"/>
            <p:nvPr/>
          </p:nvSpPr>
          <p:spPr>
            <a:xfrm>
              <a:off x="2480310" y="2257133"/>
              <a:ext cx="7231380" cy="1938992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>
              <a:defPPr>
                <a:defRPr lang="zh-CN"/>
              </a:defPPr>
              <a:lvl1pPr algn="ctr">
                <a:defRPr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altLang="en-US" lang="zh-CN" sz="2000">
                  <a:solidFill>
                    <a:schemeClr val="bg2">
                      <a:lumMod val="10000"/>
                    </a:schemeClr>
                  </a:solidFill>
                </a:rPr>
                <a:t>请在此插入内容。请在此插入内容。请在此插入内容。请在此插入内容。请在此插入内容。</a:t>
              </a:r>
            </a:p>
            <a:p>
              <a:endParaRPr altLang="en-US" lang="zh-CN" sz="2000">
                <a:solidFill>
                  <a:schemeClr val="bg2">
                    <a:lumMod val="10000"/>
                  </a:schemeClr>
                </a:solidFill>
              </a:endParaRPr>
            </a:p>
            <a:p>
              <a:r>
                <a:rPr altLang="en-US" lang="zh-CN" sz="2000">
                  <a:solidFill>
                    <a:schemeClr val="bg2">
                      <a:lumMod val="10000"/>
                    </a:schemeClr>
                  </a:solidFill>
                </a:rPr>
                <a:t>请在此插入内容。请在此插入内容。</a:t>
              </a:r>
            </a:p>
            <a:p>
              <a:endParaRPr altLang="en-US" lang="zh-CN" sz="2000">
                <a:solidFill>
                  <a:schemeClr val="bg2">
                    <a:lumMod val="10000"/>
                  </a:schemeClr>
                </a:solidFill>
              </a:endParaRPr>
            </a:p>
            <a:p>
              <a:r>
                <a:rPr altLang="en-US" lang="zh-CN" sz="2000">
                  <a:solidFill>
                    <a:schemeClr val="bg2">
                      <a:lumMod val="10000"/>
                    </a:schemeClr>
                  </a:solidFill>
                </a:rPr>
                <a:t>请在此插入内容。请在此插入内容。请在此插入内容。</a:t>
              </a:r>
            </a:p>
          </p:txBody>
        </p:sp>
      </p:grpSp>
      <p:sp>
        <p:nvSpPr>
          <p:cNvPr id="96" name="leg1"/>
          <p:cNvSpPr/>
          <p:nvPr/>
        </p:nvSpPr>
        <p:spPr>
          <a:xfrm flipV="1">
            <a:off x="-760472" y="5186747"/>
            <a:ext cx="213677" cy="816382"/>
          </a:xfrm>
          <a:custGeom>
            <a:gdLst>
              <a:gd fmla="*/ 0 w 213677" name="connsiteX0"/>
              <a:gd fmla="*/ 816382 h 816382" name="connsiteY0"/>
              <a:gd fmla="*/ 148108 w 213677" name="connsiteX1"/>
              <a:gd fmla="*/ 816382 h 816382" name="connsiteY1"/>
              <a:gd fmla="*/ 76450 w 213677" name="connsiteX2"/>
              <a:gd fmla="*/ 69670 h 816382" name="connsiteY2"/>
              <a:gd fmla="*/ 77557 w 213677" name="connsiteX3"/>
              <a:gd fmla="*/ 70129 h 816382" name="connsiteY3"/>
              <a:gd fmla="*/ 201989 w 213677" name="connsiteX4"/>
              <a:gd fmla="*/ 70129 h 816382" name="connsiteY4"/>
              <a:gd fmla="*/ 213677 w 213677" name="connsiteX5"/>
              <a:gd fmla="*/ 58441 h 816382" name="connsiteY5"/>
              <a:gd fmla="*/ 213677 w 213677" name="connsiteX6"/>
              <a:gd fmla="*/ 11688 h 816382" name="connsiteY6"/>
              <a:gd fmla="*/ 201989 w 213677" name="connsiteX7"/>
              <a:gd fmla="*/ 0 h 816382" name="connsiteY7"/>
              <a:gd fmla="*/ 77557 w 213677" name="connsiteX8"/>
              <a:gd fmla="*/ 0 h 816382" name="connsiteY8"/>
              <a:gd fmla="*/ 65869 w 213677" name="connsiteX9"/>
              <a:gd fmla="*/ 11688 h 816382" name="connsiteY9"/>
              <a:gd fmla="*/ 65869 w 213677" name="connsiteX10"/>
              <a:gd fmla="*/ 58441 h 816382" name="connsiteY10"/>
              <a:gd fmla="*/ 69293 w 213677" name="connsiteX11"/>
              <a:gd fmla="*/ 66706 h 816382" name="connsiteY11"/>
              <a:gd fmla="*/ 71842 w 213677" name="connsiteX12"/>
              <a:gd fmla="*/ 67762 h 816382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816382" w="213677">
                <a:moveTo>
                  <a:pt x="0" y="816382"/>
                </a:moveTo>
                <a:lnTo>
                  <a:pt x="148108" y="816382"/>
                </a:lnTo>
                <a:lnTo>
                  <a:pt x="76450" y="69670"/>
                </a:lnTo>
                <a:lnTo>
                  <a:pt x="77557" y="70129"/>
                </a:lnTo>
                <a:lnTo>
                  <a:pt x="201989" y="70129"/>
                </a:lnTo>
                <a:cubicBezTo>
                  <a:pt x="208444" y="70129"/>
                  <a:pt x="213677" y="64896"/>
                  <a:pt x="213677" y="58441"/>
                </a:cubicBezTo>
                <a:lnTo>
                  <a:pt x="213677" y="11688"/>
                </a:lnTo>
                <a:cubicBezTo>
                  <a:pt x="213677" y="5233"/>
                  <a:pt x="208444" y="0"/>
                  <a:pt x="201989" y="0"/>
                </a:cubicBezTo>
                <a:lnTo>
                  <a:pt x="77557" y="0"/>
                </a:lnTo>
                <a:cubicBezTo>
                  <a:pt x="71102" y="0"/>
                  <a:pt x="65869" y="5233"/>
                  <a:pt x="65869" y="11688"/>
                </a:cubicBezTo>
                <a:lnTo>
                  <a:pt x="65869" y="58441"/>
                </a:lnTo>
                <a:cubicBezTo>
                  <a:pt x="65869" y="61669"/>
                  <a:pt x="67178" y="64591"/>
                  <a:pt x="69293" y="66706"/>
                </a:cubicBezTo>
                <a:lnTo>
                  <a:pt x="71842" y="67762"/>
                </a:lnTo>
                <a:close/>
              </a:path>
            </a:pathLst>
          </a:custGeom>
          <a:solidFill>
            <a:schemeClr val="accent4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79" name="line"/>
          <p:cNvGrpSpPr/>
          <p:nvPr/>
        </p:nvGrpSpPr>
        <p:grpSpPr>
          <a:xfrm>
            <a:off x="-217353" y="5719682"/>
            <a:ext cx="13059544" cy="1138318"/>
            <a:chOff x="-217353" y="5719682"/>
            <a:chExt cx="13059544" cy="1138318"/>
          </a:xfrm>
        </p:grpSpPr>
        <p:sp>
          <p:nvSpPr>
            <p:cNvPr id="5" name="矩形 4"/>
            <p:cNvSpPr/>
            <p:nvPr/>
          </p:nvSpPr>
          <p:spPr>
            <a:xfrm>
              <a:off x="0" y="5729327"/>
              <a:ext cx="12192000" cy="112867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平行四边形 5"/>
            <p:cNvSpPr/>
            <p:nvPr/>
          </p:nvSpPr>
          <p:spPr>
            <a:xfrm>
              <a:off x="614363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-217353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平行四边形 7"/>
            <p:cNvSpPr/>
            <p:nvPr/>
          </p:nvSpPr>
          <p:spPr>
            <a:xfrm>
              <a:off x="1512387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平行四边形 8"/>
            <p:cNvSpPr/>
            <p:nvPr/>
          </p:nvSpPr>
          <p:spPr>
            <a:xfrm>
              <a:off x="3163094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2331378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平行四边形 10"/>
            <p:cNvSpPr/>
            <p:nvPr/>
          </p:nvSpPr>
          <p:spPr>
            <a:xfrm>
              <a:off x="4061118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平行四边形 11"/>
            <p:cNvSpPr/>
            <p:nvPr/>
          </p:nvSpPr>
          <p:spPr>
            <a:xfrm>
              <a:off x="5732149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平行四边形 12"/>
            <p:cNvSpPr/>
            <p:nvPr/>
          </p:nvSpPr>
          <p:spPr>
            <a:xfrm>
              <a:off x="4900433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平行四边形 13"/>
            <p:cNvSpPr/>
            <p:nvPr/>
          </p:nvSpPr>
          <p:spPr>
            <a:xfrm>
              <a:off x="6630173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平行四边形 14"/>
            <p:cNvSpPr/>
            <p:nvPr/>
          </p:nvSpPr>
          <p:spPr>
            <a:xfrm>
              <a:off x="7469488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8" name="平行四边形 27"/>
            <p:cNvSpPr/>
            <p:nvPr/>
          </p:nvSpPr>
          <p:spPr>
            <a:xfrm>
              <a:off x="8367512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9" name="平行四边形 28"/>
            <p:cNvSpPr/>
            <p:nvPr/>
          </p:nvSpPr>
          <p:spPr>
            <a:xfrm>
              <a:off x="9265536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平行四边形 29"/>
            <p:cNvSpPr/>
            <p:nvPr/>
          </p:nvSpPr>
          <p:spPr>
            <a:xfrm>
              <a:off x="10104851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平行四边形 30"/>
            <p:cNvSpPr/>
            <p:nvPr/>
          </p:nvSpPr>
          <p:spPr>
            <a:xfrm>
              <a:off x="10938592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平行四边形 31"/>
            <p:cNvSpPr/>
            <p:nvPr/>
          </p:nvSpPr>
          <p:spPr>
            <a:xfrm>
              <a:off x="11726814" y="5719682"/>
              <a:ext cx="1115377" cy="1138318"/>
            </a:xfrm>
            <a:prstGeom prst="parallelogram">
              <a:avLst>
                <a:gd fmla="val 61858" name="adj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3" name="lig"/>
          <p:cNvGrpSpPr/>
          <p:nvPr/>
        </p:nvGrpSpPr>
        <p:grpSpPr>
          <a:xfrm>
            <a:off x="475488" y="3328416"/>
            <a:ext cx="422536" cy="2323616"/>
            <a:chOff x="475488" y="3328416"/>
            <a:chExt cx="422536" cy="2323616"/>
          </a:xfrm>
        </p:grpSpPr>
        <p:sp>
          <p:nvSpPr>
            <p:cNvPr id="34" name="矩形 33"/>
            <p:cNvSpPr/>
            <p:nvPr/>
          </p:nvSpPr>
          <p:spPr>
            <a:xfrm>
              <a:off x="663897" y="4713563"/>
              <a:ext cx="45719" cy="938469"/>
            </a:xfrm>
            <a:prstGeom prst="rect">
              <a:avLst/>
            </a:prstGeom>
            <a:solidFill>
              <a:schemeClr val="tx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475488" y="3328416"/>
              <a:ext cx="422536" cy="1385147"/>
            </a:xfrm>
            <a:prstGeom prst="roundRect">
              <a:avLst>
                <a:gd fmla="val 0" name="adj"/>
              </a:avLst>
            </a:prstGeom>
            <a:solidFill>
              <a:schemeClr val="tx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6" name="椭圆 35"/>
            <p:cNvSpPr/>
            <p:nvPr/>
          </p:nvSpPr>
          <p:spPr>
            <a:xfrm>
              <a:off x="506454" y="3831157"/>
              <a:ext cx="360605" cy="360605"/>
            </a:xfrm>
            <a:prstGeom prst="ellipse">
              <a:avLst/>
            </a:prstGeom>
            <a:solidFill>
              <a:srgbClr val="DFDA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椭圆 36"/>
            <p:cNvSpPr/>
            <p:nvPr/>
          </p:nvSpPr>
          <p:spPr>
            <a:xfrm>
              <a:off x="506454" y="4246749"/>
              <a:ext cx="360605" cy="360605"/>
            </a:xfrm>
            <a:prstGeom prst="ellipse">
              <a:avLst/>
            </a:prstGeom>
            <a:solidFill>
              <a:srgbClr val="54FE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椭圆 37"/>
            <p:cNvSpPr/>
            <p:nvPr/>
          </p:nvSpPr>
          <p:spPr>
            <a:xfrm>
              <a:off x="506454" y="3415566"/>
              <a:ext cx="360605" cy="36060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92" name="组合 91"/>
          <p:cNvGrpSpPr/>
          <p:nvPr/>
        </p:nvGrpSpPr>
        <p:grpSpPr>
          <a:xfrm>
            <a:off x="-708744" y="5876600"/>
            <a:ext cx="56579" cy="403838"/>
            <a:chOff x="4929401" y="5522153"/>
            <a:chExt cx="106018" cy="756714"/>
          </a:xfrm>
        </p:grpSpPr>
        <p:sp>
          <p:nvSpPr>
            <p:cNvPr id="90" name="等腰三角形 89"/>
            <p:cNvSpPr/>
            <p:nvPr/>
          </p:nvSpPr>
          <p:spPr>
            <a:xfrm>
              <a:off x="4929401" y="5900510"/>
              <a:ext cx="106018" cy="378357"/>
            </a:xfrm>
            <a:prstGeom prst="triangle">
              <a:avLst/>
            </a:prstGeom>
            <a:solidFill>
              <a:srgbClr val="00B05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1" name="等腰三角形 90"/>
            <p:cNvSpPr/>
            <p:nvPr/>
          </p:nvSpPr>
          <p:spPr>
            <a:xfrm flipV="1">
              <a:off x="4929401" y="5522153"/>
              <a:ext cx="106018" cy="378357"/>
            </a:xfrm>
            <a:prstGeom prst="triangle">
              <a:avLst/>
            </a:prstGeom>
            <a:solidFill>
              <a:srgbClr val="00B05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5" name="组合 104"/>
          <p:cNvGrpSpPr/>
          <p:nvPr/>
        </p:nvGrpSpPr>
        <p:grpSpPr>
          <a:xfrm>
            <a:off x="-1028824" y="5718590"/>
            <a:ext cx="696740" cy="639859"/>
            <a:chOff x="-1028824" y="5718590"/>
            <a:chExt cx="696740" cy="639859"/>
          </a:xfrm>
        </p:grpSpPr>
        <p:sp>
          <p:nvSpPr>
            <p:cNvPr id="80" name="同心圆 79"/>
            <p:cNvSpPr/>
            <p:nvPr/>
          </p:nvSpPr>
          <p:spPr>
            <a:xfrm>
              <a:off x="-960384" y="5798589"/>
              <a:ext cx="559859" cy="559860"/>
            </a:xfrm>
            <a:prstGeom prst="donut">
              <a:avLst>
                <a:gd fmla="val 13644" name="adj"/>
              </a:avLst>
            </a:prstGeom>
            <a:solidFill>
              <a:schemeClr val="bg2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83" name="任意多边形 82"/>
            <p:cNvSpPr/>
            <p:nvPr/>
          </p:nvSpPr>
          <p:spPr>
            <a:xfrm>
              <a:off x="-1028824" y="5718590"/>
              <a:ext cx="696740" cy="359929"/>
            </a:xfrm>
            <a:custGeom>
              <a:gdLst>
                <a:gd fmla="*/ 546194 w 1092388" name="connsiteX0"/>
                <a:gd fmla="*/ 0 h 441064" name="connsiteY0"/>
                <a:gd fmla="*/ 1066932 w 1092388" name="connsiteX1"/>
                <a:gd fmla="*/ 356391 h 441064" name="connsiteY1"/>
                <a:gd fmla="*/ 1092388 w 1092388" name="connsiteX2"/>
                <a:gd fmla="*/ 441064 h 441064" name="connsiteY2"/>
                <a:gd fmla="*/ 793660 w 1092388" name="connsiteX3"/>
                <a:gd fmla="*/ 441064 h 441064" name="connsiteY3"/>
                <a:gd fmla="*/ 780510 w 1092388" name="connsiteX4"/>
                <a:gd fmla="*/ 415262 h 441064" name="connsiteY4"/>
                <a:gd fmla="*/ 546194 w 1092388" name="connsiteX5"/>
                <a:gd fmla="*/ 282575 h 441064" name="connsiteY5"/>
                <a:gd fmla="*/ 311879 w 1092388" name="connsiteX6"/>
                <a:gd fmla="*/ 415262 h 441064" name="connsiteY6"/>
                <a:gd fmla="*/ 298729 w 1092388" name="connsiteX7"/>
                <a:gd fmla="*/ 441064 h 441064" name="connsiteY7"/>
                <a:gd fmla="*/ 0 w 1092388" name="connsiteX8"/>
                <a:gd fmla="*/ 441064 h 441064" name="connsiteY8"/>
                <a:gd fmla="*/ 25457 w 1092388" name="connsiteX9"/>
                <a:gd fmla="*/ 356391 h 441064" name="connsiteY9"/>
                <a:gd fmla="*/ 546194 w 1092388" name="connsiteX10"/>
                <a:gd fmla="*/ 0 h 441064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441064" w="1092388">
                  <a:moveTo>
                    <a:pt x="546194" y="0"/>
                  </a:moveTo>
                  <a:cubicBezTo>
                    <a:pt x="780287" y="0"/>
                    <a:pt x="981138" y="146955"/>
                    <a:pt x="1066932" y="356391"/>
                  </a:cubicBezTo>
                  <a:lnTo>
                    <a:pt x="1092388" y="441064"/>
                  </a:lnTo>
                  <a:lnTo>
                    <a:pt x="793660" y="441064"/>
                  </a:lnTo>
                  <a:lnTo>
                    <a:pt x="780510" y="415262"/>
                  </a:lnTo>
                  <a:cubicBezTo>
                    <a:pt x="729729" y="335208"/>
                    <a:pt x="643733" y="282575"/>
                    <a:pt x="546194" y="282575"/>
                  </a:cubicBezTo>
                  <a:cubicBezTo>
                    <a:pt x="448656" y="282575"/>
                    <a:pt x="362659" y="335208"/>
                    <a:pt x="311879" y="415262"/>
                  </a:cubicBezTo>
                  <a:lnTo>
                    <a:pt x="298729" y="441064"/>
                  </a:lnTo>
                  <a:lnTo>
                    <a:pt x="0" y="441064"/>
                  </a:lnTo>
                  <a:lnTo>
                    <a:pt x="25457" y="356391"/>
                  </a:lnTo>
                  <a:cubicBezTo>
                    <a:pt x="111251" y="146955"/>
                    <a:pt x="312101" y="0"/>
                    <a:pt x="546194" y="0"/>
                  </a:cubicBezTo>
                  <a:close/>
                </a:path>
              </a:pathLst>
            </a:custGeom>
            <a:solidFill>
              <a:schemeClr val="tx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87" name="矩形 86"/>
            <p:cNvSpPr/>
            <p:nvPr/>
          </p:nvSpPr>
          <p:spPr>
            <a:xfrm>
              <a:off x="-751614" y="6030607"/>
              <a:ext cx="147327" cy="47912"/>
            </a:xfrm>
            <a:prstGeom prst="rect">
              <a:avLst/>
            </a:prstGeom>
            <a:solidFill>
              <a:schemeClr val="tx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4" name="任意多边形 103"/>
          <p:cNvSpPr/>
          <p:nvPr/>
        </p:nvSpPr>
        <p:spPr>
          <a:xfrm>
            <a:off x="-852936" y="4246749"/>
            <a:ext cx="271730" cy="1791034"/>
          </a:xfrm>
          <a:custGeom>
            <a:gdLst>
              <a:gd fmla="*/ 124247 w 271730" name="connsiteX0"/>
              <a:gd fmla="*/ 0 h 1791034" name="connsiteY0"/>
              <a:gd fmla="*/ 247748 w 271730" name="connsiteX1"/>
              <a:gd fmla="*/ 143499 h 1791034" name="connsiteY1"/>
              <a:gd fmla="*/ 172320 w 271730" name="connsiteX2"/>
              <a:gd fmla="*/ 275721 h 1791034" name="connsiteY2"/>
              <a:gd fmla="*/ 148230 w 271730" name="connsiteX3"/>
              <a:gd fmla="*/ 281372 h 1791034" name="connsiteY3"/>
              <a:gd fmla="*/ 148230 w 271730" name="connsiteX4"/>
              <a:gd fmla="*/ 316445 h 1791034" name="connsiteY4"/>
              <a:gd fmla="*/ 144964 w 271730" name="connsiteX5"/>
              <a:gd fmla="*/ 319711 h 1791034" name="connsiteY5"/>
              <a:gd fmla="*/ 226441 w 271730" name="connsiteX6"/>
              <a:gd fmla="*/ 319711 h 1791034" name="connsiteY6"/>
              <a:gd fmla="*/ 271730 w 271730" name="connsiteX7"/>
              <a:gd fmla="*/ 365000 h 1791034" name="connsiteY7"/>
              <a:gd fmla="*/ 271730 w 271730" name="connsiteX8"/>
              <a:gd fmla="*/ 743560 h 1791034" name="connsiteY8"/>
              <a:gd fmla="*/ 258465 w 271730" name="connsiteX9"/>
              <a:gd fmla="*/ 775584 h 1791034" name="connsiteY9"/>
              <a:gd fmla="*/ 240881 w 271730" name="connsiteX10"/>
              <a:gd fmla="*/ 782868 h 1791034" name="connsiteY10"/>
              <a:gd fmla="*/ 240881 w 271730" name="connsiteX11"/>
              <a:gd fmla="*/ 948324 h 1791034" name="connsiteY11"/>
              <a:gd fmla="*/ 206916 w 271730" name="connsiteX12"/>
              <a:gd fmla="*/ 982289 h 1791034" name="connsiteY12"/>
              <a:gd fmla="*/ 193065 w 271730" name="connsiteX13"/>
              <a:gd fmla="*/ 982289 h 1791034" name="connsiteY13"/>
              <a:gd fmla="*/ 122140 w 271730" name="connsiteX14"/>
              <a:gd fmla="*/ 1721364 h 1791034" name="connsiteY14"/>
              <a:gd fmla="*/ 123247 w 271730" name="connsiteX15"/>
              <a:gd fmla="*/ 1720905 h 1791034" name="connsiteY15"/>
              <a:gd fmla="*/ 247679 w 271730" name="connsiteX16"/>
              <a:gd fmla="*/ 1720905 h 1791034" name="connsiteY16"/>
              <a:gd fmla="*/ 259367 w 271730" name="connsiteX17"/>
              <a:gd fmla="*/ 1732593 h 1791034" name="connsiteY17"/>
              <a:gd fmla="*/ 259367 w 271730" name="connsiteX18"/>
              <a:gd fmla="*/ 1779346 h 1791034" name="connsiteY18"/>
              <a:gd fmla="*/ 247679 w 271730" name="connsiteX19"/>
              <a:gd fmla="*/ 1791034 h 1791034" name="connsiteY19"/>
              <a:gd fmla="*/ 123247 w 271730" name="connsiteX20"/>
              <a:gd fmla="*/ 1791034 h 1791034" name="connsiteY20"/>
              <a:gd fmla="*/ 111559 w 271730" name="connsiteX21"/>
              <a:gd fmla="*/ 1779346 h 1791034" name="connsiteY21"/>
              <a:gd fmla="*/ 111559 w 271730" name="connsiteX22"/>
              <a:gd fmla="*/ 1732593 h 1791034" name="connsiteY22"/>
              <a:gd fmla="*/ 114983 w 271730" name="connsiteX23"/>
              <a:gd fmla="*/ 1724328 h 1791034" name="connsiteY23"/>
              <a:gd fmla="*/ 117532 w 271730" name="connsiteX24"/>
              <a:gd fmla="*/ 1723272 h 1791034" name="connsiteY24"/>
              <a:gd fmla="*/ 45690 w 271730" name="connsiteX25"/>
              <a:gd fmla="*/ 974652 h 1791034" name="connsiteY25"/>
              <a:gd fmla="*/ 52622 w 271730" name="connsiteX26"/>
              <a:gd fmla="*/ 974652 h 1791034" name="connsiteY26"/>
              <a:gd fmla="*/ 47043 w 271730" name="connsiteX27"/>
              <a:gd fmla="*/ 972341 h 1791034" name="connsiteY27"/>
              <a:gd fmla="*/ 37094 w 271730" name="connsiteX28"/>
              <a:gd fmla="*/ 948324 h 1791034" name="connsiteY28"/>
              <a:gd fmla="*/ 37094 w 271730" name="connsiteX29"/>
              <a:gd fmla="*/ 785455 h 1791034" name="connsiteY29"/>
              <a:gd fmla="*/ 13265 w 271730" name="connsiteX30"/>
              <a:gd fmla="*/ 775584 h 1791034" name="connsiteY30"/>
              <a:gd fmla="*/ 0 w 271730" name="connsiteX31"/>
              <a:gd fmla="*/ 743560 h 1791034" name="connsiteY31"/>
              <a:gd fmla="*/ 0 w 271730" name="connsiteX32"/>
              <a:gd fmla="*/ 365000 h 1791034" name="connsiteY32"/>
              <a:gd fmla="*/ 45289 w 271730" name="connsiteX33"/>
              <a:gd fmla="*/ 319711 h 1791034" name="connsiteY33"/>
              <a:gd fmla="*/ 96356 w 271730" name="connsiteX34"/>
              <a:gd fmla="*/ 319711 h 1791034" name="connsiteY34"/>
              <a:gd fmla="*/ 93090 w 271730" name="connsiteX35"/>
              <a:gd fmla="*/ 316445 h 1791034" name="connsiteY35"/>
              <a:gd fmla="*/ 93090 w 271730" name="connsiteX36"/>
              <a:gd fmla="*/ 279689 h 1791034" name="connsiteY36"/>
              <a:gd fmla="*/ 76174 w 271730" name="connsiteX37"/>
              <a:gd fmla="*/ 275721 h 1791034" name="connsiteY37"/>
              <a:gd fmla="*/ 746 w 271730" name="connsiteX38"/>
              <a:gd fmla="*/ 143499 h 1791034" name="connsiteY38"/>
              <a:gd fmla="*/ 124247 w 271730" name="connsiteX39"/>
              <a:gd fmla="*/ 0 h 1791034" name="connsiteY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b="b" l="l" r="r" t="t"/>
            <a:pathLst>
              <a:path h="1791034" w="271730">
                <a:moveTo>
                  <a:pt x="124247" y="0"/>
                </a:moveTo>
                <a:cubicBezTo>
                  <a:pt x="192455" y="0"/>
                  <a:pt x="247748" y="64247"/>
                  <a:pt x="247748" y="143499"/>
                </a:cubicBezTo>
                <a:cubicBezTo>
                  <a:pt x="247748" y="202938"/>
                  <a:pt x="216646" y="253936"/>
                  <a:pt x="172320" y="275721"/>
                </a:cubicBezTo>
                <a:lnTo>
                  <a:pt x="148230" y="281372"/>
                </a:lnTo>
                <a:lnTo>
                  <a:pt x="148230" y="316445"/>
                </a:lnTo>
                <a:lnTo>
                  <a:pt x="144964" y="319711"/>
                </a:lnTo>
                <a:lnTo>
                  <a:pt x="226441" y="319711"/>
                </a:lnTo>
                <a:cubicBezTo>
                  <a:pt x="251453" y="319711"/>
                  <a:pt x="271730" y="339988"/>
                  <a:pt x="271730" y="365000"/>
                </a:cubicBezTo>
                <a:lnTo>
                  <a:pt x="271730" y="743560"/>
                </a:lnTo>
                <a:cubicBezTo>
                  <a:pt x="271730" y="756066"/>
                  <a:pt x="266661" y="767389"/>
                  <a:pt x="258465" y="775584"/>
                </a:cubicBezTo>
                <a:lnTo>
                  <a:pt x="240881" y="782868"/>
                </a:lnTo>
                <a:lnTo>
                  <a:pt x="240881" y="948324"/>
                </a:lnTo>
                <a:cubicBezTo>
                  <a:pt x="240881" y="967082"/>
                  <a:pt x="225674" y="982289"/>
                  <a:pt x="206916" y="982289"/>
                </a:cubicBezTo>
                <a:lnTo>
                  <a:pt x="193065" y="982289"/>
                </a:lnTo>
                <a:lnTo>
                  <a:pt x="122140" y="1721364"/>
                </a:lnTo>
                <a:lnTo>
                  <a:pt x="123247" y="1720905"/>
                </a:lnTo>
                <a:lnTo>
                  <a:pt x="247679" y="1720905"/>
                </a:lnTo>
                <a:cubicBezTo>
                  <a:pt x="254134" y="1720905"/>
                  <a:pt x="259367" y="1726138"/>
                  <a:pt x="259367" y="1732593"/>
                </a:cubicBezTo>
                <a:lnTo>
                  <a:pt x="259367" y="1779346"/>
                </a:lnTo>
                <a:cubicBezTo>
                  <a:pt x="259367" y="1785801"/>
                  <a:pt x="254134" y="1791034"/>
                  <a:pt x="247679" y="1791034"/>
                </a:cubicBezTo>
                <a:lnTo>
                  <a:pt x="123247" y="1791034"/>
                </a:lnTo>
                <a:cubicBezTo>
                  <a:pt x="116792" y="1791034"/>
                  <a:pt x="111559" y="1785801"/>
                  <a:pt x="111559" y="1779346"/>
                </a:cubicBezTo>
                <a:lnTo>
                  <a:pt x="111559" y="1732593"/>
                </a:lnTo>
                <a:cubicBezTo>
                  <a:pt x="111559" y="1729365"/>
                  <a:pt x="112868" y="1726443"/>
                  <a:pt x="114983" y="1724328"/>
                </a:cubicBezTo>
                <a:lnTo>
                  <a:pt x="117532" y="1723272"/>
                </a:lnTo>
                <a:lnTo>
                  <a:pt x="45690" y="974652"/>
                </a:lnTo>
                <a:lnTo>
                  <a:pt x="52622" y="974652"/>
                </a:lnTo>
                <a:lnTo>
                  <a:pt x="47043" y="972341"/>
                </a:lnTo>
                <a:cubicBezTo>
                  <a:pt x="40896" y="966195"/>
                  <a:pt x="37094" y="957703"/>
                  <a:pt x="37094" y="948324"/>
                </a:cubicBezTo>
                <a:lnTo>
                  <a:pt x="37094" y="785455"/>
                </a:lnTo>
                <a:lnTo>
                  <a:pt x="13265" y="775584"/>
                </a:lnTo>
                <a:cubicBezTo>
                  <a:pt x="5069" y="767389"/>
                  <a:pt x="0" y="756066"/>
                  <a:pt x="0" y="743560"/>
                </a:cubicBezTo>
                <a:lnTo>
                  <a:pt x="0" y="365000"/>
                </a:lnTo>
                <a:cubicBezTo>
                  <a:pt x="0" y="339988"/>
                  <a:pt x="20277" y="319711"/>
                  <a:pt x="45289" y="319711"/>
                </a:cubicBezTo>
                <a:lnTo>
                  <a:pt x="96356" y="319711"/>
                </a:lnTo>
                <a:lnTo>
                  <a:pt x="93090" y="316445"/>
                </a:lnTo>
                <a:lnTo>
                  <a:pt x="93090" y="279689"/>
                </a:lnTo>
                <a:lnTo>
                  <a:pt x="76174" y="275721"/>
                </a:lnTo>
                <a:cubicBezTo>
                  <a:pt x="31848" y="253936"/>
                  <a:pt x="746" y="202938"/>
                  <a:pt x="746" y="143499"/>
                </a:cubicBezTo>
                <a:cubicBezTo>
                  <a:pt x="746" y="64247"/>
                  <a:pt x="56039" y="0"/>
                  <a:pt x="124247" y="0"/>
                </a:cubicBezTo>
                <a:close/>
              </a:path>
            </a:pathLst>
          </a:custGeom>
          <a:solidFill>
            <a:schemeClr val="accent4">
              <a:lumMod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0" name="圆角矩形 99"/>
          <p:cNvSpPr/>
          <p:nvPr/>
        </p:nvSpPr>
        <p:spPr>
          <a:xfrm rot="20071340">
            <a:off x="-690420" y="4622249"/>
            <a:ext cx="73571" cy="432377"/>
          </a:xfrm>
          <a:prstGeom prst="roundRect">
            <a:avLst/>
          </a:prstGeom>
          <a:solidFill>
            <a:srgbClr val="FFC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custDataLst>
      <p:tags r:id="rId3"/>
    </p:custDataLst>
    <p:extLst>
      <p:ext uri="{BB962C8B-B14F-4D97-AF65-F5344CB8AC3E}">
        <p14:creationId val="4214448192"/>
      </p:ext>
    </p:extLst>
  </p:cSld>
  <p:clrMapOvr>
    <a:masterClrMapping/>
  </p:clrMapOvr>
  <mc:AlternateContent>
    <mc:Choice Requires="p14">
      <p:transition p14:dur="1400" spd="slow">
        <p:wipe/>
      </p:transition>
    </mc:Choice>
    <mc:Fallback>
      <p:transition spd="slow">
        <p:wip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39000" decel="58000" fill="hold" grpId="0" id="5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06 -7.40741E-07 L 0.99349 -7.40741E-07" pathEditMode="relative" ptsTypes="AA" rAng="0">
                                      <p:cBhvr>
                                        <p:cTn dur="3500" fill="hold" id="6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74" y="0"/>
                                    </p:animMotion>
                                  </p:childTnLst>
                                </p:cTn>
                              </p:par>
                              <p:par>
                                <p:cTn accel="39000" decel="58000" fill="hold" grpId="0" id="7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06 1.48148E-06 L 0.99869 1.48148E-06" pathEditMode="relative" ptsTypes="AA" rAng="0">
                                      <p:cBhvr>
                                        <p:cTn dur="3500" fill="hold" id="8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35" y="0"/>
                                    </p:animMotion>
                                  </p:childTnLst>
                                </p:cTn>
                              </p:par>
                              <p:par>
                                <p:cTn accel="39000" decel="58000" fill="hold" grpId="0" id="9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06 4.44444E-06 L 0.99362 4.44444E-06" pathEditMode="relative" ptsTypes="AA" rAng="0">
                                      <p:cBhvr>
                                        <p:cTn dur="3500" fill="hold" id="1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74" y="0"/>
                                    </p:animMotion>
                                  </p:childTnLst>
                                </p:cTn>
                              </p:par>
                              <p:par>
                                <p:cTn accel="39000" decel="58000" fill="hold" id="11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06 1.48148E-06 L 0.99869 1.48148E-06" pathEditMode="relative" ptsTypes="AA" rAng="0">
                                      <p:cBhvr>
                                        <p:cTn dur="3500" fill="hold" id="12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35" y="0"/>
                                    </p:animMotion>
                                  </p:childTnLst>
                                </p:cTn>
                              </p:par>
                              <p:par>
                                <p:cTn accel="39000" decel="58000" fill="hold" id="13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06 1.48148E-06 L 0.99869 1.48148E-06" pathEditMode="relative" ptsTypes="AA" rAng="0">
                                      <p:cBhvr>
                                        <p:cTn dur="3500" fill="hold" id="14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935" y="0"/>
                                    </p:animMotion>
                                  </p:childTnLst>
                                </p:cTn>
                              </p:par>
                              <p:par>
                                <p:cTn accel="39000" decel="58000" fill="hold" id="15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64800000">
                                      <p:cBhvr>
                                        <p:cTn dur="3500" fill="hold" id="16"/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8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000" id="19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6"/>
      <p:bldP grpId="0" spid="104"/>
      <p:bldP grpId="0" spid="100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0" name="d3"/>
          <p:cNvSpPr/>
          <p:nvPr/>
        </p:nvSpPr>
        <p:spPr>
          <a:xfrm>
            <a:off x="548369" y="1309246"/>
            <a:ext cx="11800727" cy="1472055"/>
          </a:xfrm>
          <a:custGeom>
            <a:gdLst>
              <a:gd fmla="*/ 1550680 w 11800727" name="connsiteX0"/>
              <a:gd fmla="*/ 0 h 1472055" name="connsiteY0"/>
              <a:gd fmla="*/ 1550680 w 11800727" name="connsiteX1"/>
              <a:gd fmla="*/ 1 h 1472055" name="connsiteY1"/>
              <a:gd fmla="*/ 11800727 w 11800727" name="connsiteX2"/>
              <a:gd fmla="*/ 35860 h 1472055" name="connsiteY2"/>
              <a:gd fmla="*/ 11800727 w 11800727" name="connsiteX3"/>
              <a:gd fmla="*/ 972217 h 1472055" name="connsiteY3"/>
              <a:gd fmla="*/ 1530988 w 11800727" name="connsiteX4"/>
              <a:gd fmla="*/ 954288 h 1472055" name="connsiteY4"/>
              <a:gd fmla="*/ 1436866 w 11800727" name="connsiteX5"/>
              <a:gd fmla="*/ 963776 h 1472055" name="connsiteY5"/>
              <a:gd fmla="*/ 957021 w 11800727" name="connsiteX6"/>
              <a:gd fmla="*/ 1455770 h 1472055" name="connsiteY6"/>
              <a:gd fmla="*/ 955584 w 11800727" name="connsiteX7"/>
              <a:gd fmla="*/ 1472055 h 1472055" name="connsiteY7"/>
              <a:gd fmla="*/ 0 w 11800727" name="connsiteX8"/>
              <a:gd fmla="*/ 1472055 h 1472055" name="connsiteY8"/>
              <a:gd fmla="*/ 2741 w 11800727" name="connsiteX9"/>
              <a:gd fmla="*/ 1414156 h 1472055" name="connsiteY9"/>
              <a:gd fmla="*/ 1400408 w 11800727" name="connsiteX10"/>
              <a:gd fmla="*/ 7588 h 1472055" name="connsiteY10"/>
              <a:gd fmla="*/ 1507569 w 11800727" name="connsiteX11"/>
              <a:gd fmla="*/ 2177 h 1472055" name="connsiteY11"/>
              <a:gd fmla="*/ 1507569 w 11800727" name="connsiteX12"/>
              <a:gd fmla="*/ 1 h 1472055" name="connsiteY12"/>
              <a:gd fmla="*/ 1550675 w 11800727" name="connsiteX13"/>
              <a:gd fmla="*/ 1 h 1472055" name="connsiteY13"/>
              <a:gd fmla="*/ 1550680 w 11800727" name="connsiteX14"/>
              <a:gd fmla="*/ 0 h 1472055" name="connsiteY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b="b" l="l" r="r" t="t"/>
            <a:pathLst>
              <a:path h="1472055" w="11800727">
                <a:moveTo>
                  <a:pt x="1550680" y="0"/>
                </a:moveTo>
                <a:lnTo>
                  <a:pt x="1550680" y="1"/>
                </a:lnTo>
                <a:lnTo>
                  <a:pt x="11800727" y="35860"/>
                </a:lnTo>
                <a:lnTo>
                  <a:pt x="11800727" y="972217"/>
                </a:lnTo>
                <a:lnTo>
                  <a:pt x="1530988" y="954288"/>
                </a:lnTo>
                <a:lnTo>
                  <a:pt x="1436866" y="963776"/>
                </a:lnTo>
                <a:cubicBezTo>
                  <a:pt x="1192469" y="1013788"/>
                  <a:pt x="1001055" y="1209251"/>
                  <a:pt x="957021" y="1455770"/>
                </a:cubicBezTo>
                <a:lnTo>
                  <a:pt x="955584" y="1472055"/>
                </a:lnTo>
                <a:lnTo>
                  <a:pt x="0" y="1472055"/>
                </a:lnTo>
                <a:lnTo>
                  <a:pt x="2741" y="1414156"/>
                </a:lnTo>
                <a:cubicBezTo>
                  <a:pt x="73277" y="673083"/>
                  <a:pt x="660682" y="82711"/>
                  <a:pt x="1400408" y="7588"/>
                </a:cubicBezTo>
                <a:lnTo>
                  <a:pt x="1507569" y="2177"/>
                </a:lnTo>
                <a:lnTo>
                  <a:pt x="1507569" y="1"/>
                </a:lnTo>
                <a:lnTo>
                  <a:pt x="1550675" y="1"/>
                </a:lnTo>
                <a:cubicBezTo>
                  <a:pt x="1550677" y="1"/>
                  <a:pt x="1550678" y="0"/>
                  <a:pt x="1550680" y="0"/>
                </a:cubicBez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accent6">
                  <a:lumMod val="20000"/>
                  <a:lumOff val="80000"/>
                  <a:alpha val="70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5" name="d2"/>
          <p:cNvSpPr/>
          <p:nvPr/>
        </p:nvSpPr>
        <p:spPr>
          <a:xfrm>
            <a:off x="544002" y="2781300"/>
            <a:ext cx="11104960" cy="2232024"/>
          </a:xfrm>
          <a:custGeom>
            <a:gdLst>
              <a:gd fmla="*/ 4367 w 11104960" name="connsiteX0"/>
              <a:gd fmla="*/ 0 h 2232024" name="connsiteY0"/>
              <a:gd fmla="*/ 959951 w 11104960" name="connsiteX1"/>
              <a:gd fmla="*/ 0 h 2232024" name="connsiteY1"/>
              <a:gd fmla="*/ 951814 w 11104960" name="connsiteX2"/>
              <a:gd fmla="*/ 92217 h 2232024" name="connsiteY2"/>
              <a:gd fmla="*/ 1441233 w 11104960" name="connsiteX3"/>
              <a:gd fmla="*/ 692713 h 2232024" name="connsiteY3"/>
              <a:gd fmla="*/ 1535357 w 11104960" name="connsiteX4"/>
              <a:gd fmla="*/ 702202 h 2232024" name="connsiteY4"/>
              <a:gd fmla="*/ 9604476 w 11104960" name="connsiteX5"/>
              <a:gd fmla="*/ 702202 h 2232024" name="connsiteY5"/>
              <a:gd fmla="*/ 9604476 w 11104960" name="connsiteX6"/>
              <a:gd fmla="*/ 705855 h 2232024" name="connsiteY6"/>
              <a:gd fmla="*/ 9701863 w 11104960" name="connsiteX7"/>
              <a:gd fmla="*/ 710772 h 2232024" name="connsiteY7"/>
              <a:gd fmla="*/ 11099530 w 11104960" name="connsiteX8"/>
              <a:gd fmla="*/ 2117340 h 2232024" name="connsiteY8"/>
              <a:gd fmla="*/ 11104960 w 11104960" name="connsiteX9"/>
              <a:gd fmla="*/ 2232024 h 2232024" name="connsiteY9"/>
              <a:gd fmla="*/ 10151698 w 11104960" name="connsiteX10"/>
              <a:gd fmla="*/ 2232024 h 2232024" name="connsiteY10"/>
              <a:gd fmla="*/ 10145250 w 11104960" name="connsiteX11"/>
              <a:gd fmla="*/ 2158954 h 2232024" name="connsiteY11"/>
              <a:gd fmla="*/ 9665405 w 11104960" name="connsiteX12"/>
              <a:gd fmla="*/ 1666960 h 2232024" name="connsiteY12"/>
              <a:gd fmla="*/ 9561542 w 11104960" name="connsiteX13"/>
              <a:gd fmla="*/ 1656490 h 2232024" name="connsiteY13"/>
              <a:gd fmla="*/ 1555047 w 11104960" name="connsiteX14"/>
              <a:gd fmla="*/ 1656490 h 2232024" name="connsiteY14"/>
              <a:gd fmla="*/ 1521708 w 11104960" name="connsiteX15"/>
              <a:gd fmla="*/ 1656490 h 2232024" name="connsiteY15"/>
              <a:gd fmla="*/ 1521708 w 11104960" name="connsiteX16"/>
              <a:gd fmla="*/ 1654807 h 2232024" name="connsiteY16"/>
              <a:gd fmla="*/ 1404775 w 11104960" name="connsiteX17"/>
              <a:gd fmla="*/ 1648902 h 2232024" name="connsiteY17"/>
              <a:gd fmla="*/ 0 w 11104960" name="connsiteX18"/>
              <a:gd fmla="*/ 92217 h 2232024" name="connsiteY18"/>
              <a:gd fmla="*/ 4367 w 11104960" name="connsiteX19"/>
              <a:gd fmla="*/ 0 h 2232024" name="connsiteY1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b="b" l="l" r="r" t="t"/>
            <a:pathLst>
              <a:path h="2232024" w="11104960">
                <a:moveTo>
                  <a:pt x="4367" y="0"/>
                </a:moveTo>
                <a:lnTo>
                  <a:pt x="959951" y="0"/>
                </a:lnTo>
                <a:lnTo>
                  <a:pt x="951814" y="92217"/>
                </a:lnTo>
                <a:cubicBezTo>
                  <a:pt x="951814" y="388424"/>
                  <a:pt x="1161922" y="635558"/>
                  <a:pt x="1441233" y="692713"/>
                </a:cubicBezTo>
                <a:lnTo>
                  <a:pt x="1535357" y="702202"/>
                </a:lnTo>
                <a:lnTo>
                  <a:pt x="9604476" y="702202"/>
                </a:lnTo>
                <a:lnTo>
                  <a:pt x="9604476" y="705855"/>
                </a:lnTo>
                <a:lnTo>
                  <a:pt x="9701863" y="710772"/>
                </a:lnTo>
                <a:cubicBezTo>
                  <a:pt x="10441589" y="785895"/>
                  <a:pt x="11028994" y="1376267"/>
                  <a:pt x="11099530" y="2117340"/>
                </a:cubicBezTo>
                <a:lnTo>
                  <a:pt x="11104960" y="2232024"/>
                </a:lnTo>
                <a:lnTo>
                  <a:pt x="10151698" y="2232024"/>
                </a:lnTo>
                <a:lnTo>
                  <a:pt x="10145250" y="2158954"/>
                </a:lnTo>
                <a:cubicBezTo>
                  <a:pt x="10101216" y="1912435"/>
                  <a:pt x="9909802" y="1716972"/>
                  <a:pt x="9665405" y="1666960"/>
                </a:cubicBezTo>
                <a:lnTo>
                  <a:pt x="9561542" y="1656490"/>
                </a:lnTo>
                <a:lnTo>
                  <a:pt x="1555047" y="1656490"/>
                </a:lnTo>
                <a:lnTo>
                  <a:pt x="1521708" y="1656490"/>
                </a:lnTo>
                <a:lnTo>
                  <a:pt x="1521708" y="1654807"/>
                </a:lnTo>
                <a:lnTo>
                  <a:pt x="1404775" y="1648902"/>
                </a:lnTo>
                <a:cubicBezTo>
                  <a:pt x="615734" y="1568770"/>
                  <a:pt x="0" y="902400"/>
                  <a:pt x="0" y="92217"/>
                </a:cubicBezTo>
                <a:lnTo>
                  <a:pt x="4367" y="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accent6">
                  <a:lumMod val="20000"/>
                  <a:lumOff val="80000"/>
                  <a:alpha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3" name="d1"/>
          <p:cNvSpPr/>
          <p:nvPr/>
        </p:nvSpPr>
        <p:spPr>
          <a:xfrm>
            <a:off x="-58056" y="5013324"/>
            <a:ext cx="11708696" cy="1599705"/>
          </a:xfrm>
          <a:custGeom>
            <a:gdLst>
              <a:gd fmla="*/ 10753756 w 11708696" name="connsiteX0"/>
              <a:gd fmla="*/ 0 h 1599705" name="connsiteY0"/>
              <a:gd fmla="*/ 11707018 w 11708696" name="connsiteX1"/>
              <a:gd fmla="*/ 0 h 1599705" name="connsiteY1"/>
              <a:gd fmla="*/ 11708696 w 11708696" name="connsiteX2"/>
              <a:gd fmla="*/ 35432 h 1599705" name="connsiteY2"/>
              <a:gd fmla="*/ 10303921 w 11708696" name="connsiteX3"/>
              <a:gd fmla="*/ 1592117 h 1599705" name="connsiteY3"/>
              <a:gd fmla="*/ 10206534 w 11708696" name="connsiteX4"/>
              <a:gd fmla="*/ 1597035 h 1599705" name="connsiteY4"/>
              <a:gd fmla="*/ 10206534 w 11708696" name="connsiteX5"/>
              <a:gd fmla="*/ 1599705 h 1599705" name="connsiteY5"/>
              <a:gd fmla="*/ 10153650 w 11708696" name="connsiteX6"/>
              <a:gd fmla="*/ 1599705 h 1599705" name="connsiteY6"/>
              <a:gd fmla="*/ 0 w 11708696" name="connsiteX7"/>
              <a:gd fmla="*/ 1599705 h 1599705" name="connsiteY7"/>
              <a:gd fmla="*/ 0 w 11708696" name="connsiteX8"/>
              <a:gd fmla="*/ 639267 h 1599705" name="connsiteY8"/>
              <a:gd fmla="*/ 10206534 w 11708696" name="connsiteX9"/>
              <a:gd fmla="*/ 639267 h 1599705" name="connsiteY9"/>
              <a:gd fmla="*/ 10206534 w 11708696" name="connsiteX10"/>
              <a:gd fmla="*/ 642071 h 1599705" name="connsiteY10"/>
              <a:gd fmla="*/ 10267463 w 11708696" name="connsiteX11"/>
              <a:gd fmla="*/ 635928 h 1599705" name="connsiteY11"/>
              <a:gd fmla="*/ 10756882 w 11708696" name="connsiteX12"/>
              <a:gd fmla="*/ 35432 h 1599705" name="connsiteY12"/>
              <a:gd fmla="*/ 10753756 w 11708696" name="connsiteX13"/>
              <a:gd fmla="*/ 0 h 1599705" name="connsiteY1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b="b" l="l" r="r" t="t"/>
            <a:pathLst>
              <a:path h="1599705" w="11708696">
                <a:moveTo>
                  <a:pt x="10753756" y="0"/>
                </a:moveTo>
                <a:lnTo>
                  <a:pt x="11707018" y="0"/>
                </a:lnTo>
                <a:lnTo>
                  <a:pt x="11708696" y="35432"/>
                </a:lnTo>
                <a:cubicBezTo>
                  <a:pt x="11708696" y="845615"/>
                  <a:pt x="11092962" y="1511985"/>
                  <a:pt x="10303921" y="1592117"/>
                </a:cubicBezTo>
                <a:lnTo>
                  <a:pt x="10206534" y="1597035"/>
                </a:lnTo>
                <a:lnTo>
                  <a:pt x="10206534" y="1599705"/>
                </a:lnTo>
                <a:lnTo>
                  <a:pt x="10153650" y="1599705"/>
                </a:lnTo>
                <a:lnTo>
                  <a:pt x="0" y="1599705"/>
                </a:lnTo>
                <a:lnTo>
                  <a:pt x="0" y="639267"/>
                </a:lnTo>
                <a:lnTo>
                  <a:pt x="10206534" y="639267"/>
                </a:lnTo>
                <a:lnTo>
                  <a:pt x="10206534" y="642071"/>
                </a:lnTo>
                <a:lnTo>
                  <a:pt x="10267463" y="635928"/>
                </a:lnTo>
                <a:cubicBezTo>
                  <a:pt x="10546774" y="578773"/>
                  <a:pt x="10756882" y="331639"/>
                  <a:pt x="10756882" y="35432"/>
                </a:cubicBezTo>
                <a:lnTo>
                  <a:pt x="10753756" y="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100000">
                <a:schemeClr val="accent6">
                  <a:lumMod val="20000"/>
                  <a:lumOff val="80000"/>
                  <a:alpha val="70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57" name="l1"/>
          <p:cNvCxnSpPr/>
          <p:nvPr/>
        </p:nvCxnSpPr>
        <p:spPr>
          <a:xfrm>
            <a:off x="-42816" y="6131859"/>
            <a:ext cx="1020183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h1"/>
          <p:cNvSpPr/>
          <p:nvPr/>
        </p:nvSpPr>
        <p:spPr>
          <a:xfrm>
            <a:off x="9141464" y="3980329"/>
            <a:ext cx="2082348" cy="2151530"/>
          </a:xfrm>
          <a:prstGeom prst="arc">
            <a:avLst>
              <a:gd fmla="val 16243452" name="adj1"/>
              <a:gd fmla="val 5487204" name="adj2"/>
            </a:avLst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60" name="l2"/>
          <p:cNvCxnSpPr/>
          <p:nvPr/>
        </p:nvCxnSpPr>
        <p:spPr>
          <a:xfrm>
            <a:off x="1914141" y="3982570"/>
            <a:ext cx="8294328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h2"/>
          <p:cNvSpPr/>
          <p:nvPr/>
        </p:nvSpPr>
        <p:spPr>
          <a:xfrm flipH="1">
            <a:off x="872967" y="1829920"/>
            <a:ext cx="2082348" cy="2151530"/>
          </a:xfrm>
          <a:prstGeom prst="arc">
            <a:avLst>
              <a:gd fmla="val 16243452" name="adj1"/>
              <a:gd fmla="val 5487204" name="adj2"/>
            </a:avLst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64" name="l3"/>
          <p:cNvCxnSpPr>
            <a:stCxn id="63" idx="0"/>
          </p:cNvCxnSpPr>
          <p:nvPr/>
        </p:nvCxnSpPr>
        <p:spPr>
          <a:xfrm>
            <a:off x="1900544" y="1830012"/>
            <a:ext cx="10396231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lig"/>
          <p:cNvGrpSpPr/>
          <p:nvPr/>
        </p:nvGrpSpPr>
        <p:grpSpPr>
          <a:xfrm>
            <a:off x="475488" y="3328416"/>
            <a:ext cx="422536" cy="2323616"/>
            <a:chOff x="475488" y="3328416"/>
            <a:chExt cx="422536" cy="2323616"/>
          </a:xfrm>
        </p:grpSpPr>
        <p:sp>
          <p:nvSpPr>
            <p:cNvPr id="23" name="矩形 22"/>
            <p:cNvSpPr/>
            <p:nvPr/>
          </p:nvSpPr>
          <p:spPr>
            <a:xfrm>
              <a:off x="663897" y="4713563"/>
              <a:ext cx="45719" cy="938469"/>
            </a:xfrm>
            <a:prstGeom prst="rect">
              <a:avLst/>
            </a:prstGeom>
            <a:solidFill>
              <a:schemeClr val="tx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圆角矩形 23"/>
            <p:cNvSpPr/>
            <p:nvPr/>
          </p:nvSpPr>
          <p:spPr>
            <a:xfrm>
              <a:off x="475488" y="3328416"/>
              <a:ext cx="422536" cy="1385147"/>
            </a:xfrm>
            <a:prstGeom prst="roundRect">
              <a:avLst>
                <a:gd fmla="val 0" name="adj"/>
              </a:avLst>
            </a:prstGeom>
            <a:solidFill>
              <a:schemeClr val="tx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椭圆 24"/>
            <p:cNvSpPr/>
            <p:nvPr/>
          </p:nvSpPr>
          <p:spPr>
            <a:xfrm>
              <a:off x="506454" y="3831157"/>
              <a:ext cx="360605" cy="360605"/>
            </a:xfrm>
            <a:prstGeom prst="ellipse">
              <a:avLst/>
            </a:prstGeom>
            <a:solidFill>
              <a:srgbClr val="DFDA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椭圆 25"/>
            <p:cNvSpPr/>
            <p:nvPr/>
          </p:nvSpPr>
          <p:spPr>
            <a:xfrm>
              <a:off x="506454" y="4246749"/>
              <a:ext cx="360605" cy="360605"/>
            </a:xfrm>
            <a:prstGeom prst="ellipse">
              <a:avLst/>
            </a:prstGeom>
            <a:solidFill>
              <a:srgbClr val="54FE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椭圆 26"/>
            <p:cNvSpPr/>
            <p:nvPr/>
          </p:nvSpPr>
          <p:spPr>
            <a:xfrm>
              <a:off x="506454" y="3415566"/>
              <a:ext cx="360605" cy="36060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10578652" y="-4909054"/>
            <a:ext cx="1770444" cy="6085070"/>
            <a:chOff x="6188708" y="782576"/>
            <a:chExt cx="2115886" cy="6085070"/>
          </a:xfrm>
        </p:grpSpPr>
        <p:sp>
          <p:nvSpPr>
            <p:cNvPr id="73" name="平行四边形 72"/>
            <p:cNvSpPr/>
            <p:nvPr/>
          </p:nvSpPr>
          <p:spPr>
            <a:xfrm flipH="1">
              <a:off x="6850380" y="786385"/>
              <a:ext cx="1097280" cy="1197557"/>
            </a:xfrm>
            <a:prstGeom prst="parallelogram">
              <a:avLst/>
            </a:prstGeom>
            <a:solidFill>
              <a:srgbClr val="00206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4" name="等腰三角形 14"/>
            <p:cNvSpPr/>
            <p:nvPr/>
          </p:nvSpPr>
          <p:spPr>
            <a:xfrm flipH="1">
              <a:off x="6568377" y="782576"/>
              <a:ext cx="557529" cy="1207082"/>
            </a:xfrm>
            <a:custGeom>
              <a:gdLst>
                <a:gd fmla="*/ 0 w 559193" name="connsiteX0"/>
                <a:gd fmla="*/ 958561 h 960076" name="connsiteY0"/>
                <a:gd fmla="*/ 276701 w 559193" name="connsiteX1"/>
                <a:gd fmla="*/ 0 h 960076" name="connsiteY1"/>
                <a:gd fmla="*/ 559193 w 559193" name="connsiteX2"/>
                <a:gd fmla="*/ 960076 h 960076" name="connsiteY2"/>
                <a:gd fmla="*/ 0 w 559193" name="connsiteX3"/>
                <a:gd fmla="*/ 958561 h 960076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960076" w="559193">
                  <a:moveTo>
                    <a:pt x="0" y="958561"/>
                  </a:moveTo>
                  <a:lnTo>
                    <a:pt x="276701" y="0"/>
                  </a:lnTo>
                  <a:lnTo>
                    <a:pt x="559193" y="960076"/>
                  </a:lnTo>
                  <a:lnTo>
                    <a:pt x="0" y="958561"/>
                  </a:lnTo>
                  <a:close/>
                </a:path>
              </a:pathLst>
            </a:custGeom>
            <a:solidFill>
              <a:schemeClr val="accent6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5" name="矩形 74"/>
            <p:cNvSpPr/>
            <p:nvPr/>
          </p:nvSpPr>
          <p:spPr>
            <a:xfrm>
              <a:off x="6563932" y="1983942"/>
              <a:ext cx="1383728" cy="1953935"/>
            </a:xfrm>
            <a:prstGeom prst="rect">
              <a:avLst/>
            </a:prstGeom>
            <a:solidFill>
              <a:schemeClr val="accent6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6" name="矩形 75"/>
            <p:cNvSpPr/>
            <p:nvPr/>
          </p:nvSpPr>
          <p:spPr>
            <a:xfrm>
              <a:off x="6188710" y="3937877"/>
              <a:ext cx="2115884" cy="2920124"/>
            </a:xfrm>
            <a:prstGeom prst="rect">
              <a:avLst/>
            </a:prstGeom>
            <a:solidFill>
              <a:schemeClr val="accent6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7" name="直角三角形 76"/>
            <p:cNvSpPr/>
            <p:nvPr/>
          </p:nvSpPr>
          <p:spPr>
            <a:xfrm flipV="1">
              <a:off x="6188708" y="3945497"/>
              <a:ext cx="2115885" cy="2922149"/>
            </a:xfrm>
            <a:prstGeom prst="rtTriangle">
              <a:avLst/>
            </a:prstGeom>
            <a:solidFill>
              <a:schemeClr val="accent6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8" name="直角三角形 77"/>
            <p:cNvSpPr/>
            <p:nvPr/>
          </p:nvSpPr>
          <p:spPr>
            <a:xfrm flipV="1">
              <a:off x="6563614" y="1983942"/>
              <a:ext cx="1384046" cy="1953935"/>
            </a:xfrm>
            <a:prstGeom prst="rtTriangle">
              <a:avLst/>
            </a:prstGeom>
            <a:solidFill>
              <a:schemeClr val="accent6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9" name="矩形 78"/>
            <p:cNvSpPr/>
            <p:nvPr/>
          </p:nvSpPr>
          <p:spPr>
            <a:xfrm>
              <a:off x="6478921" y="4165213"/>
              <a:ext cx="1565910" cy="245173"/>
            </a:xfrm>
            <a:prstGeom prst="rect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0" name="矩形 79"/>
            <p:cNvSpPr/>
            <p:nvPr/>
          </p:nvSpPr>
          <p:spPr>
            <a:xfrm>
              <a:off x="6478921" y="4478036"/>
              <a:ext cx="1565910" cy="245173"/>
            </a:xfrm>
            <a:prstGeom prst="rect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1" name="矩形 80"/>
            <p:cNvSpPr/>
            <p:nvPr/>
          </p:nvSpPr>
          <p:spPr>
            <a:xfrm>
              <a:off x="6478921" y="4790859"/>
              <a:ext cx="1565910" cy="245173"/>
            </a:xfrm>
            <a:prstGeom prst="rect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2" name="矩形 81"/>
            <p:cNvSpPr/>
            <p:nvPr/>
          </p:nvSpPr>
          <p:spPr>
            <a:xfrm>
              <a:off x="6478921" y="5103682"/>
              <a:ext cx="1565910" cy="245173"/>
            </a:xfrm>
            <a:prstGeom prst="rect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3" name="矩形 82"/>
            <p:cNvSpPr/>
            <p:nvPr/>
          </p:nvSpPr>
          <p:spPr>
            <a:xfrm>
              <a:off x="6478921" y="5416505"/>
              <a:ext cx="1565910" cy="245173"/>
            </a:xfrm>
            <a:prstGeom prst="rect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4" name="矩形 83"/>
            <p:cNvSpPr/>
            <p:nvPr/>
          </p:nvSpPr>
          <p:spPr>
            <a:xfrm>
              <a:off x="6478921" y="5729328"/>
              <a:ext cx="1565910" cy="245173"/>
            </a:xfrm>
            <a:prstGeom prst="rect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5" name="矩形 84"/>
            <p:cNvSpPr/>
            <p:nvPr/>
          </p:nvSpPr>
          <p:spPr>
            <a:xfrm>
              <a:off x="6478921" y="6042151"/>
              <a:ext cx="1565910" cy="245173"/>
            </a:xfrm>
            <a:prstGeom prst="rect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6" name="矩形 85"/>
            <p:cNvSpPr/>
            <p:nvPr/>
          </p:nvSpPr>
          <p:spPr>
            <a:xfrm>
              <a:off x="6478921" y="6354974"/>
              <a:ext cx="1565910" cy="245173"/>
            </a:xfrm>
            <a:prstGeom prst="rect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7" name="矩形 86"/>
            <p:cNvSpPr/>
            <p:nvPr/>
          </p:nvSpPr>
          <p:spPr>
            <a:xfrm>
              <a:off x="6806343" y="2344547"/>
              <a:ext cx="331661" cy="493776"/>
            </a:xfrm>
            <a:prstGeom prst="rect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8" name="矩形 87"/>
            <p:cNvSpPr/>
            <p:nvPr/>
          </p:nvSpPr>
          <p:spPr>
            <a:xfrm>
              <a:off x="7373271" y="2344547"/>
              <a:ext cx="331661" cy="493776"/>
            </a:xfrm>
            <a:prstGeom prst="rect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9" name="矩形 88"/>
            <p:cNvSpPr/>
            <p:nvPr/>
          </p:nvSpPr>
          <p:spPr>
            <a:xfrm>
              <a:off x="6806343" y="3083496"/>
              <a:ext cx="331661" cy="493776"/>
            </a:xfrm>
            <a:prstGeom prst="rect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0" name="矩形 89"/>
            <p:cNvSpPr/>
            <p:nvPr/>
          </p:nvSpPr>
          <p:spPr>
            <a:xfrm>
              <a:off x="7373271" y="3083496"/>
              <a:ext cx="331661" cy="493776"/>
            </a:xfrm>
            <a:prstGeom prst="rect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91" name="组合 90"/>
          <p:cNvGrpSpPr/>
          <p:nvPr/>
        </p:nvGrpSpPr>
        <p:grpSpPr>
          <a:xfrm>
            <a:off x="8517643" y="-2593936"/>
            <a:ext cx="1991486" cy="3876675"/>
            <a:chOff x="1401318" y="1521264"/>
            <a:chExt cx="1991486" cy="3876675"/>
          </a:xfrm>
        </p:grpSpPr>
        <p:sp>
          <p:nvSpPr>
            <p:cNvPr id="92" name="平行四边形 91"/>
            <p:cNvSpPr/>
            <p:nvPr/>
          </p:nvSpPr>
          <p:spPr>
            <a:xfrm>
              <a:off x="1401318" y="1521264"/>
              <a:ext cx="1696212" cy="952500"/>
            </a:xfrm>
            <a:prstGeom prst="parallelogram">
              <a:avLst/>
            </a:prstGeom>
            <a:solidFill>
              <a:schemeClr val="tx1">
                <a:lumMod val="50000"/>
                <a:lumOff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3" name="等腰三角形 14"/>
            <p:cNvSpPr/>
            <p:nvPr/>
          </p:nvSpPr>
          <p:spPr>
            <a:xfrm>
              <a:off x="2859405" y="1521264"/>
              <a:ext cx="533399" cy="952500"/>
            </a:xfrm>
            <a:custGeom>
              <a:gdLst>
                <a:gd fmla="*/ 0 w 533399" name="connsiteX0"/>
                <a:gd fmla="*/ 952500 h 952500" name="connsiteY0"/>
                <a:gd fmla="*/ 246130 w 533399" name="connsiteX1"/>
                <a:gd fmla="*/ 0 h 952500" name="connsiteY1"/>
                <a:gd fmla="*/ 533399 w 533399" name="connsiteX2"/>
                <a:gd fmla="*/ 952500 h 952500" name="connsiteY2"/>
                <a:gd fmla="*/ 0 w 533399" name="connsiteX3"/>
                <a:gd fmla="*/ 952500 h 95250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952500" w="533399">
                  <a:moveTo>
                    <a:pt x="0" y="952500"/>
                  </a:moveTo>
                  <a:lnTo>
                    <a:pt x="246130" y="0"/>
                  </a:lnTo>
                  <a:lnTo>
                    <a:pt x="533399" y="952500"/>
                  </a:lnTo>
                  <a:lnTo>
                    <a:pt x="0" y="952500"/>
                  </a:lnTo>
                  <a:close/>
                </a:path>
              </a:pathLst>
            </a:custGeom>
            <a:solidFill>
              <a:schemeClr val="bg1">
                <a:lumMod val="9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4" name="直角三角形 93"/>
            <p:cNvSpPr/>
            <p:nvPr/>
          </p:nvSpPr>
          <p:spPr>
            <a:xfrm flipV="1">
              <a:off x="1401318" y="2473764"/>
              <a:ext cx="1458086" cy="2924175"/>
            </a:xfrm>
            <a:prstGeom prst="rtTriangle">
              <a:avLst/>
            </a:prstGeom>
            <a:solidFill>
              <a:schemeClr val="accent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5" name="矩形 94"/>
            <p:cNvSpPr/>
            <p:nvPr/>
          </p:nvSpPr>
          <p:spPr>
            <a:xfrm>
              <a:off x="1401318" y="2473764"/>
              <a:ext cx="1458087" cy="2924175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6" name="矩形 95"/>
            <p:cNvSpPr/>
            <p:nvPr/>
          </p:nvSpPr>
          <p:spPr>
            <a:xfrm>
              <a:off x="2859405" y="2473764"/>
              <a:ext cx="533399" cy="2924175"/>
            </a:xfrm>
            <a:prstGeom prst="rect">
              <a:avLst/>
            </a:prstGeom>
            <a:solidFill>
              <a:schemeClr val="bg1">
                <a:lumMod val="9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7" name="矩形 96"/>
            <p:cNvSpPr/>
            <p:nvPr/>
          </p:nvSpPr>
          <p:spPr>
            <a:xfrm>
              <a:off x="1636585" y="2932488"/>
              <a:ext cx="331661" cy="493776"/>
            </a:xfrm>
            <a:prstGeom prst="rect">
              <a:avLst/>
            </a:prstGeom>
            <a:solidFill>
              <a:schemeClr val="bg2">
                <a:lumMod val="1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8" name="矩形 97"/>
            <p:cNvSpPr/>
            <p:nvPr/>
          </p:nvSpPr>
          <p:spPr>
            <a:xfrm>
              <a:off x="2203513" y="2932488"/>
              <a:ext cx="331661" cy="493776"/>
            </a:xfrm>
            <a:prstGeom prst="rect">
              <a:avLst/>
            </a:prstGeom>
            <a:solidFill>
              <a:schemeClr val="bg2">
                <a:lumMod val="1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9" name="矩形 98"/>
            <p:cNvSpPr/>
            <p:nvPr/>
          </p:nvSpPr>
          <p:spPr>
            <a:xfrm>
              <a:off x="1636585" y="3671437"/>
              <a:ext cx="331661" cy="493776"/>
            </a:xfrm>
            <a:prstGeom prst="rect">
              <a:avLst/>
            </a:prstGeom>
            <a:solidFill>
              <a:schemeClr val="bg2">
                <a:lumMod val="1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0" name="矩形 99"/>
            <p:cNvSpPr/>
            <p:nvPr/>
          </p:nvSpPr>
          <p:spPr>
            <a:xfrm>
              <a:off x="2203513" y="3671437"/>
              <a:ext cx="331661" cy="493776"/>
            </a:xfrm>
            <a:prstGeom prst="rect">
              <a:avLst/>
            </a:prstGeom>
            <a:solidFill>
              <a:schemeClr val="bg2">
                <a:lumMod val="1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1" name="矩形 100"/>
            <p:cNvSpPr/>
            <p:nvPr/>
          </p:nvSpPr>
          <p:spPr>
            <a:xfrm>
              <a:off x="1636585" y="4410386"/>
              <a:ext cx="331661" cy="493776"/>
            </a:xfrm>
            <a:prstGeom prst="rect">
              <a:avLst/>
            </a:prstGeom>
            <a:solidFill>
              <a:schemeClr val="bg2">
                <a:lumMod val="1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2" name="矩形 101"/>
            <p:cNvSpPr/>
            <p:nvPr/>
          </p:nvSpPr>
          <p:spPr>
            <a:xfrm>
              <a:off x="2203513" y="4410386"/>
              <a:ext cx="331661" cy="493776"/>
            </a:xfrm>
            <a:prstGeom prst="rect">
              <a:avLst/>
            </a:prstGeom>
            <a:solidFill>
              <a:schemeClr val="bg2">
                <a:lumMod val="1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3" name="矩形 102"/>
            <p:cNvSpPr/>
            <p:nvPr/>
          </p:nvSpPr>
          <p:spPr>
            <a:xfrm>
              <a:off x="3017899" y="2930772"/>
              <a:ext cx="216410" cy="493776"/>
            </a:xfrm>
            <a:prstGeom prst="rect">
              <a:avLst/>
            </a:prstGeom>
            <a:solidFill>
              <a:schemeClr val="bg2">
                <a:lumMod val="1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4" name="矩形 103"/>
            <p:cNvSpPr/>
            <p:nvPr/>
          </p:nvSpPr>
          <p:spPr>
            <a:xfrm>
              <a:off x="3023613" y="3671437"/>
              <a:ext cx="216410" cy="493776"/>
            </a:xfrm>
            <a:prstGeom prst="rect">
              <a:avLst/>
            </a:prstGeom>
            <a:solidFill>
              <a:schemeClr val="bg2">
                <a:lumMod val="1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5" name="矩形 104"/>
            <p:cNvSpPr/>
            <p:nvPr/>
          </p:nvSpPr>
          <p:spPr>
            <a:xfrm>
              <a:off x="3017899" y="4410386"/>
              <a:ext cx="216410" cy="493776"/>
            </a:xfrm>
            <a:prstGeom prst="rect">
              <a:avLst/>
            </a:prstGeom>
            <a:solidFill>
              <a:schemeClr val="bg2">
                <a:lumMod val="1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06" name="矩形 105"/>
          <p:cNvSpPr/>
          <p:nvPr/>
        </p:nvSpPr>
        <p:spPr>
          <a:xfrm>
            <a:off x="2238415" y="2639448"/>
            <a:ext cx="67054" cy="838177"/>
          </a:xfrm>
          <a:prstGeom prst="rect">
            <a:avLst/>
          </a:prstGeom>
          <a:solidFill>
            <a:schemeClr val="accent4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7" name="等腰三角形 106"/>
          <p:cNvSpPr/>
          <p:nvPr/>
        </p:nvSpPr>
        <p:spPr>
          <a:xfrm>
            <a:off x="1476034" y="1324999"/>
            <a:ext cx="1524762" cy="1790732"/>
          </a:xfrm>
          <a:prstGeom prst="triangle">
            <a:avLst/>
          </a:prstGeom>
          <a:solidFill>
            <a:schemeClr val="accent6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8" name="矩形 107"/>
          <p:cNvSpPr/>
          <p:nvPr/>
        </p:nvSpPr>
        <p:spPr>
          <a:xfrm>
            <a:off x="2640013" y="2577362"/>
            <a:ext cx="45719" cy="875089"/>
          </a:xfrm>
          <a:prstGeom prst="rect">
            <a:avLst/>
          </a:prstGeom>
          <a:solidFill>
            <a:schemeClr val="accent4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9" name="等腰三角形 108"/>
          <p:cNvSpPr/>
          <p:nvPr/>
        </p:nvSpPr>
        <p:spPr>
          <a:xfrm>
            <a:off x="1877632" y="1262913"/>
            <a:ext cx="1524762" cy="1790732"/>
          </a:xfrm>
          <a:prstGeom prst="triangle">
            <a:avLst/>
          </a:prstGeom>
          <a:solidFill>
            <a:schemeClr val="accent6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2" name="同心圆 111"/>
          <p:cNvSpPr/>
          <p:nvPr/>
        </p:nvSpPr>
        <p:spPr>
          <a:xfrm>
            <a:off x="1627960" y="5820571"/>
            <a:ext cx="479827" cy="479827"/>
          </a:xfrm>
          <a:prstGeom prst="donut">
            <a:avLst/>
          </a:prstGeom>
          <a:solidFill>
            <a:srgbClr val="FF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10" name="流程图: 排序 109"/>
          <p:cNvSpPr/>
          <p:nvPr/>
        </p:nvSpPr>
        <p:spPr>
          <a:xfrm>
            <a:off x="1636837" y="5233426"/>
            <a:ext cx="462073" cy="924145"/>
          </a:xfrm>
          <a:prstGeom prst="flowChartSort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5" name="同心圆 114"/>
          <p:cNvSpPr/>
          <p:nvPr/>
        </p:nvSpPr>
        <p:spPr>
          <a:xfrm>
            <a:off x="10800871" y="4515060"/>
            <a:ext cx="479827" cy="479827"/>
          </a:xfrm>
          <a:prstGeom prst="donut">
            <a:avLst/>
          </a:prstGeom>
          <a:solidFill>
            <a:srgbClr val="FF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16" name="流程图: 排序 115"/>
          <p:cNvSpPr/>
          <p:nvPr/>
        </p:nvSpPr>
        <p:spPr>
          <a:xfrm>
            <a:off x="10809748" y="3927915"/>
            <a:ext cx="462073" cy="924145"/>
          </a:xfrm>
          <a:prstGeom prst="flowChartSort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8" name="同心圆 117"/>
          <p:cNvSpPr/>
          <p:nvPr/>
        </p:nvSpPr>
        <p:spPr>
          <a:xfrm>
            <a:off x="3162480" y="3687123"/>
            <a:ext cx="479827" cy="479827"/>
          </a:xfrm>
          <a:prstGeom prst="donut">
            <a:avLst/>
          </a:prstGeom>
          <a:solidFill>
            <a:srgbClr val="FF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19" name="流程图: 排序 118"/>
          <p:cNvSpPr/>
          <p:nvPr/>
        </p:nvSpPr>
        <p:spPr>
          <a:xfrm>
            <a:off x="3171357" y="3099978"/>
            <a:ext cx="462073" cy="924145"/>
          </a:xfrm>
          <a:prstGeom prst="flowChartSort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1" name="同心圆 120"/>
          <p:cNvSpPr/>
          <p:nvPr/>
        </p:nvSpPr>
        <p:spPr>
          <a:xfrm>
            <a:off x="6208818" y="1528074"/>
            <a:ext cx="479827" cy="479827"/>
          </a:xfrm>
          <a:prstGeom prst="donut">
            <a:avLst/>
          </a:prstGeom>
          <a:solidFill>
            <a:srgbClr val="FF0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22" name="流程图: 排序 121"/>
          <p:cNvSpPr/>
          <p:nvPr/>
        </p:nvSpPr>
        <p:spPr>
          <a:xfrm>
            <a:off x="6217695" y="940929"/>
            <a:ext cx="462073" cy="924145"/>
          </a:xfrm>
          <a:prstGeom prst="flowChartSort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3" name="文本框 122"/>
          <p:cNvSpPr txBox="1"/>
          <p:nvPr/>
        </p:nvSpPr>
        <p:spPr>
          <a:xfrm>
            <a:off x="2391074" y="5779220"/>
            <a:ext cx="4128996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请插入文字，请插入文字。请插入文字。请插入文字。</a:t>
            </a:r>
          </a:p>
        </p:txBody>
      </p:sp>
      <p:sp>
        <p:nvSpPr>
          <p:cNvPr id="124" name="文本框 123"/>
          <p:cNvSpPr txBox="1"/>
          <p:nvPr/>
        </p:nvSpPr>
        <p:spPr>
          <a:xfrm>
            <a:off x="6268498" y="4616214"/>
            <a:ext cx="4128996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请插入文字，请插入文字。请插入文字。请插入文字，请插入文字。</a:t>
            </a:r>
          </a:p>
        </p:txBody>
      </p:sp>
      <p:sp>
        <p:nvSpPr>
          <p:cNvPr id="125" name="文本框 124"/>
          <p:cNvSpPr txBox="1"/>
          <p:nvPr/>
        </p:nvSpPr>
        <p:spPr>
          <a:xfrm>
            <a:off x="3979618" y="2629666"/>
            <a:ext cx="4128996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请插入文字，请插入文字。请插入文字。请插入文字。</a:t>
            </a:r>
          </a:p>
        </p:txBody>
      </p:sp>
      <p:sp>
        <p:nvSpPr>
          <p:cNvPr id="126" name="文本框 125"/>
          <p:cNvSpPr txBox="1"/>
          <p:nvPr/>
        </p:nvSpPr>
        <p:spPr>
          <a:xfrm>
            <a:off x="7105213" y="1486925"/>
            <a:ext cx="4128996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2">
                    <a:lumMod val="10000"/>
                  </a:schemeClr>
                </a:solidFill>
              </a:rPr>
              <a:t>请插入文字，请插入文字。请插入文字。请插入文字。</a:t>
            </a:r>
          </a:p>
        </p:txBody>
      </p:sp>
      <p:sp>
        <p:nvSpPr>
          <p:cNvPr id="127" name="矩形 126"/>
          <p:cNvSpPr/>
          <p:nvPr/>
        </p:nvSpPr>
        <p:spPr>
          <a:xfrm>
            <a:off x="1789072" y="2192894"/>
            <a:ext cx="52388" cy="1314466"/>
          </a:xfrm>
          <a:prstGeom prst="rect">
            <a:avLst/>
          </a:prstGeom>
          <a:solidFill>
            <a:schemeClr val="accent4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8" name="等腰三角形 127"/>
          <p:cNvSpPr/>
          <p:nvPr/>
        </p:nvSpPr>
        <p:spPr>
          <a:xfrm>
            <a:off x="1257674" y="497451"/>
            <a:ext cx="1048131" cy="2419358"/>
          </a:xfrm>
          <a:prstGeom prst="triangle">
            <a:avLst/>
          </a:prstGeom>
          <a:solidFill>
            <a:srgbClr val="92D05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custDataLst>
      <p:tags r:id="rId3"/>
    </p:custDataLst>
    <p:extLst>
      <p:ext uri="{BB962C8B-B14F-4D97-AF65-F5344CB8AC3E}">
        <p14:creationId val="2426986702"/>
      </p:ext>
    </p:extLst>
  </p:cSld>
  <p:clrMapOvr>
    <a:masterClrMapping/>
  </p:clrMapOvr>
  <p:transition spd="slow">
    <p:wipe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00" id="1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4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00" id="13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2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2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400" id="19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2" presetSubtype="4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200" id="22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22" presetSubtype="8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400" id="28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42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1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2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3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42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6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7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8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41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42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43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46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47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48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51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52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53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56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57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58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61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62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63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66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67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68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42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1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72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3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42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76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77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8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9" nodeType="withEffect" presetClass="emph" presetID="1" presetSubtype="2">
                                  <p:stCondLst>
                                    <p:cond delay="2750"/>
                                  </p:stCondLst>
                                  <p:childTnLst>
                                    <p:animClr clrSpc="rgb" dir="cw">
                                      <p:cBhvr>
                                        <p:cTn dur="750" fill="hold" id="8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dur="750" fill="hold" id="81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dur="750" fill="hold" id="82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83" nodeType="withEffect" presetClass="entr" presetID="22" presetSubtype="8">
                                  <p:stCondLst>
                                    <p:cond delay="3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5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6" nodeType="clickPar">
                      <p:stCondLst>
                        <p:cond delay="indefinite"/>
                        <p:cond delay="0" evt="onBegin">
                          <p:tn val="85"/>
                        </p:cond>
                      </p:stCondLst>
                      <p:childTnLst>
                        <p:par>
                          <p:cTn fill="hold" id="8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9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91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2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95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96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97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8" nodeType="withEffect" presetClass="emph" presetID="1" presetSubtype="2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>
                                        <p:cTn dur="750" fill="hold" id="99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dur="750" fill="hold" id="1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dur="750" fill="hold" id="101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02" nodeType="withEffect" presetClass="entr" presetID="22" presetSubtype="8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4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5" nodeType="clickPar">
                      <p:stCondLst>
                        <p:cond delay="indefinite"/>
                        <p:cond delay="0" evt="onBegin">
                          <p:tn val="104"/>
                        </p:cond>
                      </p:stCondLst>
                      <p:childTnLst>
                        <p:par>
                          <p:cTn fill="hold" id="10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09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1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11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1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14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15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16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17" nodeType="withEffect" presetClass="emph" presetID="1" presetSubtype="2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>
                                        <p:cTn dur="750" fill="hold" id="118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dur="750" fill="hold" id="119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dur="750" fill="hold" id="12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21" nodeType="withEffect" presetClass="entr" presetID="22" presetSubtype="8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23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4" nodeType="clickPar">
                      <p:stCondLst>
                        <p:cond delay="indefinite"/>
                        <p:cond delay="0" evt="onBegin">
                          <p:tn val="123"/>
                        </p:cond>
                      </p:stCondLst>
                      <p:childTnLst>
                        <p:par>
                          <p:cTn fill="hold" id="1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28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29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3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33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34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35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6" nodeType="withEffect" presetClass="emph" presetID="1" presetSubtype="2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>
                                        <p:cTn dur="750" fill="hold" id="137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dur="750" fill="hold" id="138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dur="750" fill="hold" id="139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grpId="0" id="140" nodeType="withEffect" presetClass="entr" presetID="22" presetSubtype="8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42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0"/>
      <p:bldP grpId="0" spid="55"/>
      <p:bldP grpId="0" spid="53"/>
      <p:bldP grpId="0" spid="59"/>
      <p:bldP grpId="0" spid="63"/>
      <p:bldP grpId="0" spid="106"/>
      <p:bldP grpId="0" spid="107"/>
      <p:bldP grpId="0" spid="108"/>
      <p:bldP grpId="0" spid="109"/>
      <p:bldP grpId="0" spid="112"/>
      <p:bldP grpId="0" spid="110"/>
      <p:bldP grpId="0" spid="115"/>
      <p:bldP grpId="0" spid="116"/>
      <p:bldP grpId="0" spid="118"/>
      <p:bldP grpId="0" spid="119"/>
      <p:bldP grpId="0" spid="121"/>
      <p:bldP grpId="0" spid="122"/>
      <p:bldP grpId="0" spid="123"/>
      <p:bldP grpId="0" spid="124"/>
      <p:bldP grpId="0" spid="125"/>
      <p:bldP grpId="0" spid="126"/>
      <p:bldP grpId="0" spid="127"/>
      <p:bldP grpId="0" spid="128"/>
    </p:bldLst>
  </p:timing>
</p:sld>
</file>

<file path=ppt/tags/tag1.xml><?xml version="1.0" encoding="utf-8"?>
<p:tagLst xmlns:p="http://schemas.openxmlformats.org/presentationml/2006/main">
  <p:tag name="GENSWF_ADVANCE_TIME" val="9.55"/>
  <p:tag name="ISPRING_CUSTOM_TIMING_USED" val="1"/>
  <p:tag name="ISPRING_SLIDE_ID_2" val="{DA9CC414-1F5E-4D19-B01C-0655BF6273DF}"/>
</p:tagLst>
</file>

<file path=ppt/tags/tag10.xml><?xml version="1.0" encoding="utf-8"?>
<p:tagLst xmlns:p="http://schemas.openxmlformats.org/presentationml/2006/main">
  <p:tag name="GENSWF_ADVANCE_TIME" val="13.9"/>
  <p:tag name="ISPRING_CUSTOM_TIMING_USED" val="1"/>
  <p:tag name="ISPRING_SLIDE_ID_2" val="{28EC4762-023E-4DEB-8990-F84ABADC0C8F}"/>
</p:tagLst>
</file>

<file path=ppt/tags/tag11.xml><?xml version="1.0" encoding="utf-8"?>
<p:tagLst xmlns:p="http://schemas.openxmlformats.org/presentationml/2006/main">
  <p:tag name="GENSWF_ADVANCE_TIME" val="6.725"/>
  <p:tag name="ISPRING_CUSTOM_TIMING_USED" val="1"/>
  <p:tag name="ISPRING_SLIDE_ID_2" val="{2154DBB1-65EA-439F-8AC8-0643E3D882DB}"/>
</p:tagLst>
</file>

<file path=ppt/tags/tag12.xml><?xml version="1.0" encoding="utf-8"?>
<p:tagLst xmlns:p="http://schemas.openxmlformats.org/presentationml/2006/main">
  <p:tag name="GENSWF_ADVANCE_TIME" val="7.975"/>
  <p:tag name="ISPRING_CUSTOM_TIMING_USED" val="1"/>
  <p:tag name="ISPRING_SLIDE_ID_2" val="{94133435-395C-4B96-A6C4-B7CC8ED29089}"/>
</p:tagLst>
</file>

<file path=ppt/tags/tag13.xml><?xml version="1.0" encoding="utf-8"?>
<p:tagLst xmlns:p="http://schemas.openxmlformats.org/presentationml/2006/main">
  <p:tag name="GENSWF_ADVANCE_TIME" val="16.25"/>
  <p:tag name="ISPRING_CUSTOM_TIMING_USED" val="1"/>
  <p:tag name="ISPRING_SLIDE_ID_2" val="{D99B04B4-C2AC-4B9D-B420-764A4E491AC0}"/>
  <p:tag name="TIMING" val="|8.75|2.5|2.5"/>
</p:tagLst>
</file>

<file path=ppt/tags/tag14.xml><?xml version="1.0" encoding="utf-8"?>
<p:tagLst xmlns:p="http://schemas.openxmlformats.org/presentationml/2006/main">
  <p:tag name="GENSWF_ADVANCE_TIME" val="22.05"/>
  <p:tag name="ISPRING_CUSTOM_TIMING_USED" val="1"/>
  <p:tag name="ISPRING_SLIDE_ID_2" val="{4B1C420C-FE54-4844-826F-7C14A8CF0C69}"/>
  <p:tag name="TIMING" val="|7.85|5|4.2"/>
</p:tagLst>
</file>

<file path=ppt/tags/tag15.xml><?xml version="1.0" encoding="utf-8"?>
<p:tagLst xmlns:p="http://schemas.openxmlformats.org/presentationml/2006/main">
  <p:tag name="GENSWF_ADVANCE_TIME" val="9.6"/>
  <p:tag name="ISPRING_CUSTOM_TIMING_USED" val="1"/>
  <p:tag name="ISPRING_SLIDE_ID_2" val="{14AC540C-AFDB-4D85-9694-E2E035A42614}"/>
  <p:tag name="TIMING" val="|4.8"/>
</p:tagLst>
</file>

<file path=ppt/tags/tag16.xml><?xml version="1.0" encoding="utf-8"?>
<p:tagLst xmlns:p="http://schemas.openxmlformats.org/presentationml/2006/main">
  <p:tag name="GENSWF_ADVANCE_TIME" val="7"/>
  <p:tag name="ISPRING_CUSTOM_TIMING_USED" val="1"/>
  <p:tag name="ISPRING_SLIDE_ID_2" val="{5E112F59-3D29-4D97-BE2C-18363E4F3C51}"/>
</p:tagLst>
</file>

<file path=ppt/tags/tag17.xml><?xml version="1.0" encoding="utf-8"?>
<p:tagLst xmlns:p="http://schemas.openxmlformats.org/presentationml/2006/main">
  <p:tag name="GENSWF_ADVANCE_TIME" val="5.075"/>
  <p:tag name="ISPRING_CUSTOM_TIMING_USED" val="1"/>
  <p:tag name="ISPRING_SLIDE_ID_2" val="{B0240EAE-AEBF-4DA2-89B1-017B8C2E0DB0}"/>
</p:tagLst>
</file>

<file path=ppt/tags/tag18.xml><?xml version="1.0" encoding="utf-8"?>
<p:tagLst xmlns:p="http://schemas.openxmlformats.org/presentationml/2006/main">
  <p:tag name="GENSWF_ADVANCE_TIME" val="12.4"/>
  <p:tag name="ISPRING_CUSTOM_TIMING_USED" val="1"/>
  <p:tag name="ISPRING_SLIDE_ID_2" val="{2934FDBA-D794-4A50-8DEF-935FBFDF1E7C}"/>
  <p:tag name="TIMING" val="|6|3.8"/>
</p:tagLst>
</file>

<file path=ppt/tags/tag19.xml><?xml version="1.0" encoding="utf-8"?>
<p:tagLst xmlns:p="http://schemas.openxmlformats.org/presentationml/2006/main">
  <p:tag name="GENSWF_ADVANCE_TIME" val="7.75"/>
  <p:tag name="ISPRING_CUSTOM_TIMING_USED" val="1"/>
  <p:tag name="ISPRING_SLIDE_ID_2" val="{BC188BA0-228B-4EB2-80E4-D5918F31AAD4}"/>
</p:tagLst>
</file>

<file path=ppt/tags/tag2.xml><?xml version="1.0" encoding="utf-8"?>
<p:tagLst xmlns:p="http://schemas.openxmlformats.org/presentationml/2006/main">
  <p:tag name="GENSWF_ADVANCE_TIME" val="13.45"/>
  <p:tag name="ISPRING_CUSTOM_TIMING_USED" val="1"/>
  <p:tag name="ISPRING_SLIDE_ID_2" val="{6D62B485-126B-4AA4-B62E-F541819AF0C5}"/>
</p:tagLst>
</file>

<file path=ppt/tags/tag20.xml><?xml version="1.0" encoding="utf-8"?>
<p:tagLst xmlns:p="http://schemas.openxmlformats.org/presentationml/2006/main">
  <p:tag name="GENSWF_ADVANCE_TIME" val="7.8"/>
  <p:tag name="ISPRING_CUSTOM_TIMING_USED" val="1"/>
  <p:tag name="ISPRING_SLIDE_ID_2" val="{DCE27726-C339-458A-B287-7193483DA2EF}"/>
</p:tagLst>
</file>

<file path=ppt/tags/tag21.xml><?xml version="1.0" encoding="utf-8"?>
<p:tagLst xmlns:p="http://schemas.openxmlformats.org/presentationml/2006/main">
  <p:tag name="GENSWF_ADVANCE_TIME" val="5.594"/>
  <p:tag name="ISPRING_CUSTOM_TIMING_USED" val="1"/>
  <p:tag name="ISPRING_SLIDE_ID_2" val="{3A9CCF69-3679-49B1-9B67-CDCE239BCD21}"/>
</p:tagLst>
</file>

<file path=ppt/tags/tag22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LAYERS_CUSTOMIZATION" val="UEsDBBQAAgAIALK1Z0kVDq0oZAQAAAcRAAAdAAAAdW5pdmVyc2FsL2NvbW1vbl9tZXNzYWdlcy5sbmetWG1v2zYQ/l6g/4EQUGADtrQd0KIYEge0xNhEZMmV6DjZCwRGYmwilJjpxW32ab9mP2y/ZEfKTuK+QFISwDZMyvfc8e6eu6MPjz/nCm1EWUldHDlvD944SBSpzmSxOnIW7OTnDw6qal5kXOlCHDmFdtDx6OWLQ8WLVcNXAr6/fIHQYS6qCpbVyKzu10hmR858nLjhbI6Di8QPJ2EyphNn5Or8hhe3yNcr/Uf5wy/vP3x+++79j4evt5J9gOIZ9v19KGSR3r3pARSwKPQTQCN+EpBz5ozM5zC5cMF8GhBntP0yTHoekTNnZD475RZRRAKWxD71SELjJAiZ9YVPGPGc0YVu0JpvBKo12kjxCdVrAZGsZSlQpWRmH6QaNopGdCnzwhmmQRKRmEXUZTQMnFGsy/L2JwvLm3qtS1BXoUxW/FKJzOqEnLHPb0pRgWpeQ04heNVrCb/UOZfFQafqCC9pMElYGPpxQgJvt+OMSJEhr+RGzUCUCMckAoCSV6J8hGxis8yKI6zUMIQpnUx9eDNjwlSu1gre9VA75gRiMBdFlxTkCIkgu+J4GUaecRqoQhzd8Kr6pMtsLz8eBqoLmAZuCCnosgfgzGDsgCHGEipHWYq07gKbkTjGE5KMw3NIZOBdOEQiPAW6nQ6RuCAxUITEXTIBPqMTbBLeUGyX/zt+pdyks7pFPE1BzrhvI3VTwY5xKbDAMq06GKYmJh8XEDaK/e/QuEUF79rVSm4E2FFmouxUBJXFJZ7Joo8L+ltygqlPvATSyguXCbMlz2jM+S0qdI14tuFFKtClSHkDuX4LzzKZ2Wcmzlb/X438G/F6W1VebQtS4JHzV0Pt2ath3zCrqcCmuhb5Td2l2jhsa/5jrDA5/V0T+hz9cfpjlwQ4ouHzRKaSeaPaqvvk+NxZNjRGnUY80VP9o/XclsRtbR1TKFhjqftLEOimpn9AA1T9pWhwAormbYmGGk6LqwE6g3ALEGj0WIwzcNWeCWfgwgHySzKOKYPZaCkuK1l3jh2WjW2Avh3aFOY8JWpxT8ZLcaVhwlGCb9rpA7qQjXRnQB8MN3utglHmg8kBAK7a5AFIJXOwP+uBuZiRnQfaAr93kqVuVGbJq+S1LfLg2yYXX49NV6XO7a7i1S552yZz/BQr2sNFrdL5gPZ/x7/e8XlAv8dHKSY4cqeJiwOXmEHfcFX1FAIKGFf4LE58PDbiwIWc1+kamumVboqsJ1A7q3vkBAPY9syx4GW6/u+ff3tifGFJu4u2u78OAgFimypI7sB+D3Qtqj+7QBge78vZRR+p7d1mJ9fzqsMoZOGz3CF421pyncPWQbdeSPJt0DBj2J3OgAexTXvdlDC6DUGY4egUapmdwp3RjJfXUAiZ1moQinW1ScB6mPb762VTK1mIIbJPayXmwIzOE+x59q4N5FMyvW57ZgY3inR76VZw6e4L5k5xAHX2CzyRyXogoG1NuyoERG/X9zTffN2p7laV/cvi8PWDfzD+B1BLAwQUAAIACACytWdJqok5BfEDAAAsEQAAJwAAAHVuaXZlcnNhbC9mbGFzaF9wdWJsaXNoaW5nX3NldHRpbmdzLnhtbNVY727aSBD/zlOsfOrHYtImTYoMUZQYBZUABeeu1ekULfaAt1nvut41lH7q0/TB7klu1gsECmlNe5xyQhF4duY3/2e88c4/JZxMIVNMioZzVK05BEQoIyYmDec2aD0/c4jSVESUSwENR0iHnDcrXpqPOFPxELRGVkUQRqh6qhtOrHVad93ZbFZlKs3MqeS5RnxVDWXiphkoEBoyN+V0jl96noJyFgglAPAvkWIh1qxUCPEs0o2Mcg6ERWi5YMYpylucqthxLduIhveTTOYiupRcZiSbjBrOb2cX5rPksVBXLAFhYqKaSDRkXadRxIwVlA/ZZyAxsEmM5p4eO2TGIh03nJe1FwYG2d1tmALc+k4NzKXEIAi9wE9A04hqah+tQg2ftFoSLCmaC5qwMMATYgLQcK6Cu2GnfeXfdXuBP7y7Dm461oY9hAL/XbCHUNAOOv4+/GXhr9/3/UGn3X1zF/R6naDdf5DCiG4ExHM3I+ZhZGWehbAKmKfjPBkJyjgW6TdhVKCxzDnNJhDIFsMsjilX4JAPKUze5pQzPcduqGE33AOkFyqFUA9M2hqOznJwHuAsIBqGuVzVxMnrVU2cnm247lrtD27ttNKjWtMwxuJBWmGa566TlmxjKTZcM89kJHm0cgiSEURdmsBaTwzvmWgh55FDxpgEjq5eZIxyhzCNrocrYZWPlGa66L3WOidBLBwSQG6GW6EIY5qpjYivom4KP2z+2ZUa1F82FJb0GOsfMucRmcuccHYPREuCac4T/BUDWW8mMs5kUlCx3zVRnKFxUwYziM7LKHqPKpIcJXG4pBy01fAxZ5/JCMYyQ1ygUxxFSGfK4lf3Ak6pUg+gdGnjM9si7e6V/+6ZcZBGUyrCPcGxNiBJ9UHw6ZwIqZdyGI6Q5gqKpEQsKs7K+Fb9+TQoluTcpvnfTsYa9AFTchgt+yTmhxaUVhvTadGIprkKaGxBhimxmHgQ4mRhIoeygCEVRAo+JzTE6a1MW0+ZzBVSbANbaPXzFlp5wkTxNMEpiBqzCLJSkLWjFy+PT16dnr2uV92/v3x9/l2hxV7rc2rU2cV2+ejiLCf1zfr8gdB3luiWbEtmiSnUaEvp7heDxQLbHvGea1bP7k1ULMynuIiG/sXg8poM/OFtJxjWyxRDV2Lf6TDGchqb98gyMr3bANPhl4I3US/D2B/4v5cCxASW6ptyaru9Ug6/KcM1sJu8v7bFS5mAk39iJxnOfs4ShuX7v+jjx1rq10fAf9LGv/RCaWfAgdoYaBbGmNGDVcGTH5OHDO9Tiph9Wl0BN+58nrvzdm1OEiZYgnE07wGrK3nz5LiGt8idR5UKom3+h6NZ+QdQSwMEFAACAAgAsrVnSVgFQu+2AgAAUgoAACEAAAB1bml2ZXJzYWwvZmxhc2hfc2tpbl9zZXR0aW5ncy54bWyVVm1P2zAQ/r5fUXXfCXstk0wlKJ2ExAYaiO9Ock2sOnZkO2X99/MrsdukzXpCqu+ex3e+t4LklrDlh9kMFZxy8QxKEVZJowm6GSmv53mnFGcXBWcKmLpgXDSYzpcff9oPyizyHIvvQEzlbHABvZuF/UyheB/fFkbGCAVvWsz2D7ziFzkutpXgHSvPhlbvWxCUsK1GXv5YrNajDiiR6l5Bk8S0vjIyjdIKkBJMSN/XRs6yKM6BBk+X9jOR07s6/foD2o5Ioizt5pORMVqLK0iTfHVjZBzP9O1pVRZGThMU/FUa+uWzkVEoxXsQ6eV3X42MMnjbtf/TI63glUloyjldxHcO5bjU42eiujRylmAeZBydrYJPj33rXQTyX+O5R2ZcBadPJq8HC8EUPaewVKIDlIWTs8mavz12Ss8HLDeYSg2IVT3oSQf9hDsZrkl1Pe4PvBFWRiCv6BGvnHYNrFy8ETDV9/jV6tauiji+d10UoICdV0YR9soe+Vun9QgZKXvkMyUlPDK6P4IfWhwnlPgW+2Kezr62AsP6GPIVTsFqPD2YwZWRa68ImIaXsJQmnBfSgKkayqzOhZQdxYQY3pEKK8LZL4PL9/YxEmUHBt9pw32FFFEUhtrNxqiXdFwve0670VvTdnQ/Cv3j3Hmm9A6/nmOlcFE3+kdJzmeep4dEJ2aeDTPMltRwEPdswyOO9T1GarDYgnjhnE51w7gCOfV67kZrDI6yKAcoG84y8pcMpZ91TQ5iratGILRNqnO4mlQ11X/qlcAblClhxOiYqtbXMUzeuzJS+BYALIo69Kw7OEvTUUUo7CBMfqSwDx57GZK6R8fa7UY9wEbFDec1kzrSL4q+U2JcahggvOq4hhnOcn4HK5xL+7Jk7sMK7gc/Wcphl5nWi707hW+l5GZtP06hVpr/Jf8BUEsDBBQAAgAIALK1Z0mYwI4lxwMAAD0QAAAmAAAAdW5pdmVyc2FsL2h0bWxfcHVibGlzaGluZ19zZXR0aW5ncy54bWzVV21vGjkQ/s6vsPbUj2WTvlxStBBFyUZBpcDBpi86nSKzHlhfvPZ27YXST/dr7ofdL7kxBhJKkpo2ae+EIrLjmWdmnpnxsNHRp1yQKZSaK9kM9ut7AQGZKsblpBlcJGdPDwOiDZWMCiWhGUgVkKNWLSqqkeA6G4IxqKoJwkjdKEwzyIwpGmE4m83qXBelPVWiMoiv66nKw6IEDdJAGRaCzvHLzAvQwRLBAwD/ciWXZq1ajZDIIb1RrBJAOMPIJbdJUXFuchGETmtE06tJqSrJTpRQJSkno2bwy+Gx/ax0HNIpz0FaSnQLhVZsGpQxboOgYsg/A8mATzKM9uBFQGacmawZPN97ZmFQPdyGWYC71KmFOVHIgTRL/BwMZdRQ9+gcGvhk9ErgRGwuac7TBE+Izb8ZnCaXw077NL7s9pJ4eHmevOm4GHYwSuL3yQ5GSTvpxLvo+8Kff+jHg067+/oy6fU6Sbt/bYWMbhAShZuMRcisqsoU1oRFJqvykaRcYI9+QaMGg10uaDmBRJ1xrOKYCg0B+bOAyW8VFdzMcRj2cBiuAIpjXUBqBrZszcCUFQTXcA4QA8Narnvi5at1TxwcbqQeOu/Xad0aZUSNoWmGzYOyRWhReFO0UhsruZGafSYjJdg6oTGyLDCX45JTERBuMLd0fWosA+aMC+Tf2u7Xx9JsJZdmtNQbHK55tK2ctn7vKgP6D5ecE92l+k5VgpG5qojgV0CMIli4Ksf/MiA3x4OMS5UvpIJqQ7TgDMiUwwzYkY+jD+gir9ASb4tCgHEePlb8MxnBWJWIC3SKdwvKuXb49Z2AC6r1NShdxfjENX27exq/f2ITpGxKZbojOFYb8sI8Cj6dE6nMyg7pSGmlYVEUxtnizCe3+reXQfO8Eq7MD12MG9CPWJLH8bJLYb4agbfbjE4Xg2iHawGNI8ixJA4TD1K8GbiswBcwpZIoKeaEpngfazvWU64qjRI3wA5af3uEzp5wuXia4KpHjyWD0gtyb//Z8xcvfz04fNWoh//89ffTe42Wm6ovqHXnVtXJnavQz+qLhfgVo3vW4pbtmSpz26hsy+ntq365krav+Ci0C+H23bJYgT9mtQzj48HJORnEw4tOMmz4lLercJJMmmGDjO1vPR+b3kWCBMde8JZHH8X+IH7rBYgl8ZoEP7fdnlfCr320Bm4392/sZa8Q8C6fuLsJb3PBc44N+b+YzLuG5PuH+ocM5v0/+tzYPtRgAi3TDGv0aHX9+VfZgxL2X+LAPa1fpTbenaLw1rfUGso3X/lbtX8BUEsDBBQAAgAIALK1Z0lCnB5dmQEAABwGAAAfAAAAdW5pdmVyc2FsL2h0bWxfc2tpbl9zZXR0aW5ncy5qc42UTW/CMAyG7/wKlF0nxD677YYGkyZxmDRu0w5pMaUiTaIkdDDEf18dvprWHcSX5u3T17ErZ9PploslrPvS3fhnv/8I914D1JxZwnWoixY9R51ZkU1hkuUgMgmshhSHT4/y9kRQxkx603j9iba24scUvplxYau4JiwMoVlCKwjth9BWVOLfoLJ9VbuKKm2Ol84p2UuUdCBdTyqTc8+wqze/qgXWYFWAOYPOeAKBaeRXG3lyfIgwqlyics3leqxS1Yt5skiNWsppW/75WoMpf/hiB/Sfo9dRYCcy694d5PXEoyeMdlIbsBb2eR9HGCQseAyi4tv36x80MG4WVKOLzGbuQA9uMKq05ik0uvQ0wAgxWXo1uhlhNDkHK7cj7m4xAkLwNZiG1fAeIwCVXuoLfqA2KsWONNBmz4+oUHyayXSfuo9BcnhYtG3r3qlQf/whC0ZI1UZoTkxk3nZxXDD1jhxcW8s6pmZeUKKkREUk1hRYkKdx9WsE919dxp3jyTwvb4fyZizbwM0CzEQpUR7/+9xBi6O4y9XZ/gFQSwMEFAACAAgAsrVnST08L9HBAAAA5QEAABoAAAB1bml2ZXJzYWwvaTE4bl9wcmVzZXRzLnhtbJ2RsQrCMBCG9z5FuN3EbqUkdRPcHHSWmqYaaS8ll1of35SKdJGAQyD/8X0/JCd3r75jT+PJOlSQ8y0wg9o1Fm8Kzqf9pgBGocam7hwaBeiA7apM2rzAozdkArFYgaTgHsJQCjFNE7c0+NhArhtDLCauXS/i6R2K2RTDosLilvYv+zODKssYk9fRduGAVbzHtCCMvFYwOxeN3GLrQPwCGpMATKrBUAJofQJ4DAnAjytAiu+b56RHCvGjYpBitZ4qewNQSwMEFAACAAgAsrVnSQzStqxuAAAAbgAAABwAAAB1bml2ZXJzYWwvbG9jYWxfc2V0dGluZ3MueG1ss7GvyM1RKEstKs7Mz7NVMtQzUFJIzUvOT8nMS7dVCg1x07VQUiguScxLSczJz0u1VcrLV1Kwt+OyyclPTswJTi0pASosVijISaxMLQpJzQUySlL9EnOBKp+2rnjZvEJBV+HJ/nXPpuxU0rfjAgB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srVnSTXb2a1oAQAA8wIAACkAAAB1bml2ZXJzYWwvc2tpbl9jdXN0b21pemF0aW9uX3NldHRpbmdzLnhtbI1S22obMRB9z1eI/IAljW4LW4OuxZCHQhPyvPWqYYmjLSuFhKKPrzatcdy6tJqnmXPmDDM6fX6ckn3OZX6avg9lmtPnWMqUHvL2CqF+Px/m5dMScyx5c6rcT2mcX3bp67zWWjWXIY3DMtoVzVuMwttDSmrlVMuYYRRJ5qlXyHluG9aB68A2zFFi+81vEj91l7iPqVxW7Tdn6J8Nu5TjUnZpjK9bOGe/h843+LgM49R4eSvYGvU4tTq2BmKES+4r1QAgkOWOOFyl7KQmyGPGMVSjKFBAhHPSiUok5dCy0ImmwnwnEJOMUVepp60baW0ctVVCR4hu07zqbA3BSIwRIQSYq1xAMBg1NjQNDWo9IDgwIKo2mihAwQYTWPXOC8uRol5gXJkxgPHpuKft3p/rVP3vdY7n/IfgxS+4iK7e2lwwV79/XpZGvo1P3w5DiejLkONu/HAd7m5urn958s2/R8Zq1LbxX339A1BLAwQUAAIACACztWdJzd6OQXMZAADRNwAAFwAAAHVuaXZlcnNhbC91bml2ZXJzYWwucG5n7Vt7VFLp3qZpZpqZLmoXJU0pdaqZUjIrK1GmUqlpinGym6kkZtIpJTJ1ewE6p2NqoFRW1lhyJrpNF0klMS/QjCAVJWNWiqjUJmMMEXcqoNy+jTU1zTnfZX2XteZbyz9csJ+X/Xuf93d/937N+3Y9buJnrp8hEIiJa1aHfIdAfOiDQHyQ98nHMMJuar4Lf4xJ/g63ElHaOKMbvvgwYcW6FQhEGWu8OfYj+PrTvau3JiMQk+rtf2Mk5Ms7EIiAnWtCVkQAMdoOHeOieqsNMq+zjrGOWcmeS3Jiry7JE+Fcr4C6h87HL38i3l62cnWoT9snJ4mL/oY9t+Wyr3hy4vfjEhOvD/21rWH2phemoNmZDbu5M5I9/FvKKjJ16cLOPmJaQm/mzoRU9f0odl3Cq1bxxQBlVj84jzB0T1wkGLiwlm0zq8fA5JIetM4ksnKjiYoajlho1QgvptnXBXxLZCOjC5y5QmtGxioYODDOJ/WwtAm8zu/8mgxfI/puiGKgLVkPVuu/sQ/nfK4/LInJ6L4wcNo+6rC2ZxorXmb/CrQyneGP22sWRtov59wl2ec9482x62bvsd8PGsQuQqOY0UKgW8BipflFtrd4q2PCyjMT5acp7mHjEYh/aNnWbrZvZ4bmek3Rl8cG6GK5Y0JIamqEXcpXCrpZQm+vwxw9b3B+hxZ7b4xPwInts/LWfLfxvwdv43PpFo1LWm/7ralYpZ5gGyQU4elDXUW64K6zejwLJZHeEWklGrmwIFGl51i4uM0dvv6Z1Ie3jp91n2Zf6i+pPDz15QYXHd1mQncaBIYOVfcltiCTkdZwAGgbF9z31xp8+iVLs0qilbYyFFhTT0URloXi/qWdtohmMffLlNR7gdEpNfd7Bteov3u75KPEG7njh5E+4Dka0qsB+WlpYCTMQwqYIQmabXi0AV9n4gG8VWYkzJH7ZQkqTNUCmQ7jdjNLqzsA6jYo80RjXU/PZSTs0gcqi53H/oycE5MFiWvw1EvGFEzQoZxfqzniSugyw7LFcexKTBCt9gpAQ+YTcrReX5VWnz1f++7mJR7xfofyqKqjk1WmCJEMpSf50fAq04aolBrgbOaIoW+v2tfcAByZOKkpdf8n8kRuRsZ+N44Y+PAOQIX15TXiGhjvAG34DJ9zhOELhGrzEHJBuSJf2X9yxF/6jrTzKE1C24uT4eaMLCEDEi7OZ7N/JvkJXCTG745eTZrTXffWfO67oowS27O4beblJQJ3r4aZjkoVcVFS0URH/uLIEFV8BL9wP1kuD/ezu14i7vAYIuYcmDenpGqGKyiBF08N/Jbp5CmS8YWNAvM5V5+FFDbJnMGzpSyiseXahar4teqot3ZoAqXYyrGiqttK+t3VPNQM4tI7HzPmWlvOQ/sq63EDsP0IwUH+1rSLqhbYOzhAHbzeCgvhwtfqyP9VR/1zwg8yTFo+uhNQ5b8ObqVVqzwgFklSs5gSyfC1tz601WbV2WjQdTJVY8801aapa+ZNQykgPw+UpqK8gkPkwaZq2ykWir6OFL6MCwoM/HIkLSSebFq5nDXiYWu+j+cdafSye8veYzun+5zvv2OncOb81rDx3ZiRNDNn1x9+vl5IppsUI9FtVGGtqjTqC3/2LaD7QlFv57nGN7cbdvOMLzcLh0tzttZaq24XburG2vqx6GArxCJgLAPNP2KNB7FVmdJ0O6On3g9eMp39JpkfKM0PurI3REWIxRvMSJunecFhRo2xTsR6+JlYsiUrSqzUyGj6CsOEfZAB45HoJMt8lu3SGzz48g27x9N9iGdyGRcTKbHTXMIdVE4u3NpX97pIntcfGoHqvxxvLXB9LDnT9AECsXRNxXJOaFY0FfOQSMBQTTf1FL9pLoRY22IjxBWr0mMzn02TMRQsE0stzo6cMNtU5CIsaLG8vMq9iMZnPMrQyxPQOVVar/l6sRLSYNp+frPuDlykSPydGXgcupHpSnm2OOzvVVTmZxzjZtBR5sZ3F0vzx5dVkRh+nmHMqq8YBEmzRMrAbQmhFANbVYNi7sGBy850Ibc/zbic7/9a+5sSeLmVymYiNkZ0ylGmoLHyqizGY8eA4yKrdC1xL5JVkBvrSQvqRaEDY2TIL84B01VNHlAt1E8yj+cNXN5pd4KTAVcD4SCWLiZuz8UtZ+K+24MaXCDKfqwHvzyUre1XgbuZzhSbtogukql2bfXbI6LyWWBuUdpj7QXcD0aTG52bQPBY2PCTdntRvF3e+ofXOJzQCR8ocN8yG4qSQiizFguYcbtNqw9XzWVcEme3GPcVzvV9qHfZTTFd9b0PWv2O7GFQzlcfKVx/y9iKROG2QpDfofz3xUV5i+/cQPv+o+GjJ9a1y8AP5vn+TOy5E3YI6ASmhk1wo9gSodqqB3Nj1mMSa9st2dFmDz6XkDHVjSMy1gQfPuoZfAhMn5XEp1qD37izu7sPcWZu+CzBDq+PDy3w+MLPY42TkkuMWp2t/YcTP9/EorsXoFSCuOOtk5Ac4JEIubxhu19MJ+0XJJqc6eQibOmJT9K58FmKCNtffIIug7odWfPzKcSdS6JG4q9wkeZXkpNLWFxVa8wCLWprWV1rW8HY8HY6Bt1wELmwgRMAVip0CU75K2Lb58ToYXOzWWXeh5US5KIwaKEBzyjiW4Ik0lYHt4dfTKXjVboXjvQiVdwOkx+y1NX3jUen7Ocd2e8q5vytsl6sd/pG8S4MPSwNeymPtztNf81FSpp1FvcmmBZGrlYffePlTOeH6TteK3k+J3u/x3/y8xi6ZZABJ5RtafTPd4nBOEzwk4Q/JCYBlE+Oss6bf+OiEcliDW59WxSORZz4rXzPXrPxTwJvGnxRTI4xy9kWuZhseUKONr9C216J8bYB/FhWlXFLAavb2FrAgq68S6tcwfBLcSE+OB0STcEjGIdZkHEL+63AJZrTCSVr0PsO3BS9l4w94seoZ72nrXu+SQcWP7jXWHDYrlxS8YnoVsTu798Jmldz41OlqU4pBcuxaU+WzHubnzelxk4Bz+lvtsTEhcuCDFHD6sa2nb+Xu+dvTcTEMEb/ovfvYTrv9o88c+mdRSrKxxdv520pbgIx7/P4kCNuYzqrd216W5Kv9fw8G+nzZCdvKf53tSPeZclPpLIlHHH6H3iHMW5O92ls/t365dnrFkRee0CilIxSHaX6/4Hqdf9ITP99/6JyNeVfhBcOx8DTXhUW0cnW53irNzX4UuI/MUjdwTNK4H0UA00fkhZhXX081v0ToUovjhgX/OqoFBV3Y0Ek5vt/numsblcsD9j/P1l1pWlZpLldZjnjpHLy+ydFa5jOMnilFyCN8eOzNrPMliVLXPovmDaSfuLsHnXeUaqjVP+PqYpIP1XTno6jzbQkJyT+jnDQ0PPCbvHEGyf/Rcex948dB9ynXMFtuw3+oUvbSB2SEgTGQYJtcIA4DuCJ7RvHzf+7W1T3brQVRG85w/P5TS3a1ZRwU9tubtlldUlmby+bN7D+3dOChXbN/kAdBUaBPxmgvUOCBrl0CzikZgsB+66+zvxKmsbmTHsbxYHH7N1AGEOCopv38aqS1Y1dJOivDllPe5N5K98XdhHeFE/DBw0+6iDUNZs6DYIabPNn74LmLlxjew28XFwUcF4c+T7eSHJSSj0FESIDb8vVtzHuNR1uMvbDd2xBzn8y/12swfnLfboP8QZgMynpQ3Snpoz3pRUXOPtFiAI6zY8uBacMrVuWA9UahXm/Nvm+J6IDllzmKYBexEwlfLmQVorjvzfxk6GwM5EV70E7eb8IRoFR4E8NiOHiarXqbNb3q9Cf8vHEKDwKj8Kj8Cg8Co/Co/AoPAqPwqPw/x2sNL8I0MWcXP0wk+Hv+fZxAINgBsVpgv6zNUVz/nBS7DYVergWHV079KI4Db3Buxt89U1uxaxA/9L6f/9s2n94cO0/Gewus59rEdi/L11sZ4d46m1/a404UDjyIhux/pj9uQxi6Zr/yqC7q8/ISRo8fbjZBWX5FYcOHvjBIRoz9LxwzhwaATIxlAlmWgV/rP3UHjlz3eloWdCXoAFl7XOw9YW1nKUoqmRVdH05ahpkEj7Q9LqxnAmmthZfmj6BvsTyoOSK0dKgC8zMtJ/d2xuT3nWi0CLRFVT1Mvk+mcV8cAmrbfFgiojdndJpLa6GSFAePsvTMrGk2khNIONb5mCH7q6V9+tpLy/RXoJrCcMPM0usLXRLi4sQchNSulUomzGzRKa9laxurNGZZFkv/A0Yskk9ma8IJs+z3m/Q2t/Gt/fXQgMa662YwbTntNqCl6kw+5xL5ISW1HVClO3o8mHSl0IHxIGcOVa/IVpWb/IVmolPD6TWwPTk1M2O9EqDaczYAA8fj8ehc2lKuaLZyYWuHIxWpqTPOhVE10ESFF3WTOzLvST5aJ+xRDdUIkUZ+KpUkSm44TDAtrWyLK019aETxqpknlk2A9124uCGdjSNaWrQNvSDutAJY+zHUbRUf7nyqAlavpPP4C+OoZmjC9RkXZqwXe/FA+MJ6r0DJliFAIjaVJLx8seB/qITO8imTansEyI2ZDHjeLDi5eSX4UfrgnDi0JgoTAOL4nSqY+c8X6Bi/D1j0aA2m1h7TVOLGQYtAncEGP6xX4RIZnDR+30rZm80Yw5dhBKWhLEoNUbTAo/0KV639eFOSkuH8uwkVP1GOq5AUAC4NcgSYG7pZqrgehO4ArNSs5x18dVrVk4/yNU+V+926q/3BF/Nw2p6ErE/kyi/AEhLCu5Q1a8dMUCM2MvH44zRX26Ti8VUcxWqEFSrwh395jObZvpaJYk/G02OB29bw6dAGjlb+3pKY7o56HpSQAND29zLV2RF/OTI9crs2EZDIRAOuCzuwZ7kk9PiyTZYC49F6nMGjWkb0uf7ho926GuvG4t6tML9CeDKdPPuYD7aVOHGEVs/CKYJhH0OKn09cFquvRr+9IrQq6OF0qHYKBQW9KigJTu4mfNqZIl3YgywTMWRuiT7UVVBxPYuXVxZUZ1DZbnp2lzBN96ZJvI9UtMi35kV6kQt2pUPrlxcQr4B3CjH1uQsi9yBxiJ9StEwUTk1aZW+ml9uinqss3TqLvDhWVLGIjCkeXTV3W/0wa33eiuuGJXVO3UHixdELsoff6cnfRXmue2KQrTdSbl2pinm4/ZS42SW9luepcQZGoA+nxlrCvKpBPUq6byfjbQpEA8qPyQ38E5Z3LsFBZrO3liWs7A/UJgMDcnoVrCriBCc9UNJXS9sFf6sEULlyw+G3okJQNw+OAAy0BfZl67Nz8TuiTdslauDDbcGLHujHRJ5rWkd6pQdcPylhDGQ3qXDhDUN2X3Gj3PrrcRjCiedugpA0ZdACX6H8pAfgbLPwy74zc938qLNcDEoTCKpvGCM39Q9ugrUpEpYv7gYnLmu9q6uKzbfWTh8VZgBPebSBntxpkBLN9u6K0Px9YiGIkqH60Lkza/V1RM4DOtmhOU+hU3C23CiDm3X/XzrpP1WWWoY42IVYobLwc1y7CI6kuBcvrkO08sGCJIiwt/9vmOqxd8uKHFhJSHxSppXox+JqUi09TTcdsSzUAkHvzLfSsA74Ai42vt+f49SGxa6ra8uZ0kcx7VquEKawcsCvlLLvXxKMntvSdXi5gTbM+mIM1wVafKUa48H2a5cyulJIccb5Ab7wZlJy+WJ3HmZHbBDfq2mk11tBypcWPfdZSxZNF/GkLnQ+wPo/UFsbCK5Yhp7c0HR0aDqxTGbMGhaO5Z7bGRREaBhMlml36UyIMk48/LOAmPK7BKUTmgc0luQYFdDs6pfqaXqC2rRhxoN/AWRCL6vCZgQNzUXnHk/aQooDauk6ivY69C/VrTU3RRaNoJfFTRt51E7jYNGv8IRy3MARRiUeSp/0YkR5/sEqptQLsOXaq40ZGdmCVI3QrfiBveB/b8AVuMZsm1ZC+Ddh/wwyTOTDrvFj8zK+hVZ1lpqmz5ZQ4XMRvOyNlrB9LFhizpRFTvZXIKkSUeO5SGSovUQcm3fXN9HFYoJm29il9rZ1Gk7r1m0ldid5S11JzrmuM6z6alTbD9hlkft4LohnlZSn40nrMYG3MojRa3OQc6rxMMxqu//CYls4ACSVsdEQmOncRxHy0GCgvAsj8o6bUq8rhBe0InwWqpq1+Z8Z9XQaQobqFEl3/dr65Gchqxn63QFuUI3uWlHA2lMe3WPioLJ8JzUKQ8d2kLHUW40xBZf75RrOtuUtN1PAJo+bvZITOgd1jI/x3Q+2TsgDSlvmYjYq+iV2Hy82wgLWDisSFbR5GnuIli7upol2VmLavo8WMGtk6bGzZTTaanR8FTzavDxCqCYxXSOrUVJtAZd/d5tnFBzx53OOf5h458+iUexOEaHtXpzrKlrctMeqHHEoWJ/R2AhhGrivInLRGkw+taPc4N1DIZ6QUOucdxZwKo/t9y3ut66RNW1IxH9SMLxb1BHq85ZKz2033dcmixWuAr5gAlE9ZW6+ui1OTl+j0IUuKQ9HU9ITuWGu8wmIgizJ/iW0Ia7pULHbRAPiElFPa2D3T68sidJ3C8JmOgazx8PK+Zer/99V5mMdv91IkwRTz8eFFRoT4OKk9SYfRs2LxbkPa+67HFw1VSXfojUqVWvVXVToLqb1KliZCAoqSJHUIdewZlNfq93Qx5oCOrsBQK5rj6V5IRWm9czvXQlOKRQTwxj2MjKFHYLXKxOI71BtGYKHkOBjrKynoMtNG1LL/STA60PxNGe43zJcbUHIvXQ0jbUuc3TbX555erX4Td9Z7464Y1nqZeD2BIIdcrCQZdmLArTV49BJCly4D5mILmwOLeSxUO6vKiHWdsQS3yfGtjbwh5nG4DnK7JKFgsW7bDRW6vyeqjlJ2BN5vPjMJOX0dzzDQ+Mg3raaW3RLpxCp/ZjGnQWDx9QF6YPPu0X2VOrb9vtgrWqsLRl34gIj65m9cShamrXtS/pLayb/9RdLlEtjeBmrG7rBE7FmE8FYV8rc8Fueo2WdXqE/Y9M294QxTNPGpOgI6Ne+1wM8Cx7hPBOl/umJk+mzMVgMxzRRAFkVBmlQ4aH8wXeni/OQal7UF84dezgIZV9QUk17rv1tk9S33kc4yzgLcZbn+MvrgqdneRmuBvj3AcXN4qJfqfVKpk9BbWbs+dTj9ch6X9yuEmfrmpRSb55XackeqqzjZJHYNm2x/NlIxm4r4lFW2QxP68+J/8oeUkkE63NbcjOmspGi6VtbobxKifnphTUp1kneixldh0m0mUKGcsAR3LiDOLxXAO+Fr3SjOn17+y1YCd0NpCc6HPKDTgxqYyibjwrRZtaCya3QKuwA6tc6AM4+n4IbisdMESavU96JT1QFTljr1wiXbcDxYqtIREWR4kkrVUL4ESudPxiJHRKJ48bBOrk/dyMjNdVW9M2yUVRrthpzzAr4M42YBLdS+roIq2AZgbj8hUidZjikiQUwFCzkqZjhff0NIoTtiTY91fWvU4ULO9LyNQmxILSELBbFT4ZMkNLesSJIHUyVmnzegosg9INQBtgSx13ZpbVV6TM67HA24Y9ooBWpi62zN17pfmZ9THB8viCccg6JDQyhADUj7X1d4f6XULXfKuOebOUWZPq/SaElPU1SFoXCDqTpqLIcun0EYskzJ7UsvRahTr0t1LYHlJL1sfzpSOmeJWNzpplmRGfIjcRYY96CVds2QUdQwOQOOL6I3VB27DDHGzGEPeqYoXnpsuW0CRMYmYxcErqYH3qIFCnYlzLGft7T1Br20PgiBIdCxJY+64QW5EOmcV3f+t47AWj5SYqI0yeWAG7Zd9M6nAzez0Wv3WrnmZvV8rxWeCUbtOzaqazGwtrNQbFhdzx3VdvTVUaqMqizoLmoujzydweVddsOL1cB0JWMf+qQLvkgS3QEZ4mOOT9rkiy8WDo8Y7gkfLZtgEfdIJWWn6lh3oD1sNGiD5+2XD8rINNxHoSpeR3xAG310H/rlmzq0Z/k0u9Pmjx8VgsN22H4Sv2vcYAde+UMEZ+j3QVuFticLkF8bSJWel3OD41q1/bApNrWy3WwI5zUjkOcbveSdk803QmPlSuEMIUQtECI3FYrzzeRPSytlyQB4BmuzHT0HtVapNaEgAybYPd+pWncLjUo41wNi0qzuXGSYNn6y5psq6fGRHYPzN43PKP5AoBLG6xoT+5Ce7SHUDCJ+T6FOtjiGzTk9HoX/SckK4cujEHTTOk0QPqZr7gwX23pSPT95dbLXizCH8ehQ6gKBw+ZRa5v2t/N2O+DjKZ46dBQTPK+Znzkgo70qZBCWfqOnAdAA+IaCnT+AZh+/2xyfZcusB9zkJ4o4bXlx+wTSHIUt1sRw8XpRdyT/SPdO9JJhTZo1ITlVZqzi1UGCUVMEsWSCgvrlUJXp3gRtHIDIIxm7Aad/hZHMrU2pUIVlLYPfHwHnUv1zju5LQchiYmrXR5u0ix380GpKqaPNufCB07D3nZXiK9QrLoDGBLFtzwz6d1baZ1vYrthzAH4Y3t7QeYr1uOt1CaNY3JdBMZ/IVE8bXnQIYD3VhfZJv36DoQiUHXONi3wHTkv9zDsqgmhXI9e8xv/0HWqiALzwZPsW9sY/PqwDKbRWlbx/707bDYJuOMCNrgFBi6f1lkiA02aGGno/2GFXlU4kAvyYmqDlTeAjTX+Q8D7XLbT7Z6EYuMQl9fK4ramHVy2aH4O3YOa0LXh5Su3P63fwNQSwMEFAACAAgAs7VnSdejnGNLAAAAagAAABsAAAB1bml2ZXJzYWwvdW5pdmVyc2FsLnBuZy54bWyzsa/IzVEoSy0qzszPs1Uy1DNQsrfj5bIpKEoty0wtV6gAigEFIUBJoRLINUJwyzNTSjJslczNzBFiGamZ6Rkltkqm5qZwQX2gkQBQSwECAAAUAAIACACytWdJFQ6tKGQEAAAHEQAAHQAAAAAAAAABAAAAAAAAAAAAdW5pdmVyc2FsL2NvbW1vbl9tZXNzYWdlcy5sbmdQSwECAAAUAAIACACytWdJqok5BfEDAAAsEQAAJwAAAAAAAAABAAAAAACfBAAAdW5pdmVyc2FsL2ZsYXNoX3B1Ymxpc2hpbmdfc2V0dGluZ3MueG1sUEsBAgAAFAACAAgAsrVnSVgFQu+2AgAAUgoAACEAAAAAAAAAAQAAAAAA1QgAAHVuaXZlcnNhbC9mbGFzaF9za2luX3NldHRpbmdzLnhtbFBLAQIAABQAAgAIALK1Z0mYwI4lxwMAAD0QAAAmAAAAAAAAAAEAAAAAAMoLAAB1bml2ZXJzYWwvaHRtbF9wdWJsaXNoaW5nX3NldHRpbmdzLnhtbFBLAQIAABQAAgAIALK1Z0lCnB5dmQEAABwGAAAfAAAAAAAAAAEAAAAAANUPAAB1bml2ZXJzYWwvaHRtbF9za2luX3NldHRpbmdzLmpzUEsBAgAAFAACAAgAsrVnST08L9HBAAAA5QEAABoAAAAAAAAAAQAAAAAAqxEAAHVuaXZlcnNhbC9pMThuX3ByZXNldHMueG1sUEsBAgAAFAACAAgAsrVnSQzStqxuAAAAbgAAABwAAAAAAAAAAQAAAAAApBIAAHVuaXZlcnNhbC9sb2NhbF9zZXR0aW5ncy54bWxQSwECAAAUAAIACABElFdHI7RO+/sCAACwCAAAFAAAAAAAAAABAAAAAABMEwAAdW5pdmVyc2FsL3BsYXllci54bWxQSwECAAAUAAIACACytWdJNdvZrWgBAADzAgAAKQAAAAAAAAABAAAAAAB5FgAAdW5pdmVyc2FsL3NraW5fY3VzdG9taXphdGlvbl9zZXR0aW5ncy54bWxQSwECAAAUAAIACACztWdJzd6OQXMZAADRNwAAFwAAAAAAAAAAAAAAAAAoGAAAdW5pdmVyc2FsL3VuaXZlcnNhbC5wbmdQSwECAAAUAAIACACztWdJ16OcY0sAAABqAAAAGwAAAAAAAAABAAAAAADQMQAAdW5pdmVyc2FsL3VuaXZlcnNhbC5wbmcueG1sUEsFBgAAAAALAAsASQMAAFQyAAAAAA=="/>
  <p:tag name="ISPRING_PRESENTATION_INFO_2" val="&lt;?xml version=&quot;1.0&quot; encoding=&quot;UTF-8&quot; standalone=&quot;no&quot; ?&gt;&#10;&lt;presentation2&gt;&#10;&#10;  &lt;slides&gt;&#10;    &lt;slide id=&quot;{DA9CC414-1F5E-4D19-B01C-0655BF6273DF}&quot; pptId=&quot;256&quot;/&gt;&#10;    &lt;slide id=&quot;{6D62B485-126B-4AA4-B62E-F541819AF0C5}&quot; pptId=&quot;258&quot;/&gt;&#10;    &lt;slide id=&quot;{D45FB16C-7104-46F9-A201-792AEC03E47F}&quot; pptId=&quot;266&quot;/&gt;&#10;    &lt;slide id=&quot;{EFD6DBED-77A4-4741-9E25-1698CB812B45}&quot; pptId=&quot;268&quot;/&gt;&#10;    &lt;slide id=&quot;{7E11F67F-3E54-4F88-8C1C-B7D39671501B}&quot; pptId=&quot;271&quot;/&gt;&#10;    &lt;slide id=&quot;{D4DBFFBD-9301-40E7-B343-F5E17C31AB67}&quot; pptId=&quot;269&quot;/&gt;&#10;    &lt;slide id=&quot;{6C1A4BC3-5068-4644-ACE0-4F2288C3E852}&quot; pptId=&quot;270&quot;/&gt;&#10;    &lt;slide id=&quot;{D691B506-8ABF-4285-A2C7-8208F67C0772}&quot; pptId=&quot;257&quot;/&gt;&#10;    &lt;slide id=&quot;{C9C85E51-76FD-4273-A5DB-9723C71F3D44}&quot; pptId=&quot;259&quot;/&gt;&#10;    &lt;slide id=&quot;{616D2D73-B610-48FF-8F2B-5F66E1552C7C}&quot; pptId=&quot;262&quot;/&gt;&#10;    &lt;slide id=&quot;{28EC4762-023E-4DEB-8990-F84ABADC0C8F}&quot; pptId=&quot;260&quot;/&gt;&#10;    &lt;slide id=&quot;{2154DBB1-65EA-439F-8AC8-0643E3D882DB}&quot; pptId=&quot;261&quot;/&gt;&#10;    &lt;slide id=&quot;{94133435-395C-4B96-A6C4-B7CC8ED29089}&quot; pptId=&quot;263&quot;/&gt;&#10;    &lt;slide id=&quot;{D99B04B4-C2AC-4B9D-B420-764A4E491AC0}&quot; pptId=&quot;264&quot;/&gt;&#10;    &lt;slide id=&quot;{4B1C420C-FE54-4844-826F-7C14A8CF0C69}&quot; pptId=&quot;265&quot;/&gt;&#10;    &lt;slide id=&quot;{14AC540C-AFDB-4D85-9694-E2E035A42614}&quot; pptId=&quot;272&quot;/&gt;&#10;    &lt;slide id=&quot;{5E112F59-3D29-4D97-BE2C-18363E4F3C51}&quot; pptId=&quot;275&quot;/&gt;&#10;    &lt;slide id=&quot;{B0240EAE-AEBF-4DA2-89B1-017B8C2E0DB0}&quot; pptId=&quot;274&quot;/&gt;&#10;    &lt;slide id=&quot;{2934FDBA-D794-4A50-8DEF-935FBFDF1E7C}&quot; pptId=&quot;276&quot;/&gt;&#10;    &lt;slide id=&quot;{BC188BA0-228B-4EB2-80E4-D5918F31AAD4}&quot; pptId=&quot;277&quot;/&gt;&#10;    &lt;slide id=&quot;{DCE27726-C339-458A-B287-7193483DA2EF}&quot; pptId=&quot;278&quot;/&gt;&#10;    &lt;slide id=&quot;{3A9CCF69-3679-49B1-9B67-CDCE239BCD21}&quot; pptId=&quot;273&quot;/&gt;&#10;  &lt;/slides&gt;&#10;&#10;  &lt;narration&gt;&#10;    &lt;audioTracks&gt;&#10;      &lt;audioTrack muted=&quot;false&quot; name=&quot;I wish - azusa&quot; resource=&quot;7ee7b4cc&quot; slideId=&quot;{DA9CC414-1F5E-4D19-B01C-0655BF6273DF}&quot; startTime=&quot;0&quot; stepIndex=&quot;0&quot; volume=&quot;1&quot;&gt;&#10;        &lt;audio channels=&quot;2&quot; format=&quot;s16p&quot; sampleRate=&quot;44100&quot;/&gt;&#10;      &lt;/audioTrack&gt;&#10;    &lt;/audioTracks&gt;&#10;    &lt;videoTracks/&gt;&#10;  &lt;/narration&gt;&#10;&#10;&lt;/presentation2&gt;&#10;"/>
  <p:tag name="ISPRING_PRESENTATION_PATH" val="C:\Users\Doris\Desktop\1116.pptx"/>
  <p:tag name="ISPRING_PRESENTATION_TITLE" val="1116"/>
  <p:tag name="ISPRING_PROJECT_FOLDER_UPDATED" val="1"/>
  <p:tag name="ISPRING_RESOURCE_FOLDER" val="C:\Users\Doris\Desktop\1116\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_SCREEN_RECS_UPDATED" val="C:\Users\Doris\Desktop\1116\"/>
  <p:tag name="ISPRING_ULTRA_SCORM_COURSE_ID" val="60B14DA0-413A-47EB-BECD-A7F41E0BA6F6"/>
  <p:tag name="ISPRING_UUID" val="{7AFF9875-A094-4B11-BE8D-B66322E2C1E2}"/>
  <p:tag name="ISPRINGCLOUDFOLDERID" val="0"/>
  <p:tag name="ISPRINGCLOUDFOLDERPATH" val="资源库"/>
  <p:tag name="ISPRINGONLINEFOLDERID" val="0"/>
  <p:tag name="ISPRINGONLINEFOLDERPATH" val="内容列表"/>
</p:tagLst>
</file>

<file path=ppt/tags/tag3.xml><?xml version="1.0" encoding="utf-8"?>
<p:tagLst xmlns:p="http://schemas.openxmlformats.org/presentationml/2006/main">
  <p:tag name="GENSWF_ADVANCE_TIME" val="4.35"/>
  <p:tag name="ISPRING_CUSTOM_TIMING_USED" val="1"/>
  <p:tag name="ISPRING_SLIDE_ID_2" val="{D45FB16C-7104-46F9-A201-792AEC03E47F}"/>
</p:tagLst>
</file>

<file path=ppt/tags/tag4.xml><?xml version="1.0" encoding="utf-8"?>
<p:tagLst xmlns:p="http://schemas.openxmlformats.org/presentationml/2006/main">
  <p:tag name="GENSWF_ADVANCE_TIME" val="9.2"/>
  <p:tag name="ISPRING_CUSTOM_TIMING_USED" val="1"/>
  <p:tag name="ISPRING_SLIDE_ID_2" val="{EFD6DBED-77A4-4741-9E25-1698CB812B45}"/>
</p:tagLst>
</file>

<file path=ppt/tags/tag5.xml><?xml version="1.0" encoding="utf-8"?>
<p:tagLst xmlns:p="http://schemas.openxmlformats.org/presentationml/2006/main">
  <p:tag name="GENSWF_ADVANCE_TIME" val="20.575"/>
  <p:tag name="ISPRING_CUSTOM_TIMING_USED" val="1"/>
  <p:tag name="ISPRING_SLIDE_ID_2" val="{D4DBFFBD-9301-40E7-B343-F5E17C31AB67}"/>
  <p:tag name="TIMING" val="|7.5|4.625|4.225"/>
</p:tagLst>
</file>

<file path=ppt/tags/tag6.xml><?xml version="1.0" encoding="utf-8"?>
<p:tagLst xmlns:p="http://schemas.openxmlformats.org/presentationml/2006/main">
  <p:tag name="GENSWF_ADVANCE_TIME" val="8.5"/>
  <p:tag name="ISPRING_CUSTOM_TIMING_USED" val="1"/>
  <p:tag name="ISPRING_SLIDE_ID_2" val="{6C1A4BC3-5068-4644-ACE0-4F2288C3E852}"/>
  <p:tag name="TIMING" val="|7.25"/>
</p:tagLst>
</file>

<file path=ppt/tags/tag7.xml><?xml version="1.0" encoding="utf-8"?>
<p:tagLst xmlns:p="http://schemas.openxmlformats.org/presentationml/2006/main">
  <p:tag name="GENSWF_ADVANCE_TIME" val="7.05"/>
  <p:tag name="ISPRING_CUSTOM_TIMING_USED" val="1"/>
  <p:tag name="ISPRING_SLIDE_ID_2" val="{D691B506-8ABF-4285-A2C7-8208F67C0772}"/>
</p:tagLst>
</file>

<file path=ppt/tags/tag8.xml><?xml version="1.0" encoding="utf-8"?>
<p:tagLst xmlns:p="http://schemas.openxmlformats.org/presentationml/2006/main">
  <p:tag name="GENSWF_ADVANCE_TIME" val="3.5"/>
  <p:tag name="ISPRING_CUSTOM_TIMING_USED" val="1"/>
  <p:tag name="ISPRING_SLIDE_ID_2" val="{C9C85E51-76FD-4273-A5DB-9723C71F3D44}"/>
</p:tagLst>
</file>

<file path=ppt/tags/tag9.xml><?xml version="1.0" encoding="utf-8"?>
<p:tagLst xmlns:p="http://schemas.openxmlformats.org/presentationml/2006/main">
  <p:tag name="GENSWF_ADVANCE_TIME" val="20.4"/>
  <p:tag name="ISPRING_CUSTOM_TIMING_USED" val="1"/>
  <p:tag name="ISPRING_SLIDE_ID_2" val="{616D2D73-B610-48FF-8F2B-5F66E1552C7C}"/>
  <p:tag name="TIMING" val="|7.6|4.4|4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3">
      <a:majorFont>
        <a:latin typeface="微软雅黑 Light"/>
        <a:ea typeface="微软雅黑 Light"/>
        <a:cs typeface="Arial"/>
      </a:majorFont>
      <a:minorFont>
        <a:latin typeface="微软雅黑 Light"/>
        <a:ea typeface="微软雅黑 Light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94</Paragraphs>
  <Slides>21</Slides>
  <Notes>21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baseType="lpstr" size="28">
      <vt:lpstr>Arial</vt:lpstr>
      <vt:lpstr>微软雅黑 Light</vt:lpstr>
      <vt:lpstr>Calibri Light</vt:lpstr>
      <vt:lpstr>Calibri</vt:lpstr>
      <vt:lpstr>等线 Light</vt:lpstr>
      <vt:lpstr>等线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2021-08-22T12:05:31Z</dcterms:created>
  <cp:lastPrinted>2021-08-22T12:05:31Z</cp:lastPrinted>
  <dcterms:modified xsi:type="dcterms:W3CDTF">2021-08-22T05:51:54Z</dcterms:modified>
  <cp:revision>1</cp:revision>
</cp:coreProperties>
</file>