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Relationship Id="rId5" Target="docProps/custom.xml" Type="http://schemas.openxmlformats.org/officeDocument/2006/relationships/custom-properties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3648" r:id="rId1"/>
    <p:sldMasterId id="2147483660" r:id="rId2"/>
  </p:sldMasterIdLst>
  <p:notesMasterIdLst>
    <p:notesMasterId r:id="rId3"/>
  </p:notesMasterIdLst>
  <p:sldIdLst>
    <p:sldId id="256" r:id="rId4"/>
    <p:sldId id="257" r:id="rId5"/>
    <p:sldId id="258" r:id="rId6"/>
    <p:sldId id="259" r:id="rId7"/>
    <p:sldId id="264" r:id="rId8"/>
    <p:sldId id="260" r:id="rId9"/>
    <p:sldId id="261" r:id="rId10"/>
    <p:sldId id="262" r:id="rId11"/>
    <p:sldId id="263" r:id="rId12"/>
    <p:sldId id="265" r:id="rId13"/>
  </p:sldIdLst>
  <p:sldSz cx="12192000" cy="6858000"/>
  <p:notesSz cx="6858000" cy="9144000"/>
  <p:custDataLst>
    <p:tags r:id="rId14"/>
  </p:custDataLst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88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5" autoAdjust="0"/>
    <p:restoredTop sz="94660"/>
  </p:normalViewPr>
  <p:slideViewPr>
    <p:cSldViewPr snapToGrid="0">
      <p:cViewPr varScale="1">
        <p:scale>
          <a:sx n="90" d="100"/>
          <a:sy n="90" d="100"/>
        </p:scale>
        <p:origin x="156" y="84"/>
      </p:cViewPr>
      <p:guideLst>
        <p:guide orient="horz" pos="1888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tags/tag1.xml" Type="http://schemas.openxmlformats.org/officeDocument/2006/relationships/tags"/><Relationship Id="rId15" Target="presProps.xml" Type="http://schemas.openxmlformats.org/officeDocument/2006/relationships/presProps"/><Relationship Id="rId16" Target="viewProps.xml" Type="http://schemas.openxmlformats.org/officeDocument/2006/relationships/viewProps"/><Relationship Id="rId17" Target="theme/theme1.xml" Type="http://schemas.openxmlformats.org/officeDocument/2006/relationships/theme"/><Relationship Id="rId18" Target="tableStyles.xml" Type="http://schemas.openxmlformats.org/officeDocument/2006/relationships/tableStyles"/><Relationship Id="rId2" Target="slideMasters/slideMaster2.xml" Type="http://schemas.openxmlformats.org/officeDocument/2006/relationships/slideMaster"/><Relationship Id="rId3" Target="notesMasters/notesMaster1.xml" Type="http://schemas.openxmlformats.org/officeDocument/2006/relationships/notesMaster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539D20-B259-4047-8FD9-5631A69F8CAC}" type="datetimeFigureOut">
              <a:rPr lang="zh-CN" altLang="en-US" smtClean="0"/>
              <a:t>2017/2/15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1A913F-5610-46A4-8FC8-3CFFDE464C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569077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09EC2F-83B3-42D7-B73C-25F728D9C464}" type="datetimeFigureOut">
              <a:rPr lang="zh-CN" altLang="en-US"/>
              <a:t>2017/2/15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D7C035-8C93-4E95-95BC-97552D2E1D9A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E109A1-79B7-49BD-8567-56055F0271A2}" type="datetimeFigureOut">
              <a:rPr lang="zh-CN" altLang="en-US"/>
              <a:t>2017/2/15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10085-1C98-42F1-A6E7-E678545A14AF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B3E0D4-F7E6-4D47-99BC-F8113D682084}" type="datetimeFigureOut">
              <a:rPr lang="zh-CN" altLang="en-US"/>
              <a:t>2017/2/15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EB446-AC54-4A26-B172-CDFA12180D0A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253792542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20284398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826582930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777224043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267107891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144749551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626555695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026802584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371BDB-6B50-42E5-A636-FCD5A094DB6F}" type="datetimeFigureOut">
              <a:rPr lang="zh-CN" altLang="en-US"/>
              <a:t>2017/2/15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E393C-AC4B-472D-9ACA-C359E6D64165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758921139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091913660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773020511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38E1B-0022-4811-8A3B-599F79350C97}" type="datetimeFigureOut">
              <a:rPr lang="zh-CN" altLang="en-US"/>
              <a:t>2017/2/15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9F2FC8-48A4-44D9-9191-05684D64CC52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B5592-13B9-4F55-A115-BE4AE67319E7}" type="datetimeFigureOut">
              <a:rPr lang="zh-CN" altLang="en-US"/>
              <a:t>2017/2/15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854B0B-8C20-485B-9B66-F5481608C5F7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CF047-789E-49B0-B3F8-8B045B6A5767}" type="datetimeFigureOut">
              <a:rPr lang="zh-CN" altLang="en-US"/>
              <a:t>2017/2/15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CEB515-0BBC-4CA1-A334-EC8CCA682C80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61497-0244-4AD0-A6E5-7E2409BEDF95}" type="datetimeFigureOut">
              <a:rPr lang="zh-CN" altLang="en-US"/>
              <a:t>2017/2/15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32FAA2-4F97-46CA-B84C-B95A18CAF9F2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AAA9A9-F220-44A5-A2A6-E1985B65D9B7}" type="datetimeFigureOut">
              <a:rPr lang="zh-CN" altLang="en-US"/>
              <a:t>2017/2/15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890C32-1BC5-4638-9DA1-A0B7416E01C3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34741A-8FD3-4079-9691-C1B2239C449A}" type="datetimeFigureOut">
              <a:rPr lang="zh-CN" altLang="en-US"/>
              <a:t>2017/2/15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983DD-5736-4269-B882-EBE9FF0F3C05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5606E5-E442-4097-8610-69BD7BF26A18}" type="datetimeFigureOut">
              <a:rPr lang="zh-CN" altLang="en-US"/>
              <a:t>2017/2/15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BA79EE-7E83-4BBE-8141-49BC3E088E14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10" Target="../slideLayouts/slideLayout21.xml" Type="http://schemas.openxmlformats.org/officeDocument/2006/relationships/slideLayout"/><Relationship Id="rId11" Target="../slideLayouts/slideLayout22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slideLayouts/slideLayout15.xml" Type="http://schemas.openxmlformats.org/officeDocument/2006/relationships/slideLayout"/><Relationship Id="rId5" Target="../slideLayouts/slideLayout16.xml" Type="http://schemas.openxmlformats.org/officeDocument/2006/relationships/slideLayout"/><Relationship Id="rId6" Target="../slideLayouts/slideLayout17.xml" Type="http://schemas.openxmlformats.org/officeDocument/2006/relationships/slideLayout"/><Relationship Id="rId7" Target="../slideLayouts/slideLayout18.xml" Type="http://schemas.openxmlformats.org/officeDocument/2006/relationships/slideLayout"/><Relationship Id="rId8" Target="../slideLayouts/slideLayout19.xml" Type="http://schemas.openxmlformats.org/officeDocument/2006/relationships/slideLayout"/><Relationship Id="rId9" Target="../slideLayouts/slideLayout2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35AD72F-F805-42B9-A7DB-BE04D5124BFB}" type="datetimeFigureOut">
              <a:rPr lang="zh-CN" altLang="en-US"/>
              <a:t>2017/2/15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F2A9819-E924-4E41-9B53-E69C020FA572}" type="slidenum">
              <a:rPr lang="zh-CN" altLang="en-US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ct val="0"/>
              </a:spcBef>
              <a:spcAft>
                <a:spcPct val="0"/>
              </a:spcAft>
            </a:pPr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eaLnBrk="1" fontAlgn="auto" hangingPunct="1">
                <a:spcBef>
                  <a:spcPct val="0"/>
                </a:spcBef>
                <a:spcAft>
                  <a:spcPct val="0"/>
                </a:spcAft>
              </a:pPr>
              <a:t>2017/2/15</a:t>
            </a:fld>
            <a:endParaRPr lang="zh-CN" alt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ct val="0"/>
              </a:spcBef>
              <a:spcAft>
                <a:spcPct val="0"/>
              </a:spcAft>
            </a:pPr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eaLnBrk="1" fontAlgn="auto" hangingPunct="1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val="3662770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0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5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6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7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8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F4E5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椭圆 4"/>
          <p:cNvSpPr/>
          <p:nvPr/>
        </p:nvSpPr>
        <p:spPr>
          <a:xfrm>
            <a:off x="4324350" y="1657350"/>
            <a:ext cx="3543300" cy="3543300"/>
          </a:xfrm>
          <a:prstGeom prst="ellipse">
            <a:avLst/>
          </a:prstGeom>
          <a:solidFill>
            <a:srgbClr val="50AA8E"/>
          </a:solidFill>
          <a:ln w="28575">
            <a:solidFill>
              <a:srgbClr val="50AA8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solidFill>
                <a:schemeClr val="bg1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3835400" y="3035300"/>
            <a:ext cx="4521200" cy="787400"/>
          </a:xfrm>
          <a:prstGeom prst="rect">
            <a:avLst/>
          </a:prstGeom>
          <a:solidFill>
            <a:srgbClr val="50AA8E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4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个人简历求职模板</a:t>
            </a:r>
          </a:p>
        </p:txBody>
      </p:sp>
      <p:sp>
        <p:nvSpPr>
          <p:cNvPr id="12" name="弧形 11"/>
          <p:cNvSpPr/>
          <p:nvPr/>
        </p:nvSpPr>
        <p:spPr>
          <a:xfrm>
            <a:off x="4437063" y="1770063"/>
            <a:ext cx="3317875" cy="3317875"/>
          </a:xfrm>
          <a:prstGeom prst="arc">
            <a:avLst>
              <a:gd fmla="val 11816861" name="adj1"/>
              <a:gd fmla="val 20594095" name="adj2"/>
            </a:avLst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solidFill>
                <a:schemeClr val="bg1"/>
              </a:solidFill>
            </a:endParaRPr>
          </a:p>
        </p:txBody>
      </p:sp>
      <p:sp>
        <p:nvSpPr>
          <p:cNvPr id="13" name="弧形 12"/>
          <p:cNvSpPr/>
          <p:nvPr/>
        </p:nvSpPr>
        <p:spPr>
          <a:xfrm flipV="1">
            <a:off x="4437063" y="1770063"/>
            <a:ext cx="3317875" cy="3317875"/>
          </a:xfrm>
          <a:prstGeom prst="arc">
            <a:avLst>
              <a:gd fmla="val 11816861" name="adj1"/>
              <a:gd fmla="val 20594095" name="adj2"/>
            </a:avLst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solidFill>
                <a:schemeClr val="bg1"/>
              </a:solidFill>
            </a:endParaRPr>
          </a:p>
        </p:txBody>
      </p:sp>
      <p:sp>
        <p:nvSpPr>
          <p:cNvPr id="17" name="弧形 16"/>
          <p:cNvSpPr/>
          <p:nvPr/>
        </p:nvSpPr>
        <p:spPr>
          <a:xfrm>
            <a:off x="5202238" y="2433638"/>
            <a:ext cx="1787525" cy="1789112"/>
          </a:xfrm>
          <a:prstGeom prst="arc">
            <a:avLst>
              <a:gd fmla="val 12392681" name="adj1"/>
              <a:gd fmla="val 20017945" name="adj2"/>
            </a:avLst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solidFill>
                <a:schemeClr val="bg1"/>
              </a:solidFill>
            </a:endParaRPr>
          </a:p>
        </p:txBody>
      </p:sp>
      <p:sp>
        <p:nvSpPr>
          <p:cNvPr id="20" name="弧形 19"/>
          <p:cNvSpPr/>
          <p:nvPr/>
        </p:nvSpPr>
        <p:spPr>
          <a:xfrm flipV="1">
            <a:off x="5202238" y="2586038"/>
            <a:ext cx="1787525" cy="1789112"/>
          </a:xfrm>
          <a:prstGeom prst="arc">
            <a:avLst>
              <a:gd fmla="val 12392681" name="adj1"/>
              <a:gd fmla="val 20017945" name="adj2"/>
            </a:avLst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solidFill>
                <a:schemeClr val="bg1"/>
              </a:solidFill>
            </a:endParaRPr>
          </a:p>
        </p:txBody>
      </p:sp>
      <p:sp>
        <p:nvSpPr>
          <p:cNvPr id="2056" name="文本框 56"/>
          <p:cNvSpPr txBox="1">
            <a:spLocks noChangeArrowheads="1"/>
          </p:cNvSpPr>
          <p:nvPr/>
        </p:nvSpPr>
        <p:spPr bwMode="auto">
          <a:xfrm>
            <a:off x="6958014" y="3763963"/>
            <a:ext cx="476250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en-US" lang="zh-CN" sz="3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2" panose="05020102010507070707" pitchFamily="18" typeface="Wingdings 2"/>
              </a:rPr>
              <a:t></a:t>
            </a:r>
          </a:p>
        </p:txBody>
      </p:sp>
      <p:sp>
        <p:nvSpPr>
          <p:cNvPr id="2057" name="文本框 57"/>
          <p:cNvSpPr txBox="1">
            <a:spLocks noChangeArrowheads="1"/>
          </p:cNvSpPr>
          <p:nvPr/>
        </p:nvSpPr>
        <p:spPr bwMode="auto">
          <a:xfrm>
            <a:off x="6492874" y="4229100"/>
            <a:ext cx="476250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en-US" lang="zh-CN" sz="3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2" panose="05020102010507070707" pitchFamily="18" typeface="Wingdings 2"/>
              </a:rPr>
              <a:t></a:t>
            </a:r>
          </a:p>
        </p:txBody>
      </p:sp>
      <p:sp>
        <p:nvSpPr>
          <p:cNvPr id="2058" name="文本框 58"/>
          <p:cNvSpPr txBox="1">
            <a:spLocks noChangeArrowheads="1"/>
          </p:cNvSpPr>
          <p:nvPr/>
        </p:nvSpPr>
        <p:spPr bwMode="auto">
          <a:xfrm>
            <a:off x="5857875" y="4398963"/>
            <a:ext cx="476250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en-US" lang="zh-CN" sz="3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2" panose="05020102010507070707" pitchFamily="18" typeface="Wingdings 2"/>
              </a:rPr>
              <a:t></a:t>
            </a:r>
          </a:p>
        </p:txBody>
      </p:sp>
      <p:sp>
        <p:nvSpPr>
          <p:cNvPr id="2059" name="文本框 59"/>
          <p:cNvSpPr txBox="1">
            <a:spLocks noChangeArrowheads="1"/>
          </p:cNvSpPr>
          <p:nvPr/>
        </p:nvSpPr>
        <p:spPr bwMode="auto">
          <a:xfrm>
            <a:off x="5222875" y="4229100"/>
            <a:ext cx="476250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en-US" lang="zh-CN" sz="3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2" panose="05020102010507070707" pitchFamily="18" typeface="Wingdings 2"/>
              </a:rPr>
              <a:t></a:t>
            </a:r>
          </a:p>
        </p:txBody>
      </p:sp>
      <p:sp>
        <p:nvSpPr>
          <p:cNvPr id="2060" name="文本框 60"/>
          <p:cNvSpPr txBox="1">
            <a:spLocks noChangeArrowheads="1"/>
          </p:cNvSpPr>
          <p:nvPr/>
        </p:nvSpPr>
        <p:spPr bwMode="auto">
          <a:xfrm>
            <a:off x="4757738" y="3763963"/>
            <a:ext cx="476250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en-US" lang="zh-CN" sz="3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2" panose="05020102010507070707" pitchFamily="18" typeface="Wingdings 2"/>
              </a:rPr>
              <a:t></a:t>
            </a:r>
          </a:p>
        </p:txBody>
      </p:sp>
      <p:sp>
        <p:nvSpPr>
          <p:cNvPr id="2061" name="文本框 62"/>
          <p:cNvSpPr txBox="1">
            <a:spLocks noChangeArrowheads="1"/>
          </p:cNvSpPr>
          <p:nvPr/>
        </p:nvSpPr>
        <p:spPr bwMode="auto">
          <a:xfrm>
            <a:off x="4959350" y="2170113"/>
            <a:ext cx="477838" cy="579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en-US" lang="zh-CN" sz="3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王</a:t>
            </a:r>
          </a:p>
        </p:txBody>
      </p:sp>
      <p:sp>
        <p:nvSpPr>
          <p:cNvPr id="2062" name="文本框 63"/>
          <p:cNvSpPr txBox="1">
            <a:spLocks noChangeArrowheads="1"/>
          </p:cNvSpPr>
          <p:nvPr/>
        </p:nvSpPr>
        <p:spPr bwMode="auto">
          <a:xfrm>
            <a:off x="5857875" y="1798638"/>
            <a:ext cx="476250" cy="579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en-US" lang="zh-CN" sz="3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大</a:t>
            </a:r>
          </a:p>
        </p:txBody>
      </p:sp>
      <p:sp>
        <p:nvSpPr>
          <p:cNvPr id="2063" name="文本框 64"/>
          <p:cNvSpPr txBox="1">
            <a:spLocks noChangeArrowheads="1"/>
          </p:cNvSpPr>
          <p:nvPr/>
        </p:nvSpPr>
        <p:spPr bwMode="auto">
          <a:xfrm>
            <a:off x="6754814" y="2170113"/>
            <a:ext cx="477837" cy="579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en-US" lang="zh-CN" sz="3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锤</a:t>
            </a:r>
          </a:p>
        </p:txBody>
      </p:sp>
    </p:spTree>
  </p:cSld>
  <p:clrMapOvr>
    <a:masterClrMapping/>
  </p:clrMapOvr>
  <p:transition/>
  <p:timing/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F4E5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椭圆 4"/>
          <p:cNvSpPr/>
          <p:nvPr/>
        </p:nvSpPr>
        <p:spPr>
          <a:xfrm>
            <a:off x="4324350" y="1657350"/>
            <a:ext cx="3543300" cy="3543300"/>
          </a:xfrm>
          <a:prstGeom prst="ellipse">
            <a:avLst/>
          </a:prstGeom>
          <a:solidFill>
            <a:srgbClr val="50AA8E"/>
          </a:solidFill>
          <a:ln w="28575">
            <a:solidFill>
              <a:srgbClr val="50AA8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solidFill>
                <a:schemeClr val="bg1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3835400" y="3035300"/>
            <a:ext cx="4521200" cy="787400"/>
          </a:xfrm>
          <a:prstGeom prst="rect">
            <a:avLst/>
          </a:prstGeom>
          <a:solidFill>
            <a:srgbClr val="50AA8E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dist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4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谢谢观赏</a:t>
            </a:r>
          </a:p>
        </p:txBody>
      </p:sp>
      <p:sp>
        <p:nvSpPr>
          <p:cNvPr id="12" name="弧形 11"/>
          <p:cNvSpPr/>
          <p:nvPr/>
        </p:nvSpPr>
        <p:spPr>
          <a:xfrm>
            <a:off x="4437063" y="1770063"/>
            <a:ext cx="3317875" cy="3317875"/>
          </a:xfrm>
          <a:prstGeom prst="arc">
            <a:avLst>
              <a:gd fmla="val 11816861" name="adj1"/>
              <a:gd fmla="val 20594095" name="adj2"/>
            </a:avLst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solidFill>
                <a:schemeClr val="bg1"/>
              </a:solidFill>
            </a:endParaRPr>
          </a:p>
        </p:txBody>
      </p:sp>
      <p:sp>
        <p:nvSpPr>
          <p:cNvPr id="13" name="弧形 12"/>
          <p:cNvSpPr/>
          <p:nvPr/>
        </p:nvSpPr>
        <p:spPr>
          <a:xfrm flipV="1">
            <a:off x="4437063" y="1770063"/>
            <a:ext cx="3317875" cy="3317875"/>
          </a:xfrm>
          <a:prstGeom prst="arc">
            <a:avLst>
              <a:gd fmla="val 11816861" name="adj1"/>
              <a:gd fmla="val 20594095" name="adj2"/>
            </a:avLst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solidFill>
                <a:schemeClr val="bg1"/>
              </a:solidFill>
            </a:endParaRPr>
          </a:p>
        </p:txBody>
      </p:sp>
      <p:sp>
        <p:nvSpPr>
          <p:cNvPr id="17" name="弧形 16"/>
          <p:cNvSpPr/>
          <p:nvPr/>
        </p:nvSpPr>
        <p:spPr>
          <a:xfrm>
            <a:off x="5202238" y="2433638"/>
            <a:ext cx="1787525" cy="1789112"/>
          </a:xfrm>
          <a:prstGeom prst="arc">
            <a:avLst>
              <a:gd fmla="val 12392681" name="adj1"/>
              <a:gd fmla="val 20017945" name="adj2"/>
            </a:avLst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solidFill>
                <a:schemeClr val="bg1"/>
              </a:solidFill>
            </a:endParaRPr>
          </a:p>
        </p:txBody>
      </p:sp>
      <p:sp>
        <p:nvSpPr>
          <p:cNvPr id="20" name="弧形 19"/>
          <p:cNvSpPr/>
          <p:nvPr/>
        </p:nvSpPr>
        <p:spPr>
          <a:xfrm flipV="1">
            <a:off x="5202238" y="2586038"/>
            <a:ext cx="1787525" cy="1789112"/>
          </a:xfrm>
          <a:prstGeom prst="arc">
            <a:avLst>
              <a:gd fmla="val 12392681" name="adj1"/>
              <a:gd fmla="val 20017945" name="adj2"/>
            </a:avLst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solidFill>
                <a:schemeClr val="bg1"/>
              </a:solidFill>
            </a:endParaRPr>
          </a:p>
        </p:txBody>
      </p:sp>
      <p:sp>
        <p:nvSpPr>
          <p:cNvPr id="11272" name="文本框 56"/>
          <p:cNvSpPr txBox="1">
            <a:spLocks noChangeArrowheads="1"/>
          </p:cNvSpPr>
          <p:nvPr/>
        </p:nvSpPr>
        <p:spPr bwMode="auto">
          <a:xfrm>
            <a:off x="6958014" y="3763963"/>
            <a:ext cx="476250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en-US" lang="zh-CN" sz="3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2" panose="05020102010507070707" pitchFamily="18" typeface="Wingdings 2"/>
              </a:rPr>
              <a:t></a:t>
            </a:r>
          </a:p>
        </p:txBody>
      </p:sp>
      <p:sp>
        <p:nvSpPr>
          <p:cNvPr id="11273" name="文本框 57"/>
          <p:cNvSpPr txBox="1">
            <a:spLocks noChangeArrowheads="1"/>
          </p:cNvSpPr>
          <p:nvPr/>
        </p:nvSpPr>
        <p:spPr bwMode="auto">
          <a:xfrm>
            <a:off x="6492874" y="4229100"/>
            <a:ext cx="476250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en-US" lang="zh-CN" sz="3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2" panose="05020102010507070707" pitchFamily="18" typeface="Wingdings 2"/>
              </a:rPr>
              <a:t></a:t>
            </a:r>
          </a:p>
        </p:txBody>
      </p:sp>
      <p:sp>
        <p:nvSpPr>
          <p:cNvPr id="11274" name="文本框 58"/>
          <p:cNvSpPr txBox="1">
            <a:spLocks noChangeArrowheads="1"/>
          </p:cNvSpPr>
          <p:nvPr/>
        </p:nvSpPr>
        <p:spPr bwMode="auto">
          <a:xfrm>
            <a:off x="5857875" y="4398963"/>
            <a:ext cx="476250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en-US" lang="zh-CN" sz="3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2" panose="05020102010507070707" pitchFamily="18" typeface="Wingdings 2"/>
              </a:rPr>
              <a:t></a:t>
            </a:r>
          </a:p>
        </p:txBody>
      </p:sp>
      <p:sp>
        <p:nvSpPr>
          <p:cNvPr id="11275" name="文本框 59"/>
          <p:cNvSpPr txBox="1">
            <a:spLocks noChangeArrowheads="1"/>
          </p:cNvSpPr>
          <p:nvPr/>
        </p:nvSpPr>
        <p:spPr bwMode="auto">
          <a:xfrm>
            <a:off x="5222875" y="4229100"/>
            <a:ext cx="476250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en-US" lang="zh-CN" sz="3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2" panose="05020102010507070707" pitchFamily="18" typeface="Wingdings 2"/>
              </a:rPr>
              <a:t></a:t>
            </a:r>
          </a:p>
        </p:txBody>
      </p:sp>
      <p:sp>
        <p:nvSpPr>
          <p:cNvPr id="11276" name="文本框 60"/>
          <p:cNvSpPr txBox="1">
            <a:spLocks noChangeArrowheads="1"/>
          </p:cNvSpPr>
          <p:nvPr/>
        </p:nvSpPr>
        <p:spPr bwMode="auto">
          <a:xfrm>
            <a:off x="4757738" y="3763963"/>
            <a:ext cx="476250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en-US" lang="zh-CN" sz="3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2" panose="05020102010507070707" pitchFamily="18" typeface="Wingdings 2"/>
              </a:rPr>
              <a:t></a:t>
            </a:r>
          </a:p>
        </p:txBody>
      </p:sp>
      <p:sp>
        <p:nvSpPr>
          <p:cNvPr id="11277" name="文本框 62"/>
          <p:cNvSpPr txBox="1">
            <a:spLocks noChangeArrowheads="1"/>
          </p:cNvSpPr>
          <p:nvPr/>
        </p:nvSpPr>
        <p:spPr bwMode="auto">
          <a:xfrm>
            <a:off x="4959350" y="2170113"/>
            <a:ext cx="477838" cy="579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en-US" lang="zh-CN" sz="3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海</a:t>
            </a:r>
          </a:p>
        </p:txBody>
      </p:sp>
      <p:sp>
        <p:nvSpPr>
          <p:cNvPr id="11278" name="文本框 63"/>
          <p:cNvSpPr txBox="1">
            <a:spLocks noChangeArrowheads="1"/>
          </p:cNvSpPr>
          <p:nvPr/>
        </p:nvSpPr>
        <p:spPr bwMode="auto">
          <a:xfrm>
            <a:off x="5857875" y="1798638"/>
            <a:ext cx="476250" cy="579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en-US" lang="zh-CN" sz="3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之</a:t>
            </a:r>
          </a:p>
        </p:txBody>
      </p:sp>
      <p:sp>
        <p:nvSpPr>
          <p:cNvPr id="11279" name="文本框 64"/>
          <p:cNvSpPr txBox="1">
            <a:spLocks noChangeArrowheads="1"/>
          </p:cNvSpPr>
          <p:nvPr/>
        </p:nvSpPr>
        <p:spPr bwMode="auto">
          <a:xfrm>
            <a:off x="6754814" y="2170113"/>
            <a:ext cx="477837" cy="579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en-US" lang="zh-CN" sz="3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蓝</a:t>
            </a:r>
          </a:p>
        </p:txBody>
      </p:sp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F4E5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074" name="组合 15"/>
          <p:cNvGrpSpPr/>
          <p:nvPr/>
        </p:nvGrpSpPr>
        <p:grpSpPr>
          <a:xfrm flipH="1" rot="20949376">
            <a:off x="3074988" y="406400"/>
            <a:ext cx="3122612" cy="1058863"/>
            <a:chOff x="6863478" y="1741714"/>
            <a:chExt cx="3122351" cy="1059543"/>
          </a:xfrm>
        </p:grpSpPr>
        <p:sp>
          <p:nvSpPr>
            <p:cNvPr id="34" name="任意多边形 33"/>
            <p:cNvSpPr/>
            <p:nvPr/>
          </p:nvSpPr>
          <p:spPr>
            <a:xfrm>
              <a:off x="6863478" y="1741714"/>
              <a:ext cx="3122351" cy="1059543"/>
            </a:xfrm>
            <a:custGeom>
              <a:gdLst>
                <a:gd fmla="*/ 0 w 3122351" name="connsiteX0"/>
                <a:gd fmla="*/ 0 h 1059543" name="connsiteY0"/>
                <a:gd fmla="*/ 3122351 w 3122351" name="connsiteX1"/>
                <a:gd fmla="*/ 0 h 1059543" name="connsiteY1"/>
                <a:gd fmla="*/ 3122351 w 3122351" name="connsiteX2"/>
                <a:gd fmla="*/ 1059543 h 1059543" name="connsiteY2"/>
                <a:gd fmla="*/ 0 w 3122351" name="connsiteX3"/>
                <a:gd fmla="*/ 1059543 h 1059543" name="connsiteY3"/>
                <a:gd fmla="*/ 529771 w 3122351" name="connsiteX4"/>
                <a:gd fmla="*/ 529772 h 1059543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1059543" w="3122351">
                  <a:moveTo>
                    <a:pt x="0" y="0"/>
                  </a:moveTo>
                  <a:lnTo>
                    <a:pt x="3122351" y="0"/>
                  </a:lnTo>
                  <a:lnTo>
                    <a:pt x="3122351" y="1059543"/>
                  </a:lnTo>
                  <a:lnTo>
                    <a:pt x="0" y="1059543"/>
                  </a:lnTo>
                  <a:lnTo>
                    <a:pt x="529771" y="529772"/>
                  </a:lnTo>
                  <a:close/>
                </a:path>
              </a:pathLst>
            </a:custGeom>
            <a:solidFill>
              <a:srgbClr val="4A9C83"/>
            </a:solidFill>
            <a:ln>
              <a:solidFill>
                <a:srgbClr val="4A9C8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/>
            </a:p>
          </p:txBody>
        </p:sp>
        <p:sp>
          <p:nvSpPr>
            <p:cNvPr id="35" name="任意多边形 34"/>
            <p:cNvSpPr/>
            <p:nvPr/>
          </p:nvSpPr>
          <p:spPr>
            <a:xfrm>
              <a:off x="7077335" y="1805410"/>
              <a:ext cx="2809640" cy="916575"/>
            </a:xfrm>
            <a:custGeom>
              <a:gdLst>
                <a:gd fmla="*/ 0 w 3122351" name="connsiteX0"/>
                <a:gd fmla="*/ 0 h 1059543" name="connsiteY0"/>
                <a:gd fmla="*/ 3122351 w 3122351" name="connsiteX1"/>
                <a:gd fmla="*/ 0 h 1059543" name="connsiteY1"/>
                <a:gd fmla="*/ 3122351 w 3122351" name="connsiteX2"/>
                <a:gd fmla="*/ 1059543 h 1059543" name="connsiteY2"/>
                <a:gd fmla="*/ 0 w 3122351" name="connsiteX3"/>
                <a:gd fmla="*/ 1059543 h 1059543" name="connsiteY3"/>
                <a:gd fmla="*/ 529771 w 3122351" name="connsiteX4"/>
                <a:gd fmla="*/ 529772 h 1059543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1059543" w="3122351">
                  <a:moveTo>
                    <a:pt x="0" y="0"/>
                  </a:moveTo>
                  <a:lnTo>
                    <a:pt x="3122351" y="0"/>
                  </a:lnTo>
                  <a:lnTo>
                    <a:pt x="3122351" y="1059543"/>
                  </a:lnTo>
                  <a:lnTo>
                    <a:pt x="0" y="1059543"/>
                  </a:lnTo>
                  <a:lnTo>
                    <a:pt x="529771" y="529772"/>
                  </a:lnTo>
                  <a:close/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/>
            </a:p>
          </p:txBody>
        </p:sp>
      </p:grpSp>
      <p:sp>
        <p:nvSpPr>
          <p:cNvPr id="14" name="矩形 13"/>
          <p:cNvSpPr/>
          <p:nvPr/>
        </p:nvSpPr>
        <p:spPr>
          <a:xfrm>
            <a:off x="0" y="0"/>
            <a:ext cx="4529138" cy="6858000"/>
          </a:xfrm>
          <a:custGeom>
            <a:gdLst>
              <a:gd fmla="*/ 0 w 3106057" name="connsiteX0"/>
              <a:gd fmla="*/ 0 h 6858000" name="connsiteY0"/>
              <a:gd fmla="*/ 3106057 w 3106057" name="connsiteX1"/>
              <a:gd fmla="*/ 0 h 6858000" name="connsiteY1"/>
              <a:gd fmla="*/ 3106057 w 3106057" name="connsiteX2"/>
              <a:gd fmla="*/ 6858000 h 6858000" name="connsiteY2"/>
              <a:gd fmla="*/ 0 w 3106057" name="connsiteX3"/>
              <a:gd fmla="*/ 6858000 h 6858000" name="connsiteY3"/>
              <a:gd fmla="*/ 0 w 3106057" name="connsiteX4"/>
              <a:gd fmla="*/ 0 h 6858000" name="connsiteY4"/>
              <a:gd fmla="*/ 0 w 4528457" name="connsiteX0-1"/>
              <a:gd fmla="*/ 0 h 6858000" name="connsiteY0-2"/>
              <a:gd fmla="*/ 3106057 w 4528457" name="connsiteX1-3"/>
              <a:gd fmla="*/ 0 h 6858000" name="connsiteY1-4"/>
              <a:gd fmla="*/ 4528457 w 4528457" name="connsiteX2-5"/>
              <a:gd fmla="*/ 6858000 h 6858000" name="connsiteY2-6"/>
              <a:gd fmla="*/ 0 w 4528457" name="connsiteX3-7"/>
              <a:gd fmla="*/ 6858000 h 6858000" name="connsiteY3-8"/>
              <a:gd fmla="*/ 0 w 4528457" name="connsiteX4-9"/>
              <a:gd fmla="*/ 0 h 6858000" name="connsiteY4-10"/>
            </a:gdLst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b="b" l="l" r="r" t="t"/>
            <a:pathLst>
              <a:path h="6858000" w="4528457">
                <a:moveTo>
                  <a:pt x="0" y="0"/>
                </a:moveTo>
                <a:lnTo>
                  <a:pt x="3106057" y="0"/>
                </a:lnTo>
                <a:lnTo>
                  <a:pt x="4528457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4A9C83"/>
          </a:solidFill>
          <a:ln>
            <a:noFill/>
          </a:ln>
          <a:effectLst>
            <a:outerShdw algn="l" blurRad="12700" dist="254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3076" name="文本框 17"/>
          <p:cNvSpPr txBox="1">
            <a:spLocks noChangeArrowheads="1"/>
          </p:cNvSpPr>
          <p:nvPr/>
        </p:nvSpPr>
        <p:spPr bwMode="auto">
          <a:xfrm rot="20854486">
            <a:off x="3319095" y="809426"/>
            <a:ext cx="140208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lang="zh-CN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个人简介</a:t>
            </a:r>
          </a:p>
        </p:txBody>
      </p:sp>
      <p:sp>
        <p:nvSpPr>
          <p:cNvPr id="3077" name="文本框 37"/>
          <p:cNvSpPr txBox="1">
            <a:spLocks noChangeArrowheads="1"/>
          </p:cNvSpPr>
          <p:nvPr/>
        </p:nvSpPr>
        <p:spPr bwMode="auto">
          <a:xfrm rot="20854486">
            <a:off x="3574708" y="1728825"/>
            <a:ext cx="36020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b="1" lang="zh-CN" sz="2400">
                <a:solidFill>
                  <a:srgbClr val="3D8B7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姓名：PPTS</a:t>
            </a:r>
          </a:p>
        </p:txBody>
      </p:sp>
      <p:sp>
        <p:nvSpPr>
          <p:cNvPr id="3078" name="文本框 21"/>
          <p:cNvSpPr txBox="1">
            <a:spLocks noChangeArrowheads="1"/>
          </p:cNvSpPr>
          <p:nvPr/>
        </p:nvSpPr>
        <p:spPr bwMode="auto">
          <a:xfrm>
            <a:off x="939800" y="1350963"/>
            <a:ext cx="130048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lang="zh-CN" smtClean="0" sz="8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王</a:t>
            </a:r>
          </a:p>
          <a:p>
            <a:pPr eaLnBrk="1" hangingPunct="1"/>
            <a:r>
              <a:rPr altLang="en-US" lang="zh-CN" smtClean="0" sz="8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大</a:t>
            </a:r>
          </a:p>
          <a:p>
            <a:pPr eaLnBrk="1" hangingPunct="1"/>
            <a:r>
              <a:rPr altLang="en-US" lang="zh-CN" smtClean="0" sz="8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锤</a:t>
            </a:r>
          </a:p>
        </p:txBody>
      </p:sp>
      <p:sp>
        <p:nvSpPr>
          <p:cNvPr id="43" name="任意多边形 42"/>
          <p:cNvSpPr/>
          <p:nvPr/>
        </p:nvSpPr>
        <p:spPr>
          <a:xfrm rot="20700000">
            <a:off x="1812925" y="5373688"/>
            <a:ext cx="2476500" cy="865187"/>
          </a:xfrm>
          <a:custGeom>
            <a:gdLst>
              <a:gd fmla="*/ 2794000 w 3265714" name="connsiteX0"/>
              <a:gd fmla="*/ 418809 h 1142418" name="connsiteY0"/>
              <a:gd fmla="*/ 2641600 w 3265714" name="connsiteX1"/>
              <a:gd fmla="*/ 571209 h 1142418" name="connsiteY1"/>
              <a:gd fmla="*/ 2794000 w 3265714" name="connsiteX2"/>
              <a:gd fmla="*/ 723609 h 1142418" name="connsiteY2"/>
              <a:gd fmla="*/ 2946400 w 3265714" name="connsiteX3"/>
              <a:gd fmla="*/ 571209 h 1142418" name="connsiteY3"/>
              <a:gd fmla="*/ 2794000 w 3265714" name="connsiteX4"/>
              <a:gd fmla="*/ 418809 h 1142418" name="connsiteY4"/>
              <a:gd fmla="*/ 0 w 3265714" name="connsiteX5"/>
              <a:gd fmla="*/ 0 h 1142418" name="connsiteY5"/>
              <a:gd fmla="*/ 2694505 w 3265714" name="connsiteX6"/>
              <a:gd fmla="*/ 0 h 1142418" name="connsiteY6"/>
              <a:gd fmla="*/ 3265714 w 3265714" name="connsiteX7"/>
              <a:gd fmla="*/ 571209 h 1142418" name="connsiteY7"/>
              <a:gd fmla="*/ 2694505 w 3265714" name="connsiteX8"/>
              <a:gd fmla="*/ 1142418 h 1142418" name="connsiteY8"/>
              <a:gd fmla="*/ 0 w 3265714" name="connsiteX9"/>
              <a:gd fmla="*/ 1142418 h 1142418" name="connsiteY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b="b" l="l" r="r" t="t"/>
            <a:pathLst>
              <a:path h="1142418" w="3265713">
                <a:moveTo>
                  <a:pt x="2794000" y="418809"/>
                </a:moveTo>
                <a:cubicBezTo>
                  <a:pt x="2709832" y="418809"/>
                  <a:pt x="2641600" y="487041"/>
                  <a:pt x="2641600" y="571209"/>
                </a:cubicBezTo>
                <a:cubicBezTo>
                  <a:pt x="2641600" y="655377"/>
                  <a:pt x="2709832" y="723609"/>
                  <a:pt x="2794000" y="723609"/>
                </a:cubicBezTo>
                <a:cubicBezTo>
                  <a:pt x="2878168" y="723609"/>
                  <a:pt x="2946400" y="655377"/>
                  <a:pt x="2946400" y="571209"/>
                </a:cubicBezTo>
                <a:cubicBezTo>
                  <a:pt x="2946400" y="487041"/>
                  <a:pt x="2878168" y="418809"/>
                  <a:pt x="2794000" y="418809"/>
                </a:cubicBezTo>
                <a:close/>
                <a:moveTo>
                  <a:pt x="0" y="0"/>
                </a:moveTo>
                <a:lnTo>
                  <a:pt x="2694505" y="0"/>
                </a:lnTo>
                <a:lnTo>
                  <a:pt x="3265714" y="571209"/>
                </a:lnTo>
                <a:lnTo>
                  <a:pt x="2694505" y="1142418"/>
                </a:lnTo>
                <a:lnTo>
                  <a:pt x="0" y="1142418"/>
                </a:lnTo>
                <a:close/>
              </a:path>
            </a:pathLst>
          </a:custGeom>
          <a:solidFill>
            <a:srgbClr val="F4E5C0"/>
          </a:solidFill>
          <a:ln>
            <a:solidFill>
              <a:srgbClr val="4A9C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3080" name="文本框 18"/>
          <p:cNvSpPr txBox="1">
            <a:spLocks noChangeArrowheads="1"/>
          </p:cNvSpPr>
          <p:nvPr/>
        </p:nvSpPr>
        <p:spPr bwMode="auto">
          <a:xfrm rot="20704910">
            <a:off x="1959909" y="5532524"/>
            <a:ext cx="1903412" cy="579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lang="zh-CN" sz="3200">
                <a:solidFill>
                  <a:srgbClr val="50AA8E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个人简历</a:t>
            </a:r>
          </a:p>
        </p:txBody>
      </p:sp>
      <p:sp>
        <p:nvSpPr>
          <p:cNvPr id="3081" name="文本框 43"/>
          <p:cNvSpPr txBox="1">
            <a:spLocks noChangeArrowheads="1"/>
          </p:cNvSpPr>
          <p:nvPr/>
        </p:nvSpPr>
        <p:spPr bwMode="auto">
          <a:xfrm rot="20854486">
            <a:off x="3714408" y="2447962"/>
            <a:ext cx="36020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b="1" lang="zh-CN" sz="2400">
                <a:solidFill>
                  <a:srgbClr val="3D8B7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出生年月：2016年6月</a:t>
            </a:r>
          </a:p>
        </p:txBody>
      </p:sp>
      <p:sp>
        <p:nvSpPr>
          <p:cNvPr id="3082" name="文本框 44"/>
          <p:cNvSpPr txBox="1">
            <a:spLocks noChangeArrowheads="1"/>
          </p:cNvSpPr>
          <p:nvPr/>
        </p:nvSpPr>
        <p:spPr bwMode="auto">
          <a:xfrm rot="20854486">
            <a:off x="3855524" y="3167119"/>
            <a:ext cx="36020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b="1" lang="zh-CN" sz="2400">
                <a:solidFill>
                  <a:srgbClr val="3D8B7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籍贯：广东省珠海市</a:t>
            </a:r>
          </a:p>
        </p:txBody>
      </p:sp>
      <p:sp>
        <p:nvSpPr>
          <p:cNvPr id="3083" name="文本框 45"/>
          <p:cNvSpPr txBox="1">
            <a:spLocks noChangeArrowheads="1"/>
          </p:cNvSpPr>
          <p:nvPr/>
        </p:nvSpPr>
        <p:spPr bwMode="auto">
          <a:xfrm rot="20854486">
            <a:off x="3996813" y="3886256"/>
            <a:ext cx="36020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b="1" lang="zh-CN" sz="2400">
                <a:solidFill>
                  <a:srgbClr val="3D8B7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身高：180CM</a:t>
            </a:r>
          </a:p>
        </p:txBody>
      </p:sp>
      <p:sp>
        <p:nvSpPr>
          <p:cNvPr id="3084" name="文本框 46"/>
          <p:cNvSpPr txBox="1">
            <a:spLocks noChangeArrowheads="1"/>
          </p:cNvSpPr>
          <p:nvPr/>
        </p:nvSpPr>
        <p:spPr bwMode="auto">
          <a:xfrm rot="20854486">
            <a:off x="4150800" y="4605394"/>
            <a:ext cx="36020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b="1" lang="zh-CN" sz="2400">
                <a:solidFill>
                  <a:srgbClr val="3D8B7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电话：123456789</a:t>
            </a:r>
          </a:p>
        </p:txBody>
      </p:sp>
      <p:sp>
        <p:nvSpPr>
          <p:cNvPr id="3085" name="文本框 47"/>
          <p:cNvSpPr txBox="1">
            <a:spLocks noChangeArrowheads="1"/>
          </p:cNvSpPr>
          <p:nvPr/>
        </p:nvSpPr>
        <p:spPr bwMode="auto">
          <a:xfrm rot="20854486">
            <a:off x="4314483" y="5216562"/>
            <a:ext cx="4610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b="1" lang="zh-CN" sz="2400">
                <a:solidFill>
                  <a:srgbClr val="3D8B7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邮箱：123456789@qq.com</a:t>
            </a:r>
          </a:p>
        </p:txBody>
      </p:sp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F4E5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098" name="组合 15"/>
          <p:cNvGrpSpPr/>
          <p:nvPr/>
        </p:nvGrpSpPr>
        <p:grpSpPr>
          <a:xfrm flipH="1" rot="20949376">
            <a:off x="3074988" y="406400"/>
            <a:ext cx="3122612" cy="1058863"/>
            <a:chOff x="6863478" y="1741714"/>
            <a:chExt cx="3122351" cy="1059543"/>
          </a:xfrm>
        </p:grpSpPr>
        <p:sp>
          <p:nvSpPr>
            <p:cNvPr id="34" name="任意多边形 33"/>
            <p:cNvSpPr/>
            <p:nvPr/>
          </p:nvSpPr>
          <p:spPr>
            <a:xfrm>
              <a:off x="6863478" y="1741714"/>
              <a:ext cx="3122351" cy="1059543"/>
            </a:xfrm>
            <a:custGeom>
              <a:gdLst>
                <a:gd fmla="*/ 0 w 3122351" name="connsiteX0"/>
                <a:gd fmla="*/ 0 h 1059543" name="connsiteY0"/>
                <a:gd fmla="*/ 3122351 w 3122351" name="connsiteX1"/>
                <a:gd fmla="*/ 0 h 1059543" name="connsiteY1"/>
                <a:gd fmla="*/ 3122351 w 3122351" name="connsiteX2"/>
                <a:gd fmla="*/ 1059543 h 1059543" name="connsiteY2"/>
                <a:gd fmla="*/ 0 w 3122351" name="connsiteX3"/>
                <a:gd fmla="*/ 1059543 h 1059543" name="connsiteY3"/>
                <a:gd fmla="*/ 529771 w 3122351" name="connsiteX4"/>
                <a:gd fmla="*/ 529772 h 1059543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1059543" w="3122351">
                  <a:moveTo>
                    <a:pt x="0" y="0"/>
                  </a:moveTo>
                  <a:lnTo>
                    <a:pt x="3122351" y="0"/>
                  </a:lnTo>
                  <a:lnTo>
                    <a:pt x="3122351" y="1059543"/>
                  </a:lnTo>
                  <a:lnTo>
                    <a:pt x="0" y="1059543"/>
                  </a:lnTo>
                  <a:lnTo>
                    <a:pt x="529771" y="529772"/>
                  </a:lnTo>
                  <a:close/>
                </a:path>
              </a:pathLst>
            </a:custGeom>
            <a:solidFill>
              <a:srgbClr val="4A9C83"/>
            </a:solidFill>
            <a:ln>
              <a:solidFill>
                <a:srgbClr val="4A9C8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/>
            </a:p>
          </p:txBody>
        </p:sp>
        <p:sp>
          <p:nvSpPr>
            <p:cNvPr id="35" name="任意多边形 34"/>
            <p:cNvSpPr/>
            <p:nvPr/>
          </p:nvSpPr>
          <p:spPr>
            <a:xfrm>
              <a:off x="7077335" y="1805410"/>
              <a:ext cx="2809640" cy="916575"/>
            </a:xfrm>
            <a:custGeom>
              <a:gdLst>
                <a:gd fmla="*/ 0 w 3122351" name="connsiteX0"/>
                <a:gd fmla="*/ 0 h 1059543" name="connsiteY0"/>
                <a:gd fmla="*/ 3122351 w 3122351" name="connsiteX1"/>
                <a:gd fmla="*/ 0 h 1059543" name="connsiteY1"/>
                <a:gd fmla="*/ 3122351 w 3122351" name="connsiteX2"/>
                <a:gd fmla="*/ 1059543 h 1059543" name="connsiteY2"/>
                <a:gd fmla="*/ 0 w 3122351" name="connsiteX3"/>
                <a:gd fmla="*/ 1059543 h 1059543" name="connsiteY3"/>
                <a:gd fmla="*/ 529771 w 3122351" name="connsiteX4"/>
                <a:gd fmla="*/ 529772 h 1059543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1059543" w="3122351">
                  <a:moveTo>
                    <a:pt x="0" y="0"/>
                  </a:moveTo>
                  <a:lnTo>
                    <a:pt x="3122351" y="0"/>
                  </a:lnTo>
                  <a:lnTo>
                    <a:pt x="3122351" y="1059543"/>
                  </a:lnTo>
                  <a:lnTo>
                    <a:pt x="0" y="1059543"/>
                  </a:lnTo>
                  <a:lnTo>
                    <a:pt x="529771" y="529772"/>
                  </a:lnTo>
                  <a:close/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/>
            </a:p>
          </p:txBody>
        </p:sp>
      </p:grpSp>
      <p:sp>
        <p:nvSpPr>
          <p:cNvPr id="14" name="矩形 13"/>
          <p:cNvSpPr/>
          <p:nvPr/>
        </p:nvSpPr>
        <p:spPr>
          <a:xfrm>
            <a:off x="0" y="0"/>
            <a:ext cx="4529138" cy="6858000"/>
          </a:xfrm>
          <a:custGeom>
            <a:gdLst>
              <a:gd fmla="*/ 0 w 3106057" name="connsiteX0"/>
              <a:gd fmla="*/ 0 h 6858000" name="connsiteY0"/>
              <a:gd fmla="*/ 3106057 w 3106057" name="connsiteX1"/>
              <a:gd fmla="*/ 0 h 6858000" name="connsiteY1"/>
              <a:gd fmla="*/ 3106057 w 3106057" name="connsiteX2"/>
              <a:gd fmla="*/ 6858000 h 6858000" name="connsiteY2"/>
              <a:gd fmla="*/ 0 w 3106057" name="connsiteX3"/>
              <a:gd fmla="*/ 6858000 h 6858000" name="connsiteY3"/>
              <a:gd fmla="*/ 0 w 3106057" name="connsiteX4"/>
              <a:gd fmla="*/ 0 h 6858000" name="connsiteY4"/>
              <a:gd fmla="*/ 0 w 4528457" name="connsiteX0-1"/>
              <a:gd fmla="*/ 0 h 6858000" name="connsiteY0-2"/>
              <a:gd fmla="*/ 3106057 w 4528457" name="connsiteX1-3"/>
              <a:gd fmla="*/ 0 h 6858000" name="connsiteY1-4"/>
              <a:gd fmla="*/ 4528457 w 4528457" name="connsiteX2-5"/>
              <a:gd fmla="*/ 6858000 h 6858000" name="connsiteY2-6"/>
              <a:gd fmla="*/ 0 w 4528457" name="connsiteX3-7"/>
              <a:gd fmla="*/ 6858000 h 6858000" name="connsiteY3-8"/>
              <a:gd fmla="*/ 0 w 4528457" name="connsiteX4-9"/>
              <a:gd fmla="*/ 0 h 6858000" name="connsiteY4-10"/>
            </a:gdLst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b="b" l="l" r="r" t="t"/>
            <a:pathLst>
              <a:path h="6858000" w="4528457">
                <a:moveTo>
                  <a:pt x="0" y="0"/>
                </a:moveTo>
                <a:lnTo>
                  <a:pt x="3106057" y="0"/>
                </a:lnTo>
                <a:lnTo>
                  <a:pt x="4528457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4A9C83"/>
          </a:solidFill>
          <a:ln>
            <a:noFill/>
          </a:ln>
          <a:effectLst>
            <a:outerShdw algn="l" blurRad="12700" dist="254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4100" name="文本框 17"/>
          <p:cNvSpPr txBox="1">
            <a:spLocks noChangeArrowheads="1"/>
          </p:cNvSpPr>
          <p:nvPr/>
        </p:nvSpPr>
        <p:spPr bwMode="auto">
          <a:xfrm rot="20854486">
            <a:off x="3309596" y="727112"/>
            <a:ext cx="21780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lang="zh-CN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教育背景</a:t>
            </a:r>
          </a:p>
        </p:txBody>
      </p:sp>
      <p:sp>
        <p:nvSpPr>
          <p:cNvPr id="4101" name="文本框 21"/>
          <p:cNvSpPr txBox="1">
            <a:spLocks noChangeArrowheads="1"/>
          </p:cNvSpPr>
          <p:nvPr/>
        </p:nvSpPr>
        <p:spPr bwMode="auto">
          <a:xfrm>
            <a:off x="939800" y="1350963"/>
            <a:ext cx="130048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lang="zh-CN" smtClean="0" sz="8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王</a:t>
            </a:r>
          </a:p>
          <a:p>
            <a:pPr eaLnBrk="1" hangingPunct="1"/>
            <a:r>
              <a:rPr altLang="en-US" lang="zh-CN" smtClean="0" sz="8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大</a:t>
            </a:r>
          </a:p>
          <a:p>
            <a:pPr eaLnBrk="1" hangingPunct="1"/>
            <a:r>
              <a:rPr altLang="en-US" lang="zh-CN" smtClean="0" sz="8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锤</a:t>
            </a:r>
          </a:p>
        </p:txBody>
      </p:sp>
      <p:sp>
        <p:nvSpPr>
          <p:cNvPr id="43" name="任意多边形 42"/>
          <p:cNvSpPr/>
          <p:nvPr/>
        </p:nvSpPr>
        <p:spPr>
          <a:xfrm rot="20700000">
            <a:off x="1812925" y="5373688"/>
            <a:ext cx="2476500" cy="865187"/>
          </a:xfrm>
          <a:custGeom>
            <a:gdLst>
              <a:gd fmla="*/ 2794000 w 3265714" name="connsiteX0"/>
              <a:gd fmla="*/ 418809 h 1142418" name="connsiteY0"/>
              <a:gd fmla="*/ 2641600 w 3265714" name="connsiteX1"/>
              <a:gd fmla="*/ 571209 h 1142418" name="connsiteY1"/>
              <a:gd fmla="*/ 2794000 w 3265714" name="connsiteX2"/>
              <a:gd fmla="*/ 723609 h 1142418" name="connsiteY2"/>
              <a:gd fmla="*/ 2946400 w 3265714" name="connsiteX3"/>
              <a:gd fmla="*/ 571209 h 1142418" name="connsiteY3"/>
              <a:gd fmla="*/ 2794000 w 3265714" name="connsiteX4"/>
              <a:gd fmla="*/ 418809 h 1142418" name="connsiteY4"/>
              <a:gd fmla="*/ 0 w 3265714" name="connsiteX5"/>
              <a:gd fmla="*/ 0 h 1142418" name="connsiteY5"/>
              <a:gd fmla="*/ 2694505 w 3265714" name="connsiteX6"/>
              <a:gd fmla="*/ 0 h 1142418" name="connsiteY6"/>
              <a:gd fmla="*/ 3265714 w 3265714" name="connsiteX7"/>
              <a:gd fmla="*/ 571209 h 1142418" name="connsiteY7"/>
              <a:gd fmla="*/ 2694505 w 3265714" name="connsiteX8"/>
              <a:gd fmla="*/ 1142418 h 1142418" name="connsiteY8"/>
              <a:gd fmla="*/ 0 w 3265714" name="connsiteX9"/>
              <a:gd fmla="*/ 1142418 h 1142418" name="connsiteY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b="b" l="l" r="r" t="t"/>
            <a:pathLst>
              <a:path h="1142418" w="3265713">
                <a:moveTo>
                  <a:pt x="2794000" y="418809"/>
                </a:moveTo>
                <a:cubicBezTo>
                  <a:pt x="2709832" y="418809"/>
                  <a:pt x="2641600" y="487041"/>
                  <a:pt x="2641600" y="571209"/>
                </a:cubicBezTo>
                <a:cubicBezTo>
                  <a:pt x="2641600" y="655377"/>
                  <a:pt x="2709832" y="723609"/>
                  <a:pt x="2794000" y="723609"/>
                </a:cubicBezTo>
                <a:cubicBezTo>
                  <a:pt x="2878168" y="723609"/>
                  <a:pt x="2946400" y="655377"/>
                  <a:pt x="2946400" y="571209"/>
                </a:cubicBezTo>
                <a:cubicBezTo>
                  <a:pt x="2946400" y="487041"/>
                  <a:pt x="2878168" y="418809"/>
                  <a:pt x="2794000" y="418809"/>
                </a:cubicBezTo>
                <a:close/>
                <a:moveTo>
                  <a:pt x="0" y="0"/>
                </a:moveTo>
                <a:lnTo>
                  <a:pt x="2694505" y="0"/>
                </a:lnTo>
                <a:lnTo>
                  <a:pt x="3265714" y="571209"/>
                </a:lnTo>
                <a:lnTo>
                  <a:pt x="2694505" y="1142418"/>
                </a:lnTo>
                <a:lnTo>
                  <a:pt x="0" y="1142418"/>
                </a:lnTo>
                <a:close/>
              </a:path>
            </a:pathLst>
          </a:custGeom>
          <a:solidFill>
            <a:srgbClr val="F4E5C0"/>
          </a:solidFill>
          <a:ln>
            <a:solidFill>
              <a:srgbClr val="4A9C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4103" name="文本框 18"/>
          <p:cNvSpPr txBox="1">
            <a:spLocks noChangeArrowheads="1"/>
          </p:cNvSpPr>
          <p:nvPr/>
        </p:nvSpPr>
        <p:spPr bwMode="auto">
          <a:xfrm rot="20704910">
            <a:off x="1959909" y="5532524"/>
            <a:ext cx="1903412" cy="579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lang="zh-CN" sz="3200">
                <a:solidFill>
                  <a:srgbClr val="50AA8E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个人简历</a:t>
            </a:r>
          </a:p>
        </p:txBody>
      </p:sp>
      <p:grpSp>
        <p:nvGrpSpPr>
          <p:cNvPr id="4104" name="组合 1"/>
          <p:cNvGrpSpPr/>
          <p:nvPr/>
        </p:nvGrpSpPr>
        <p:grpSpPr>
          <a:xfrm>
            <a:off x="9610725" y="1836738"/>
            <a:ext cx="979488" cy="928687"/>
            <a:chOff x="5389802" y="3633981"/>
            <a:chExt cx="346396" cy="327871"/>
          </a:xfrm>
        </p:grpSpPr>
        <p:sp>
          <p:nvSpPr>
            <p:cNvPr id="4112" name="Freeform 46"/>
            <p:cNvSpPr/>
            <p:nvPr/>
          </p:nvSpPr>
          <p:spPr bwMode="auto">
            <a:xfrm>
              <a:off x="5424997" y="3743271"/>
              <a:ext cx="40752" cy="175976"/>
            </a:xfrm>
            <a:custGeom>
              <a:gdLst>
                <a:gd fmla="*/ 2147483647 w 9" name="T0"/>
                <a:gd fmla="*/ 2147483647 h 40" name="T1"/>
                <a:gd fmla="*/ 2147483647 w 9" name="T2"/>
                <a:gd fmla="*/ 2147483647 h 40" name="T3"/>
                <a:gd fmla="*/ 2147483647 w 9" name="T4"/>
                <a:gd fmla="*/ 2147483647 h 40" name="T5"/>
                <a:gd fmla="*/ 0 w 9" name="T6"/>
                <a:gd fmla="*/ 2147483647 h 40" name="T7"/>
                <a:gd fmla="*/ 0 w 9" name="T8"/>
                <a:gd fmla="*/ 2147483647 h 40" name="T9"/>
                <a:gd fmla="*/ 2147483647 w 9" name="T10"/>
                <a:gd fmla="*/ 0 h 40" name="T11"/>
                <a:gd fmla="*/ 2147483647 w 9" name="T12"/>
                <a:gd fmla="*/ 0 h 40" name="T13"/>
                <a:gd fmla="*/ 2147483647 w 9" name="T14"/>
                <a:gd fmla="*/ 2147483647 h 40" name="T15"/>
                <a:gd fmla="*/ 2147483647 w 9" name="T16"/>
                <a:gd fmla="*/ 2147483647 h 40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9" name="T27"/>
                <a:gd fmla="*/ 0 h 40" name="T28"/>
                <a:gd fmla="*/ 9 w 9" name="T29"/>
                <a:gd fmla="*/ 40 h 40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40" w="9">
                  <a:moveTo>
                    <a:pt x="9" y="38"/>
                  </a:moveTo>
                  <a:cubicBezTo>
                    <a:pt x="9" y="39"/>
                    <a:pt x="9" y="40"/>
                    <a:pt x="8" y="40"/>
                  </a:cubicBezTo>
                  <a:cubicBezTo>
                    <a:pt x="2" y="40"/>
                    <a:pt x="2" y="40"/>
                    <a:pt x="2" y="40"/>
                  </a:cubicBezTo>
                  <a:cubicBezTo>
                    <a:pt x="1" y="40"/>
                    <a:pt x="0" y="39"/>
                    <a:pt x="0" y="38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9" y="0"/>
                    <a:pt x="9" y="1"/>
                    <a:pt x="9" y="2"/>
                  </a:cubicBezTo>
                  <a:lnTo>
                    <a:pt x="9" y="38"/>
                  </a:lnTo>
                  <a:close/>
                </a:path>
              </a:pathLst>
            </a:custGeom>
            <a:solidFill>
              <a:srgbClr val="3D8B7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4113" name="Freeform 47"/>
            <p:cNvSpPr/>
            <p:nvPr/>
          </p:nvSpPr>
          <p:spPr bwMode="auto">
            <a:xfrm>
              <a:off x="5486126" y="3743271"/>
              <a:ext cx="35195" cy="175976"/>
            </a:xfrm>
            <a:custGeom>
              <a:gdLst>
                <a:gd fmla="*/ 2147483647 w 8" name="T0"/>
                <a:gd fmla="*/ 2147483647 h 40" name="T1"/>
                <a:gd fmla="*/ 2147483647 w 8" name="T2"/>
                <a:gd fmla="*/ 2147483647 h 40" name="T3"/>
                <a:gd fmla="*/ 2147483647 w 8" name="T4"/>
                <a:gd fmla="*/ 2147483647 h 40" name="T5"/>
                <a:gd fmla="*/ 0 w 8" name="T6"/>
                <a:gd fmla="*/ 2147483647 h 40" name="T7"/>
                <a:gd fmla="*/ 0 w 8" name="T8"/>
                <a:gd fmla="*/ 2147483647 h 40" name="T9"/>
                <a:gd fmla="*/ 2147483647 w 8" name="T10"/>
                <a:gd fmla="*/ 0 h 40" name="T11"/>
                <a:gd fmla="*/ 2147483647 w 8" name="T12"/>
                <a:gd fmla="*/ 0 h 40" name="T13"/>
                <a:gd fmla="*/ 2147483647 w 8" name="T14"/>
                <a:gd fmla="*/ 2147483647 h 40" name="T15"/>
                <a:gd fmla="*/ 2147483647 w 8" name="T16"/>
                <a:gd fmla="*/ 2147483647 h 40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8" name="T27"/>
                <a:gd fmla="*/ 0 h 40" name="T28"/>
                <a:gd fmla="*/ 8 w 8" name="T29"/>
                <a:gd fmla="*/ 40 h 40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40" w="8">
                  <a:moveTo>
                    <a:pt x="8" y="38"/>
                  </a:moveTo>
                  <a:cubicBezTo>
                    <a:pt x="8" y="39"/>
                    <a:pt x="8" y="40"/>
                    <a:pt x="7" y="40"/>
                  </a:cubicBezTo>
                  <a:cubicBezTo>
                    <a:pt x="1" y="40"/>
                    <a:pt x="1" y="40"/>
                    <a:pt x="1" y="40"/>
                  </a:cubicBezTo>
                  <a:cubicBezTo>
                    <a:pt x="0" y="40"/>
                    <a:pt x="0" y="39"/>
                    <a:pt x="0" y="38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8" y="0"/>
                    <a:pt x="8" y="1"/>
                    <a:pt x="8" y="2"/>
                  </a:cubicBezTo>
                  <a:lnTo>
                    <a:pt x="8" y="38"/>
                  </a:lnTo>
                  <a:close/>
                </a:path>
              </a:pathLst>
            </a:custGeom>
            <a:solidFill>
              <a:srgbClr val="3D8B7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4114" name="Freeform 48"/>
            <p:cNvSpPr/>
            <p:nvPr/>
          </p:nvSpPr>
          <p:spPr bwMode="auto">
            <a:xfrm>
              <a:off x="5600974" y="3743271"/>
              <a:ext cx="38900" cy="175976"/>
            </a:xfrm>
            <a:custGeom>
              <a:gdLst>
                <a:gd fmla="*/ 2147483647 w 9" name="T0"/>
                <a:gd fmla="*/ 2147483647 h 40" name="T1"/>
                <a:gd fmla="*/ 2147483647 w 9" name="T2"/>
                <a:gd fmla="*/ 2147483647 h 40" name="T3"/>
                <a:gd fmla="*/ 2147483647 w 9" name="T4"/>
                <a:gd fmla="*/ 2147483647 h 40" name="T5"/>
                <a:gd fmla="*/ 0 w 9" name="T6"/>
                <a:gd fmla="*/ 2147483647 h 40" name="T7"/>
                <a:gd fmla="*/ 0 w 9" name="T8"/>
                <a:gd fmla="*/ 2147483647 h 40" name="T9"/>
                <a:gd fmla="*/ 2147483647 w 9" name="T10"/>
                <a:gd fmla="*/ 0 h 40" name="T11"/>
                <a:gd fmla="*/ 2147483647 w 9" name="T12"/>
                <a:gd fmla="*/ 0 h 40" name="T13"/>
                <a:gd fmla="*/ 2147483647 w 9" name="T14"/>
                <a:gd fmla="*/ 2147483647 h 40" name="T15"/>
                <a:gd fmla="*/ 2147483647 w 9" name="T16"/>
                <a:gd fmla="*/ 2147483647 h 40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9" name="T27"/>
                <a:gd fmla="*/ 0 h 40" name="T28"/>
                <a:gd fmla="*/ 9 w 9" name="T29"/>
                <a:gd fmla="*/ 40 h 40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40" w="9">
                  <a:moveTo>
                    <a:pt x="9" y="38"/>
                  </a:moveTo>
                  <a:cubicBezTo>
                    <a:pt x="9" y="39"/>
                    <a:pt x="8" y="40"/>
                    <a:pt x="8" y="40"/>
                  </a:cubicBezTo>
                  <a:cubicBezTo>
                    <a:pt x="2" y="40"/>
                    <a:pt x="2" y="40"/>
                    <a:pt x="2" y="40"/>
                  </a:cubicBezTo>
                  <a:cubicBezTo>
                    <a:pt x="1" y="40"/>
                    <a:pt x="0" y="39"/>
                    <a:pt x="0" y="38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9" y="1"/>
                    <a:pt x="9" y="2"/>
                  </a:cubicBezTo>
                  <a:lnTo>
                    <a:pt x="9" y="38"/>
                  </a:lnTo>
                  <a:close/>
                </a:path>
              </a:pathLst>
            </a:custGeom>
            <a:solidFill>
              <a:srgbClr val="3D8B7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4115" name="Freeform 49"/>
            <p:cNvSpPr/>
            <p:nvPr/>
          </p:nvSpPr>
          <p:spPr bwMode="auto">
            <a:xfrm>
              <a:off x="5543550" y="3743271"/>
              <a:ext cx="38900" cy="175976"/>
            </a:xfrm>
            <a:custGeom>
              <a:gdLst>
                <a:gd fmla="*/ 2147483647 w 9" name="T0"/>
                <a:gd fmla="*/ 2147483647 h 40" name="T1"/>
                <a:gd fmla="*/ 2147483647 w 9" name="T2"/>
                <a:gd fmla="*/ 2147483647 h 40" name="T3"/>
                <a:gd fmla="*/ 2147483647 w 9" name="T4"/>
                <a:gd fmla="*/ 2147483647 h 40" name="T5"/>
                <a:gd fmla="*/ 0 w 9" name="T6"/>
                <a:gd fmla="*/ 2147483647 h 40" name="T7"/>
                <a:gd fmla="*/ 0 w 9" name="T8"/>
                <a:gd fmla="*/ 2147483647 h 40" name="T9"/>
                <a:gd fmla="*/ 2147483647 w 9" name="T10"/>
                <a:gd fmla="*/ 0 h 40" name="T11"/>
                <a:gd fmla="*/ 2147483647 w 9" name="T12"/>
                <a:gd fmla="*/ 0 h 40" name="T13"/>
                <a:gd fmla="*/ 2147483647 w 9" name="T14"/>
                <a:gd fmla="*/ 2147483647 h 40" name="T15"/>
                <a:gd fmla="*/ 2147483647 w 9" name="T16"/>
                <a:gd fmla="*/ 2147483647 h 40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9" name="T27"/>
                <a:gd fmla="*/ 0 h 40" name="T28"/>
                <a:gd fmla="*/ 9 w 9" name="T29"/>
                <a:gd fmla="*/ 40 h 40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40" w="9">
                  <a:moveTo>
                    <a:pt x="9" y="38"/>
                  </a:moveTo>
                  <a:cubicBezTo>
                    <a:pt x="9" y="39"/>
                    <a:pt x="8" y="40"/>
                    <a:pt x="7" y="40"/>
                  </a:cubicBezTo>
                  <a:cubicBezTo>
                    <a:pt x="1" y="40"/>
                    <a:pt x="1" y="40"/>
                    <a:pt x="1" y="40"/>
                  </a:cubicBezTo>
                  <a:cubicBezTo>
                    <a:pt x="1" y="40"/>
                    <a:pt x="0" y="39"/>
                    <a:pt x="0" y="38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1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8" y="0"/>
                    <a:pt x="9" y="1"/>
                    <a:pt x="9" y="2"/>
                  </a:cubicBezTo>
                  <a:lnTo>
                    <a:pt x="9" y="38"/>
                  </a:lnTo>
                  <a:close/>
                </a:path>
              </a:pathLst>
            </a:custGeom>
            <a:solidFill>
              <a:srgbClr val="3D8B7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4116" name="Freeform 50"/>
            <p:cNvSpPr/>
            <p:nvPr/>
          </p:nvSpPr>
          <p:spPr bwMode="auto">
            <a:xfrm>
              <a:off x="5662102" y="3746976"/>
              <a:ext cx="35195" cy="172272"/>
            </a:xfrm>
            <a:custGeom>
              <a:gdLst>
                <a:gd fmla="*/ 2147483647 w 8" name="T0"/>
                <a:gd fmla="*/ 2147483647 h 39" name="T1"/>
                <a:gd fmla="*/ 2147483647 w 8" name="T2"/>
                <a:gd fmla="*/ 2147483647 h 39" name="T3"/>
                <a:gd fmla="*/ 2147483647 w 8" name="T4"/>
                <a:gd fmla="*/ 2147483647 h 39" name="T5"/>
                <a:gd fmla="*/ 0 w 8" name="T6"/>
                <a:gd fmla="*/ 2147483647 h 39" name="T7"/>
                <a:gd fmla="*/ 0 w 8" name="T8"/>
                <a:gd fmla="*/ 2147483647 h 39" name="T9"/>
                <a:gd fmla="*/ 2147483647 w 8" name="T10"/>
                <a:gd fmla="*/ 0 h 39" name="T11"/>
                <a:gd fmla="*/ 2147483647 w 8" name="T12"/>
                <a:gd fmla="*/ 0 h 39" name="T13"/>
                <a:gd fmla="*/ 2147483647 w 8" name="T14"/>
                <a:gd fmla="*/ 2147483647 h 39" name="T15"/>
                <a:gd fmla="*/ 2147483647 w 8" name="T16"/>
                <a:gd fmla="*/ 2147483647 h 39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8" name="T27"/>
                <a:gd fmla="*/ 0 h 39" name="T28"/>
                <a:gd fmla="*/ 8 w 8" name="T29"/>
                <a:gd fmla="*/ 39 h 39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39" w="8">
                  <a:moveTo>
                    <a:pt x="8" y="38"/>
                  </a:moveTo>
                  <a:cubicBezTo>
                    <a:pt x="8" y="39"/>
                    <a:pt x="8" y="39"/>
                    <a:pt x="7" y="39"/>
                  </a:cubicBezTo>
                  <a:cubicBezTo>
                    <a:pt x="1" y="39"/>
                    <a:pt x="1" y="39"/>
                    <a:pt x="1" y="39"/>
                  </a:cubicBezTo>
                  <a:cubicBezTo>
                    <a:pt x="0" y="39"/>
                    <a:pt x="0" y="39"/>
                    <a:pt x="0" y="3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8" y="0"/>
                    <a:pt x="8" y="0"/>
                    <a:pt x="8" y="1"/>
                  </a:cubicBezTo>
                  <a:lnTo>
                    <a:pt x="8" y="38"/>
                  </a:lnTo>
                  <a:close/>
                </a:path>
              </a:pathLst>
            </a:custGeom>
            <a:solidFill>
              <a:srgbClr val="3D8B7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4117" name="Freeform 51"/>
            <p:cNvSpPr/>
            <p:nvPr/>
          </p:nvSpPr>
          <p:spPr bwMode="auto">
            <a:xfrm>
              <a:off x="5408326" y="3633981"/>
              <a:ext cx="305643" cy="96324"/>
            </a:xfrm>
            <a:custGeom>
              <a:gdLst>
                <a:gd fmla="*/ 2147483647 w 70" name="T0"/>
                <a:gd fmla="*/ 2147483647 h 22" name="T1"/>
                <a:gd fmla="*/ 2147483647 w 70" name="T2"/>
                <a:gd fmla="*/ 2147483647 h 22" name="T3"/>
                <a:gd fmla="*/ 2147483647 w 70" name="T4"/>
                <a:gd fmla="*/ 2147483647 h 22" name="T5"/>
                <a:gd fmla="*/ 2147483647 w 70" name="T6"/>
                <a:gd fmla="*/ 2147483647 h 22" name="T7"/>
                <a:gd fmla="*/ 2147483647 w 70" name="T8"/>
                <a:gd fmla="*/ 2147483647 h 22" name="T9"/>
                <a:gd fmla="*/ 2147483647 w 70" name="T10"/>
                <a:gd fmla="*/ 2147483647 h 22" name="T11"/>
                <a:gd fmla="*/ 2147483647 w 70" name="T12"/>
                <a:gd fmla="*/ 2147483647 h 22" name="T13"/>
                <a:gd fmla="*/ 2147483647 w 70" name="T14"/>
                <a:gd fmla="*/ 2147483647 h 22" name="T15"/>
                <a:gd fmla="*/ 2147483647 w 70" name="T16"/>
                <a:gd fmla="*/ 2147483647 h 22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70" name="T27"/>
                <a:gd fmla="*/ 0 h 22" name="T28"/>
                <a:gd fmla="*/ 70 w 70" name="T29"/>
                <a:gd fmla="*/ 22 h 22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22" w="70">
                  <a:moveTo>
                    <a:pt x="23" y="4"/>
                  </a:moveTo>
                  <a:cubicBezTo>
                    <a:pt x="30" y="0"/>
                    <a:pt x="41" y="0"/>
                    <a:pt x="47" y="4"/>
                  </a:cubicBezTo>
                  <a:cubicBezTo>
                    <a:pt x="64" y="14"/>
                    <a:pt x="64" y="14"/>
                    <a:pt x="64" y="14"/>
                  </a:cubicBezTo>
                  <a:cubicBezTo>
                    <a:pt x="70" y="18"/>
                    <a:pt x="69" y="22"/>
                    <a:pt x="62" y="22"/>
                  </a:cubicBezTo>
                  <a:cubicBezTo>
                    <a:pt x="49" y="22"/>
                    <a:pt x="49" y="22"/>
                    <a:pt x="49" y="22"/>
                  </a:cubicBezTo>
                  <a:cubicBezTo>
                    <a:pt x="42" y="22"/>
                    <a:pt x="29" y="22"/>
                    <a:pt x="21" y="22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1" y="22"/>
                    <a:pt x="0" y="18"/>
                    <a:pt x="7" y="14"/>
                  </a:cubicBezTo>
                  <a:lnTo>
                    <a:pt x="23" y="4"/>
                  </a:lnTo>
                  <a:close/>
                </a:path>
              </a:pathLst>
            </a:custGeom>
            <a:solidFill>
              <a:srgbClr val="3D8B7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4118" name="Freeform 52"/>
            <p:cNvSpPr>
              <a:spLocks noEditPoints="1"/>
            </p:cNvSpPr>
            <p:nvPr/>
          </p:nvSpPr>
          <p:spPr bwMode="auto">
            <a:xfrm>
              <a:off x="5389802" y="3922952"/>
              <a:ext cx="346396" cy="38900"/>
            </a:xfrm>
            <a:custGeom>
              <a:gdLst>
                <a:gd fmla="*/ 2147483647 w 79" name="T0"/>
                <a:gd fmla="*/ 0 h 9" name="T1"/>
                <a:gd fmla="*/ 2147483647 w 79" name="T2"/>
                <a:gd fmla="*/ 0 h 9" name="T3"/>
                <a:gd fmla="*/ 0 w 79" name="T4"/>
                <a:gd fmla="*/ 2147483647 h 9" name="T5"/>
                <a:gd fmla="*/ 0 w 79" name="T6"/>
                <a:gd fmla="*/ 2147483647 h 9" name="T7"/>
                <a:gd fmla="*/ 2147483647 w 79" name="T8"/>
                <a:gd fmla="*/ 2147483647 h 9" name="T9"/>
                <a:gd fmla="*/ 2147483647 w 79" name="T10"/>
                <a:gd fmla="*/ 2147483647 h 9" name="T11"/>
                <a:gd fmla="*/ 2147483647 w 79" name="T12"/>
                <a:gd fmla="*/ 2147483647 h 9" name="T13"/>
                <a:gd fmla="*/ 2147483647 w 79" name="T14"/>
                <a:gd fmla="*/ 2147483647 h 9" name="T15"/>
                <a:gd fmla="*/ 2147483647 w 79" name="T16"/>
                <a:gd fmla="*/ 0 h 9" name="T17"/>
                <a:gd fmla="*/ 2147483647 w 79" name="T18"/>
                <a:gd fmla="*/ 2147483647 h 9" name="T19"/>
                <a:gd fmla="*/ 2147483647 w 79" name="T20"/>
                <a:gd fmla="*/ 2147483647 h 9" name="T21"/>
                <a:gd fmla="*/ 2147483647 w 79" name="T22"/>
                <a:gd fmla="*/ 2147483647 h 9" name="T23"/>
                <a:gd fmla="*/ 2147483647 w 79" name="T24"/>
                <a:gd fmla="*/ 2147483647 h 9" name="T25"/>
                <a:gd fmla="*/ 2147483647 w 79" name="T26"/>
                <a:gd fmla="*/ 2147483647 h 9" name="T27"/>
                <a:gd fmla="*/ 2147483647 w 79" name="T28"/>
                <a:gd fmla="*/ 2147483647 h 9" name="T29"/>
                <a:gd fmla="*/ 2147483647 w 79" name="T30"/>
                <a:gd fmla="*/ 2147483647 h 9" name="T31"/>
                <a:gd fmla="*/ 2147483647 w 79" name="T32"/>
                <a:gd fmla="*/ 2147483647 h 9" name="T33"/>
                <a:gd fmla="*/ 2147483647 w 79" name="T34"/>
                <a:gd fmla="*/ 2147483647 h 9" name="T35"/>
                <a:gd fmla="*/ 2147483647 w 79" name="T36"/>
                <a:gd fmla="*/ 2147483647 h 9" name="T37"/>
                <a:gd fmla="*/ 2147483647 w 79" name="T38"/>
                <a:gd fmla="*/ 2147483647 h 9" name="T39"/>
                <a:gd fmla="*/ 2147483647 w 79" name="T40"/>
                <a:gd fmla="*/ 2147483647 h 9" name="T41"/>
                <a:gd fmla="*/ 2147483647 w 79" name="T42"/>
                <a:gd fmla="*/ 2147483647 h 9" name="T43"/>
                <a:gd fmla="*/ 2147483647 w 79" name="T44"/>
                <a:gd fmla="*/ 2147483647 h 9" name="T45"/>
                <a:gd fmla="*/ 2147483647 w 79" name="T46"/>
                <a:gd fmla="*/ 2147483647 h 9" name="T47"/>
                <a:gd fmla="*/ 2147483647 w 79" name="T48"/>
                <a:gd fmla="*/ 2147483647 h 9" name="T49"/>
                <a:gd fmla="*/ 2147483647 w 79" name="T50"/>
                <a:gd fmla="*/ 2147483647 h 9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60000 65536" name="T60"/>
                <a:gd fmla="*/ 0 60000 65536" name="T61"/>
                <a:gd fmla="*/ 0 60000 65536" name="T62"/>
                <a:gd fmla="*/ 0 60000 65536" name="T63"/>
                <a:gd fmla="*/ 0 60000 65536" name="T64"/>
                <a:gd fmla="*/ 0 60000 65536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w 79" name="T78"/>
                <a:gd fmla="*/ 0 h 9" name="T79"/>
                <a:gd fmla="*/ 79 w 79" name="T80"/>
                <a:gd fmla="*/ 9 h 9" name="T81"/>
              </a:gdLst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b="T81" l="T78" r="T80" t="T79"/>
              <a:pathLst>
                <a:path h="9" w="79">
                  <a:moveTo>
                    <a:pt x="77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0"/>
                    <a:pt x="0" y="1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9"/>
                    <a:pt x="1" y="9"/>
                    <a:pt x="1" y="9"/>
                  </a:cubicBezTo>
                  <a:cubicBezTo>
                    <a:pt x="77" y="9"/>
                    <a:pt x="77" y="9"/>
                    <a:pt x="77" y="9"/>
                  </a:cubicBezTo>
                  <a:cubicBezTo>
                    <a:pt x="78" y="9"/>
                    <a:pt x="79" y="9"/>
                    <a:pt x="79" y="8"/>
                  </a:cubicBezTo>
                  <a:cubicBezTo>
                    <a:pt x="79" y="1"/>
                    <a:pt x="79" y="1"/>
                    <a:pt x="79" y="1"/>
                  </a:cubicBezTo>
                  <a:cubicBezTo>
                    <a:pt x="79" y="0"/>
                    <a:pt x="78" y="0"/>
                    <a:pt x="77" y="0"/>
                  </a:cubicBezTo>
                  <a:close/>
                  <a:moveTo>
                    <a:pt x="54" y="7"/>
                  </a:moveTo>
                  <a:cubicBezTo>
                    <a:pt x="54" y="7"/>
                    <a:pt x="53" y="8"/>
                    <a:pt x="53" y="8"/>
                  </a:cubicBezTo>
                  <a:cubicBezTo>
                    <a:pt x="26" y="8"/>
                    <a:pt x="26" y="8"/>
                    <a:pt x="26" y="8"/>
                  </a:cubicBezTo>
                  <a:cubicBezTo>
                    <a:pt x="25" y="8"/>
                    <a:pt x="25" y="7"/>
                    <a:pt x="25" y="7"/>
                  </a:cubicBezTo>
                  <a:cubicBezTo>
                    <a:pt x="25" y="6"/>
                    <a:pt x="25" y="6"/>
                    <a:pt x="25" y="6"/>
                  </a:cubicBezTo>
                  <a:cubicBezTo>
                    <a:pt x="25" y="6"/>
                    <a:pt x="25" y="5"/>
                    <a:pt x="26" y="5"/>
                  </a:cubicBezTo>
                  <a:cubicBezTo>
                    <a:pt x="53" y="5"/>
                    <a:pt x="53" y="5"/>
                    <a:pt x="53" y="5"/>
                  </a:cubicBezTo>
                  <a:cubicBezTo>
                    <a:pt x="53" y="5"/>
                    <a:pt x="54" y="6"/>
                    <a:pt x="54" y="6"/>
                  </a:cubicBezTo>
                  <a:lnTo>
                    <a:pt x="54" y="7"/>
                  </a:lnTo>
                  <a:close/>
                  <a:moveTo>
                    <a:pt x="54" y="3"/>
                  </a:moveTo>
                  <a:cubicBezTo>
                    <a:pt x="54" y="4"/>
                    <a:pt x="53" y="4"/>
                    <a:pt x="53" y="4"/>
                  </a:cubicBezTo>
                  <a:cubicBezTo>
                    <a:pt x="26" y="4"/>
                    <a:pt x="26" y="4"/>
                    <a:pt x="26" y="4"/>
                  </a:cubicBezTo>
                  <a:cubicBezTo>
                    <a:pt x="25" y="4"/>
                    <a:pt x="25" y="4"/>
                    <a:pt x="25" y="3"/>
                  </a:cubicBezTo>
                  <a:cubicBezTo>
                    <a:pt x="25" y="3"/>
                    <a:pt x="25" y="3"/>
                    <a:pt x="25" y="3"/>
                  </a:cubicBezTo>
                  <a:cubicBezTo>
                    <a:pt x="25" y="2"/>
                    <a:pt x="25" y="2"/>
                    <a:pt x="26" y="2"/>
                  </a:cubicBezTo>
                  <a:cubicBezTo>
                    <a:pt x="53" y="2"/>
                    <a:pt x="53" y="2"/>
                    <a:pt x="53" y="2"/>
                  </a:cubicBezTo>
                  <a:cubicBezTo>
                    <a:pt x="53" y="2"/>
                    <a:pt x="54" y="2"/>
                    <a:pt x="54" y="3"/>
                  </a:cubicBezTo>
                  <a:close/>
                </a:path>
              </a:pathLst>
            </a:custGeom>
            <a:solidFill>
              <a:srgbClr val="3D8B7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sp>
        <p:nvSpPr>
          <p:cNvPr id="4105" name="Freeform 5"/>
          <p:cNvSpPr>
            <a:spLocks noEditPoints="1"/>
          </p:cNvSpPr>
          <p:nvPr/>
        </p:nvSpPr>
        <p:spPr bwMode="auto">
          <a:xfrm>
            <a:off x="6049963" y="1836738"/>
            <a:ext cx="1235075" cy="928687"/>
          </a:xfrm>
          <a:custGeom>
            <a:gdLst>
              <a:gd fmla="*/ 2147483647 w 150" name="T0"/>
              <a:gd fmla="*/ 2147483647 h 112" name="T1"/>
              <a:gd fmla="*/ 2147483647 w 150" name="T2"/>
              <a:gd fmla="*/ 2147483647 h 112" name="T3"/>
              <a:gd fmla="*/ 2147483647 w 150" name="T4"/>
              <a:gd fmla="*/ 2147483647 h 112" name="T5"/>
              <a:gd fmla="*/ 2147483647 w 150" name="T6"/>
              <a:gd fmla="*/ 2147483647 h 112" name="T7"/>
              <a:gd fmla="*/ 2147483647 w 150" name="T8"/>
              <a:gd fmla="*/ 2147483647 h 112" name="T9"/>
              <a:gd fmla="*/ 2147483647 w 150" name="T10"/>
              <a:gd fmla="*/ 2147483647 h 112" name="T11"/>
              <a:gd fmla="*/ 2147483647 w 150" name="T12"/>
              <a:gd fmla="*/ 2147483647 h 112" name="T13"/>
              <a:gd fmla="*/ 2147483647 w 150" name="T14"/>
              <a:gd fmla="*/ 2147483647 h 112" name="T15"/>
              <a:gd fmla="*/ 2147483647 w 150" name="T16"/>
              <a:gd fmla="*/ 2147483647 h 112" name="T17"/>
              <a:gd fmla="*/ 2147483647 w 150" name="T18"/>
              <a:gd fmla="*/ 2147483647 h 112" name="T19"/>
              <a:gd fmla="*/ 2147483647 w 150" name="T20"/>
              <a:gd fmla="*/ 2147483647 h 112" name="T21"/>
              <a:gd fmla="*/ 2147483647 w 150" name="T22"/>
              <a:gd fmla="*/ 2147483647 h 112" name="T23"/>
              <a:gd fmla="*/ 2147483647 w 150" name="T24"/>
              <a:gd fmla="*/ 2147483647 h 112" name="T25"/>
              <a:gd fmla="*/ 2147483647 w 150" name="T26"/>
              <a:gd fmla="*/ 2147483647 h 112" name="T27"/>
              <a:gd fmla="*/ 2147483647 w 150" name="T28"/>
              <a:gd fmla="*/ 2147483647 h 112" name="T29"/>
              <a:gd fmla="*/ 2147483647 w 150" name="T30"/>
              <a:gd fmla="*/ 2147483647 h 112" name="T31"/>
              <a:gd fmla="*/ 0 w 150" name="T32"/>
              <a:gd fmla="*/ 2147483647 h 112" name="T33"/>
              <a:gd fmla="*/ 2147483647 w 150" name="T34"/>
              <a:gd fmla="*/ 2147483647 h 112" name="T35"/>
              <a:gd fmla="*/ 2147483647 w 150" name="T36"/>
              <a:gd fmla="*/ 2147483647 h 112" name="T37"/>
              <a:gd fmla="*/ 2147483647 w 150" name="T38"/>
              <a:gd fmla="*/ 2147483647 h 112" name="T39"/>
              <a:gd fmla="*/ 2147483647 w 150" name="T40"/>
              <a:gd fmla="*/ 2147483647 h 112" name="T41"/>
              <a:gd fmla="*/ 2147483647 w 150" name="T42"/>
              <a:gd fmla="*/ 2147483647 h 112" name="T43"/>
              <a:gd fmla="*/ 2147483647 w 150" name="T44"/>
              <a:gd fmla="*/ 2147483647 h 112" name="T45"/>
              <a:gd fmla="*/ 2147483647 w 150" name="T46"/>
              <a:gd fmla="*/ 2147483647 h 112" name="T47"/>
              <a:gd fmla="*/ 2147483647 w 150" name="T48"/>
              <a:gd fmla="*/ 2147483647 h 112" name="T49"/>
              <a:gd fmla="*/ 2147483647 w 150" name="T50"/>
              <a:gd fmla="*/ 2147483647 h 112" name="T51"/>
              <a:gd fmla="*/ 2147483647 w 150" name="T52"/>
              <a:gd fmla="*/ 2147483647 h 112" name="T53"/>
              <a:gd fmla="*/ 2147483647 w 150" name="T54"/>
              <a:gd fmla="*/ 2147483647 h 112" name="T55"/>
              <a:gd fmla="*/ 2147483647 w 150" name="T56"/>
              <a:gd fmla="*/ 2147483647 h 112" name="T57"/>
              <a:gd fmla="*/ 2147483647 w 150" name="T58"/>
              <a:gd fmla="*/ 2147483647 h 112" name="T59"/>
              <a:gd fmla="*/ 2147483647 w 150" name="T60"/>
              <a:gd fmla="*/ 2147483647 h 112" name="T61"/>
              <a:gd fmla="*/ 2147483647 w 150" name="T62"/>
              <a:gd fmla="*/ 2147483647 h 112" name="T63"/>
              <a:gd fmla="*/ 2147483647 w 150" name="T64"/>
              <a:gd fmla="*/ 2147483647 h 112" name="T65"/>
              <a:gd fmla="*/ 2147483647 w 150" name="T66"/>
              <a:gd fmla="*/ 2147483647 h 112" name="T67"/>
              <a:gd fmla="*/ 2147483647 w 150" name="T68"/>
              <a:gd fmla="*/ 2147483647 h 112" name="T69"/>
              <a:gd fmla="*/ 2147483647 w 150" name="T70"/>
              <a:gd fmla="*/ 2147483647 h 112" name="T71"/>
              <a:gd fmla="*/ 2147483647 w 150" name="T72"/>
              <a:gd fmla="*/ 2147483647 h 112" name="T73"/>
              <a:gd fmla="*/ 2147483647 w 150" name="T74"/>
              <a:gd fmla="*/ 2147483647 h 112" name="T75"/>
              <a:gd fmla="*/ 2147483647 w 150" name="T76"/>
              <a:gd fmla="*/ 2147483647 h 112" name="T77"/>
              <a:gd fmla="*/ 2147483647 w 150" name="T78"/>
              <a:gd fmla="*/ 2147483647 h 112" name="T79"/>
              <a:gd fmla="*/ 2147483647 w 150" name="T80"/>
              <a:gd fmla="*/ 2147483647 h 112" name="T81"/>
              <a:gd fmla="*/ 2147483647 w 150" name="T82"/>
              <a:gd fmla="*/ 2147483647 h 112" name="T83"/>
              <a:gd fmla="*/ 2147483647 w 150" name="T84"/>
              <a:gd fmla="*/ 2147483647 h 112" name="T85"/>
              <a:gd fmla="*/ 2147483647 w 150" name="T86"/>
              <a:gd fmla="*/ 2147483647 h 112" name="T87"/>
              <a:gd fmla="*/ 2147483647 w 150" name="T88"/>
              <a:gd fmla="*/ 2147483647 h 112" name="T89"/>
              <a:gd fmla="*/ 2147483647 w 150" name="T90"/>
              <a:gd fmla="*/ 2147483647 h 112" name="T91"/>
              <a:gd fmla="*/ 2147483647 w 150" name="T92"/>
              <a:gd fmla="*/ 2147483647 h 112" name="T93"/>
              <a:gd fmla="*/ 2147483647 w 150" name="T94"/>
              <a:gd fmla="*/ 2147483647 h 112" name="T95"/>
              <a:gd fmla="*/ 2147483647 w 150" name="T96"/>
              <a:gd fmla="*/ 2147483647 h 112" name="T97"/>
              <a:gd fmla="*/ 2147483647 w 150" name="T98"/>
              <a:gd fmla="*/ 2147483647 h 112" name="T99"/>
              <a:gd fmla="*/ 2147483647 w 150" name="T100"/>
              <a:gd fmla="*/ 2147483647 h 112" name="T101"/>
              <a:gd fmla="*/ 2147483647 w 150" name="T102"/>
              <a:gd fmla="*/ 2147483647 h 112" name="T103"/>
              <a:gd fmla="*/ 2147483647 w 150" name="T104"/>
              <a:gd fmla="*/ 2147483647 h 112" name="T105"/>
              <a:gd fmla="*/ 2147483647 w 150" name="T106"/>
              <a:gd fmla="*/ 2147483647 h 112" name="T107"/>
              <a:gd fmla="*/ 2147483647 w 150" name="T108"/>
              <a:gd fmla="*/ 2147483647 h 112" name="T109"/>
              <a:gd fmla="*/ 2147483647 w 150" name="T110"/>
              <a:gd fmla="*/ 2147483647 h 112" name="T111"/>
              <a:gd fmla="*/ 2147483647 w 150" name="T112"/>
              <a:gd fmla="*/ 2147483647 h 112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60000 65536" name="T141"/>
              <a:gd fmla="*/ 0 60000 65536" name="T142"/>
              <a:gd fmla="*/ 0 60000 65536" name="T143"/>
              <a:gd fmla="*/ 0 60000 65536" name="T144"/>
              <a:gd fmla="*/ 0 60000 65536" name="T145"/>
              <a:gd fmla="*/ 0 60000 65536" name="T146"/>
              <a:gd fmla="*/ 0 60000 65536" name="T147"/>
              <a:gd fmla="*/ 0 60000 65536" name="T148"/>
              <a:gd fmla="*/ 0 60000 65536" name="T149"/>
              <a:gd fmla="*/ 0 60000 65536" name="T150"/>
              <a:gd fmla="*/ 0 60000 65536" name="T151"/>
              <a:gd fmla="*/ 0 60000 65536" name="T152"/>
              <a:gd fmla="*/ 0 60000 65536" name="T153"/>
              <a:gd fmla="*/ 0 60000 65536" name="T154"/>
              <a:gd fmla="*/ 0 60000 65536" name="T155"/>
              <a:gd fmla="*/ 0 60000 65536" name="T156"/>
              <a:gd fmla="*/ 0 60000 65536" name="T157"/>
              <a:gd fmla="*/ 0 60000 65536" name="T158"/>
              <a:gd fmla="*/ 0 60000 65536" name="T159"/>
              <a:gd fmla="*/ 0 60000 65536" name="T160"/>
              <a:gd fmla="*/ 0 60000 65536" name="T161"/>
              <a:gd fmla="*/ 0 60000 65536" name="T162"/>
              <a:gd fmla="*/ 0 60000 65536" name="T163"/>
              <a:gd fmla="*/ 0 60000 65536" name="T164"/>
              <a:gd fmla="*/ 0 60000 65536" name="T165"/>
              <a:gd fmla="*/ 0 60000 65536" name="T166"/>
              <a:gd fmla="*/ 0 60000 65536" name="T167"/>
              <a:gd fmla="*/ 0 60000 65536" name="T168"/>
              <a:gd fmla="*/ 0 60000 65536" name="T169"/>
              <a:gd fmla="*/ 0 60000 65536" name="T170"/>
              <a:gd fmla="*/ 0 w 150" name="T171"/>
              <a:gd fmla="*/ 0 h 112" name="T172"/>
              <a:gd fmla="*/ 150 w 150" name="T173"/>
              <a:gd fmla="*/ 112 h 112" name="T174"/>
            </a:gdLst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b="T174" l="T171" r="T173" t="T172"/>
            <a:pathLst>
              <a:path h="112" w="150">
                <a:moveTo>
                  <a:pt x="145" y="100"/>
                </a:moveTo>
                <a:cubicBezTo>
                  <a:pt x="145" y="100"/>
                  <a:pt x="145" y="100"/>
                  <a:pt x="145" y="100"/>
                </a:cubicBezTo>
                <a:cubicBezTo>
                  <a:pt x="145" y="70"/>
                  <a:pt x="145" y="70"/>
                  <a:pt x="145" y="70"/>
                </a:cubicBezTo>
                <a:cubicBezTo>
                  <a:pt x="141" y="45"/>
                  <a:pt x="141" y="45"/>
                  <a:pt x="141" y="45"/>
                </a:cubicBezTo>
                <a:cubicBezTo>
                  <a:pt x="103" y="45"/>
                  <a:pt x="103" y="45"/>
                  <a:pt x="103" y="45"/>
                </a:cubicBezTo>
                <a:cubicBezTo>
                  <a:pt x="115" y="55"/>
                  <a:pt x="115" y="55"/>
                  <a:pt x="115" y="55"/>
                </a:cubicBezTo>
                <a:cubicBezTo>
                  <a:pt x="115" y="69"/>
                  <a:pt x="115" y="69"/>
                  <a:pt x="115" y="69"/>
                </a:cubicBezTo>
                <a:cubicBezTo>
                  <a:pt x="107" y="63"/>
                  <a:pt x="107" y="63"/>
                  <a:pt x="107" y="63"/>
                </a:cubicBezTo>
                <a:cubicBezTo>
                  <a:pt x="107" y="66"/>
                  <a:pt x="107" y="66"/>
                  <a:pt x="107" y="66"/>
                </a:cubicBezTo>
                <a:cubicBezTo>
                  <a:pt x="105" y="66"/>
                  <a:pt x="105" y="66"/>
                  <a:pt x="105" y="66"/>
                </a:cubicBezTo>
                <a:cubicBezTo>
                  <a:pt x="105" y="100"/>
                  <a:pt x="105" y="100"/>
                  <a:pt x="105" y="100"/>
                </a:cubicBezTo>
                <a:cubicBezTo>
                  <a:pt x="103" y="100"/>
                  <a:pt x="103" y="100"/>
                  <a:pt x="103" y="100"/>
                </a:cubicBezTo>
                <a:cubicBezTo>
                  <a:pt x="103" y="63"/>
                  <a:pt x="103" y="63"/>
                  <a:pt x="103" y="63"/>
                </a:cubicBezTo>
                <a:cubicBezTo>
                  <a:pt x="105" y="63"/>
                  <a:pt x="105" y="63"/>
                  <a:pt x="105" y="63"/>
                </a:cubicBezTo>
                <a:cubicBezTo>
                  <a:pt x="105" y="59"/>
                  <a:pt x="105" y="59"/>
                  <a:pt x="105" y="59"/>
                </a:cubicBezTo>
                <a:cubicBezTo>
                  <a:pt x="101" y="59"/>
                  <a:pt x="101" y="59"/>
                  <a:pt x="101" y="59"/>
                </a:cubicBezTo>
                <a:cubicBezTo>
                  <a:pt x="73" y="38"/>
                  <a:pt x="73" y="38"/>
                  <a:pt x="73" y="38"/>
                </a:cubicBezTo>
                <a:cubicBezTo>
                  <a:pt x="46" y="59"/>
                  <a:pt x="46" y="59"/>
                  <a:pt x="46" y="59"/>
                </a:cubicBezTo>
                <a:cubicBezTo>
                  <a:pt x="43" y="59"/>
                  <a:pt x="43" y="59"/>
                  <a:pt x="43" y="59"/>
                </a:cubicBezTo>
                <a:cubicBezTo>
                  <a:pt x="43" y="64"/>
                  <a:pt x="43" y="64"/>
                  <a:pt x="43" y="64"/>
                </a:cubicBezTo>
                <a:cubicBezTo>
                  <a:pt x="45" y="64"/>
                  <a:pt x="45" y="64"/>
                  <a:pt x="45" y="64"/>
                </a:cubicBezTo>
                <a:cubicBezTo>
                  <a:pt x="45" y="100"/>
                  <a:pt x="45" y="100"/>
                  <a:pt x="45" y="100"/>
                </a:cubicBezTo>
                <a:cubicBezTo>
                  <a:pt x="43" y="100"/>
                  <a:pt x="43" y="100"/>
                  <a:pt x="43" y="100"/>
                </a:cubicBezTo>
                <a:cubicBezTo>
                  <a:pt x="43" y="67"/>
                  <a:pt x="43" y="67"/>
                  <a:pt x="43" y="67"/>
                </a:cubicBezTo>
                <a:cubicBezTo>
                  <a:pt x="40" y="67"/>
                  <a:pt x="40" y="67"/>
                  <a:pt x="40" y="67"/>
                </a:cubicBezTo>
                <a:cubicBezTo>
                  <a:pt x="40" y="65"/>
                  <a:pt x="40" y="65"/>
                  <a:pt x="40" y="65"/>
                </a:cubicBezTo>
                <a:cubicBezTo>
                  <a:pt x="34" y="70"/>
                  <a:pt x="34" y="70"/>
                  <a:pt x="34" y="70"/>
                </a:cubicBezTo>
                <a:cubicBezTo>
                  <a:pt x="34" y="55"/>
                  <a:pt x="34" y="55"/>
                  <a:pt x="34" y="55"/>
                </a:cubicBezTo>
                <a:cubicBezTo>
                  <a:pt x="46" y="45"/>
                  <a:pt x="46" y="45"/>
                  <a:pt x="46" y="45"/>
                </a:cubicBezTo>
                <a:cubicBezTo>
                  <a:pt x="6" y="45"/>
                  <a:pt x="6" y="45"/>
                  <a:pt x="6" y="45"/>
                </a:cubicBezTo>
                <a:cubicBezTo>
                  <a:pt x="2" y="70"/>
                  <a:pt x="2" y="70"/>
                  <a:pt x="2" y="70"/>
                </a:cubicBezTo>
                <a:cubicBezTo>
                  <a:pt x="2" y="100"/>
                  <a:pt x="2" y="100"/>
                  <a:pt x="2" y="100"/>
                </a:cubicBezTo>
                <a:cubicBezTo>
                  <a:pt x="0" y="100"/>
                  <a:pt x="0" y="100"/>
                  <a:pt x="0" y="100"/>
                </a:cubicBezTo>
                <a:cubicBezTo>
                  <a:pt x="0" y="112"/>
                  <a:pt x="0" y="112"/>
                  <a:pt x="0" y="112"/>
                </a:cubicBezTo>
                <a:cubicBezTo>
                  <a:pt x="150" y="112"/>
                  <a:pt x="150" y="112"/>
                  <a:pt x="150" y="112"/>
                </a:cubicBezTo>
                <a:cubicBezTo>
                  <a:pt x="150" y="100"/>
                  <a:pt x="150" y="100"/>
                  <a:pt x="150" y="100"/>
                </a:cubicBezTo>
                <a:lnTo>
                  <a:pt x="145" y="100"/>
                </a:lnTo>
                <a:close/>
                <a:moveTo>
                  <a:pt x="20" y="94"/>
                </a:moveTo>
                <a:cubicBezTo>
                  <a:pt x="6" y="94"/>
                  <a:pt x="6" y="94"/>
                  <a:pt x="6" y="94"/>
                </a:cubicBezTo>
                <a:cubicBezTo>
                  <a:pt x="6" y="87"/>
                  <a:pt x="6" y="87"/>
                  <a:pt x="6" y="87"/>
                </a:cubicBezTo>
                <a:cubicBezTo>
                  <a:pt x="20" y="87"/>
                  <a:pt x="20" y="87"/>
                  <a:pt x="20" y="87"/>
                </a:cubicBezTo>
                <a:lnTo>
                  <a:pt x="20" y="94"/>
                </a:lnTo>
                <a:close/>
                <a:moveTo>
                  <a:pt x="20" y="83"/>
                </a:moveTo>
                <a:cubicBezTo>
                  <a:pt x="6" y="83"/>
                  <a:pt x="6" y="83"/>
                  <a:pt x="6" y="83"/>
                </a:cubicBezTo>
                <a:cubicBezTo>
                  <a:pt x="6" y="75"/>
                  <a:pt x="6" y="75"/>
                  <a:pt x="6" y="75"/>
                </a:cubicBezTo>
                <a:cubicBezTo>
                  <a:pt x="20" y="75"/>
                  <a:pt x="20" y="75"/>
                  <a:pt x="20" y="75"/>
                </a:cubicBezTo>
                <a:lnTo>
                  <a:pt x="20" y="83"/>
                </a:lnTo>
                <a:close/>
                <a:moveTo>
                  <a:pt x="25" y="94"/>
                </a:moveTo>
                <a:cubicBezTo>
                  <a:pt x="25" y="87"/>
                  <a:pt x="25" y="87"/>
                  <a:pt x="25" y="87"/>
                </a:cubicBezTo>
                <a:cubicBezTo>
                  <a:pt x="39" y="87"/>
                  <a:pt x="39" y="87"/>
                  <a:pt x="39" y="87"/>
                </a:cubicBezTo>
                <a:cubicBezTo>
                  <a:pt x="39" y="94"/>
                  <a:pt x="39" y="94"/>
                  <a:pt x="39" y="94"/>
                </a:cubicBezTo>
                <a:lnTo>
                  <a:pt x="25" y="94"/>
                </a:lnTo>
                <a:close/>
                <a:moveTo>
                  <a:pt x="25" y="83"/>
                </a:moveTo>
                <a:cubicBezTo>
                  <a:pt x="25" y="75"/>
                  <a:pt x="25" y="75"/>
                  <a:pt x="25" y="75"/>
                </a:cubicBezTo>
                <a:cubicBezTo>
                  <a:pt x="39" y="75"/>
                  <a:pt x="39" y="75"/>
                  <a:pt x="39" y="75"/>
                </a:cubicBezTo>
                <a:cubicBezTo>
                  <a:pt x="39" y="83"/>
                  <a:pt x="39" y="83"/>
                  <a:pt x="39" y="83"/>
                </a:cubicBezTo>
                <a:lnTo>
                  <a:pt x="25" y="83"/>
                </a:lnTo>
                <a:close/>
                <a:moveTo>
                  <a:pt x="74" y="47"/>
                </a:moveTo>
                <a:cubicBezTo>
                  <a:pt x="77" y="47"/>
                  <a:pt x="79" y="50"/>
                  <a:pt x="79" y="52"/>
                </a:cubicBezTo>
                <a:cubicBezTo>
                  <a:pt x="79" y="55"/>
                  <a:pt x="77" y="58"/>
                  <a:pt x="74" y="58"/>
                </a:cubicBezTo>
                <a:cubicBezTo>
                  <a:pt x="71" y="58"/>
                  <a:pt x="68" y="55"/>
                  <a:pt x="68" y="52"/>
                </a:cubicBezTo>
                <a:cubicBezTo>
                  <a:pt x="68" y="50"/>
                  <a:pt x="71" y="47"/>
                  <a:pt x="74" y="47"/>
                </a:cubicBezTo>
                <a:close/>
                <a:moveTo>
                  <a:pt x="95" y="100"/>
                </a:moveTo>
                <a:cubicBezTo>
                  <a:pt x="92" y="100"/>
                  <a:pt x="92" y="100"/>
                  <a:pt x="92" y="100"/>
                </a:cubicBezTo>
                <a:cubicBezTo>
                  <a:pt x="92" y="67"/>
                  <a:pt x="92" y="67"/>
                  <a:pt x="92" y="67"/>
                </a:cubicBezTo>
                <a:cubicBezTo>
                  <a:pt x="54" y="67"/>
                  <a:pt x="54" y="67"/>
                  <a:pt x="54" y="67"/>
                </a:cubicBezTo>
                <a:cubicBezTo>
                  <a:pt x="54" y="100"/>
                  <a:pt x="54" y="100"/>
                  <a:pt x="54" y="100"/>
                </a:cubicBezTo>
                <a:cubicBezTo>
                  <a:pt x="52" y="100"/>
                  <a:pt x="52" y="100"/>
                  <a:pt x="52" y="100"/>
                </a:cubicBezTo>
                <a:cubicBezTo>
                  <a:pt x="52" y="64"/>
                  <a:pt x="52" y="64"/>
                  <a:pt x="52" y="64"/>
                </a:cubicBezTo>
                <a:cubicBezTo>
                  <a:pt x="54" y="64"/>
                  <a:pt x="54" y="64"/>
                  <a:pt x="54" y="64"/>
                </a:cubicBezTo>
                <a:cubicBezTo>
                  <a:pt x="54" y="62"/>
                  <a:pt x="54" y="62"/>
                  <a:pt x="54" y="62"/>
                </a:cubicBezTo>
                <a:cubicBezTo>
                  <a:pt x="94" y="62"/>
                  <a:pt x="94" y="62"/>
                  <a:pt x="94" y="62"/>
                </a:cubicBezTo>
                <a:cubicBezTo>
                  <a:pt x="94" y="63"/>
                  <a:pt x="94" y="63"/>
                  <a:pt x="94" y="63"/>
                </a:cubicBezTo>
                <a:cubicBezTo>
                  <a:pt x="95" y="63"/>
                  <a:pt x="95" y="63"/>
                  <a:pt x="95" y="63"/>
                </a:cubicBezTo>
                <a:lnTo>
                  <a:pt x="95" y="100"/>
                </a:lnTo>
                <a:close/>
                <a:moveTo>
                  <a:pt x="121" y="93"/>
                </a:moveTo>
                <a:cubicBezTo>
                  <a:pt x="107" y="93"/>
                  <a:pt x="107" y="93"/>
                  <a:pt x="107" y="93"/>
                </a:cubicBezTo>
                <a:cubicBezTo>
                  <a:pt x="107" y="86"/>
                  <a:pt x="107" y="86"/>
                  <a:pt x="107" y="86"/>
                </a:cubicBezTo>
                <a:cubicBezTo>
                  <a:pt x="121" y="86"/>
                  <a:pt x="121" y="86"/>
                  <a:pt x="121" y="86"/>
                </a:cubicBezTo>
                <a:lnTo>
                  <a:pt x="121" y="93"/>
                </a:lnTo>
                <a:close/>
                <a:moveTo>
                  <a:pt x="121" y="82"/>
                </a:moveTo>
                <a:cubicBezTo>
                  <a:pt x="107" y="82"/>
                  <a:pt x="107" y="82"/>
                  <a:pt x="107" y="82"/>
                </a:cubicBezTo>
                <a:cubicBezTo>
                  <a:pt x="107" y="74"/>
                  <a:pt x="107" y="74"/>
                  <a:pt x="107" y="74"/>
                </a:cubicBezTo>
                <a:cubicBezTo>
                  <a:pt x="121" y="74"/>
                  <a:pt x="121" y="74"/>
                  <a:pt x="121" y="74"/>
                </a:cubicBezTo>
                <a:lnTo>
                  <a:pt x="121" y="82"/>
                </a:lnTo>
                <a:close/>
                <a:moveTo>
                  <a:pt x="140" y="93"/>
                </a:moveTo>
                <a:cubicBezTo>
                  <a:pt x="126" y="93"/>
                  <a:pt x="126" y="93"/>
                  <a:pt x="126" y="93"/>
                </a:cubicBezTo>
                <a:cubicBezTo>
                  <a:pt x="126" y="86"/>
                  <a:pt x="126" y="86"/>
                  <a:pt x="126" y="86"/>
                </a:cubicBezTo>
                <a:cubicBezTo>
                  <a:pt x="140" y="86"/>
                  <a:pt x="140" y="86"/>
                  <a:pt x="140" y="86"/>
                </a:cubicBezTo>
                <a:lnTo>
                  <a:pt x="140" y="93"/>
                </a:lnTo>
                <a:close/>
                <a:moveTo>
                  <a:pt x="140" y="82"/>
                </a:moveTo>
                <a:cubicBezTo>
                  <a:pt x="126" y="82"/>
                  <a:pt x="126" y="82"/>
                  <a:pt x="126" y="82"/>
                </a:cubicBezTo>
                <a:cubicBezTo>
                  <a:pt x="126" y="74"/>
                  <a:pt x="126" y="74"/>
                  <a:pt x="126" y="74"/>
                </a:cubicBezTo>
                <a:cubicBezTo>
                  <a:pt x="140" y="74"/>
                  <a:pt x="140" y="74"/>
                  <a:pt x="140" y="74"/>
                </a:cubicBezTo>
                <a:lnTo>
                  <a:pt x="140" y="82"/>
                </a:lnTo>
                <a:close/>
                <a:moveTo>
                  <a:pt x="73" y="26"/>
                </a:moveTo>
                <a:cubicBezTo>
                  <a:pt x="72" y="26"/>
                  <a:pt x="72" y="26"/>
                  <a:pt x="72" y="26"/>
                </a:cubicBezTo>
                <a:cubicBezTo>
                  <a:pt x="72" y="4"/>
                  <a:pt x="72" y="4"/>
                  <a:pt x="72" y="4"/>
                </a:cubicBezTo>
                <a:cubicBezTo>
                  <a:pt x="74" y="4"/>
                  <a:pt x="74" y="4"/>
                  <a:pt x="74" y="4"/>
                </a:cubicBezTo>
                <a:cubicBezTo>
                  <a:pt x="74" y="4"/>
                  <a:pt x="74" y="4"/>
                  <a:pt x="74" y="4"/>
                </a:cubicBezTo>
                <a:cubicBezTo>
                  <a:pt x="76" y="5"/>
                  <a:pt x="81" y="6"/>
                  <a:pt x="83" y="4"/>
                </a:cubicBezTo>
                <a:cubicBezTo>
                  <a:pt x="86" y="0"/>
                  <a:pt x="92" y="4"/>
                  <a:pt x="92" y="4"/>
                </a:cubicBezTo>
                <a:cubicBezTo>
                  <a:pt x="92" y="14"/>
                  <a:pt x="92" y="14"/>
                  <a:pt x="92" y="14"/>
                </a:cubicBezTo>
                <a:cubicBezTo>
                  <a:pt x="92" y="14"/>
                  <a:pt x="87" y="10"/>
                  <a:pt x="83" y="14"/>
                </a:cubicBezTo>
                <a:cubicBezTo>
                  <a:pt x="80" y="17"/>
                  <a:pt x="76" y="15"/>
                  <a:pt x="74" y="14"/>
                </a:cubicBezTo>
                <a:cubicBezTo>
                  <a:pt x="74" y="26"/>
                  <a:pt x="74" y="26"/>
                  <a:pt x="74" y="26"/>
                </a:cubicBezTo>
                <a:cubicBezTo>
                  <a:pt x="74" y="26"/>
                  <a:pt x="74" y="26"/>
                  <a:pt x="74" y="26"/>
                </a:cubicBezTo>
                <a:cubicBezTo>
                  <a:pt x="73" y="26"/>
                  <a:pt x="73" y="26"/>
                  <a:pt x="73" y="26"/>
                </a:cubicBezTo>
                <a:cubicBezTo>
                  <a:pt x="113" y="55"/>
                  <a:pt x="113" y="55"/>
                  <a:pt x="113" y="55"/>
                </a:cubicBezTo>
                <a:cubicBezTo>
                  <a:pt x="113" y="64"/>
                  <a:pt x="113" y="64"/>
                  <a:pt x="113" y="64"/>
                </a:cubicBezTo>
                <a:cubicBezTo>
                  <a:pt x="73" y="34"/>
                  <a:pt x="73" y="34"/>
                  <a:pt x="73" y="34"/>
                </a:cubicBezTo>
                <a:cubicBezTo>
                  <a:pt x="37" y="64"/>
                  <a:pt x="37" y="64"/>
                  <a:pt x="37" y="64"/>
                </a:cubicBezTo>
                <a:cubicBezTo>
                  <a:pt x="37" y="55"/>
                  <a:pt x="37" y="55"/>
                  <a:pt x="37" y="55"/>
                </a:cubicBezTo>
                <a:lnTo>
                  <a:pt x="73" y="26"/>
                </a:lnTo>
                <a:close/>
              </a:path>
            </a:pathLst>
          </a:custGeom>
          <a:solidFill>
            <a:srgbClr val="3D8B73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106" name="文本框 7"/>
          <p:cNvSpPr txBox="1">
            <a:spLocks noChangeArrowheads="1"/>
          </p:cNvSpPr>
          <p:nvPr/>
        </p:nvSpPr>
        <p:spPr bwMode="auto">
          <a:xfrm>
            <a:off x="5372100" y="3886200"/>
            <a:ext cx="2590800" cy="457200"/>
          </a:xfrm>
          <a:prstGeom prst="rect">
            <a:avLst/>
          </a:prstGeom>
          <a:solidFill>
            <a:srgbClr val="3D8B73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en-US" lang="zh-CN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中山大学</a:t>
            </a:r>
          </a:p>
        </p:txBody>
      </p:sp>
      <p:sp>
        <p:nvSpPr>
          <p:cNvPr id="4107" name="文本框 31"/>
          <p:cNvSpPr txBox="1">
            <a:spLocks noChangeArrowheads="1"/>
          </p:cNvSpPr>
          <p:nvPr/>
        </p:nvSpPr>
        <p:spPr bwMode="auto">
          <a:xfrm>
            <a:off x="5372100" y="4694238"/>
            <a:ext cx="2590800" cy="457200"/>
          </a:xfrm>
          <a:prstGeom prst="rect">
            <a:avLst/>
          </a:prstGeom>
          <a:solidFill>
            <a:srgbClr val="3D8B73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en-US" lang="zh-CN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教育学学士</a:t>
            </a:r>
          </a:p>
        </p:txBody>
      </p:sp>
      <p:sp>
        <p:nvSpPr>
          <p:cNvPr id="4108" name="文本框 32"/>
          <p:cNvSpPr txBox="1">
            <a:spLocks noChangeArrowheads="1"/>
          </p:cNvSpPr>
          <p:nvPr/>
        </p:nvSpPr>
        <p:spPr bwMode="auto">
          <a:xfrm>
            <a:off x="8805864" y="3886200"/>
            <a:ext cx="2590800" cy="457200"/>
          </a:xfrm>
          <a:prstGeom prst="rect">
            <a:avLst/>
          </a:prstGeom>
          <a:solidFill>
            <a:srgbClr val="3D8B73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en-US" lang="zh-CN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南京大学</a:t>
            </a:r>
          </a:p>
        </p:txBody>
      </p:sp>
      <p:sp>
        <p:nvSpPr>
          <p:cNvPr id="4109" name="文本框 35"/>
          <p:cNvSpPr txBox="1">
            <a:spLocks noChangeArrowheads="1"/>
          </p:cNvSpPr>
          <p:nvPr/>
        </p:nvSpPr>
        <p:spPr bwMode="auto">
          <a:xfrm>
            <a:off x="8805864" y="4694238"/>
            <a:ext cx="2590800" cy="457200"/>
          </a:xfrm>
          <a:prstGeom prst="rect">
            <a:avLst/>
          </a:prstGeom>
          <a:solidFill>
            <a:srgbClr val="3D8B73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en-US" lang="zh-CN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教育学硕士</a:t>
            </a:r>
          </a:p>
        </p:txBody>
      </p:sp>
      <p:sp>
        <p:nvSpPr>
          <p:cNvPr id="4110" name="文本框 36"/>
          <p:cNvSpPr txBox="1">
            <a:spLocks noChangeArrowheads="1"/>
          </p:cNvSpPr>
          <p:nvPr/>
        </p:nvSpPr>
        <p:spPr bwMode="auto">
          <a:xfrm>
            <a:off x="5372100" y="3076575"/>
            <a:ext cx="2590800" cy="457200"/>
          </a:xfrm>
          <a:prstGeom prst="rect">
            <a:avLst/>
          </a:prstGeom>
          <a:solidFill>
            <a:srgbClr val="3D8B73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lang="en-US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2009年-2014年</a:t>
            </a:r>
          </a:p>
        </p:txBody>
      </p:sp>
      <p:sp>
        <p:nvSpPr>
          <p:cNvPr id="4111" name="文本框 38"/>
          <p:cNvSpPr txBox="1">
            <a:spLocks noChangeArrowheads="1"/>
          </p:cNvSpPr>
          <p:nvPr/>
        </p:nvSpPr>
        <p:spPr bwMode="auto">
          <a:xfrm>
            <a:off x="8805864" y="3076575"/>
            <a:ext cx="2590800" cy="457200"/>
          </a:xfrm>
          <a:prstGeom prst="rect">
            <a:avLst/>
          </a:prstGeom>
          <a:solidFill>
            <a:srgbClr val="3D8B73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lang="en-US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2014年-至今</a:t>
            </a:r>
          </a:p>
        </p:txBody>
      </p:sp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F4E5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5122" name="组合 15"/>
          <p:cNvGrpSpPr/>
          <p:nvPr/>
        </p:nvGrpSpPr>
        <p:grpSpPr>
          <a:xfrm flipH="1" rot="20949376">
            <a:off x="3074988" y="406400"/>
            <a:ext cx="3122612" cy="1058863"/>
            <a:chOff x="6863478" y="1741714"/>
            <a:chExt cx="3122351" cy="1059543"/>
          </a:xfrm>
        </p:grpSpPr>
        <p:sp>
          <p:nvSpPr>
            <p:cNvPr id="34" name="任意多边形 33"/>
            <p:cNvSpPr/>
            <p:nvPr/>
          </p:nvSpPr>
          <p:spPr>
            <a:xfrm>
              <a:off x="6863478" y="1741714"/>
              <a:ext cx="3122351" cy="1059543"/>
            </a:xfrm>
            <a:custGeom>
              <a:gdLst>
                <a:gd fmla="*/ 0 w 3122351" name="connsiteX0"/>
                <a:gd fmla="*/ 0 h 1059543" name="connsiteY0"/>
                <a:gd fmla="*/ 3122351 w 3122351" name="connsiteX1"/>
                <a:gd fmla="*/ 0 h 1059543" name="connsiteY1"/>
                <a:gd fmla="*/ 3122351 w 3122351" name="connsiteX2"/>
                <a:gd fmla="*/ 1059543 h 1059543" name="connsiteY2"/>
                <a:gd fmla="*/ 0 w 3122351" name="connsiteX3"/>
                <a:gd fmla="*/ 1059543 h 1059543" name="connsiteY3"/>
                <a:gd fmla="*/ 529771 w 3122351" name="connsiteX4"/>
                <a:gd fmla="*/ 529772 h 1059543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1059543" w="3122351">
                  <a:moveTo>
                    <a:pt x="0" y="0"/>
                  </a:moveTo>
                  <a:lnTo>
                    <a:pt x="3122351" y="0"/>
                  </a:lnTo>
                  <a:lnTo>
                    <a:pt x="3122351" y="1059543"/>
                  </a:lnTo>
                  <a:lnTo>
                    <a:pt x="0" y="1059543"/>
                  </a:lnTo>
                  <a:lnTo>
                    <a:pt x="529771" y="529772"/>
                  </a:lnTo>
                  <a:close/>
                </a:path>
              </a:pathLst>
            </a:custGeom>
            <a:solidFill>
              <a:srgbClr val="4A9C83"/>
            </a:solidFill>
            <a:ln>
              <a:solidFill>
                <a:srgbClr val="4A9C8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/>
            </a:p>
          </p:txBody>
        </p:sp>
        <p:sp>
          <p:nvSpPr>
            <p:cNvPr id="35" name="任意多边形 34"/>
            <p:cNvSpPr/>
            <p:nvPr/>
          </p:nvSpPr>
          <p:spPr>
            <a:xfrm>
              <a:off x="7077335" y="1805410"/>
              <a:ext cx="2809640" cy="916575"/>
            </a:xfrm>
            <a:custGeom>
              <a:gdLst>
                <a:gd fmla="*/ 0 w 3122351" name="connsiteX0"/>
                <a:gd fmla="*/ 0 h 1059543" name="connsiteY0"/>
                <a:gd fmla="*/ 3122351 w 3122351" name="connsiteX1"/>
                <a:gd fmla="*/ 0 h 1059543" name="connsiteY1"/>
                <a:gd fmla="*/ 3122351 w 3122351" name="connsiteX2"/>
                <a:gd fmla="*/ 1059543 h 1059543" name="connsiteY2"/>
                <a:gd fmla="*/ 0 w 3122351" name="connsiteX3"/>
                <a:gd fmla="*/ 1059543 h 1059543" name="connsiteY3"/>
                <a:gd fmla="*/ 529771 w 3122351" name="connsiteX4"/>
                <a:gd fmla="*/ 529772 h 1059543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1059543" w="3122351">
                  <a:moveTo>
                    <a:pt x="0" y="0"/>
                  </a:moveTo>
                  <a:lnTo>
                    <a:pt x="3122351" y="0"/>
                  </a:lnTo>
                  <a:lnTo>
                    <a:pt x="3122351" y="1059543"/>
                  </a:lnTo>
                  <a:lnTo>
                    <a:pt x="0" y="1059543"/>
                  </a:lnTo>
                  <a:lnTo>
                    <a:pt x="529771" y="529772"/>
                  </a:lnTo>
                  <a:close/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/>
            </a:p>
          </p:txBody>
        </p:sp>
      </p:grpSp>
      <p:sp>
        <p:nvSpPr>
          <p:cNvPr id="14" name="矩形 13"/>
          <p:cNvSpPr/>
          <p:nvPr/>
        </p:nvSpPr>
        <p:spPr>
          <a:xfrm>
            <a:off x="0" y="0"/>
            <a:ext cx="4529138" cy="6858000"/>
          </a:xfrm>
          <a:custGeom>
            <a:gdLst>
              <a:gd fmla="*/ 0 w 3106057" name="connsiteX0"/>
              <a:gd fmla="*/ 0 h 6858000" name="connsiteY0"/>
              <a:gd fmla="*/ 3106057 w 3106057" name="connsiteX1"/>
              <a:gd fmla="*/ 0 h 6858000" name="connsiteY1"/>
              <a:gd fmla="*/ 3106057 w 3106057" name="connsiteX2"/>
              <a:gd fmla="*/ 6858000 h 6858000" name="connsiteY2"/>
              <a:gd fmla="*/ 0 w 3106057" name="connsiteX3"/>
              <a:gd fmla="*/ 6858000 h 6858000" name="connsiteY3"/>
              <a:gd fmla="*/ 0 w 3106057" name="connsiteX4"/>
              <a:gd fmla="*/ 0 h 6858000" name="connsiteY4"/>
              <a:gd fmla="*/ 0 w 4528457" name="connsiteX0-1"/>
              <a:gd fmla="*/ 0 h 6858000" name="connsiteY0-2"/>
              <a:gd fmla="*/ 3106057 w 4528457" name="connsiteX1-3"/>
              <a:gd fmla="*/ 0 h 6858000" name="connsiteY1-4"/>
              <a:gd fmla="*/ 4528457 w 4528457" name="connsiteX2-5"/>
              <a:gd fmla="*/ 6858000 h 6858000" name="connsiteY2-6"/>
              <a:gd fmla="*/ 0 w 4528457" name="connsiteX3-7"/>
              <a:gd fmla="*/ 6858000 h 6858000" name="connsiteY3-8"/>
              <a:gd fmla="*/ 0 w 4528457" name="connsiteX4-9"/>
              <a:gd fmla="*/ 0 h 6858000" name="connsiteY4-10"/>
            </a:gdLst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b="b" l="l" r="r" t="t"/>
            <a:pathLst>
              <a:path h="6858000" w="4528457">
                <a:moveTo>
                  <a:pt x="0" y="0"/>
                </a:moveTo>
                <a:lnTo>
                  <a:pt x="3106057" y="0"/>
                </a:lnTo>
                <a:lnTo>
                  <a:pt x="4528457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4A9C83"/>
          </a:solidFill>
          <a:ln>
            <a:noFill/>
          </a:ln>
          <a:effectLst>
            <a:outerShdw algn="l" blurRad="12700" dist="254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5124" name="文本框 17"/>
          <p:cNvSpPr txBox="1">
            <a:spLocks noChangeArrowheads="1"/>
          </p:cNvSpPr>
          <p:nvPr/>
        </p:nvSpPr>
        <p:spPr bwMode="auto">
          <a:xfrm rot="20854486">
            <a:off x="3309596" y="727112"/>
            <a:ext cx="21780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lang="zh-CN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个人技能</a:t>
            </a:r>
          </a:p>
        </p:txBody>
      </p:sp>
      <p:sp>
        <p:nvSpPr>
          <p:cNvPr id="5125" name="文本框 21"/>
          <p:cNvSpPr txBox="1">
            <a:spLocks noChangeArrowheads="1"/>
          </p:cNvSpPr>
          <p:nvPr/>
        </p:nvSpPr>
        <p:spPr bwMode="auto">
          <a:xfrm>
            <a:off x="939800" y="1350963"/>
            <a:ext cx="130048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lang="zh-CN" smtClean="0" sz="8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王</a:t>
            </a:r>
          </a:p>
          <a:p>
            <a:pPr eaLnBrk="1" hangingPunct="1"/>
            <a:r>
              <a:rPr altLang="en-US" lang="zh-CN" smtClean="0" sz="8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大</a:t>
            </a:r>
          </a:p>
          <a:p>
            <a:pPr eaLnBrk="1" hangingPunct="1"/>
            <a:r>
              <a:rPr altLang="en-US" lang="zh-CN" smtClean="0" sz="8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锤</a:t>
            </a:r>
          </a:p>
        </p:txBody>
      </p:sp>
      <p:sp>
        <p:nvSpPr>
          <p:cNvPr id="43" name="任意多边形 42"/>
          <p:cNvSpPr/>
          <p:nvPr/>
        </p:nvSpPr>
        <p:spPr>
          <a:xfrm rot="20700000">
            <a:off x="1812925" y="5373688"/>
            <a:ext cx="2476500" cy="865187"/>
          </a:xfrm>
          <a:custGeom>
            <a:gdLst>
              <a:gd fmla="*/ 2794000 w 3265714" name="connsiteX0"/>
              <a:gd fmla="*/ 418809 h 1142418" name="connsiteY0"/>
              <a:gd fmla="*/ 2641600 w 3265714" name="connsiteX1"/>
              <a:gd fmla="*/ 571209 h 1142418" name="connsiteY1"/>
              <a:gd fmla="*/ 2794000 w 3265714" name="connsiteX2"/>
              <a:gd fmla="*/ 723609 h 1142418" name="connsiteY2"/>
              <a:gd fmla="*/ 2946400 w 3265714" name="connsiteX3"/>
              <a:gd fmla="*/ 571209 h 1142418" name="connsiteY3"/>
              <a:gd fmla="*/ 2794000 w 3265714" name="connsiteX4"/>
              <a:gd fmla="*/ 418809 h 1142418" name="connsiteY4"/>
              <a:gd fmla="*/ 0 w 3265714" name="connsiteX5"/>
              <a:gd fmla="*/ 0 h 1142418" name="connsiteY5"/>
              <a:gd fmla="*/ 2694505 w 3265714" name="connsiteX6"/>
              <a:gd fmla="*/ 0 h 1142418" name="connsiteY6"/>
              <a:gd fmla="*/ 3265714 w 3265714" name="connsiteX7"/>
              <a:gd fmla="*/ 571209 h 1142418" name="connsiteY7"/>
              <a:gd fmla="*/ 2694505 w 3265714" name="connsiteX8"/>
              <a:gd fmla="*/ 1142418 h 1142418" name="connsiteY8"/>
              <a:gd fmla="*/ 0 w 3265714" name="connsiteX9"/>
              <a:gd fmla="*/ 1142418 h 1142418" name="connsiteY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b="b" l="l" r="r" t="t"/>
            <a:pathLst>
              <a:path h="1142418" w="3265713">
                <a:moveTo>
                  <a:pt x="2794000" y="418809"/>
                </a:moveTo>
                <a:cubicBezTo>
                  <a:pt x="2709832" y="418809"/>
                  <a:pt x="2641600" y="487041"/>
                  <a:pt x="2641600" y="571209"/>
                </a:cubicBezTo>
                <a:cubicBezTo>
                  <a:pt x="2641600" y="655377"/>
                  <a:pt x="2709832" y="723609"/>
                  <a:pt x="2794000" y="723609"/>
                </a:cubicBezTo>
                <a:cubicBezTo>
                  <a:pt x="2878168" y="723609"/>
                  <a:pt x="2946400" y="655377"/>
                  <a:pt x="2946400" y="571209"/>
                </a:cubicBezTo>
                <a:cubicBezTo>
                  <a:pt x="2946400" y="487041"/>
                  <a:pt x="2878168" y="418809"/>
                  <a:pt x="2794000" y="418809"/>
                </a:cubicBezTo>
                <a:close/>
                <a:moveTo>
                  <a:pt x="0" y="0"/>
                </a:moveTo>
                <a:lnTo>
                  <a:pt x="2694505" y="0"/>
                </a:lnTo>
                <a:lnTo>
                  <a:pt x="3265714" y="571209"/>
                </a:lnTo>
                <a:lnTo>
                  <a:pt x="2694505" y="1142418"/>
                </a:lnTo>
                <a:lnTo>
                  <a:pt x="0" y="1142418"/>
                </a:lnTo>
                <a:close/>
              </a:path>
            </a:pathLst>
          </a:custGeom>
          <a:solidFill>
            <a:srgbClr val="F4E5C0"/>
          </a:solidFill>
          <a:ln>
            <a:solidFill>
              <a:srgbClr val="4A9C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5127" name="文本框 18"/>
          <p:cNvSpPr txBox="1">
            <a:spLocks noChangeArrowheads="1"/>
          </p:cNvSpPr>
          <p:nvPr/>
        </p:nvSpPr>
        <p:spPr bwMode="auto">
          <a:xfrm rot="20704910">
            <a:off x="1959909" y="5532524"/>
            <a:ext cx="1903412" cy="579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lang="zh-CN" sz="3200">
                <a:solidFill>
                  <a:srgbClr val="50AA8E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个人简历</a:t>
            </a:r>
          </a:p>
        </p:txBody>
      </p:sp>
      <p:sp>
        <p:nvSpPr>
          <p:cNvPr id="5128" name="文本框 1"/>
          <p:cNvSpPr txBox="1">
            <a:spLocks noChangeArrowheads="1"/>
          </p:cNvSpPr>
          <p:nvPr/>
        </p:nvSpPr>
        <p:spPr bwMode="auto">
          <a:xfrm>
            <a:off x="5467350" y="2065338"/>
            <a:ext cx="2118042" cy="457200"/>
          </a:xfrm>
          <a:prstGeom prst="rect">
            <a:avLst/>
          </a:prstGeom>
          <a:solidFill>
            <a:srgbClr val="3D8B73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zh-CN" lang="en-US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PHOTOSHOP</a:t>
            </a:r>
          </a:p>
        </p:txBody>
      </p:sp>
      <p:sp>
        <p:nvSpPr>
          <p:cNvPr id="5129" name="文本框 10"/>
          <p:cNvSpPr txBox="1">
            <a:spLocks noChangeArrowheads="1"/>
          </p:cNvSpPr>
          <p:nvPr/>
        </p:nvSpPr>
        <p:spPr bwMode="auto">
          <a:xfrm>
            <a:off x="7715249" y="1941513"/>
            <a:ext cx="476250" cy="701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en-US" lang="zh-CN" sz="4000">
                <a:solidFill>
                  <a:srgbClr val="3D8B73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2" panose="05020102010507070707" pitchFamily="18" typeface="Wingdings 2"/>
              </a:rPr>
              <a:t></a:t>
            </a:r>
          </a:p>
        </p:txBody>
      </p:sp>
      <p:sp>
        <p:nvSpPr>
          <p:cNvPr id="5130" name="文本框 11"/>
          <p:cNvSpPr txBox="1">
            <a:spLocks noChangeArrowheads="1"/>
          </p:cNvSpPr>
          <p:nvPr/>
        </p:nvSpPr>
        <p:spPr bwMode="auto">
          <a:xfrm>
            <a:off x="8216899" y="1941513"/>
            <a:ext cx="477838" cy="701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en-US" lang="zh-CN" sz="4000">
                <a:solidFill>
                  <a:srgbClr val="3D8B73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2" panose="05020102010507070707" pitchFamily="18" typeface="Wingdings 2"/>
              </a:rPr>
              <a:t></a:t>
            </a:r>
          </a:p>
        </p:txBody>
      </p:sp>
      <p:sp>
        <p:nvSpPr>
          <p:cNvPr id="5131" name="文本框 12"/>
          <p:cNvSpPr txBox="1">
            <a:spLocks noChangeArrowheads="1"/>
          </p:cNvSpPr>
          <p:nvPr/>
        </p:nvSpPr>
        <p:spPr bwMode="auto">
          <a:xfrm>
            <a:off x="8720139" y="1941513"/>
            <a:ext cx="476250" cy="701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en-US" lang="zh-CN" sz="4000">
                <a:solidFill>
                  <a:srgbClr val="3D8B73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2" panose="05020102010507070707" pitchFamily="18" typeface="Wingdings 2"/>
              </a:rPr>
              <a:t></a:t>
            </a:r>
          </a:p>
        </p:txBody>
      </p:sp>
      <p:sp>
        <p:nvSpPr>
          <p:cNvPr id="5132" name="文本框 14"/>
          <p:cNvSpPr txBox="1">
            <a:spLocks noChangeArrowheads="1"/>
          </p:cNvSpPr>
          <p:nvPr/>
        </p:nvSpPr>
        <p:spPr bwMode="auto">
          <a:xfrm>
            <a:off x="9221789" y="1941513"/>
            <a:ext cx="477837" cy="701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en-US" lang="zh-CN" sz="4000">
                <a:solidFill>
                  <a:srgbClr val="3D8B73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2" panose="05020102010507070707" pitchFamily="18" typeface="Wingdings 2"/>
              </a:rPr>
              <a:t></a:t>
            </a:r>
          </a:p>
        </p:txBody>
      </p:sp>
      <p:sp>
        <p:nvSpPr>
          <p:cNvPr id="5133" name="文本框 16"/>
          <p:cNvSpPr txBox="1">
            <a:spLocks noChangeArrowheads="1"/>
          </p:cNvSpPr>
          <p:nvPr/>
        </p:nvSpPr>
        <p:spPr bwMode="auto">
          <a:xfrm>
            <a:off x="9723439" y="1941513"/>
            <a:ext cx="477837" cy="701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en-US" lang="zh-CN" sz="4000">
                <a:solidFill>
                  <a:srgbClr val="3D8B73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2" panose="05020102010507070707" pitchFamily="18" typeface="Wingdings 2"/>
              </a:rPr>
              <a:t></a:t>
            </a:r>
          </a:p>
        </p:txBody>
      </p:sp>
      <p:sp>
        <p:nvSpPr>
          <p:cNvPr id="5134" name="文本框 20"/>
          <p:cNvSpPr txBox="1">
            <a:spLocks noChangeArrowheads="1"/>
          </p:cNvSpPr>
          <p:nvPr/>
        </p:nvSpPr>
        <p:spPr bwMode="auto">
          <a:xfrm>
            <a:off x="5467350" y="2868613"/>
            <a:ext cx="2112963" cy="457200"/>
          </a:xfrm>
          <a:prstGeom prst="rect">
            <a:avLst/>
          </a:prstGeom>
          <a:solidFill>
            <a:srgbClr val="3D8B73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zh-CN" lang="en-US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PowerPoint</a:t>
            </a:r>
          </a:p>
        </p:txBody>
      </p:sp>
      <p:sp>
        <p:nvSpPr>
          <p:cNvPr id="5135" name="文本框 22"/>
          <p:cNvSpPr txBox="1">
            <a:spLocks noChangeArrowheads="1"/>
          </p:cNvSpPr>
          <p:nvPr/>
        </p:nvSpPr>
        <p:spPr bwMode="auto">
          <a:xfrm>
            <a:off x="7715249" y="2744788"/>
            <a:ext cx="476250" cy="701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en-US" lang="zh-CN" sz="4000">
                <a:solidFill>
                  <a:srgbClr val="3D8B73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2" panose="05020102010507070707" pitchFamily="18" typeface="Wingdings 2"/>
              </a:rPr>
              <a:t></a:t>
            </a:r>
          </a:p>
        </p:txBody>
      </p:sp>
      <p:sp>
        <p:nvSpPr>
          <p:cNvPr id="5136" name="文本框 23"/>
          <p:cNvSpPr txBox="1">
            <a:spLocks noChangeArrowheads="1"/>
          </p:cNvSpPr>
          <p:nvPr/>
        </p:nvSpPr>
        <p:spPr bwMode="auto">
          <a:xfrm>
            <a:off x="8216899" y="2744788"/>
            <a:ext cx="477838" cy="701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en-US" lang="zh-CN" sz="4000">
                <a:solidFill>
                  <a:srgbClr val="3D8B73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2" panose="05020102010507070707" pitchFamily="18" typeface="Wingdings 2"/>
              </a:rPr>
              <a:t></a:t>
            </a:r>
          </a:p>
        </p:txBody>
      </p:sp>
      <p:sp>
        <p:nvSpPr>
          <p:cNvPr id="5137" name="文本框 24"/>
          <p:cNvSpPr txBox="1">
            <a:spLocks noChangeArrowheads="1"/>
          </p:cNvSpPr>
          <p:nvPr/>
        </p:nvSpPr>
        <p:spPr bwMode="auto">
          <a:xfrm>
            <a:off x="8720139" y="2744788"/>
            <a:ext cx="476250" cy="701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en-US" lang="zh-CN" sz="4000">
                <a:solidFill>
                  <a:srgbClr val="3D8B73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2" panose="05020102010507070707" pitchFamily="18" typeface="Wingdings 2"/>
              </a:rPr>
              <a:t></a:t>
            </a:r>
          </a:p>
        </p:txBody>
      </p:sp>
      <p:sp>
        <p:nvSpPr>
          <p:cNvPr id="5138" name="文本框 25"/>
          <p:cNvSpPr txBox="1">
            <a:spLocks noChangeArrowheads="1"/>
          </p:cNvSpPr>
          <p:nvPr/>
        </p:nvSpPr>
        <p:spPr bwMode="auto">
          <a:xfrm>
            <a:off x="9221789" y="2744788"/>
            <a:ext cx="477837" cy="701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en-US" lang="zh-CN" sz="4000">
                <a:solidFill>
                  <a:srgbClr val="3D8B73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2" panose="05020102010507070707" pitchFamily="18" typeface="Wingdings 2"/>
              </a:rPr>
              <a:t></a:t>
            </a:r>
          </a:p>
        </p:txBody>
      </p:sp>
      <p:sp>
        <p:nvSpPr>
          <p:cNvPr id="5139" name="文本框 26"/>
          <p:cNvSpPr txBox="1">
            <a:spLocks noChangeArrowheads="1"/>
          </p:cNvSpPr>
          <p:nvPr/>
        </p:nvSpPr>
        <p:spPr bwMode="auto">
          <a:xfrm>
            <a:off x="9723439" y="2744788"/>
            <a:ext cx="477837" cy="701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en-US" lang="zh-CN" sz="4000">
                <a:solidFill>
                  <a:srgbClr val="3D8B73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2" panose="05020102010507070707" pitchFamily="18" typeface="Wingdings 2"/>
              </a:rPr>
              <a:t></a:t>
            </a:r>
          </a:p>
        </p:txBody>
      </p:sp>
      <p:sp>
        <p:nvSpPr>
          <p:cNvPr id="5140" name="文本框 28"/>
          <p:cNvSpPr txBox="1">
            <a:spLocks noChangeArrowheads="1"/>
          </p:cNvSpPr>
          <p:nvPr/>
        </p:nvSpPr>
        <p:spPr bwMode="auto">
          <a:xfrm>
            <a:off x="5467350" y="3670300"/>
            <a:ext cx="2112963" cy="457200"/>
          </a:xfrm>
          <a:prstGeom prst="rect">
            <a:avLst/>
          </a:prstGeom>
          <a:solidFill>
            <a:srgbClr val="3D8B73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zh-CN" lang="en-US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EXCEL</a:t>
            </a:r>
          </a:p>
        </p:txBody>
      </p:sp>
      <p:sp>
        <p:nvSpPr>
          <p:cNvPr id="5141" name="文本框 29"/>
          <p:cNvSpPr txBox="1">
            <a:spLocks noChangeArrowheads="1"/>
          </p:cNvSpPr>
          <p:nvPr/>
        </p:nvSpPr>
        <p:spPr bwMode="auto">
          <a:xfrm>
            <a:off x="7715249" y="3548063"/>
            <a:ext cx="476250" cy="701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en-US" lang="zh-CN" sz="4000">
                <a:solidFill>
                  <a:srgbClr val="3D8B73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2" panose="05020102010507070707" pitchFamily="18" typeface="Wingdings 2"/>
              </a:rPr>
              <a:t></a:t>
            </a:r>
          </a:p>
        </p:txBody>
      </p:sp>
      <p:sp>
        <p:nvSpPr>
          <p:cNvPr id="5142" name="文本框 30"/>
          <p:cNvSpPr txBox="1">
            <a:spLocks noChangeArrowheads="1"/>
          </p:cNvSpPr>
          <p:nvPr/>
        </p:nvSpPr>
        <p:spPr bwMode="auto">
          <a:xfrm>
            <a:off x="8216899" y="3548063"/>
            <a:ext cx="477838" cy="701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en-US" lang="zh-CN" sz="4000">
                <a:solidFill>
                  <a:srgbClr val="3D8B73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2" panose="05020102010507070707" pitchFamily="18" typeface="Wingdings 2"/>
              </a:rPr>
              <a:t></a:t>
            </a:r>
          </a:p>
        </p:txBody>
      </p:sp>
      <p:sp>
        <p:nvSpPr>
          <p:cNvPr id="5143" name="文本框 31"/>
          <p:cNvSpPr txBox="1">
            <a:spLocks noChangeArrowheads="1"/>
          </p:cNvSpPr>
          <p:nvPr/>
        </p:nvSpPr>
        <p:spPr bwMode="auto">
          <a:xfrm>
            <a:off x="8720139" y="3548063"/>
            <a:ext cx="476250" cy="701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en-US" lang="zh-CN" sz="4000">
                <a:solidFill>
                  <a:srgbClr val="3D8B73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2" panose="05020102010507070707" pitchFamily="18" typeface="Wingdings 2"/>
              </a:rPr>
              <a:t></a:t>
            </a:r>
          </a:p>
        </p:txBody>
      </p:sp>
      <p:sp>
        <p:nvSpPr>
          <p:cNvPr id="5144" name="文本框 37"/>
          <p:cNvSpPr txBox="1">
            <a:spLocks noChangeArrowheads="1"/>
          </p:cNvSpPr>
          <p:nvPr/>
        </p:nvSpPr>
        <p:spPr bwMode="auto">
          <a:xfrm>
            <a:off x="5467350" y="4473575"/>
            <a:ext cx="2112963" cy="457200"/>
          </a:xfrm>
          <a:prstGeom prst="rect">
            <a:avLst/>
          </a:prstGeom>
          <a:solidFill>
            <a:srgbClr val="3D8B73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zh-CN" lang="en-US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Illustrator</a:t>
            </a:r>
          </a:p>
        </p:txBody>
      </p:sp>
      <p:sp>
        <p:nvSpPr>
          <p:cNvPr id="5145" name="文本框 38"/>
          <p:cNvSpPr txBox="1">
            <a:spLocks noChangeArrowheads="1"/>
          </p:cNvSpPr>
          <p:nvPr/>
        </p:nvSpPr>
        <p:spPr bwMode="auto">
          <a:xfrm>
            <a:off x="7715249" y="4349750"/>
            <a:ext cx="476250" cy="701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en-US" lang="zh-CN" sz="4000">
                <a:solidFill>
                  <a:srgbClr val="3D8B73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2" panose="05020102010507070707" pitchFamily="18" typeface="Wingdings 2"/>
              </a:rPr>
              <a:t></a:t>
            </a:r>
          </a:p>
        </p:txBody>
      </p:sp>
      <p:sp>
        <p:nvSpPr>
          <p:cNvPr id="5146" name="文本框 39"/>
          <p:cNvSpPr txBox="1">
            <a:spLocks noChangeArrowheads="1"/>
          </p:cNvSpPr>
          <p:nvPr/>
        </p:nvSpPr>
        <p:spPr bwMode="auto">
          <a:xfrm>
            <a:off x="8216899" y="4349750"/>
            <a:ext cx="477838" cy="701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en-US" lang="zh-CN" sz="4000">
                <a:solidFill>
                  <a:srgbClr val="3D8B73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2" panose="05020102010507070707" pitchFamily="18" typeface="Wingdings 2"/>
              </a:rPr>
              <a:t></a:t>
            </a:r>
          </a:p>
        </p:txBody>
      </p:sp>
      <p:sp>
        <p:nvSpPr>
          <p:cNvPr id="5147" name="文本框 45"/>
          <p:cNvSpPr txBox="1">
            <a:spLocks noChangeArrowheads="1"/>
          </p:cNvSpPr>
          <p:nvPr/>
        </p:nvSpPr>
        <p:spPr bwMode="auto">
          <a:xfrm>
            <a:off x="5467350" y="5275263"/>
            <a:ext cx="2111692" cy="457200"/>
          </a:xfrm>
          <a:prstGeom prst="rect">
            <a:avLst/>
          </a:prstGeom>
          <a:solidFill>
            <a:srgbClr val="3D8B73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zh-CN" lang="en-US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CORELDRAW</a:t>
            </a:r>
          </a:p>
        </p:txBody>
      </p:sp>
      <p:sp>
        <p:nvSpPr>
          <p:cNvPr id="5148" name="文本框 46"/>
          <p:cNvSpPr txBox="1">
            <a:spLocks noChangeArrowheads="1"/>
          </p:cNvSpPr>
          <p:nvPr/>
        </p:nvSpPr>
        <p:spPr bwMode="auto">
          <a:xfrm>
            <a:off x="7715249" y="5153025"/>
            <a:ext cx="476250" cy="701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en-US" lang="zh-CN" sz="4000">
                <a:solidFill>
                  <a:srgbClr val="3D8B73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2" panose="05020102010507070707" pitchFamily="18" typeface="Wingdings 2"/>
              </a:rPr>
              <a:t></a:t>
            </a:r>
          </a:p>
        </p:txBody>
      </p:sp>
      <p:sp>
        <p:nvSpPr>
          <p:cNvPr id="5149" name="文本框 47"/>
          <p:cNvSpPr txBox="1">
            <a:spLocks noChangeArrowheads="1"/>
          </p:cNvSpPr>
          <p:nvPr/>
        </p:nvSpPr>
        <p:spPr bwMode="auto">
          <a:xfrm>
            <a:off x="8216899" y="5153025"/>
            <a:ext cx="477838" cy="701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en-US" lang="zh-CN" sz="4000">
                <a:solidFill>
                  <a:srgbClr val="3D8B73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2" panose="05020102010507070707" pitchFamily="18" typeface="Wingdings 2"/>
              </a:rPr>
              <a:t></a:t>
            </a:r>
          </a:p>
        </p:txBody>
      </p:sp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F4E5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6146" name="组合 15"/>
          <p:cNvGrpSpPr/>
          <p:nvPr/>
        </p:nvGrpSpPr>
        <p:grpSpPr>
          <a:xfrm flipH="1" rot="20949376">
            <a:off x="3074988" y="406400"/>
            <a:ext cx="3122612" cy="1058863"/>
            <a:chOff x="6863478" y="1741714"/>
            <a:chExt cx="3122351" cy="1059543"/>
          </a:xfrm>
        </p:grpSpPr>
        <p:sp>
          <p:nvSpPr>
            <p:cNvPr id="34" name="任意多边形 33"/>
            <p:cNvSpPr/>
            <p:nvPr/>
          </p:nvSpPr>
          <p:spPr>
            <a:xfrm>
              <a:off x="6863478" y="1741714"/>
              <a:ext cx="3122351" cy="1059543"/>
            </a:xfrm>
            <a:custGeom>
              <a:gdLst>
                <a:gd fmla="*/ 0 w 3122351" name="connsiteX0"/>
                <a:gd fmla="*/ 0 h 1059543" name="connsiteY0"/>
                <a:gd fmla="*/ 3122351 w 3122351" name="connsiteX1"/>
                <a:gd fmla="*/ 0 h 1059543" name="connsiteY1"/>
                <a:gd fmla="*/ 3122351 w 3122351" name="connsiteX2"/>
                <a:gd fmla="*/ 1059543 h 1059543" name="connsiteY2"/>
                <a:gd fmla="*/ 0 w 3122351" name="connsiteX3"/>
                <a:gd fmla="*/ 1059543 h 1059543" name="connsiteY3"/>
                <a:gd fmla="*/ 529771 w 3122351" name="connsiteX4"/>
                <a:gd fmla="*/ 529772 h 1059543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1059543" w="3122351">
                  <a:moveTo>
                    <a:pt x="0" y="0"/>
                  </a:moveTo>
                  <a:lnTo>
                    <a:pt x="3122351" y="0"/>
                  </a:lnTo>
                  <a:lnTo>
                    <a:pt x="3122351" y="1059543"/>
                  </a:lnTo>
                  <a:lnTo>
                    <a:pt x="0" y="1059543"/>
                  </a:lnTo>
                  <a:lnTo>
                    <a:pt x="529771" y="529772"/>
                  </a:lnTo>
                  <a:close/>
                </a:path>
              </a:pathLst>
            </a:custGeom>
            <a:solidFill>
              <a:srgbClr val="4A9C83"/>
            </a:solidFill>
            <a:ln>
              <a:solidFill>
                <a:srgbClr val="4A9C8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/>
            </a:p>
          </p:txBody>
        </p:sp>
        <p:sp>
          <p:nvSpPr>
            <p:cNvPr id="35" name="任意多边形 34"/>
            <p:cNvSpPr/>
            <p:nvPr/>
          </p:nvSpPr>
          <p:spPr>
            <a:xfrm>
              <a:off x="7077335" y="1805410"/>
              <a:ext cx="2809640" cy="916575"/>
            </a:xfrm>
            <a:custGeom>
              <a:gdLst>
                <a:gd fmla="*/ 0 w 3122351" name="connsiteX0"/>
                <a:gd fmla="*/ 0 h 1059543" name="connsiteY0"/>
                <a:gd fmla="*/ 3122351 w 3122351" name="connsiteX1"/>
                <a:gd fmla="*/ 0 h 1059543" name="connsiteY1"/>
                <a:gd fmla="*/ 3122351 w 3122351" name="connsiteX2"/>
                <a:gd fmla="*/ 1059543 h 1059543" name="connsiteY2"/>
                <a:gd fmla="*/ 0 w 3122351" name="connsiteX3"/>
                <a:gd fmla="*/ 1059543 h 1059543" name="connsiteY3"/>
                <a:gd fmla="*/ 529771 w 3122351" name="connsiteX4"/>
                <a:gd fmla="*/ 529772 h 1059543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1059543" w="3122351">
                  <a:moveTo>
                    <a:pt x="0" y="0"/>
                  </a:moveTo>
                  <a:lnTo>
                    <a:pt x="3122351" y="0"/>
                  </a:lnTo>
                  <a:lnTo>
                    <a:pt x="3122351" y="1059543"/>
                  </a:lnTo>
                  <a:lnTo>
                    <a:pt x="0" y="1059543"/>
                  </a:lnTo>
                  <a:lnTo>
                    <a:pt x="529771" y="529772"/>
                  </a:lnTo>
                  <a:close/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/>
            </a:p>
          </p:txBody>
        </p:sp>
      </p:grpSp>
      <p:sp>
        <p:nvSpPr>
          <p:cNvPr id="14" name="矩形 13"/>
          <p:cNvSpPr/>
          <p:nvPr/>
        </p:nvSpPr>
        <p:spPr>
          <a:xfrm>
            <a:off x="0" y="0"/>
            <a:ext cx="4529138" cy="6858000"/>
          </a:xfrm>
          <a:custGeom>
            <a:gdLst>
              <a:gd fmla="*/ 0 w 3106057" name="connsiteX0"/>
              <a:gd fmla="*/ 0 h 6858000" name="connsiteY0"/>
              <a:gd fmla="*/ 3106057 w 3106057" name="connsiteX1"/>
              <a:gd fmla="*/ 0 h 6858000" name="connsiteY1"/>
              <a:gd fmla="*/ 3106057 w 3106057" name="connsiteX2"/>
              <a:gd fmla="*/ 6858000 h 6858000" name="connsiteY2"/>
              <a:gd fmla="*/ 0 w 3106057" name="connsiteX3"/>
              <a:gd fmla="*/ 6858000 h 6858000" name="connsiteY3"/>
              <a:gd fmla="*/ 0 w 3106057" name="connsiteX4"/>
              <a:gd fmla="*/ 0 h 6858000" name="connsiteY4"/>
              <a:gd fmla="*/ 0 w 4528457" name="connsiteX0-1"/>
              <a:gd fmla="*/ 0 h 6858000" name="connsiteY0-2"/>
              <a:gd fmla="*/ 3106057 w 4528457" name="connsiteX1-3"/>
              <a:gd fmla="*/ 0 h 6858000" name="connsiteY1-4"/>
              <a:gd fmla="*/ 4528457 w 4528457" name="connsiteX2-5"/>
              <a:gd fmla="*/ 6858000 h 6858000" name="connsiteY2-6"/>
              <a:gd fmla="*/ 0 w 4528457" name="connsiteX3-7"/>
              <a:gd fmla="*/ 6858000 h 6858000" name="connsiteY3-8"/>
              <a:gd fmla="*/ 0 w 4528457" name="connsiteX4-9"/>
              <a:gd fmla="*/ 0 h 6858000" name="connsiteY4-10"/>
            </a:gdLst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b="b" l="l" r="r" t="t"/>
            <a:pathLst>
              <a:path h="6858000" w="4528457">
                <a:moveTo>
                  <a:pt x="0" y="0"/>
                </a:moveTo>
                <a:lnTo>
                  <a:pt x="3106057" y="0"/>
                </a:lnTo>
                <a:lnTo>
                  <a:pt x="4528457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4A9C83"/>
          </a:solidFill>
          <a:ln>
            <a:noFill/>
          </a:ln>
          <a:effectLst>
            <a:outerShdw algn="l" blurRad="12700" dist="254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6148" name="文本框 17"/>
          <p:cNvSpPr txBox="1">
            <a:spLocks noChangeArrowheads="1"/>
          </p:cNvSpPr>
          <p:nvPr/>
        </p:nvSpPr>
        <p:spPr bwMode="auto">
          <a:xfrm rot="20854486">
            <a:off x="3309596" y="727112"/>
            <a:ext cx="21780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lang="zh-CN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语言证书</a:t>
            </a:r>
          </a:p>
        </p:txBody>
      </p:sp>
      <p:sp>
        <p:nvSpPr>
          <p:cNvPr id="6149" name="文本框 21"/>
          <p:cNvSpPr txBox="1">
            <a:spLocks noChangeArrowheads="1"/>
          </p:cNvSpPr>
          <p:nvPr/>
        </p:nvSpPr>
        <p:spPr bwMode="auto">
          <a:xfrm>
            <a:off x="939800" y="1350963"/>
            <a:ext cx="130048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lang="zh-CN" smtClean="0" sz="8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王</a:t>
            </a:r>
          </a:p>
          <a:p>
            <a:pPr eaLnBrk="1" hangingPunct="1"/>
            <a:r>
              <a:rPr altLang="en-US" lang="zh-CN" smtClean="0" sz="8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大</a:t>
            </a:r>
          </a:p>
          <a:p>
            <a:pPr eaLnBrk="1" hangingPunct="1"/>
            <a:r>
              <a:rPr altLang="en-US" lang="zh-CN" smtClean="0" sz="8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锤</a:t>
            </a:r>
          </a:p>
        </p:txBody>
      </p:sp>
      <p:sp>
        <p:nvSpPr>
          <p:cNvPr id="43" name="任意多边形 42"/>
          <p:cNvSpPr/>
          <p:nvPr/>
        </p:nvSpPr>
        <p:spPr>
          <a:xfrm rot="20700000">
            <a:off x="1812925" y="5373688"/>
            <a:ext cx="2476500" cy="865187"/>
          </a:xfrm>
          <a:custGeom>
            <a:gdLst>
              <a:gd fmla="*/ 2794000 w 3265714" name="connsiteX0"/>
              <a:gd fmla="*/ 418809 h 1142418" name="connsiteY0"/>
              <a:gd fmla="*/ 2641600 w 3265714" name="connsiteX1"/>
              <a:gd fmla="*/ 571209 h 1142418" name="connsiteY1"/>
              <a:gd fmla="*/ 2794000 w 3265714" name="connsiteX2"/>
              <a:gd fmla="*/ 723609 h 1142418" name="connsiteY2"/>
              <a:gd fmla="*/ 2946400 w 3265714" name="connsiteX3"/>
              <a:gd fmla="*/ 571209 h 1142418" name="connsiteY3"/>
              <a:gd fmla="*/ 2794000 w 3265714" name="connsiteX4"/>
              <a:gd fmla="*/ 418809 h 1142418" name="connsiteY4"/>
              <a:gd fmla="*/ 0 w 3265714" name="connsiteX5"/>
              <a:gd fmla="*/ 0 h 1142418" name="connsiteY5"/>
              <a:gd fmla="*/ 2694505 w 3265714" name="connsiteX6"/>
              <a:gd fmla="*/ 0 h 1142418" name="connsiteY6"/>
              <a:gd fmla="*/ 3265714 w 3265714" name="connsiteX7"/>
              <a:gd fmla="*/ 571209 h 1142418" name="connsiteY7"/>
              <a:gd fmla="*/ 2694505 w 3265714" name="connsiteX8"/>
              <a:gd fmla="*/ 1142418 h 1142418" name="connsiteY8"/>
              <a:gd fmla="*/ 0 w 3265714" name="connsiteX9"/>
              <a:gd fmla="*/ 1142418 h 1142418" name="connsiteY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b="b" l="l" r="r" t="t"/>
            <a:pathLst>
              <a:path h="1142418" w="3265713">
                <a:moveTo>
                  <a:pt x="2794000" y="418809"/>
                </a:moveTo>
                <a:cubicBezTo>
                  <a:pt x="2709832" y="418809"/>
                  <a:pt x="2641600" y="487041"/>
                  <a:pt x="2641600" y="571209"/>
                </a:cubicBezTo>
                <a:cubicBezTo>
                  <a:pt x="2641600" y="655377"/>
                  <a:pt x="2709832" y="723609"/>
                  <a:pt x="2794000" y="723609"/>
                </a:cubicBezTo>
                <a:cubicBezTo>
                  <a:pt x="2878168" y="723609"/>
                  <a:pt x="2946400" y="655377"/>
                  <a:pt x="2946400" y="571209"/>
                </a:cubicBezTo>
                <a:cubicBezTo>
                  <a:pt x="2946400" y="487041"/>
                  <a:pt x="2878168" y="418809"/>
                  <a:pt x="2794000" y="418809"/>
                </a:cubicBezTo>
                <a:close/>
                <a:moveTo>
                  <a:pt x="0" y="0"/>
                </a:moveTo>
                <a:lnTo>
                  <a:pt x="2694505" y="0"/>
                </a:lnTo>
                <a:lnTo>
                  <a:pt x="3265714" y="571209"/>
                </a:lnTo>
                <a:lnTo>
                  <a:pt x="2694505" y="1142418"/>
                </a:lnTo>
                <a:lnTo>
                  <a:pt x="0" y="1142418"/>
                </a:lnTo>
                <a:close/>
              </a:path>
            </a:pathLst>
          </a:custGeom>
          <a:solidFill>
            <a:srgbClr val="F4E5C0"/>
          </a:solidFill>
          <a:ln>
            <a:solidFill>
              <a:srgbClr val="4A9C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6151" name="文本框 18"/>
          <p:cNvSpPr txBox="1">
            <a:spLocks noChangeArrowheads="1"/>
          </p:cNvSpPr>
          <p:nvPr/>
        </p:nvSpPr>
        <p:spPr bwMode="auto">
          <a:xfrm rot="20704910">
            <a:off x="1959909" y="5532524"/>
            <a:ext cx="1903412" cy="579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lang="zh-CN" sz="3200">
                <a:solidFill>
                  <a:srgbClr val="50AA8E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个人简历</a:t>
            </a:r>
          </a:p>
        </p:txBody>
      </p:sp>
      <p:sp>
        <p:nvSpPr>
          <p:cNvPr id="6152" name="文本框 14"/>
          <p:cNvSpPr txBox="1">
            <a:spLocks noChangeArrowheads="1"/>
          </p:cNvSpPr>
          <p:nvPr/>
        </p:nvSpPr>
        <p:spPr bwMode="auto">
          <a:xfrm>
            <a:off x="4637088" y="1749425"/>
            <a:ext cx="1412875" cy="457200"/>
          </a:xfrm>
          <a:prstGeom prst="rect">
            <a:avLst/>
          </a:prstGeom>
          <a:solidFill>
            <a:srgbClr val="3D8B73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lang="zh-CN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我精通：</a:t>
            </a:r>
          </a:p>
        </p:txBody>
      </p:sp>
      <p:sp>
        <p:nvSpPr>
          <p:cNvPr id="6153" name="文本框 16"/>
          <p:cNvSpPr txBox="1">
            <a:spLocks noChangeArrowheads="1"/>
          </p:cNvSpPr>
          <p:nvPr/>
        </p:nvSpPr>
        <p:spPr bwMode="auto">
          <a:xfrm>
            <a:off x="5048250" y="2535238"/>
            <a:ext cx="1412875" cy="457200"/>
          </a:xfrm>
          <a:prstGeom prst="rect">
            <a:avLst/>
          </a:prstGeom>
          <a:solidFill>
            <a:srgbClr val="3D8B73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lang="zh-CN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① 国语</a:t>
            </a:r>
          </a:p>
        </p:txBody>
      </p:sp>
      <p:sp>
        <p:nvSpPr>
          <p:cNvPr id="6154" name="文本框 19"/>
          <p:cNvSpPr txBox="1">
            <a:spLocks noChangeArrowheads="1"/>
          </p:cNvSpPr>
          <p:nvPr/>
        </p:nvSpPr>
        <p:spPr bwMode="auto">
          <a:xfrm>
            <a:off x="6713539" y="2535238"/>
            <a:ext cx="1412875" cy="457200"/>
          </a:xfrm>
          <a:prstGeom prst="rect">
            <a:avLst/>
          </a:prstGeom>
          <a:solidFill>
            <a:srgbClr val="3D8B73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lang="zh-CN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② 粤语</a:t>
            </a:r>
          </a:p>
        </p:txBody>
      </p:sp>
      <p:sp>
        <p:nvSpPr>
          <p:cNvPr id="6155" name="文本框 20"/>
          <p:cNvSpPr txBox="1">
            <a:spLocks noChangeArrowheads="1"/>
          </p:cNvSpPr>
          <p:nvPr/>
        </p:nvSpPr>
        <p:spPr bwMode="auto">
          <a:xfrm>
            <a:off x="8378824" y="2535238"/>
            <a:ext cx="1412875" cy="457200"/>
          </a:xfrm>
          <a:prstGeom prst="rect">
            <a:avLst/>
          </a:prstGeom>
          <a:solidFill>
            <a:srgbClr val="3D8B73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lang="zh-CN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③ 英语</a:t>
            </a:r>
          </a:p>
        </p:txBody>
      </p:sp>
      <p:sp>
        <p:nvSpPr>
          <p:cNvPr id="6156" name="文本框 22"/>
          <p:cNvSpPr txBox="1">
            <a:spLocks noChangeArrowheads="1"/>
          </p:cNvSpPr>
          <p:nvPr/>
        </p:nvSpPr>
        <p:spPr bwMode="auto">
          <a:xfrm>
            <a:off x="10042524" y="2535238"/>
            <a:ext cx="1412875" cy="457200"/>
          </a:xfrm>
          <a:prstGeom prst="rect">
            <a:avLst/>
          </a:prstGeom>
          <a:solidFill>
            <a:srgbClr val="3D8B73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lang="zh-CN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④ 法语</a:t>
            </a:r>
          </a:p>
        </p:txBody>
      </p:sp>
      <p:sp>
        <p:nvSpPr>
          <p:cNvPr id="6157" name="文本框 23"/>
          <p:cNvSpPr txBox="1">
            <a:spLocks noChangeArrowheads="1"/>
          </p:cNvSpPr>
          <p:nvPr/>
        </p:nvSpPr>
        <p:spPr bwMode="auto">
          <a:xfrm>
            <a:off x="4637088" y="3783013"/>
            <a:ext cx="1412875" cy="457200"/>
          </a:xfrm>
          <a:prstGeom prst="rect">
            <a:avLst/>
          </a:prstGeom>
          <a:solidFill>
            <a:srgbClr val="3D8B73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lang="zh-CN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我获得：</a:t>
            </a:r>
          </a:p>
        </p:txBody>
      </p:sp>
      <p:sp>
        <p:nvSpPr>
          <p:cNvPr id="6158" name="文本框 24"/>
          <p:cNvSpPr txBox="1">
            <a:spLocks noChangeArrowheads="1"/>
          </p:cNvSpPr>
          <p:nvPr/>
        </p:nvSpPr>
        <p:spPr bwMode="auto">
          <a:xfrm>
            <a:off x="5629275" y="4457700"/>
            <a:ext cx="5513388" cy="457200"/>
          </a:xfrm>
          <a:prstGeom prst="rect">
            <a:avLst/>
          </a:prstGeom>
          <a:solidFill>
            <a:srgbClr val="3D8B73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lang="zh-CN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① 全国普通话证书（甲等）</a:t>
            </a:r>
          </a:p>
        </p:txBody>
      </p:sp>
      <p:sp>
        <p:nvSpPr>
          <p:cNvPr id="6159" name="文本框 25"/>
          <p:cNvSpPr txBox="1">
            <a:spLocks noChangeArrowheads="1"/>
          </p:cNvSpPr>
          <p:nvPr/>
        </p:nvSpPr>
        <p:spPr bwMode="auto">
          <a:xfrm>
            <a:off x="5621338" y="5011738"/>
            <a:ext cx="5513387" cy="457200"/>
          </a:xfrm>
          <a:prstGeom prst="rect">
            <a:avLst/>
          </a:prstGeom>
          <a:solidFill>
            <a:srgbClr val="3D8B73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lang="zh-CN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② 英语专业八级证书</a:t>
            </a:r>
          </a:p>
        </p:txBody>
      </p:sp>
      <p:sp>
        <p:nvSpPr>
          <p:cNvPr id="6160" name="文本框 26"/>
          <p:cNvSpPr txBox="1">
            <a:spLocks noChangeArrowheads="1"/>
          </p:cNvSpPr>
          <p:nvPr/>
        </p:nvSpPr>
        <p:spPr bwMode="auto">
          <a:xfrm>
            <a:off x="5621338" y="5565775"/>
            <a:ext cx="5513387" cy="457200"/>
          </a:xfrm>
          <a:prstGeom prst="rect">
            <a:avLst/>
          </a:prstGeom>
          <a:solidFill>
            <a:srgbClr val="3D8B73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lang="zh-CN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③ 第十届广东省挑战杯银奖</a:t>
            </a:r>
          </a:p>
        </p:txBody>
      </p:sp>
      <p:sp>
        <p:nvSpPr>
          <p:cNvPr id="6161" name="文本框 27"/>
          <p:cNvSpPr txBox="1">
            <a:spLocks noChangeArrowheads="1"/>
          </p:cNvSpPr>
          <p:nvPr/>
        </p:nvSpPr>
        <p:spPr bwMode="auto">
          <a:xfrm>
            <a:off x="5621338" y="6121400"/>
            <a:ext cx="5513387" cy="457200"/>
          </a:xfrm>
          <a:prstGeom prst="rect">
            <a:avLst/>
          </a:prstGeom>
          <a:solidFill>
            <a:srgbClr val="3D8B73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lang="zh-CN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④ 法语水平考试B2</a:t>
            </a:r>
          </a:p>
        </p:txBody>
      </p:sp>
    </p:spTree>
  </p:cSld>
  <p:clrMapOvr>
    <a:masterClrMapping/>
  </p:clrMapOvr>
  <p:transition/>
  <p:timing/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F4E5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7170" name="组合 15"/>
          <p:cNvGrpSpPr/>
          <p:nvPr/>
        </p:nvGrpSpPr>
        <p:grpSpPr>
          <a:xfrm flipH="1" rot="20949376">
            <a:off x="3074988" y="406400"/>
            <a:ext cx="3122612" cy="1058863"/>
            <a:chOff x="6863478" y="1741714"/>
            <a:chExt cx="3122351" cy="1059543"/>
          </a:xfrm>
        </p:grpSpPr>
        <p:sp>
          <p:nvSpPr>
            <p:cNvPr id="34" name="任意多边形 33"/>
            <p:cNvSpPr/>
            <p:nvPr/>
          </p:nvSpPr>
          <p:spPr>
            <a:xfrm>
              <a:off x="6863478" y="1741714"/>
              <a:ext cx="3122351" cy="1059543"/>
            </a:xfrm>
            <a:custGeom>
              <a:gdLst>
                <a:gd fmla="*/ 0 w 3122351" name="connsiteX0"/>
                <a:gd fmla="*/ 0 h 1059543" name="connsiteY0"/>
                <a:gd fmla="*/ 3122351 w 3122351" name="connsiteX1"/>
                <a:gd fmla="*/ 0 h 1059543" name="connsiteY1"/>
                <a:gd fmla="*/ 3122351 w 3122351" name="connsiteX2"/>
                <a:gd fmla="*/ 1059543 h 1059543" name="connsiteY2"/>
                <a:gd fmla="*/ 0 w 3122351" name="connsiteX3"/>
                <a:gd fmla="*/ 1059543 h 1059543" name="connsiteY3"/>
                <a:gd fmla="*/ 529771 w 3122351" name="connsiteX4"/>
                <a:gd fmla="*/ 529772 h 1059543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1059543" w="3122351">
                  <a:moveTo>
                    <a:pt x="0" y="0"/>
                  </a:moveTo>
                  <a:lnTo>
                    <a:pt x="3122351" y="0"/>
                  </a:lnTo>
                  <a:lnTo>
                    <a:pt x="3122351" y="1059543"/>
                  </a:lnTo>
                  <a:lnTo>
                    <a:pt x="0" y="1059543"/>
                  </a:lnTo>
                  <a:lnTo>
                    <a:pt x="529771" y="529772"/>
                  </a:lnTo>
                  <a:close/>
                </a:path>
              </a:pathLst>
            </a:custGeom>
            <a:solidFill>
              <a:srgbClr val="4A9C83"/>
            </a:solidFill>
            <a:ln>
              <a:solidFill>
                <a:srgbClr val="4A9C8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/>
            </a:p>
          </p:txBody>
        </p:sp>
        <p:sp>
          <p:nvSpPr>
            <p:cNvPr id="35" name="任意多边形 34"/>
            <p:cNvSpPr/>
            <p:nvPr/>
          </p:nvSpPr>
          <p:spPr>
            <a:xfrm>
              <a:off x="7077335" y="1805410"/>
              <a:ext cx="2809640" cy="916575"/>
            </a:xfrm>
            <a:custGeom>
              <a:gdLst>
                <a:gd fmla="*/ 0 w 3122351" name="connsiteX0"/>
                <a:gd fmla="*/ 0 h 1059543" name="connsiteY0"/>
                <a:gd fmla="*/ 3122351 w 3122351" name="connsiteX1"/>
                <a:gd fmla="*/ 0 h 1059543" name="connsiteY1"/>
                <a:gd fmla="*/ 3122351 w 3122351" name="connsiteX2"/>
                <a:gd fmla="*/ 1059543 h 1059543" name="connsiteY2"/>
                <a:gd fmla="*/ 0 w 3122351" name="connsiteX3"/>
                <a:gd fmla="*/ 1059543 h 1059543" name="connsiteY3"/>
                <a:gd fmla="*/ 529771 w 3122351" name="connsiteX4"/>
                <a:gd fmla="*/ 529772 h 1059543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1059543" w="3122351">
                  <a:moveTo>
                    <a:pt x="0" y="0"/>
                  </a:moveTo>
                  <a:lnTo>
                    <a:pt x="3122351" y="0"/>
                  </a:lnTo>
                  <a:lnTo>
                    <a:pt x="3122351" y="1059543"/>
                  </a:lnTo>
                  <a:lnTo>
                    <a:pt x="0" y="1059543"/>
                  </a:lnTo>
                  <a:lnTo>
                    <a:pt x="529771" y="529772"/>
                  </a:lnTo>
                  <a:close/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/>
            </a:p>
          </p:txBody>
        </p:sp>
      </p:grpSp>
      <p:sp>
        <p:nvSpPr>
          <p:cNvPr id="14" name="矩形 13"/>
          <p:cNvSpPr/>
          <p:nvPr/>
        </p:nvSpPr>
        <p:spPr>
          <a:xfrm>
            <a:off x="0" y="0"/>
            <a:ext cx="4529138" cy="6858000"/>
          </a:xfrm>
          <a:custGeom>
            <a:gdLst>
              <a:gd fmla="*/ 0 w 3106057" name="connsiteX0"/>
              <a:gd fmla="*/ 0 h 6858000" name="connsiteY0"/>
              <a:gd fmla="*/ 3106057 w 3106057" name="connsiteX1"/>
              <a:gd fmla="*/ 0 h 6858000" name="connsiteY1"/>
              <a:gd fmla="*/ 3106057 w 3106057" name="connsiteX2"/>
              <a:gd fmla="*/ 6858000 h 6858000" name="connsiteY2"/>
              <a:gd fmla="*/ 0 w 3106057" name="connsiteX3"/>
              <a:gd fmla="*/ 6858000 h 6858000" name="connsiteY3"/>
              <a:gd fmla="*/ 0 w 3106057" name="connsiteX4"/>
              <a:gd fmla="*/ 0 h 6858000" name="connsiteY4"/>
              <a:gd fmla="*/ 0 w 4528457" name="connsiteX0-1"/>
              <a:gd fmla="*/ 0 h 6858000" name="connsiteY0-2"/>
              <a:gd fmla="*/ 3106057 w 4528457" name="connsiteX1-3"/>
              <a:gd fmla="*/ 0 h 6858000" name="connsiteY1-4"/>
              <a:gd fmla="*/ 4528457 w 4528457" name="connsiteX2-5"/>
              <a:gd fmla="*/ 6858000 h 6858000" name="connsiteY2-6"/>
              <a:gd fmla="*/ 0 w 4528457" name="connsiteX3-7"/>
              <a:gd fmla="*/ 6858000 h 6858000" name="connsiteY3-8"/>
              <a:gd fmla="*/ 0 w 4528457" name="connsiteX4-9"/>
              <a:gd fmla="*/ 0 h 6858000" name="connsiteY4-10"/>
            </a:gdLst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b="b" l="l" r="r" t="t"/>
            <a:pathLst>
              <a:path h="6858000" w="4528457">
                <a:moveTo>
                  <a:pt x="0" y="0"/>
                </a:moveTo>
                <a:lnTo>
                  <a:pt x="3106057" y="0"/>
                </a:lnTo>
                <a:lnTo>
                  <a:pt x="4528457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4A9C83"/>
          </a:solidFill>
          <a:ln>
            <a:noFill/>
          </a:ln>
          <a:effectLst>
            <a:outerShdw algn="l" blurRad="12700" dist="254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7172" name="文本框 17"/>
          <p:cNvSpPr txBox="1">
            <a:spLocks noChangeArrowheads="1"/>
          </p:cNvSpPr>
          <p:nvPr/>
        </p:nvSpPr>
        <p:spPr bwMode="auto">
          <a:xfrm rot="20854486">
            <a:off x="3309596" y="727112"/>
            <a:ext cx="21780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lang="zh-CN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校园经历</a:t>
            </a:r>
          </a:p>
        </p:txBody>
      </p:sp>
      <p:sp>
        <p:nvSpPr>
          <p:cNvPr id="7173" name="文本框 21"/>
          <p:cNvSpPr txBox="1">
            <a:spLocks noChangeArrowheads="1"/>
          </p:cNvSpPr>
          <p:nvPr/>
        </p:nvSpPr>
        <p:spPr bwMode="auto">
          <a:xfrm>
            <a:off x="939800" y="1350963"/>
            <a:ext cx="130048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lang="zh-CN" smtClean="0" sz="8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王</a:t>
            </a:r>
          </a:p>
          <a:p>
            <a:pPr eaLnBrk="1" hangingPunct="1"/>
            <a:r>
              <a:rPr altLang="en-US" lang="zh-CN" smtClean="0" sz="8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大</a:t>
            </a:r>
          </a:p>
          <a:p>
            <a:pPr eaLnBrk="1" hangingPunct="1"/>
            <a:r>
              <a:rPr altLang="en-US" lang="zh-CN" smtClean="0" sz="8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锤</a:t>
            </a:r>
          </a:p>
        </p:txBody>
      </p:sp>
      <p:sp>
        <p:nvSpPr>
          <p:cNvPr id="43" name="任意多边形 42"/>
          <p:cNvSpPr/>
          <p:nvPr/>
        </p:nvSpPr>
        <p:spPr>
          <a:xfrm rot="20700000">
            <a:off x="1812925" y="5373688"/>
            <a:ext cx="2476500" cy="865187"/>
          </a:xfrm>
          <a:custGeom>
            <a:gdLst>
              <a:gd fmla="*/ 2794000 w 3265714" name="connsiteX0"/>
              <a:gd fmla="*/ 418809 h 1142418" name="connsiteY0"/>
              <a:gd fmla="*/ 2641600 w 3265714" name="connsiteX1"/>
              <a:gd fmla="*/ 571209 h 1142418" name="connsiteY1"/>
              <a:gd fmla="*/ 2794000 w 3265714" name="connsiteX2"/>
              <a:gd fmla="*/ 723609 h 1142418" name="connsiteY2"/>
              <a:gd fmla="*/ 2946400 w 3265714" name="connsiteX3"/>
              <a:gd fmla="*/ 571209 h 1142418" name="connsiteY3"/>
              <a:gd fmla="*/ 2794000 w 3265714" name="connsiteX4"/>
              <a:gd fmla="*/ 418809 h 1142418" name="connsiteY4"/>
              <a:gd fmla="*/ 0 w 3265714" name="connsiteX5"/>
              <a:gd fmla="*/ 0 h 1142418" name="connsiteY5"/>
              <a:gd fmla="*/ 2694505 w 3265714" name="connsiteX6"/>
              <a:gd fmla="*/ 0 h 1142418" name="connsiteY6"/>
              <a:gd fmla="*/ 3265714 w 3265714" name="connsiteX7"/>
              <a:gd fmla="*/ 571209 h 1142418" name="connsiteY7"/>
              <a:gd fmla="*/ 2694505 w 3265714" name="connsiteX8"/>
              <a:gd fmla="*/ 1142418 h 1142418" name="connsiteY8"/>
              <a:gd fmla="*/ 0 w 3265714" name="connsiteX9"/>
              <a:gd fmla="*/ 1142418 h 1142418" name="connsiteY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b="b" l="l" r="r" t="t"/>
            <a:pathLst>
              <a:path h="1142418" w="3265713">
                <a:moveTo>
                  <a:pt x="2794000" y="418809"/>
                </a:moveTo>
                <a:cubicBezTo>
                  <a:pt x="2709832" y="418809"/>
                  <a:pt x="2641600" y="487041"/>
                  <a:pt x="2641600" y="571209"/>
                </a:cubicBezTo>
                <a:cubicBezTo>
                  <a:pt x="2641600" y="655377"/>
                  <a:pt x="2709832" y="723609"/>
                  <a:pt x="2794000" y="723609"/>
                </a:cubicBezTo>
                <a:cubicBezTo>
                  <a:pt x="2878168" y="723609"/>
                  <a:pt x="2946400" y="655377"/>
                  <a:pt x="2946400" y="571209"/>
                </a:cubicBezTo>
                <a:cubicBezTo>
                  <a:pt x="2946400" y="487041"/>
                  <a:pt x="2878168" y="418809"/>
                  <a:pt x="2794000" y="418809"/>
                </a:cubicBezTo>
                <a:close/>
                <a:moveTo>
                  <a:pt x="0" y="0"/>
                </a:moveTo>
                <a:lnTo>
                  <a:pt x="2694505" y="0"/>
                </a:lnTo>
                <a:lnTo>
                  <a:pt x="3265714" y="571209"/>
                </a:lnTo>
                <a:lnTo>
                  <a:pt x="2694505" y="1142418"/>
                </a:lnTo>
                <a:lnTo>
                  <a:pt x="0" y="1142418"/>
                </a:lnTo>
                <a:close/>
              </a:path>
            </a:pathLst>
          </a:custGeom>
          <a:solidFill>
            <a:srgbClr val="F4E5C0"/>
          </a:solidFill>
          <a:ln>
            <a:solidFill>
              <a:srgbClr val="4A9C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7175" name="文本框 18"/>
          <p:cNvSpPr txBox="1">
            <a:spLocks noChangeArrowheads="1"/>
          </p:cNvSpPr>
          <p:nvPr/>
        </p:nvSpPr>
        <p:spPr bwMode="auto">
          <a:xfrm rot="20704910">
            <a:off x="1959909" y="5532524"/>
            <a:ext cx="1903412" cy="579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lang="zh-CN" sz="3200">
                <a:solidFill>
                  <a:srgbClr val="50AA8E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个人简历</a:t>
            </a:r>
          </a:p>
        </p:txBody>
      </p:sp>
      <p:sp>
        <p:nvSpPr>
          <p:cNvPr id="7176" name="文本框 9"/>
          <p:cNvSpPr txBox="1">
            <a:spLocks noChangeArrowheads="1"/>
          </p:cNvSpPr>
          <p:nvPr/>
        </p:nvSpPr>
        <p:spPr bwMode="auto">
          <a:xfrm>
            <a:off x="7446964" y="2152650"/>
            <a:ext cx="3157537" cy="457200"/>
          </a:xfrm>
          <a:prstGeom prst="rect">
            <a:avLst/>
          </a:prstGeom>
          <a:solidFill>
            <a:srgbClr val="3D8B73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lang="zh-CN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获得国家励志奖学金。</a:t>
            </a:r>
          </a:p>
        </p:txBody>
      </p:sp>
      <p:sp>
        <p:nvSpPr>
          <p:cNvPr id="7177" name="文本框 11"/>
          <p:cNvSpPr txBox="1">
            <a:spLocks noChangeArrowheads="1"/>
          </p:cNvSpPr>
          <p:nvPr/>
        </p:nvSpPr>
        <p:spPr bwMode="auto">
          <a:xfrm>
            <a:off x="7446964" y="3028950"/>
            <a:ext cx="3157537" cy="457200"/>
          </a:xfrm>
          <a:prstGeom prst="rect">
            <a:avLst/>
          </a:prstGeom>
          <a:solidFill>
            <a:srgbClr val="3D8B73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lang="zh-CN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组建创业团队。</a:t>
            </a:r>
          </a:p>
        </p:txBody>
      </p:sp>
      <p:sp>
        <p:nvSpPr>
          <p:cNvPr id="7178" name="文本框 14"/>
          <p:cNvSpPr txBox="1">
            <a:spLocks noChangeArrowheads="1"/>
          </p:cNvSpPr>
          <p:nvPr/>
        </p:nvSpPr>
        <p:spPr bwMode="auto">
          <a:xfrm>
            <a:off x="7446964" y="3905250"/>
            <a:ext cx="3157537" cy="457200"/>
          </a:xfrm>
          <a:prstGeom prst="rect">
            <a:avLst/>
          </a:prstGeom>
          <a:solidFill>
            <a:srgbClr val="3D8B73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lang="zh-CN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担任学生会主席。</a:t>
            </a:r>
          </a:p>
        </p:txBody>
      </p:sp>
      <p:sp>
        <p:nvSpPr>
          <p:cNvPr id="7179" name="文本框 19"/>
          <p:cNvSpPr txBox="1">
            <a:spLocks noChangeArrowheads="1"/>
          </p:cNvSpPr>
          <p:nvPr/>
        </p:nvSpPr>
        <p:spPr bwMode="auto">
          <a:xfrm>
            <a:off x="7446964" y="4781550"/>
            <a:ext cx="3157537" cy="457200"/>
          </a:xfrm>
          <a:prstGeom prst="rect">
            <a:avLst/>
          </a:prstGeom>
          <a:solidFill>
            <a:srgbClr val="3D8B73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lang="zh-CN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获得挑战杯省赛银奖。</a:t>
            </a:r>
          </a:p>
        </p:txBody>
      </p:sp>
      <p:sp>
        <p:nvSpPr>
          <p:cNvPr id="7180" name="文本框 22"/>
          <p:cNvSpPr txBox="1">
            <a:spLocks noChangeArrowheads="1"/>
          </p:cNvSpPr>
          <p:nvPr/>
        </p:nvSpPr>
        <p:spPr bwMode="auto">
          <a:xfrm>
            <a:off x="7446964" y="5657850"/>
            <a:ext cx="3157537" cy="457200"/>
          </a:xfrm>
          <a:prstGeom prst="rect">
            <a:avLst/>
          </a:prstGeom>
          <a:solidFill>
            <a:srgbClr val="3D8B73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lang="zh-CN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荣获创业比赛一等奖。</a:t>
            </a:r>
          </a:p>
        </p:txBody>
      </p:sp>
      <p:grpSp>
        <p:nvGrpSpPr>
          <p:cNvPr id="7181" name="组合 4"/>
          <p:cNvGrpSpPr/>
          <p:nvPr/>
        </p:nvGrpSpPr>
        <p:grpSpPr>
          <a:xfrm>
            <a:off x="5761038" y="2062163"/>
            <a:ext cx="1584325" cy="546100"/>
            <a:chOff x="5760745" y="2062451"/>
            <a:chExt cx="1584315" cy="545101"/>
          </a:xfrm>
        </p:grpSpPr>
        <p:sp>
          <p:nvSpPr>
            <p:cNvPr id="25" name="任意多边形 24"/>
            <p:cNvSpPr/>
            <p:nvPr/>
          </p:nvSpPr>
          <p:spPr>
            <a:xfrm flipH="1" rot="13548110">
              <a:off x="5760277" y="2062919"/>
              <a:ext cx="356534" cy="355598"/>
            </a:xfrm>
            <a:custGeom>
              <a:gdLst>
                <a:gd fmla="*/ 96856 w 356008" name="connsiteX0"/>
                <a:gd fmla="*/ 259018 h 356008" name="connsiteY0"/>
                <a:gd fmla="*/ 71835 w 356008" name="connsiteX1"/>
                <a:gd fmla="*/ 198611 h 356008" name="connsiteY1"/>
                <a:gd fmla="*/ 157262 w 356008" name="connsiteX2"/>
                <a:gd fmla="*/ 113185 h 356008" name="connsiteY2"/>
                <a:gd fmla="*/ 242689 w 356008" name="connsiteX3"/>
                <a:gd fmla="*/ 198611 h 356008" name="connsiteY3"/>
                <a:gd fmla="*/ 157262 w 356008" name="connsiteX4"/>
                <a:gd fmla="*/ 284038 h 356008" name="connsiteY4"/>
                <a:gd fmla="*/ 96856 w 356008" name="connsiteX5"/>
                <a:gd fmla="*/ 259018 h 356008" name="connsiteY5"/>
                <a:gd fmla="*/ 47507 w 356008" name="connsiteX6"/>
                <a:gd fmla="*/ 308502 h 356008" name="connsiteY6"/>
                <a:gd fmla="*/ 162197 w 356008" name="connsiteX7"/>
                <a:gd fmla="*/ 356008 h 356008" name="connsiteY7"/>
                <a:gd fmla="*/ 324394 w 356008" name="connsiteX8"/>
                <a:gd fmla="*/ 193811 h 356008" name="connsiteY8"/>
                <a:gd fmla="*/ 356008 w 356008" name="connsiteX9"/>
                <a:gd fmla="*/ 0 h 356008" name="connsiteY9"/>
                <a:gd fmla="*/ 162197 w 356008" name="connsiteX10"/>
                <a:gd fmla="*/ 31614 h 356008" name="connsiteY10"/>
                <a:gd fmla="*/ 0 w 356008" name="connsiteX11"/>
                <a:gd fmla="*/ 193811 h 356008" name="connsiteY11"/>
                <a:gd fmla="*/ 47507 w 356008" name="connsiteX12"/>
                <a:gd fmla="*/ 308502 h 356008" name="connsiteY1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b="b" l="l" r="r" t="t"/>
              <a:pathLst>
                <a:path h="356008" w="356008">
                  <a:moveTo>
                    <a:pt x="96856" y="259018"/>
                  </a:moveTo>
                  <a:cubicBezTo>
                    <a:pt x="81397" y="243558"/>
                    <a:pt x="71835" y="222201"/>
                    <a:pt x="71835" y="198611"/>
                  </a:cubicBezTo>
                  <a:cubicBezTo>
                    <a:pt x="71835" y="151431"/>
                    <a:pt x="110082" y="113184"/>
                    <a:pt x="157262" y="113185"/>
                  </a:cubicBezTo>
                  <a:cubicBezTo>
                    <a:pt x="204442" y="113184"/>
                    <a:pt x="242689" y="151431"/>
                    <a:pt x="242689" y="198611"/>
                  </a:cubicBezTo>
                  <a:cubicBezTo>
                    <a:pt x="242689" y="245791"/>
                    <a:pt x="204442" y="284038"/>
                    <a:pt x="157262" y="284038"/>
                  </a:cubicBezTo>
                  <a:cubicBezTo>
                    <a:pt x="133672" y="284038"/>
                    <a:pt x="112316" y="274477"/>
                    <a:pt x="96856" y="259018"/>
                  </a:cubicBezTo>
                  <a:close/>
                  <a:moveTo>
                    <a:pt x="47507" y="308502"/>
                  </a:moveTo>
                  <a:cubicBezTo>
                    <a:pt x="76858" y="337853"/>
                    <a:pt x="117408" y="356008"/>
                    <a:pt x="162197" y="356008"/>
                  </a:cubicBezTo>
                  <a:cubicBezTo>
                    <a:pt x="251776" y="356008"/>
                    <a:pt x="324394" y="283390"/>
                    <a:pt x="324394" y="193811"/>
                  </a:cubicBezTo>
                  <a:cubicBezTo>
                    <a:pt x="324394" y="129208"/>
                    <a:pt x="334932" y="64604"/>
                    <a:pt x="356008" y="0"/>
                  </a:cubicBezTo>
                  <a:cubicBezTo>
                    <a:pt x="291404" y="21076"/>
                    <a:pt x="226800" y="31614"/>
                    <a:pt x="162197" y="31614"/>
                  </a:cubicBezTo>
                  <a:cubicBezTo>
                    <a:pt x="72618" y="31614"/>
                    <a:pt x="0" y="104232"/>
                    <a:pt x="0" y="193811"/>
                  </a:cubicBezTo>
                  <a:cubicBezTo>
                    <a:pt x="0" y="238601"/>
                    <a:pt x="18154" y="279150"/>
                    <a:pt x="47507" y="308502"/>
                  </a:cubicBezTo>
                  <a:close/>
                </a:path>
              </a:pathLst>
            </a:custGeom>
            <a:solidFill>
              <a:srgbClr val="3D8B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/>
            </a:p>
          </p:txBody>
        </p:sp>
        <p:sp>
          <p:nvSpPr>
            <p:cNvPr id="7195" name="文本框 3"/>
            <p:cNvSpPr txBox="1">
              <a:spLocks noChangeArrowheads="1"/>
            </p:cNvSpPr>
            <p:nvPr/>
          </p:nvSpPr>
          <p:spPr bwMode="auto">
            <a:xfrm>
              <a:off x="6096001" y="2145887"/>
              <a:ext cx="1236980" cy="4563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/>
              <a:r>
                <a:rPr altLang="zh-CN" b="1" lang="en-US" sz="2400">
                  <a:solidFill>
                    <a:srgbClr val="3D8B73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2010年</a:t>
              </a:r>
            </a:p>
          </p:txBody>
        </p:sp>
      </p:grpSp>
      <p:grpSp>
        <p:nvGrpSpPr>
          <p:cNvPr id="7182" name="组合 25"/>
          <p:cNvGrpSpPr/>
          <p:nvPr/>
        </p:nvGrpSpPr>
        <p:grpSpPr>
          <a:xfrm>
            <a:off x="5761038" y="2940050"/>
            <a:ext cx="1584325" cy="546100"/>
            <a:chOff x="5760745" y="2062451"/>
            <a:chExt cx="1584315" cy="545101"/>
          </a:xfrm>
        </p:grpSpPr>
        <p:sp>
          <p:nvSpPr>
            <p:cNvPr id="27" name="任意多边形 26"/>
            <p:cNvSpPr/>
            <p:nvPr/>
          </p:nvSpPr>
          <p:spPr>
            <a:xfrm flipH="1" rot="13548110">
              <a:off x="5760277" y="2062919"/>
              <a:ext cx="356535" cy="355598"/>
            </a:xfrm>
            <a:custGeom>
              <a:gdLst>
                <a:gd fmla="*/ 96856 w 356008" name="connsiteX0"/>
                <a:gd fmla="*/ 259018 h 356008" name="connsiteY0"/>
                <a:gd fmla="*/ 71835 w 356008" name="connsiteX1"/>
                <a:gd fmla="*/ 198611 h 356008" name="connsiteY1"/>
                <a:gd fmla="*/ 157262 w 356008" name="connsiteX2"/>
                <a:gd fmla="*/ 113185 h 356008" name="connsiteY2"/>
                <a:gd fmla="*/ 242689 w 356008" name="connsiteX3"/>
                <a:gd fmla="*/ 198611 h 356008" name="connsiteY3"/>
                <a:gd fmla="*/ 157262 w 356008" name="connsiteX4"/>
                <a:gd fmla="*/ 284038 h 356008" name="connsiteY4"/>
                <a:gd fmla="*/ 96856 w 356008" name="connsiteX5"/>
                <a:gd fmla="*/ 259018 h 356008" name="connsiteY5"/>
                <a:gd fmla="*/ 47507 w 356008" name="connsiteX6"/>
                <a:gd fmla="*/ 308502 h 356008" name="connsiteY6"/>
                <a:gd fmla="*/ 162197 w 356008" name="connsiteX7"/>
                <a:gd fmla="*/ 356008 h 356008" name="connsiteY7"/>
                <a:gd fmla="*/ 324394 w 356008" name="connsiteX8"/>
                <a:gd fmla="*/ 193811 h 356008" name="connsiteY8"/>
                <a:gd fmla="*/ 356008 w 356008" name="connsiteX9"/>
                <a:gd fmla="*/ 0 h 356008" name="connsiteY9"/>
                <a:gd fmla="*/ 162197 w 356008" name="connsiteX10"/>
                <a:gd fmla="*/ 31614 h 356008" name="connsiteY10"/>
                <a:gd fmla="*/ 0 w 356008" name="connsiteX11"/>
                <a:gd fmla="*/ 193811 h 356008" name="connsiteY11"/>
                <a:gd fmla="*/ 47507 w 356008" name="connsiteX12"/>
                <a:gd fmla="*/ 308502 h 356008" name="connsiteY1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b="b" l="l" r="r" t="t"/>
              <a:pathLst>
                <a:path h="356008" w="356008">
                  <a:moveTo>
                    <a:pt x="96856" y="259018"/>
                  </a:moveTo>
                  <a:cubicBezTo>
                    <a:pt x="81397" y="243558"/>
                    <a:pt x="71835" y="222201"/>
                    <a:pt x="71835" y="198611"/>
                  </a:cubicBezTo>
                  <a:cubicBezTo>
                    <a:pt x="71835" y="151431"/>
                    <a:pt x="110082" y="113184"/>
                    <a:pt x="157262" y="113185"/>
                  </a:cubicBezTo>
                  <a:cubicBezTo>
                    <a:pt x="204442" y="113184"/>
                    <a:pt x="242689" y="151431"/>
                    <a:pt x="242689" y="198611"/>
                  </a:cubicBezTo>
                  <a:cubicBezTo>
                    <a:pt x="242689" y="245791"/>
                    <a:pt x="204442" y="284038"/>
                    <a:pt x="157262" y="284038"/>
                  </a:cubicBezTo>
                  <a:cubicBezTo>
                    <a:pt x="133672" y="284038"/>
                    <a:pt x="112316" y="274477"/>
                    <a:pt x="96856" y="259018"/>
                  </a:cubicBezTo>
                  <a:close/>
                  <a:moveTo>
                    <a:pt x="47507" y="308502"/>
                  </a:moveTo>
                  <a:cubicBezTo>
                    <a:pt x="76858" y="337853"/>
                    <a:pt x="117408" y="356008"/>
                    <a:pt x="162197" y="356008"/>
                  </a:cubicBezTo>
                  <a:cubicBezTo>
                    <a:pt x="251776" y="356008"/>
                    <a:pt x="324394" y="283390"/>
                    <a:pt x="324394" y="193811"/>
                  </a:cubicBezTo>
                  <a:cubicBezTo>
                    <a:pt x="324394" y="129208"/>
                    <a:pt x="334932" y="64604"/>
                    <a:pt x="356008" y="0"/>
                  </a:cubicBezTo>
                  <a:cubicBezTo>
                    <a:pt x="291404" y="21076"/>
                    <a:pt x="226800" y="31614"/>
                    <a:pt x="162197" y="31614"/>
                  </a:cubicBezTo>
                  <a:cubicBezTo>
                    <a:pt x="72618" y="31614"/>
                    <a:pt x="0" y="104232"/>
                    <a:pt x="0" y="193811"/>
                  </a:cubicBezTo>
                  <a:cubicBezTo>
                    <a:pt x="0" y="238601"/>
                    <a:pt x="18154" y="279150"/>
                    <a:pt x="47507" y="308502"/>
                  </a:cubicBezTo>
                  <a:close/>
                </a:path>
              </a:pathLst>
            </a:custGeom>
            <a:solidFill>
              <a:srgbClr val="3D8B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/>
            </a:p>
          </p:txBody>
        </p:sp>
        <p:sp>
          <p:nvSpPr>
            <p:cNvPr id="7193" name="文本框 27"/>
            <p:cNvSpPr txBox="1">
              <a:spLocks noChangeArrowheads="1"/>
            </p:cNvSpPr>
            <p:nvPr/>
          </p:nvSpPr>
          <p:spPr bwMode="auto">
            <a:xfrm>
              <a:off x="6096000" y="2145887"/>
              <a:ext cx="1236980" cy="4563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/>
              <a:r>
                <a:rPr altLang="zh-CN" b="1" lang="en-US" sz="2400">
                  <a:solidFill>
                    <a:srgbClr val="3D8B73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2011年</a:t>
              </a:r>
            </a:p>
          </p:txBody>
        </p:sp>
      </p:grpSp>
      <p:grpSp>
        <p:nvGrpSpPr>
          <p:cNvPr id="7183" name="组合 28"/>
          <p:cNvGrpSpPr/>
          <p:nvPr/>
        </p:nvGrpSpPr>
        <p:grpSpPr>
          <a:xfrm>
            <a:off x="5761038" y="3817938"/>
            <a:ext cx="1584325" cy="546100"/>
            <a:chOff x="5760745" y="2062451"/>
            <a:chExt cx="1584315" cy="545101"/>
          </a:xfrm>
        </p:grpSpPr>
        <p:sp>
          <p:nvSpPr>
            <p:cNvPr id="30" name="任意多边形 29"/>
            <p:cNvSpPr/>
            <p:nvPr/>
          </p:nvSpPr>
          <p:spPr>
            <a:xfrm flipH="1" rot="13548110">
              <a:off x="5760277" y="2062919"/>
              <a:ext cx="356534" cy="355598"/>
            </a:xfrm>
            <a:custGeom>
              <a:gdLst>
                <a:gd fmla="*/ 96856 w 356008" name="connsiteX0"/>
                <a:gd fmla="*/ 259018 h 356008" name="connsiteY0"/>
                <a:gd fmla="*/ 71835 w 356008" name="connsiteX1"/>
                <a:gd fmla="*/ 198611 h 356008" name="connsiteY1"/>
                <a:gd fmla="*/ 157262 w 356008" name="connsiteX2"/>
                <a:gd fmla="*/ 113185 h 356008" name="connsiteY2"/>
                <a:gd fmla="*/ 242689 w 356008" name="connsiteX3"/>
                <a:gd fmla="*/ 198611 h 356008" name="connsiteY3"/>
                <a:gd fmla="*/ 157262 w 356008" name="connsiteX4"/>
                <a:gd fmla="*/ 284038 h 356008" name="connsiteY4"/>
                <a:gd fmla="*/ 96856 w 356008" name="connsiteX5"/>
                <a:gd fmla="*/ 259018 h 356008" name="connsiteY5"/>
                <a:gd fmla="*/ 47507 w 356008" name="connsiteX6"/>
                <a:gd fmla="*/ 308502 h 356008" name="connsiteY6"/>
                <a:gd fmla="*/ 162197 w 356008" name="connsiteX7"/>
                <a:gd fmla="*/ 356008 h 356008" name="connsiteY7"/>
                <a:gd fmla="*/ 324394 w 356008" name="connsiteX8"/>
                <a:gd fmla="*/ 193811 h 356008" name="connsiteY8"/>
                <a:gd fmla="*/ 356008 w 356008" name="connsiteX9"/>
                <a:gd fmla="*/ 0 h 356008" name="connsiteY9"/>
                <a:gd fmla="*/ 162197 w 356008" name="connsiteX10"/>
                <a:gd fmla="*/ 31614 h 356008" name="connsiteY10"/>
                <a:gd fmla="*/ 0 w 356008" name="connsiteX11"/>
                <a:gd fmla="*/ 193811 h 356008" name="connsiteY11"/>
                <a:gd fmla="*/ 47507 w 356008" name="connsiteX12"/>
                <a:gd fmla="*/ 308502 h 356008" name="connsiteY1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b="b" l="l" r="r" t="t"/>
              <a:pathLst>
                <a:path h="356008" w="356008">
                  <a:moveTo>
                    <a:pt x="96856" y="259018"/>
                  </a:moveTo>
                  <a:cubicBezTo>
                    <a:pt x="81397" y="243558"/>
                    <a:pt x="71835" y="222201"/>
                    <a:pt x="71835" y="198611"/>
                  </a:cubicBezTo>
                  <a:cubicBezTo>
                    <a:pt x="71835" y="151431"/>
                    <a:pt x="110082" y="113184"/>
                    <a:pt x="157262" y="113185"/>
                  </a:cubicBezTo>
                  <a:cubicBezTo>
                    <a:pt x="204442" y="113184"/>
                    <a:pt x="242689" y="151431"/>
                    <a:pt x="242689" y="198611"/>
                  </a:cubicBezTo>
                  <a:cubicBezTo>
                    <a:pt x="242689" y="245791"/>
                    <a:pt x="204442" y="284038"/>
                    <a:pt x="157262" y="284038"/>
                  </a:cubicBezTo>
                  <a:cubicBezTo>
                    <a:pt x="133672" y="284038"/>
                    <a:pt x="112316" y="274477"/>
                    <a:pt x="96856" y="259018"/>
                  </a:cubicBezTo>
                  <a:close/>
                  <a:moveTo>
                    <a:pt x="47507" y="308502"/>
                  </a:moveTo>
                  <a:cubicBezTo>
                    <a:pt x="76858" y="337853"/>
                    <a:pt x="117408" y="356008"/>
                    <a:pt x="162197" y="356008"/>
                  </a:cubicBezTo>
                  <a:cubicBezTo>
                    <a:pt x="251776" y="356008"/>
                    <a:pt x="324394" y="283390"/>
                    <a:pt x="324394" y="193811"/>
                  </a:cubicBezTo>
                  <a:cubicBezTo>
                    <a:pt x="324394" y="129208"/>
                    <a:pt x="334932" y="64604"/>
                    <a:pt x="356008" y="0"/>
                  </a:cubicBezTo>
                  <a:cubicBezTo>
                    <a:pt x="291404" y="21076"/>
                    <a:pt x="226800" y="31614"/>
                    <a:pt x="162197" y="31614"/>
                  </a:cubicBezTo>
                  <a:cubicBezTo>
                    <a:pt x="72618" y="31614"/>
                    <a:pt x="0" y="104232"/>
                    <a:pt x="0" y="193811"/>
                  </a:cubicBezTo>
                  <a:cubicBezTo>
                    <a:pt x="0" y="238601"/>
                    <a:pt x="18154" y="279150"/>
                    <a:pt x="47507" y="308502"/>
                  </a:cubicBezTo>
                  <a:close/>
                </a:path>
              </a:pathLst>
            </a:custGeom>
            <a:solidFill>
              <a:srgbClr val="3D8B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/>
            </a:p>
          </p:txBody>
        </p:sp>
        <p:sp>
          <p:nvSpPr>
            <p:cNvPr id="7191" name="文本框 30"/>
            <p:cNvSpPr txBox="1">
              <a:spLocks noChangeArrowheads="1"/>
            </p:cNvSpPr>
            <p:nvPr/>
          </p:nvSpPr>
          <p:spPr bwMode="auto">
            <a:xfrm>
              <a:off x="6096001" y="2145887"/>
              <a:ext cx="1236980" cy="4563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/>
              <a:r>
                <a:rPr altLang="zh-CN" b="1" lang="en-US" sz="2400">
                  <a:solidFill>
                    <a:srgbClr val="3D8B73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2012年</a:t>
              </a:r>
            </a:p>
          </p:txBody>
        </p:sp>
      </p:grpSp>
      <p:grpSp>
        <p:nvGrpSpPr>
          <p:cNvPr id="7184" name="组合 31"/>
          <p:cNvGrpSpPr/>
          <p:nvPr/>
        </p:nvGrpSpPr>
        <p:grpSpPr>
          <a:xfrm>
            <a:off x="5761038" y="4695825"/>
            <a:ext cx="1584325" cy="546100"/>
            <a:chOff x="5760745" y="2062451"/>
            <a:chExt cx="1584315" cy="545101"/>
          </a:xfrm>
        </p:grpSpPr>
        <p:sp>
          <p:nvSpPr>
            <p:cNvPr id="33" name="任意多边形 32"/>
            <p:cNvSpPr/>
            <p:nvPr/>
          </p:nvSpPr>
          <p:spPr>
            <a:xfrm flipH="1" rot="13548110">
              <a:off x="5760277" y="2062919"/>
              <a:ext cx="356535" cy="355598"/>
            </a:xfrm>
            <a:custGeom>
              <a:gdLst>
                <a:gd fmla="*/ 96856 w 356008" name="connsiteX0"/>
                <a:gd fmla="*/ 259018 h 356008" name="connsiteY0"/>
                <a:gd fmla="*/ 71835 w 356008" name="connsiteX1"/>
                <a:gd fmla="*/ 198611 h 356008" name="connsiteY1"/>
                <a:gd fmla="*/ 157262 w 356008" name="connsiteX2"/>
                <a:gd fmla="*/ 113185 h 356008" name="connsiteY2"/>
                <a:gd fmla="*/ 242689 w 356008" name="connsiteX3"/>
                <a:gd fmla="*/ 198611 h 356008" name="connsiteY3"/>
                <a:gd fmla="*/ 157262 w 356008" name="connsiteX4"/>
                <a:gd fmla="*/ 284038 h 356008" name="connsiteY4"/>
                <a:gd fmla="*/ 96856 w 356008" name="connsiteX5"/>
                <a:gd fmla="*/ 259018 h 356008" name="connsiteY5"/>
                <a:gd fmla="*/ 47507 w 356008" name="connsiteX6"/>
                <a:gd fmla="*/ 308502 h 356008" name="connsiteY6"/>
                <a:gd fmla="*/ 162197 w 356008" name="connsiteX7"/>
                <a:gd fmla="*/ 356008 h 356008" name="connsiteY7"/>
                <a:gd fmla="*/ 324394 w 356008" name="connsiteX8"/>
                <a:gd fmla="*/ 193811 h 356008" name="connsiteY8"/>
                <a:gd fmla="*/ 356008 w 356008" name="connsiteX9"/>
                <a:gd fmla="*/ 0 h 356008" name="connsiteY9"/>
                <a:gd fmla="*/ 162197 w 356008" name="connsiteX10"/>
                <a:gd fmla="*/ 31614 h 356008" name="connsiteY10"/>
                <a:gd fmla="*/ 0 w 356008" name="connsiteX11"/>
                <a:gd fmla="*/ 193811 h 356008" name="connsiteY11"/>
                <a:gd fmla="*/ 47507 w 356008" name="connsiteX12"/>
                <a:gd fmla="*/ 308502 h 356008" name="connsiteY1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b="b" l="l" r="r" t="t"/>
              <a:pathLst>
                <a:path h="356008" w="356008">
                  <a:moveTo>
                    <a:pt x="96856" y="259018"/>
                  </a:moveTo>
                  <a:cubicBezTo>
                    <a:pt x="81397" y="243558"/>
                    <a:pt x="71835" y="222201"/>
                    <a:pt x="71835" y="198611"/>
                  </a:cubicBezTo>
                  <a:cubicBezTo>
                    <a:pt x="71835" y="151431"/>
                    <a:pt x="110082" y="113184"/>
                    <a:pt x="157262" y="113185"/>
                  </a:cubicBezTo>
                  <a:cubicBezTo>
                    <a:pt x="204442" y="113184"/>
                    <a:pt x="242689" y="151431"/>
                    <a:pt x="242689" y="198611"/>
                  </a:cubicBezTo>
                  <a:cubicBezTo>
                    <a:pt x="242689" y="245791"/>
                    <a:pt x="204442" y="284038"/>
                    <a:pt x="157262" y="284038"/>
                  </a:cubicBezTo>
                  <a:cubicBezTo>
                    <a:pt x="133672" y="284038"/>
                    <a:pt x="112316" y="274477"/>
                    <a:pt x="96856" y="259018"/>
                  </a:cubicBezTo>
                  <a:close/>
                  <a:moveTo>
                    <a:pt x="47507" y="308502"/>
                  </a:moveTo>
                  <a:cubicBezTo>
                    <a:pt x="76858" y="337853"/>
                    <a:pt x="117408" y="356008"/>
                    <a:pt x="162197" y="356008"/>
                  </a:cubicBezTo>
                  <a:cubicBezTo>
                    <a:pt x="251776" y="356008"/>
                    <a:pt x="324394" y="283390"/>
                    <a:pt x="324394" y="193811"/>
                  </a:cubicBezTo>
                  <a:cubicBezTo>
                    <a:pt x="324394" y="129208"/>
                    <a:pt x="334932" y="64604"/>
                    <a:pt x="356008" y="0"/>
                  </a:cubicBezTo>
                  <a:cubicBezTo>
                    <a:pt x="291404" y="21076"/>
                    <a:pt x="226800" y="31614"/>
                    <a:pt x="162197" y="31614"/>
                  </a:cubicBezTo>
                  <a:cubicBezTo>
                    <a:pt x="72618" y="31614"/>
                    <a:pt x="0" y="104232"/>
                    <a:pt x="0" y="193811"/>
                  </a:cubicBezTo>
                  <a:cubicBezTo>
                    <a:pt x="0" y="238601"/>
                    <a:pt x="18154" y="279150"/>
                    <a:pt x="47507" y="308502"/>
                  </a:cubicBezTo>
                  <a:close/>
                </a:path>
              </a:pathLst>
            </a:custGeom>
            <a:solidFill>
              <a:srgbClr val="3D8B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/>
            </a:p>
          </p:txBody>
        </p:sp>
        <p:sp>
          <p:nvSpPr>
            <p:cNvPr id="7189" name="文本框 35"/>
            <p:cNvSpPr txBox="1">
              <a:spLocks noChangeArrowheads="1"/>
            </p:cNvSpPr>
            <p:nvPr/>
          </p:nvSpPr>
          <p:spPr bwMode="auto">
            <a:xfrm>
              <a:off x="6096000" y="2145887"/>
              <a:ext cx="1236980" cy="4563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/>
              <a:r>
                <a:rPr altLang="zh-CN" b="1" lang="en-US" sz="2400">
                  <a:solidFill>
                    <a:srgbClr val="3D8B73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2013年</a:t>
              </a:r>
            </a:p>
          </p:txBody>
        </p:sp>
      </p:grpSp>
      <p:grpSp>
        <p:nvGrpSpPr>
          <p:cNvPr id="7185" name="组合 36"/>
          <p:cNvGrpSpPr/>
          <p:nvPr/>
        </p:nvGrpSpPr>
        <p:grpSpPr>
          <a:xfrm>
            <a:off x="5761038" y="5573713"/>
            <a:ext cx="1584325" cy="546100"/>
            <a:chOff x="5760745" y="2062451"/>
            <a:chExt cx="1584315" cy="545101"/>
          </a:xfrm>
        </p:grpSpPr>
        <p:sp>
          <p:nvSpPr>
            <p:cNvPr id="38" name="任意多边形 37"/>
            <p:cNvSpPr/>
            <p:nvPr/>
          </p:nvSpPr>
          <p:spPr>
            <a:xfrm flipH="1" rot="13548110">
              <a:off x="5760277" y="2062919"/>
              <a:ext cx="356534" cy="355598"/>
            </a:xfrm>
            <a:custGeom>
              <a:gdLst>
                <a:gd fmla="*/ 96856 w 356008" name="connsiteX0"/>
                <a:gd fmla="*/ 259018 h 356008" name="connsiteY0"/>
                <a:gd fmla="*/ 71835 w 356008" name="connsiteX1"/>
                <a:gd fmla="*/ 198611 h 356008" name="connsiteY1"/>
                <a:gd fmla="*/ 157262 w 356008" name="connsiteX2"/>
                <a:gd fmla="*/ 113185 h 356008" name="connsiteY2"/>
                <a:gd fmla="*/ 242689 w 356008" name="connsiteX3"/>
                <a:gd fmla="*/ 198611 h 356008" name="connsiteY3"/>
                <a:gd fmla="*/ 157262 w 356008" name="connsiteX4"/>
                <a:gd fmla="*/ 284038 h 356008" name="connsiteY4"/>
                <a:gd fmla="*/ 96856 w 356008" name="connsiteX5"/>
                <a:gd fmla="*/ 259018 h 356008" name="connsiteY5"/>
                <a:gd fmla="*/ 47507 w 356008" name="connsiteX6"/>
                <a:gd fmla="*/ 308502 h 356008" name="connsiteY6"/>
                <a:gd fmla="*/ 162197 w 356008" name="connsiteX7"/>
                <a:gd fmla="*/ 356008 h 356008" name="connsiteY7"/>
                <a:gd fmla="*/ 324394 w 356008" name="connsiteX8"/>
                <a:gd fmla="*/ 193811 h 356008" name="connsiteY8"/>
                <a:gd fmla="*/ 356008 w 356008" name="connsiteX9"/>
                <a:gd fmla="*/ 0 h 356008" name="connsiteY9"/>
                <a:gd fmla="*/ 162197 w 356008" name="connsiteX10"/>
                <a:gd fmla="*/ 31614 h 356008" name="connsiteY10"/>
                <a:gd fmla="*/ 0 w 356008" name="connsiteX11"/>
                <a:gd fmla="*/ 193811 h 356008" name="connsiteY11"/>
                <a:gd fmla="*/ 47507 w 356008" name="connsiteX12"/>
                <a:gd fmla="*/ 308502 h 356008" name="connsiteY1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b="b" l="l" r="r" t="t"/>
              <a:pathLst>
                <a:path h="356008" w="356008">
                  <a:moveTo>
                    <a:pt x="96856" y="259018"/>
                  </a:moveTo>
                  <a:cubicBezTo>
                    <a:pt x="81397" y="243558"/>
                    <a:pt x="71835" y="222201"/>
                    <a:pt x="71835" y="198611"/>
                  </a:cubicBezTo>
                  <a:cubicBezTo>
                    <a:pt x="71835" y="151431"/>
                    <a:pt x="110082" y="113184"/>
                    <a:pt x="157262" y="113185"/>
                  </a:cubicBezTo>
                  <a:cubicBezTo>
                    <a:pt x="204442" y="113184"/>
                    <a:pt x="242689" y="151431"/>
                    <a:pt x="242689" y="198611"/>
                  </a:cubicBezTo>
                  <a:cubicBezTo>
                    <a:pt x="242689" y="245791"/>
                    <a:pt x="204442" y="284038"/>
                    <a:pt x="157262" y="284038"/>
                  </a:cubicBezTo>
                  <a:cubicBezTo>
                    <a:pt x="133672" y="284038"/>
                    <a:pt x="112316" y="274477"/>
                    <a:pt x="96856" y="259018"/>
                  </a:cubicBezTo>
                  <a:close/>
                  <a:moveTo>
                    <a:pt x="47507" y="308502"/>
                  </a:moveTo>
                  <a:cubicBezTo>
                    <a:pt x="76858" y="337853"/>
                    <a:pt x="117408" y="356008"/>
                    <a:pt x="162197" y="356008"/>
                  </a:cubicBezTo>
                  <a:cubicBezTo>
                    <a:pt x="251776" y="356008"/>
                    <a:pt x="324394" y="283390"/>
                    <a:pt x="324394" y="193811"/>
                  </a:cubicBezTo>
                  <a:cubicBezTo>
                    <a:pt x="324394" y="129208"/>
                    <a:pt x="334932" y="64604"/>
                    <a:pt x="356008" y="0"/>
                  </a:cubicBezTo>
                  <a:cubicBezTo>
                    <a:pt x="291404" y="21076"/>
                    <a:pt x="226800" y="31614"/>
                    <a:pt x="162197" y="31614"/>
                  </a:cubicBezTo>
                  <a:cubicBezTo>
                    <a:pt x="72618" y="31614"/>
                    <a:pt x="0" y="104232"/>
                    <a:pt x="0" y="193811"/>
                  </a:cubicBezTo>
                  <a:cubicBezTo>
                    <a:pt x="0" y="238601"/>
                    <a:pt x="18154" y="279150"/>
                    <a:pt x="47507" y="308502"/>
                  </a:cubicBezTo>
                  <a:close/>
                </a:path>
              </a:pathLst>
            </a:custGeom>
            <a:solidFill>
              <a:srgbClr val="3D8B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/>
            </a:p>
          </p:txBody>
        </p:sp>
        <p:sp>
          <p:nvSpPr>
            <p:cNvPr id="7187" name="文本框 38"/>
            <p:cNvSpPr txBox="1">
              <a:spLocks noChangeArrowheads="1"/>
            </p:cNvSpPr>
            <p:nvPr/>
          </p:nvSpPr>
          <p:spPr bwMode="auto">
            <a:xfrm>
              <a:off x="6096001" y="2145887"/>
              <a:ext cx="1236980" cy="4563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/>
              <a:r>
                <a:rPr altLang="zh-CN" b="1" lang="en-US" sz="2400">
                  <a:solidFill>
                    <a:srgbClr val="3D8B73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2014年</a:t>
              </a:r>
            </a:p>
          </p:txBody>
        </p:sp>
      </p:grpSp>
    </p:spTree>
  </p:cSld>
  <p:clrMapOvr>
    <a:masterClrMapping/>
  </p:clrMapOvr>
  <p:transition/>
  <p:timing/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F4E5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4" name="矩形 13"/>
          <p:cNvSpPr/>
          <p:nvPr/>
        </p:nvSpPr>
        <p:spPr>
          <a:xfrm>
            <a:off x="0" y="0"/>
            <a:ext cx="4529138" cy="6858000"/>
          </a:xfrm>
          <a:custGeom>
            <a:gdLst>
              <a:gd fmla="*/ 0 w 3106057" name="connsiteX0"/>
              <a:gd fmla="*/ 0 h 6858000" name="connsiteY0"/>
              <a:gd fmla="*/ 3106057 w 3106057" name="connsiteX1"/>
              <a:gd fmla="*/ 0 h 6858000" name="connsiteY1"/>
              <a:gd fmla="*/ 3106057 w 3106057" name="connsiteX2"/>
              <a:gd fmla="*/ 6858000 h 6858000" name="connsiteY2"/>
              <a:gd fmla="*/ 0 w 3106057" name="connsiteX3"/>
              <a:gd fmla="*/ 6858000 h 6858000" name="connsiteY3"/>
              <a:gd fmla="*/ 0 w 3106057" name="connsiteX4"/>
              <a:gd fmla="*/ 0 h 6858000" name="connsiteY4"/>
              <a:gd fmla="*/ 0 w 4528457" name="connsiteX0-1"/>
              <a:gd fmla="*/ 0 h 6858000" name="connsiteY0-2"/>
              <a:gd fmla="*/ 3106057 w 4528457" name="connsiteX1-3"/>
              <a:gd fmla="*/ 0 h 6858000" name="connsiteY1-4"/>
              <a:gd fmla="*/ 4528457 w 4528457" name="connsiteX2-5"/>
              <a:gd fmla="*/ 6858000 h 6858000" name="connsiteY2-6"/>
              <a:gd fmla="*/ 0 w 4528457" name="connsiteX3-7"/>
              <a:gd fmla="*/ 6858000 h 6858000" name="connsiteY3-8"/>
              <a:gd fmla="*/ 0 w 4528457" name="connsiteX4-9"/>
              <a:gd fmla="*/ 0 h 6858000" name="connsiteY4-10"/>
            </a:gdLst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b="b" l="l" r="r" t="t"/>
            <a:pathLst>
              <a:path h="6858000" w="4528457">
                <a:moveTo>
                  <a:pt x="0" y="0"/>
                </a:moveTo>
                <a:lnTo>
                  <a:pt x="3106057" y="0"/>
                </a:lnTo>
                <a:lnTo>
                  <a:pt x="4528457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4A9C83"/>
          </a:solidFill>
          <a:ln>
            <a:noFill/>
          </a:ln>
          <a:effectLst>
            <a:outerShdw algn="l" blurRad="12700" dist="254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grpSp>
        <p:nvGrpSpPr>
          <p:cNvPr id="8195" name="组合 5"/>
          <p:cNvGrpSpPr/>
          <p:nvPr/>
        </p:nvGrpSpPr>
        <p:grpSpPr>
          <a:xfrm>
            <a:off x="3074988" y="406400"/>
            <a:ext cx="3122612" cy="1058863"/>
            <a:chOff x="3075250" y="406400"/>
            <a:chExt cx="3122351" cy="1059543"/>
          </a:xfrm>
        </p:grpSpPr>
        <p:grpSp>
          <p:nvGrpSpPr>
            <p:cNvPr id="8217" name="组合 15"/>
            <p:cNvGrpSpPr/>
            <p:nvPr/>
          </p:nvGrpSpPr>
          <p:grpSpPr>
            <a:xfrm flipH="1" rot="20949376">
              <a:off x="3075250" y="406400"/>
              <a:ext cx="3122351" cy="1059543"/>
              <a:chOff x="6863478" y="1741714"/>
              <a:chExt cx="3122351" cy="1059543"/>
            </a:xfrm>
          </p:grpSpPr>
          <p:sp>
            <p:nvSpPr>
              <p:cNvPr id="34" name="任意多边形 33"/>
              <p:cNvSpPr/>
              <p:nvPr/>
            </p:nvSpPr>
            <p:spPr>
              <a:xfrm>
                <a:off x="6863478" y="1741714"/>
                <a:ext cx="3122351" cy="1059543"/>
              </a:xfrm>
              <a:custGeom>
                <a:gdLst>
                  <a:gd fmla="*/ 0 w 3122351" name="connsiteX0"/>
                  <a:gd fmla="*/ 0 h 1059543" name="connsiteY0"/>
                  <a:gd fmla="*/ 3122351 w 3122351" name="connsiteX1"/>
                  <a:gd fmla="*/ 0 h 1059543" name="connsiteY1"/>
                  <a:gd fmla="*/ 3122351 w 3122351" name="connsiteX2"/>
                  <a:gd fmla="*/ 1059543 h 1059543" name="connsiteY2"/>
                  <a:gd fmla="*/ 0 w 3122351" name="connsiteX3"/>
                  <a:gd fmla="*/ 1059543 h 1059543" name="connsiteY3"/>
                  <a:gd fmla="*/ 529771 w 3122351" name="connsiteX4"/>
                  <a:gd fmla="*/ 529772 h 1059543" name="connsiteY4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b="b" l="l" r="r" t="t"/>
                <a:pathLst>
                  <a:path h="1059543" w="3122351">
                    <a:moveTo>
                      <a:pt x="0" y="0"/>
                    </a:moveTo>
                    <a:lnTo>
                      <a:pt x="3122351" y="0"/>
                    </a:lnTo>
                    <a:lnTo>
                      <a:pt x="3122351" y="1059543"/>
                    </a:lnTo>
                    <a:lnTo>
                      <a:pt x="0" y="1059543"/>
                    </a:lnTo>
                    <a:lnTo>
                      <a:pt x="529771" y="529772"/>
                    </a:lnTo>
                    <a:close/>
                  </a:path>
                </a:pathLst>
              </a:custGeom>
              <a:solidFill>
                <a:srgbClr val="4A9C83"/>
              </a:solidFill>
              <a:ln>
                <a:solidFill>
                  <a:srgbClr val="4A9C8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/>
              </a:p>
            </p:txBody>
          </p:sp>
          <p:sp>
            <p:nvSpPr>
              <p:cNvPr id="35" name="任意多边形 34"/>
              <p:cNvSpPr/>
              <p:nvPr/>
            </p:nvSpPr>
            <p:spPr>
              <a:xfrm>
                <a:off x="7077335" y="1805410"/>
                <a:ext cx="2809640" cy="916575"/>
              </a:xfrm>
              <a:custGeom>
                <a:gdLst>
                  <a:gd fmla="*/ 0 w 3122351" name="connsiteX0"/>
                  <a:gd fmla="*/ 0 h 1059543" name="connsiteY0"/>
                  <a:gd fmla="*/ 3122351 w 3122351" name="connsiteX1"/>
                  <a:gd fmla="*/ 0 h 1059543" name="connsiteY1"/>
                  <a:gd fmla="*/ 3122351 w 3122351" name="connsiteX2"/>
                  <a:gd fmla="*/ 1059543 h 1059543" name="connsiteY2"/>
                  <a:gd fmla="*/ 0 w 3122351" name="connsiteX3"/>
                  <a:gd fmla="*/ 1059543 h 1059543" name="connsiteY3"/>
                  <a:gd fmla="*/ 529771 w 3122351" name="connsiteX4"/>
                  <a:gd fmla="*/ 529772 h 1059543" name="connsiteY4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b="b" l="l" r="r" t="t"/>
                <a:pathLst>
                  <a:path h="1059543" w="3122351">
                    <a:moveTo>
                      <a:pt x="0" y="0"/>
                    </a:moveTo>
                    <a:lnTo>
                      <a:pt x="3122351" y="0"/>
                    </a:lnTo>
                    <a:lnTo>
                      <a:pt x="3122351" y="1059543"/>
                    </a:lnTo>
                    <a:lnTo>
                      <a:pt x="0" y="1059543"/>
                    </a:lnTo>
                    <a:lnTo>
                      <a:pt x="529771" y="529772"/>
                    </a:lnTo>
                    <a:close/>
                  </a:path>
                </a:pathLst>
              </a:cu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/>
              </a:p>
            </p:txBody>
          </p:sp>
        </p:grpSp>
        <p:sp>
          <p:nvSpPr>
            <p:cNvPr id="8218" name="文本框 17"/>
            <p:cNvSpPr txBox="1">
              <a:spLocks noChangeArrowheads="1"/>
            </p:cNvSpPr>
            <p:nvPr/>
          </p:nvSpPr>
          <p:spPr bwMode="auto">
            <a:xfrm rot="20854486">
              <a:off x="3309568" y="726612"/>
              <a:ext cx="2177467" cy="4574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/>
              <a:r>
                <a:rPr altLang="en-US" lang="zh-CN" sz="24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社会经历</a:t>
              </a:r>
            </a:p>
          </p:txBody>
        </p:sp>
      </p:grpSp>
      <p:sp>
        <p:nvSpPr>
          <p:cNvPr id="8196" name="文本框 21"/>
          <p:cNvSpPr txBox="1">
            <a:spLocks noChangeArrowheads="1"/>
          </p:cNvSpPr>
          <p:nvPr/>
        </p:nvSpPr>
        <p:spPr bwMode="auto">
          <a:xfrm>
            <a:off x="939800" y="1350963"/>
            <a:ext cx="130048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lang="zh-CN" smtClean="0" sz="8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王</a:t>
            </a:r>
          </a:p>
          <a:p>
            <a:pPr eaLnBrk="1" hangingPunct="1"/>
            <a:r>
              <a:rPr altLang="en-US" lang="zh-CN" smtClean="0" sz="8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大</a:t>
            </a:r>
          </a:p>
          <a:p>
            <a:pPr eaLnBrk="1" hangingPunct="1"/>
            <a:r>
              <a:rPr altLang="en-US" lang="zh-CN" smtClean="0" sz="8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锤</a:t>
            </a:r>
          </a:p>
        </p:txBody>
      </p:sp>
      <p:sp>
        <p:nvSpPr>
          <p:cNvPr id="43" name="任意多边形 42"/>
          <p:cNvSpPr/>
          <p:nvPr/>
        </p:nvSpPr>
        <p:spPr>
          <a:xfrm rot="20700000">
            <a:off x="1812925" y="5373688"/>
            <a:ext cx="2476500" cy="865187"/>
          </a:xfrm>
          <a:custGeom>
            <a:gdLst>
              <a:gd fmla="*/ 2794000 w 3265714" name="connsiteX0"/>
              <a:gd fmla="*/ 418809 h 1142418" name="connsiteY0"/>
              <a:gd fmla="*/ 2641600 w 3265714" name="connsiteX1"/>
              <a:gd fmla="*/ 571209 h 1142418" name="connsiteY1"/>
              <a:gd fmla="*/ 2794000 w 3265714" name="connsiteX2"/>
              <a:gd fmla="*/ 723609 h 1142418" name="connsiteY2"/>
              <a:gd fmla="*/ 2946400 w 3265714" name="connsiteX3"/>
              <a:gd fmla="*/ 571209 h 1142418" name="connsiteY3"/>
              <a:gd fmla="*/ 2794000 w 3265714" name="connsiteX4"/>
              <a:gd fmla="*/ 418809 h 1142418" name="connsiteY4"/>
              <a:gd fmla="*/ 0 w 3265714" name="connsiteX5"/>
              <a:gd fmla="*/ 0 h 1142418" name="connsiteY5"/>
              <a:gd fmla="*/ 2694505 w 3265714" name="connsiteX6"/>
              <a:gd fmla="*/ 0 h 1142418" name="connsiteY6"/>
              <a:gd fmla="*/ 3265714 w 3265714" name="connsiteX7"/>
              <a:gd fmla="*/ 571209 h 1142418" name="connsiteY7"/>
              <a:gd fmla="*/ 2694505 w 3265714" name="connsiteX8"/>
              <a:gd fmla="*/ 1142418 h 1142418" name="connsiteY8"/>
              <a:gd fmla="*/ 0 w 3265714" name="connsiteX9"/>
              <a:gd fmla="*/ 1142418 h 1142418" name="connsiteY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b="b" l="l" r="r" t="t"/>
            <a:pathLst>
              <a:path h="1142418" w="3265713">
                <a:moveTo>
                  <a:pt x="2794000" y="418809"/>
                </a:moveTo>
                <a:cubicBezTo>
                  <a:pt x="2709832" y="418809"/>
                  <a:pt x="2641600" y="487041"/>
                  <a:pt x="2641600" y="571209"/>
                </a:cubicBezTo>
                <a:cubicBezTo>
                  <a:pt x="2641600" y="655377"/>
                  <a:pt x="2709832" y="723609"/>
                  <a:pt x="2794000" y="723609"/>
                </a:cubicBezTo>
                <a:cubicBezTo>
                  <a:pt x="2878168" y="723609"/>
                  <a:pt x="2946400" y="655377"/>
                  <a:pt x="2946400" y="571209"/>
                </a:cubicBezTo>
                <a:cubicBezTo>
                  <a:pt x="2946400" y="487041"/>
                  <a:pt x="2878168" y="418809"/>
                  <a:pt x="2794000" y="418809"/>
                </a:cubicBezTo>
                <a:close/>
                <a:moveTo>
                  <a:pt x="0" y="0"/>
                </a:moveTo>
                <a:lnTo>
                  <a:pt x="2694505" y="0"/>
                </a:lnTo>
                <a:lnTo>
                  <a:pt x="3265714" y="571209"/>
                </a:lnTo>
                <a:lnTo>
                  <a:pt x="2694505" y="1142418"/>
                </a:lnTo>
                <a:lnTo>
                  <a:pt x="0" y="1142418"/>
                </a:lnTo>
                <a:close/>
              </a:path>
            </a:pathLst>
          </a:custGeom>
          <a:solidFill>
            <a:srgbClr val="F4E5C0"/>
          </a:solidFill>
          <a:ln>
            <a:solidFill>
              <a:srgbClr val="4A9C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8198" name="文本框 18"/>
          <p:cNvSpPr txBox="1">
            <a:spLocks noChangeArrowheads="1"/>
          </p:cNvSpPr>
          <p:nvPr/>
        </p:nvSpPr>
        <p:spPr bwMode="auto">
          <a:xfrm rot="20704910">
            <a:off x="1959909" y="5532524"/>
            <a:ext cx="1903412" cy="579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lang="zh-CN" sz="3200">
                <a:solidFill>
                  <a:srgbClr val="50AA8E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个人简历</a:t>
            </a:r>
          </a:p>
        </p:txBody>
      </p:sp>
      <p:grpSp>
        <p:nvGrpSpPr>
          <p:cNvPr id="8199" name="组合 10"/>
          <p:cNvGrpSpPr/>
          <p:nvPr/>
        </p:nvGrpSpPr>
        <p:grpSpPr>
          <a:xfrm>
            <a:off x="5073650" y="1770063"/>
            <a:ext cx="2044700" cy="1476375"/>
            <a:chOff x="5063992" y="1594819"/>
            <a:chExt cx="2044070" cy="1476112"/>
          </a:xfrm>
        </p:grpSpPr>
        <p:cxnSp>
          <p:nvCxnSpPr>
            <p:cNvPr id="3" name="直接连接符 2"/>
            <p:cNvCxnSpPr>
              <a:stCxn id="27" idx="1"/>
            </p:cNvCxnSpPr>
            <p:nvPr/>
          </p:nvCxnSpPr>
          <p:spPr>
            <a:xfrm>
              <a:off x="5063992" y="1747192"/>
              <a:ext cx="277727" cy="1323739"/>
            </a:xfrm>
            <a:prstGeom prst="line">
              <a:avLst/>
            </a:prstGeom>
            <a:ln w="38100">
              <a:solidFill>
                <a:srgbClr val="3D8B7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212" name="组合 8"/>
            <p:cNvGrpSpPr/>
            <p:nvPr/>
          </p:nvGrpSpPr>
          <p:grpSpPr>
            <a:xfrm>
              <a:off x="5099887" y="1594819"/>
              <a:ext cx="2008175" cy="530211"/>
              <a:chOff x="5099887" y="1594819"/>
              <a:chExt cx="2008175" cy="530211"/>
            </a:xfrm>
          </p:grpSpPr>
          <p:grpSp>
            <p:nvGrpSpPr>
              <p:cNvPr id="8213" name="组合 24"/>
              <p:cNvGrpSpPr/>
              <p:nvPr/>
            </p:nvGrpSpPr>
            <p:grpSpPr>
              <a:xfrm flipH="1" rot="20949376">
                <a:off x="5099887" y="1595259"/>
                <a:ext cx="1561174" cy="529771"/>
                <a:chOff x="6863478" y="1741714"/>
                <a:chExt cx="3122351" cy="1059543"/>
              </a:xfrm>
            </p:grpSpPr>
            <p:sp>
              <p:nvSpPr>
                <p:cNvPr id="27" name="任意多边形 26"/>
                <p:cNvSpPr/>
                <p:nvPr/>
              </p:nvSpPr>
              <p:spPr>
                <a:xfrm>
                  <a:off x="6864453" y="1740857"/>
                  <a:ext cx="3120066" cy="1060263"/>
                </a:xfrm>
                <a:custGeom>
                  <a:gdLst>
                    <a:gd fmla="*/ 0 w 3122351" name="connsiteX0"/>
                    <a:gd fmla="*/ 0 h 1059543" name="connsiteY0"/>
                    <a:gd fmla="*/ 3122351 w 3122351" name="connsiteX1"/>
                    <a:gd fmla="*/ 0 h 1059543" name="connsiteY1"/>
                    <a:gd fmla="*/ 3122351 w 3122351" name="connsiteX2"/>
                    <a:gd fmla="*/ 1059543 h 1059543" name="connsiteY2"/>
                    <a:gd fmla="*/ 0 w 3122351" name="connsiteX3"/>
                    <a:gd fmla="*/ 1059543 h 1059543" name="connsiteY3"/>
                    <a:gd fmla="*/ 529771 w 3122351" name="connsiteX4"/>
                    <a:gd fmla="*/ 529772 h 1059543" name="connsiteY4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b="b" l="l" r="r" t="t"/>
                  <a:pathLst>
                    <a:path h="1059543" w="3122351">
                      <a:moveTo>
                        <a:pt x="0" y="0"/>
                      </a:moveTo>
                      <a:lnTo>
                        <a:pt x="3122351" y="0"/>
                      </a:lnTo>
                      <a:lnTo>
                        <a:pt x="3122351" y="1059543"/>
                      </a:lnTo>
                      <a:lnTo>
                        <a:pt x="0" y="1059543"/>
                      </a:lnTo>
                      <a:lnTo>
                        <a:pt x="529771" y="529772"/>
                      </a:lnTo>
                      <a:close/>
                    </a:path>
                  </a:pathLst>
                </a:custGeom>
                <a:solidFill>
                  <a:srgbClr val="4A9C83"/>
                </a:solidFill>
                <a:ln>
                  <a:solidFill>
                    <a:srgbClr val="4A9C8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/>
                </a:p>
              </p:txBody>
            </p:sp>
            <p:sp>
              <p:nvSpPr>
                <p:cNvPr id="28" name="任意多边形 27"/>
                <p:cNvSpPr/>
                <p:nvPr/>
              </p:nvSpPr>
              <p:spPr>
                <a:xfrm>
                  <a:off x="7079835" y="1799589"/>
                  <a:ext cx="2805838" cy="926936"/>
                </a:xfrm>
                <a:custGeom>
                  <a:gdLst>
                    <a:gd fmla="*/ 0 w 3122351" name="connsiteX0"/>
                    <a:gd fmla="*/ 0 h 1059543" name="connsiteY0"/>
                    <a:gd fmla="*/ 3122351 w 3122351" name="connsiteX1"/>
                    <a:gd fmla="*/ 0 h 1059543" name="connsiteY1"/>
                    <a:gd fmla="*/ 3122351 w 3122351" name="connsiteX2"/>
                    <a:gd fmla="*/ 1059543 h 1059543" name="connsiteY2"/>
                    <a:gd fmla="*/ 0 w 3122351" name="connsiteX3"/>
                    <a:gd fmla="*/ 1059543 h 1059543" name="connsiteY3"/>
                    <a:gd fmla="*/ 529771 w 3122351" name="connsiteX4"/>
                    <a:gd fmla="*/ 529772 h 1059543" name="connsiteY4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b="b" l="l" r="r" t="t"/>
                  <a:pathLst>
                    <a:path h="1059543" w="3122351">
                      <a:moveTo>
                        <a:pt x="0" y="0"/>
                      </a:moveTo>
                      <a:lnTo>
                        <a:pt x="3122351" y="0"/>
                      </a:lnTo>
                      <a:lnTo>
                        <a:pt x="3122351" y="1059543"/>
                      </a:lnTo>
                      <a:lnTo>
                        <a:pt x="0" y="1059543"/>
                      </a:lnTo>
                      <a:lnTo>
                        <a:pt x="529771" y="529772"/>
                      </a:lnTo>
                      <a:close/>
                    </a:path>
                  </a:pathLst>
                </a:custGeom>
                <a:noFill/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/>
                </a:p>
              </p:txBody>
            </p:sp>
          </p:grpSp>
          <p:sp>
            <p:nvSpPr>
              <p:cNvPr id="8214" name="文本框 25"/>
              <p:cNvSpPr txBox="1">
                <a:spLocks noChangeArrowheads="1"/>
              </p:cNvSpPr>
              <p:nvPr/>
            </p:nvSpPr>
            <p:spPr bwMode="auto">
              <a:xfrm rot="20854486">
                <a:off x="5196842" y="1594865"/>
                <a:ext cx="1910796" cy="3961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r>
                  <a:rPr altLang="zh-CN" lang="en-US" sz="2000">
                    <a:solidFill>
                      <a:schemeClr val="bg1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rPr>
                  <a:t>2013年</a:t>
                </a:r>
              </a:p>
            </p:txBody>
          </p:sp>
        </p:grpSp>
      </p:grpSp>
      <p:sp>
        <p:nvSpPr>
          <p:cNvPr id="8200" name="文本框 28"/>
          <p:cNvSpPr txBox="1">
            <a:spLocks noChangeArrowheads="1"/>
          </p:cNvSpPr>
          <p:nvPr/>
        </p:nvSpPr>
        <p:spPr bwMode="auto">
          <a:xfrm>
            <a:off x="6819899" y="1679575"/>
            <a:ext cx="4224338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b="1" lang="zh-CN" sz="2800">
                <a:solidFill>
                  <a:srgbClr val="3D8B7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金山稻壳儿公司实习</a:t>
            </a:r>
          </a:p>
        </p:txBody>
      </p:sp>
      <p:sp>
        <p:nvSpPr>
          <p:cNvPr id="8201" name="文本框 30"/>
          <p:cNvSpPr txBox="1">
            <a:spLocks noChangeArrowheads="1"/>
          </p:cNvSpPr>
          <p:nvPr/>
        </p:nvSpPr>
        <p:spPr bwMode="auto">
          <a:xfrm>
            <a:off x="6819899" y="2125663"/>
            <a:ext cx="3141663" cy="1554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b="1" lang="zh-CN" sz="2400">
                <a:solidFill>
                  <a:srgbClr val="3D8B7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主要工作：</a:t>
            </a:r>
          </a:p>
          <a:p>
            <a:pPr eaLnBrk="1" hangingPunct="1"/>
            <a:r>
              <a:rPr altLang="en-US" b="1" lang="zh-CN" sz="2400">
                <a:solidFill>
                  <a:srgbClr val="3D8B7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1、设计PPT。</a:t>
            </a:r>
          </a:p>
          <a:p>
            <a:pPr eaLnBrk="1" hangingPunct="1"/>
            <a:r>
              <a:rPr altLang="en-US" b="1" lang="zh-CN" sz="2400">
                <a:solidFill>
                  <a:srgbClr val="3D8B7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2、跟进市场动态。</a:t>
            </a:r>
          </a:p>
          <a:p>
            <a:pPr eaLnBrk="1" hangingPunct="1"/>
            <a:r>
              <a:rPr altLang="en-US" b="1" lang="zh-CN" sz="2400">
                <a:solidFill>
                  <a:srgbClr val="3D8B7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3、撰写文案。</a:t>
            </a:r>
          </a:p>
        </p:txBody>
      </p:sp>
      <p:grpSp>
        <p:nvGrpSpPr>
          <p:cNvPr id="8202" name="组合 31"/>
          <p:cNvGrpSpPr/>
          <p:nvPr/>
        </p:nvGrpSpPr>
        <p:grpSpPr>
          <a:xfrm>
            <a:off x="5467350" y="4510088"/>
            <a:ext cx="2044700" cy="1476375"/>
            <a:chOff x="5063992" y="1594819"/>
            <a:chExt cx="2044070" cy="1476112"/>
          </a:xfrm>
        </p:grpSpPr>
        <p:cxnSp>
          <p:nvCxnSpPr>
            <p:cNvPr id="33" name="直接连接符 32"/>
            <p:cNvCxnSpPr>
              <a:stCxn id="39" idx="1"/>
            </p:cNvCxnSpPr>
            <p:nvPr/>
          </p:nvCxnSpPr>
          <p:spPr>
            <a:xfrm>
              <a:off x="5063992" y="1747192"/>
              <a:ext cx="277727" cy="1323739"/>
            </a:xfrm>
            <a:prstGeom prst="line">
              <a:avLst/>
            </a:prstGeom>
            <a:ln w="38100">
              <a:solidFill>
                <a:srgbClr val="3D8B7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206" name="组合 35"/>
            <p:cNvGrpSpPr/>
            <p:nvPr/>
          </p:nvGrpSpPr>
          <p:grpSpPr>
            <a:xfrm>
              <a:off x="5099887" y="1594819"/>
              <a:ext cx="2008175" cy="530211"/>
              <a:chOff x="5099887" y="1594819"/>
              <a:chExt cx="2008175" cy="530211"/>
            </a:xfrm>
          </p:grpSpPr>
          <p:grpSp>
            <p:nvGrpSpPr>
              <p:cNvPr id="8207" name="组合 36"/>
              <p:cNvGrpSpPr/>
              <p:nvPr/>
            </p:nvGrpSpPr>
            <p:grpSpPr>
              <a:xfrm flipH="1" rot="20949376">
                <a:off x="5099887" y="1595259"/>
                <a:ext cx="1561174" cy="529771"/>
                <a:chOff x="6863478" y="1741714"/>
                <a:chExt cx="3122351" cy="1059543"/>
              </a:xfrm>
            </p:grpSpPr>
            <p:sp>
              <p:nvSpPr>
                <p:cNvPr id="39" name="任意多边形 38"/>
                <p:cNvSpPr/>
                <p:nvPr/>
              </p:nvSpPr>
              <p:spPr>
                <a:xfrm>
                  <a:off x="6864453" y="1740857"/>
                  <a:ext cx="3120066" cy="1060263"/>
                </a:xfrm>
                <a:custGeom>
                  <a:gdLst>
                    <a:gd fmla="*/ 0 w 3122351" name="connsiteX0"/>
                    <a:gd fmla="*/ 0 h 1059543" name="connsiteY0"/>
                    <a:gd fmla="*/ 3122351 w 3122351" name="connsiteX1"/>
                    <a:gd fmla="*/ 0 h 1059543" name="connsiteY1"/>
                    <a:gd fmla="*/ 3122351 w 3122351" name="connsiteX2"/>
                    <a:gd fmla="*/ 1059543 h 1059543" name="connsiteY2"/>
                    <a:gd fmla="*/ 0 w 3122351" name="connsiteX3"/>
                    <a:gd fmla="*/ 1059543 h 1059543" name="connsiteY3"/>
                    <a:gd fmla="*/ 529771 w 3122351" name="connsiteX4"/>
                    <a:gd fmla="*/ 529772 h 1059543" name="connsiteY4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b="b" l="l" r="r" t="t"/>
                  <a:pathLst>
                    <a:path h="1059543" w="3122351">
                      <a:moveTo>
                        <a:pt x="0" y="0"/>
                      </a:moveTo>
                      <a:lnTo>
                        <a:pt x="3122351" y="0"/>
                      </a:lnTo>
                      <a:lnTo>
                        <a:pt x="3122351" y="1059543"/>
                      </a:lnTo>
                      <a:lnTo>
                        <a:pt x="0" y="1059543"/>
                      </a:lnTo>
                      <a:lnTo>
                        <a:pt x="529771" y="529772"/>
                      </a:lnTo>
                      <a:close/>
                    </a:path>
                  </a:pathLst>
                </a:custGeom>
                <a:solidFill>
                  <a:srgbClr val="4A9C83"/>
                </a:solidFill>
                <a:ln>
                  <a:solidFill>
                    <a:srgbClr val="4A9C8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/>
                </a:p>
              </p:txBody>
            </p:sp>
            <p:sp>
              <p:nvSpPr>
                <p:cNvPr id="40" name="任意多边形 39"/>
                <p:cNvSpPr/>
                <p:nvPr/>
              </p:nvSpPr>
              <p:spPr>
                <a:xfrm>
                  <a:off x="7079835" y="1799589"/>
                  <a:ext cx="2805838" cy="926936"/>
                </a:xfrm>
                <a:custGeom>
                  <a:gdLst>
                    <a:gd fmla="*/ 0 w 3122351" name="connsiteX0"/>
                    <a:gd fmla="*/ 0 h 1059543" name="connsiteY0"/>
                    <a:gd fmla="*/ 3122351 w 3122351" name="connsiteX1"/>
                    <a:gd fmla="*/ 0 h 1059543" name="connsiteY1"/>
                    <a:gd fmla="*/ 3122351 w 3122351" name="connsiteX2"/>
                    <a:gd fmla="*/ 1059543 h 1059543" name="connsiteY2"/>
                    <a:gd fmla="*/ 0 w 3122351" name="connsiteX3"/>
                    <a:gd fmla="*/ 1059543 h 1059543" name="connsiteY3"/>
                    <a:gd fmla="*/ 529771 w 3122351" name="connsiteX4"/>
                    <a:gd fmla="*/ 529772 h 1059543" name="connsiteY4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b="b" l="l" r="r" t="t"/>
                  <a:pathLst>
                    <a:path h="1059543" w="3122351">
                      <a:moveTo>
                        <a:pt x="0" y="0"/>
                      </a:moveTo>
                      <a:lnTo>
                        <a:pt x="3122351" y="0"/>
                      </a:lnTo>
                      <a:lnTo>
                        <a:pt x="3122351" y="1059543"/>
                      </a:lnTo>
                      <a:lnTo>
                        <a:pt x="0" y="1059543"/>
                      </a:lnTo>
                      <a:lnTo>
                        <a:pt x="529771" y="529772"/>
                      </a:lnTo>
                      <a:close/>
                    </a:path>
                  </a:pathLst>
                </a:custGeom>
                <a:noFill/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/>
                </a:p>
              </p:txBody>
            </p:sp>
          </p:grpSp>
          <p:sp>
            <p:nvSpPr>
              <p:cNvPr id="8208" name="文本框 37"/>
              <p:cNvSpPr txBox="1">
                <a:spLocks noChangeArrowheads="1"/>
              </p:cNvSpPr>
              <p:nvPr/>
            </p:nvSpPr>
            <p:spPr bwMode="auto">
              <a:xfrm rot="20854486">
                <a:off x="5196842" y="1594865"/>
                <a:ext cx="1910796" cy="3961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r>
                  <a:rPr altLang="zh-CN" lang="en-US" sz="2000">
                    <a:solidFill>
                      <a:schemeClr val="bg1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rPr>
                  <a:t>2014年</a:t>
                </a:r>
              </a:p>
            </p:txBody>
          </p:sp>
        </p:grpSp>
      </p:grpSp>
      <p:sp>
        <p:nvSpPr>
          <p:cNvPr id="8203" name="文本框 40"/>
          <p:cNvSpPr txBox="1">
            <a:spLocks noChangeArrowheads="1"/>
          </p:cNvSpPr>
          <p:nvPr/>
        </p:nvSpPr>
        <p:spPr bwMode="auto">
          <a:xfrm>
            <a:off x="7213599" y="4419600"/>
            <a:ext cx="4224338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b="1" lang="zh-CN" sz="2800">
                <a:solidFill>
                  <a:srgbClr val="3D8B7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金山稻壳儿公司实习</a:t>
            </a:r>
          </a:p>
        </p:txBody>
      </p:sp>
      <p:sp>
        <p:nvSpPr>
          <p:cNvPr id="8204" name="文本框 41"/>
          <p:cNvSpPr txBox="1">
            <a:spLocks noChangeArrowheads="1"/>
          </p:cNvSpPr>
          <p:nvPr/>
        </p:nvSpPr>
        <p:spPr bwMode="auto">
          <a:xfrm>
            <a:off x="7213599" y="4865688"/>
            <a:ext cx="3141663" cy="1554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b="1" lang="zh-CN" sz="2400">
                <a:solidFill>
                  <a:srgbClr val="3D8B7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主要工作：</a:t>
            </a:r>
          </a:p>
          <a:p>
            <a:pPr eaLnBrk="1" hangingPunct="1"/>
            <a:r>
              <a:rPr altLang="en-US" b="1" lang="zh-CN" sz="2400">
                <a:solidFill>
                  <a:srgbClr val="3D8B7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1、设计PPT。</a:t>
            </a:r>
          </a:p>
          <a:p>
            <a:pPr eaLnBrk="1" hangingPunct="1"/>
            <a:r>
              <a:rPr altLang="en-US" b="1" lang="zh-CN" sz="2400">
                <a:solidFill>
                  <a:srgbClr val="3D8B7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2、跟进市场动态。</a:t>
            </a:r>
          </a:p>
          <a:p>
            <a:pPr eaLnBrk="1" hangingPunct="1"/>
            <a:r>
              <a:rPr altLang="en-US" b="1" lang="zh-CN" sz="2400">
                <a:solidFill>
                  <a:srgbClr val="3D8B7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3、撰写文案。</a:t>
            </a:r>
          </a:p>
        </p:txBody>
      </p:sp>
    </p:spTree>
  </p:cSld>
  <p:clrMapOvr>
    <a:masterClrMapping/>
  </p:clrMapOvr>
  <p:transition/>
  <p:timing/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F4E5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9218" name="组合 15"/>
          <p:cNvGrpSpPr/>
          <p:nvPr/>
        </p:nvGrpSpPr>
        <p:grpSpPr>
          <a:xfrm flipH="1" rot="20949376">
            <a:off x="3074988" y="406400"/>
            <a:ext cx="3122612" cy="1058863"/>
            <a:chOff x="6863478" y="1741714"/>
            <a:chExt cx="3122351" cy="1059543"/>
          </a:xfrm>
        </p:grpSpPr>
        <p:sp>
          <p:nvSpPr>
            <p:cNvPr id="34" name="任意多边形 33"/>
            <p:cNvSpPr/>
            <p:nvPr/>
          </p:nvSpPr>
          <p:spPr>
            <a:xfrm>
              <a:off x="6863478" y="1741714"/>
              <a:ext cx="3122351" cy="1059543"/>
            </a:xfrm>
            <a:custGeom>
              <a:gdLst>
                <a:gd fmla="*/ 0 w 3122351" name="connsiteX0"/>
                <a:gd fmla="*/ 0 h 1059543" name="connsiteY0"/>
                <a:gd fmla="*/ 3122351 w 3122351" name="connsiteX1"/>
                <a:gd fmla="*/ 0 h 1059543" name="connsiteY1"/>
                <a:gd fmla="*/ 3122351 w 3122351" name="connsiteX2"/>
                <a:gd fmla="*/ 1059543 h 1059543" name="connsiteY2"/>
                <a:gd fmla="*/ 0 w 3122351" name="connsiteX3"/>
                <a:gd fmla="*/ 1059543 h 1059543" name="connsiteY3"/>
                <a:gd fmla="*/ 529771 w 3122351" name="connsiteX4"/>
                <a:gd fmla="*/ 529772 h 1059543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1059543" w="3122351">
                  <a:moveTo>
                    <a:pt x="0" y="0"/>
                  </a:moveTo>
                  <a:lnTo>
                    <a:pt x="3122351" y="0"/>
                  </a:lnTo>
                  <a:lnTo>
                    <a:pt x="3122351" y="1059543"/>
                  </a:lnTo>
                  <a:lnTo>
                    <a:pt x="0" y="1059543"/>
                  </a:lnTo>
                  <a:lnTo>
                    <a:pt x="529771" y="529772"/>
                  </a:lnTo>
                  <a:close/>
                </a:path>
              </a:pathLst>
            </a:custGeom>
            <a:solidFill>
              <a:srgbClr val="4A9C83"/>
            </a:solidFill>
            <a:ln>
              <a:solidFill>
                <a:srgbClr val="4A9C8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/>
            </a:p>
          </p:txBody>
        </p:sp>
        <p:sp>
          <p:nvSpPr>
            <p:cNvPr id="35" name="任意多边形 34"/>
            <p:cNvSpPr/>
            <p:nvPr/>
          </p:nvSpPr>
          <p:spPr>
            <a:xfrm>
              <a:off x="7077335" y="1805410"/>
              <a:ext cx="2809640" cy="916575"/>
            </a:xfrm>
            <a:custGeom>
              <a:gdLst>
                <a:gd fmla="*/ 0 w 3122351" name="connsiteX0"/>
                <a:gd fmla="*/ 0 h 1059543" name="connsiteY0"/>
                <a:gd fmla="*/ 3122351 w 3122351" name="connsiteX1"/>
                <a:gd fmla="*/ 0 h 1059543" name="connsiteY1"/>
                <a:gd fmla="*/ 3122351 w 3122351" name="connsiteX2"/>
                <a:gd fmla="*/ 1059543 h 1059543" name="connsiteY2"/>
                <a:gd fmla="*/ 0 w 3122351" name="connsiteX3"/>
                <a:gd fmla="*/ 1059543 h 1059543" name="connsiteY3"/>
                <a:gd fmla="*/ 529771 w 3122351" name="connsiteX4"/>
                <a:gd fmla="*/ 529772 h 1059543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1059543" w="3122351">
                  <a:moveTo>
                    <a:pt x="0" y="0"/>
                  </a:moveTo>
                  <a:lnTo>
                    <a:pt x="3122351" y="0"/>
                  </a:lnTo>
                  <a:lnTo>
                    <a:pt x="3122351" y="1059543"/>
                  </a:lnTo>
                  <a:lnTo>
                    <a:pt x="0" y="1059543"/>
                  </a:lnTo>
                  <a:lnTo>
                    <a:pt x="529771" y="529772"/>
                  </a:lnTo>
                  <a:close/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/>
            </a:p>
          </p:txBody>
        </p:sp>
      </p:grpSp>
      <p:sp>
        <p:nvSpPr>
          <p:cNvPr id="14" name="矩形 13"/>
          <p:cNvSpPr/>
          <p:nvPr/>
        </p:nvSpPr>
        <p:spPr>
          <a:xfrm>
            <a:off x="0" y="0"/>
            <a:ext cx="4529138" cy="6858000"/>
          </a:xfrm>
          <a:custGeom>
            <a:gdLst>
              <a:gd fmla="*/ 0 w 3106057" name="connsiteX0"/>
              <a:gd fmla="*/ 0 h 6858000" name="connsiteY0"/>
              <a:gd fmla="*/ 3106057 w 3106057" name="connsiteX1"/>
              <a:gd fmla="*/ 0 h 6858000" name="connsiteY1"/>
              <a:gd fmla="*/ 3106057 w 3106057" name="connsiteX2"/>
              <a:gd fmla="*/ 6858000 h 6858000" name="connsiteY2"/>
              <a:gd fmla="*/ 0 w 3106057" name="connsiteX3"/>
              <a:gd fmla="*/ 6858000 h 6858000" name="connsiteY3"/>
              <a:gd fmla="*/ 0 w 3106057" name="connsiteX4"/>
              <a:gd fmla="*/ 0 h 6858000" name="connsiteY4"/>
              <a:gd fmla="*/ 0 w 4528457" name="connsiteX0-1"/>
              <a:gd fmla="*/ 0 h 6858000" name="connsiteY0-2"/>
              <a:gd fmla="*/ 3106057 w 4528457" name="connsiteX1-3"/>
              <a:gd fmla="*/ 0 h 6858000" name="connsiteY1-4"/>
              <a:gd fmla="*/ 4528457 w 4528457" name="connsiteX2-5"/>
              <a:gd fmla="*/ 6858000 h 6858000" name="connsiteY2-6"/>
              <a:gd fmla="*/ 0 w 4528457" name="connsiteX3-7"/>
              <a:gd fmla="*/ 6858000 h 6858000" name="connsiteY3-8"/>
              <a:gd fmla="*/ 0 w 4528457" name="connsiteX4-9"/>
              <a:gd fmla="*/ 0 h 6858000" name="connsiteY4-10"/>
            </a:gdLst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b="b" l="l" r="r" t="t"/>
            <a:pathLst>
              <a:path h="6858000" w="4528457">
                <a:moveTo>
                  <a:pt x="0" y="0"/>
                </a:moveTo>
                <a:lnTo>
                  <a:pt x="3106057" y="0"/>
                </a:lnTo>
                <a:lnTo>
                  <a:pt x="4528457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4A9C83"/>
          </a:solidFill>
          <a:ln>
            <a:noFill/>
          </a:ln>
          <a:effectLst>
            <a:outerShdw algn="l" blurRad="12700" dist="254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9220" name="文本框 17"/>
          <p:cNvSpPr txBox="1">
            <a:spLocks noChangeArrowheads="1"/>
          </p:cNvSpPr>
          <p:nvPr/>
        </p:nvSpPr>
        <p:spPr bwMode="auto">
          <a:xfrm rot="20854486">
            <a:off x="3309596" y="727112"/>
            <a:ext cx="21780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lang="zh-CN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自我评价</a:t>
            </a:r>
          </a:p>
        </p:txBody>
      </p:sp>
      <p:sp>
        <p:nvSpPr>
          <p:cNvPr id="9221" name="文本框 21"/>
          <p:cNvSpPr txBox="1">
            <a:spLocks noChangeArrowheads="1"/>
          </p:cNvSpPr>
          <p:nvPr/>
        </p:nvSpPr>
        <p:spPr bwMode="auto">
          <a:xfrm>
            <a:off x="939800" y="1350963"/>
            <a:ext cx="130048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lang="zh-CN" smtClean="0" sz="8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王</a:t>
            </a:r>
          </a:p>
          <a:p>
            <a:pPr eaLnBrk="1" hangingPunct="1"/>
            <a:r>
              <a:rPr altLang="en-US" lang="zh-CN" smtClean="0" sz="8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大</a:t>
            </a:r>
          </a:p>
          <a:p>
            <a:pPr eaLnBrk="1" hangingPunct="1"/>
            <a:r>
              <a:rPr altLang="en-US" lang="zh-CN" smtClean="0" sz="8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锤</a:t>
            </a:r>
          </a:p>
        </p:txBody>
      </p:sp>
      <p:sp>
        <p:nvSpPr>
          <p:cNvPr id="43" name="任意多边形 42"/>
          <p:cNvSpPr/>
          <p:nvPr/>
        </p:nvSpPr>
        <p:spPr>
          <a:xfrm rot="20700000">
            <a:off x="1812925" y="5373688"/>
            <a:ext cx="2476500" cy="865187"/>
          </a:xfrm>
          <a:custGeom>
            <a:gdLst>
              <a:gd fmla="*/ 2794000 w 3265714" name="connsiteX0"/>
              <a:gd fmla="*/ 418809 h 1142418" name="connsiteY0"/>
              <a:gd fmla="*/ 2641600 w 3265714" name="connsiteX1"/>
              <a:gd fmla="*/ 571209 h 1142418" name="connsiteY1"/>
              <a:gd fmla="*/ 2794000 w 3265714" name="connsiteX2"/>
              <a:gd fmla="*/ 723609 h 1142418" name="connsiteY2"/>
              <a:gd fmla="*/ 2946400 w 3265714" name="connsiteX3"/>
              <a:gd fmla="*/ 571209 h 1142418" name="connsiteY3"/>
              <a:gd fmla="*/ 2794000 w 3265714" name="connsiteX4"/>
              <a:gd fmla="*/ 418809 h 1142418" name="connsiteY4"/>
              <a:gd fmla="*/ 0 w 3265714" name="connsiteX5"/>
              <a:gd fmla="*/ 0 h 1142418" name="connsiteY5"/>
              <a:gd fmla="*/ 2694505 w 3265714" name="connsiteX6"/>
              <a:gd fmla="*/ 0 h 1142418" name="connsiteY6"/>
              <a:gd fmla="*/ 3265714 w 3265714" name="connsiteX7"/>
              <a:gd fmla="*/ 571209 h 1142418" name="connsiteY7"/>
              <a:gd fmla="*/ 2694505 w 3265714" name="connsiteX8"/>
              <a:gd fmla="*/ 1142418 h 1142418" name="connsiteY8"/>
              <a:gd fmla="*/ 0 w 3265714" name="connsiteX9"/>
              <a:gd fmla="*/ 1142418 h 1142418" name="connsiteY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b="b" l="l" r="r" t="t"/>
            <a:pathLst>
              <a:path h="1142418" w="3265713">
                <a:moveTo>
                  <a:pt x="2794000" y="418809"/>
                </a:moveTo>
                <a:cubicBezTo>
                  <a:pt x="2709832" y="418809"/>
                  <a:pt x="2641600" y="487041"/>
                  <a:pt x="2641600" y="571209"/>
                </a:cubicBezTo>
                <a:cubicBezTo>
                  <a:pt x="2641600" y="655377"/>
                  <a:pt x="2709832" y="723609"/>
                  <a:pt x="2794000" y="723609"/>
                </a:cubicBezTo>
                <a:cubicBezTo>
                  <a:pt x="2878168" y="723609"/>
                  <a:pt x="2946400" y="655377"/>
                  <a:pt x="2946400" y="571209"/>
                </a:cubicBezTo>
                <a:cubicBezTo>
                  <a:pt x="2946400" y="487041"/>
                  <a:pt x="2878168" y="418809"/>
                  <a:pt x="2794000" y="418809"/>
                </a:cubicBezTo>
                <a:close/>
                <a:moveTo>
                  <a:pt x="0" y="0"/>
                </a:moveTo>
                <a:lnTo>
                  <a:pt x="2694505" y="0"/>
                </a:lnTo>
                <a:lnTo>
                  <a:pt x="3265714" y="571209"/>
                </a:lnTo>
                <a:lnTo>
                  <a:pt x="2694505" y="1142418"/>
                </a:lnTo>
                <a:lnTo>
                  <a:pt x="0" y="1142418"/>
                </a:lnTo>
                <a:close/>
              </a:path>
            </a:pathLst>
          </a:custGeom>
          <a:solidFill>
            <a:srgbClr val="F4E5C0"/>
          </a:solidFill>
          <a:ln>
            <a:solidFill>
              <a:srgbClr val="4A9C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9223" name="文本框 18"/>
          <p:cNvSpPr txBox="1">
            <a:spLocks noChangeArrowheads="1"/>
          </p:cNvSpPr>
          <p:nvPr/>
        </p:nvSpPr>
        <p:spPr bwMode="auto">
          <a:xfrm rot="20704910">
            <a:off x="1959909" y="5532524"/>
            <a:ext cx="1903412" cy="579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lang="zh-CN" sz="3200">
                <a:solidFill>
                  <a:srgbClr val="50AA8E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个人简历</a:t>
            </a:r>
          </a:p>
        </p:txBody>
      </p:sp>
      <p:pic>
        <p:nvPicPr>
          <p:cNvPr id="9224" name="图片 2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703763" y="2016125"/>
            <a:ext cx="6240462" cy="416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任意多边形 29"/>
          <p:cNvSpPr/>
          <p:nvPr/>
        </p:nvSpPr>
        <p:spPr>
          <a:xfrm>
            <a:off x="6505575" y="2409825"/>
            <a:ext cx="2657475" cy="3048000"/>
          </a:xfrm>
          <a:custGeom>
            <a:gdLst>
              <a:gd fmla="*/ 1314450 w 2657475" name="connsiteX0"/>
              <a:gd fmla="*/ 0 h 3048000" name="connsiteY0"/>
              <a:gd fmla="*/ 2657475 w 2657475" name="connsiteX1"/>
              <a:gd fmla="*/ 1247775 h 3048000" name="connsiteY1"/>
              <a:gd fmla="*/ 1838325 w 2657475" name="connsiteX2"/>
              <a:gd fmla="*/ 2371725 h 3048000" name="connsiteY2"/>
              <a:gd fmla="*/ 342900 w 2657475" name="connsiteX3"/>
              <a:gd fmla="*/ 3048000 h 3048000" name="connsiteY3"/>
              <a:gd fmla="*/ 0 w 2657475" name="connsiteX4"/>
              <a:gd fmla="*/ 1295400 h 3048000" name="connsiteY4"/>
              <a:gd fmla="*/ 1314450 w 2657475" name="connsiteX5"/>
              <a:gd fmla="*/ 0 h 3048000" name="connsiteY5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b="b" l="l" r="r" t="t"/>
            <a:pathLst>
              <a:path h="3048000" w="2657475">
                <a:moveTo>
                  <a:pt x="1314450" y="0"/>
                </a:moveTo>
                <a:lnTo>
                  <a:pt x="2657475" y="1247775"/>
                </a:lnTo>
                <a:lnTo>
                  <a:pt x="1838325" y="2371725"/>
                </a:lnTo>
                <a:lnTo>
                  <a:pt x="342900" y="3048000"/>
                </a:lnTo>
                <a:lnTo>
                  <a:pt x="0" y="1295400"/>
                </a:lnTo>
                <a:lnTo>
                  <a:pt x="1314450" y="0"/>
                </a:lnTo>
                <a:close/>
              </a:path>
            </a:pathLst>
          </a:custGeom>
          <a:noFill/>
          <a:ln w="38100">
            <a:solidFill>
              <a:srgbClr val="3D8B7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9226" name="文本框 30"/>
          <p:cNvSpPr txBox="1">
            <a:spLocks noChangeArrowheads="1"/>
          </p:cNvSpPr>
          <p:nvPr/>
        </p:nvSpPr>
        <p:spPr bwMode="auto">
          <a:xfrm>
            <a:off x="7280274" y="1658938"/>
            <a:ext cx="109728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b="1" lang="zh-CN" sz="2400">
                <a:solidFill>
                  <a:srgbClr val="3D8B7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学习力</a:t>
            </a:r>
          </a:p>
        </p:txBody>
      </p:sp>
      <p:sp>
        <p:nvSpPr>
          <p:cNvPr id="9227" name="文本框 37"/>
          <p:cNvSpPr txBox="1">
            <a:spLocks noChangeArrowheads="1"/>
          </p:cNvSpPr>
          <p:nvPr/>
        </p:nvSpPr>
        <p:spPr bwMode="auto">
          <a:xfrm>
            <a:off x="8609014" y="5718175"/>
            <a:ext cx="109728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b="1" lang="zh-CN" sz="2400">
                <a:solidFill>
                  <a:srgbClr val="3D8B7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幽默度</a:t>
            </a:r>
          </a:p>
        </p:txBody>
      </p:sp>
      <p:sp>
        <p:nvSpPr>
          <p:cNvPr id="9228" name="文本框 38"/>
          <p:cNvSpPr txBox="1">
            <a:spLocks noChangeArrowheads="1"/>
          </p:cNvSpPr>
          <p:nvPr/>
        </p:nvSpPr>
        <p:spPr bwMode="auto">
          <a:xfrm>
            <a:off x="9694864" y="3175000"/>
            <a:ext cx="79248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b="1" lang="zh-CN" sz="2400">
                <a:solidFill>
                  <a:srgbClr val="3D8B7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智商</a:t>
            </a:r>
          </a:p>
        </p:txBody>
      </p:sp>
      <p:sp>
        <p:nvSpPr>
          <p:cNvPr id="9229" name="文本框 39"/>
          <p:cNvSpPr txBox="1">
            <a:spLocks noChangeArrowheads="1"/>
          </p:cNvSpPr>
          <p:nvPr/>
        </p:nvSpPr>
        <p:spPr bwMode="auto">
          <a:xfrm>
            <a:off x="5038725" y="3175000"/>
            <a:ext cx="79248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b="1" lang="zh-CN" sz="2400">
                <a:solidFill>
                  <a:srgbClr val="3D8B7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情商</a:t>
            </a:r>
          </a:p>
        </p:txBody>
      </p:sp>
      <p:sp>
        <p:nvSpPr>
          <p:cNvPr id="9230" name="文本框 40"/>
          <p:cNvSpPr txBox="1">
            <a:spLocks noChangeArrowheads="1"/>
          </p:cNvSpPr>
          <p:nvPr/>
        </p:nvSpPr>
        <p:spPr bwMode="auto">
          <a:xfrm>
            <a:off x="5856288" y="5718175"/>
            <a:ext cx="109728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b="1" lang="zh-CN" sz="2400">
                <a:solidFill>
                  <a:srgbClr val="3D8B7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忍耐力</a:t>
            </a:r>
          </a:p>
        </p:txBody>
      </p:sp>
    </p:spTree>
  </p:cSld>
  <p:clrMapOvr>
    <a:masterClrMapping/>
  </p:clrMapOvr>
  <p:transition/>
  <p:timing/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F4E5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0242" name="组合 15"/>
          <p:cNvGrpSpPr/>
          <p:nvPr/>
        </p:nvGrpSpPr>
        <p:grpSpPr>
          <a:xfrm flipH="1" rot="20949376">
            <a:off x="3074988" y="406400"/>
            <a:ext cx="3122612" cy="1058863"/>
            <a:chOff x="6863478" y="1741714"/>
            <a:chExt cx="3122351" cy="1059543"/>
          </a:xfrm>
        </p:grpSpPr>
        <p:sp>
          <p:nvSpPr>
            <p:cNvPr id="34" name="任意多边形 33"/>
            <p:cNvSpPr/>
            <p:nvPr/>
          </p:nvSpPr>
          <p:spPr>
            <a:xfrm>
              <a:off x="6863478" y="1741714"/>
              <a:ext cx="3122351" cy="1059543"/>
            </a:xfrm>
            <a:custGeom>
              <a:gdLst>
                <a:gd fmla="*/ 0 w 3122351" name="connsiteX0"/>
                <a:gd fmla="*/ 0 h 1059543" name="connsiteY0"/>
                <a:gd fmla="*/ 3122351 w 3122351" name="connsiteX1"/>
                <a:gd fmla="*/ 0 h 1059543" name="connsiteY1"/>
                <a:gd fmla="*/ 3122351 w 3122351" name="connsiteX2"/>
                <a:gd fmla="*/ 1059543 h 1059543" name="connsiteY2"/>
                <a:gd fmla="*/ 0 w 3122351" name="connsiteX3"/>
                <a:gd fmla="*/ 1059543 h 1059543" name="connsiteY3"/>
                <a:gd fmla="*/ 529771 w 3122351" name="connsiteX4"/>
                <a:gd fmla="*/ 529772 h 1059543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1059543" w="3122351">
                  <a:moveTo>
                    <a:pt x="0" y="0"/>
                  </a:moveTo>
                  <a:lnTo>
                    <a:pt x="3122351" y="0"/>
                  </a:lnTo>
                  <a:lnTo>
                    <a:pt x="3122351" y="1059543"/>
                  </a:lnTo>
                  <a:lnTo>
                    <a:pt x="0" y="1059543"/>
                  </a:lnTo>
                  <a:lnTo>
                    <a:pt x="529771" y="529772"/>
                  </a:lnTo>
                  <a:close/>
                </a:path>
              </a:pathLst>
            </a:custGeom>
            <a:solidFill>
              <a:srgbClr val="4A9C83"/>
            </a:solidFill>
            <a:ln>
              <a:solidFill>
                <a:srgbClr val="4A9C8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/>
            </a:p>
          </p:txBody>
        </p:sp>
        <p:sp>
          <p:nvSpPr>
            <p:cNvPr id="35" name="任意多边形 34"/>
            <p:cNvSpPr/>
            <p:nvPr/>
          </p:nvSpPr>
          <p:spPr>
            <a:xfrm>
              <a:off x="7077335" y="1805410"/>
              <a:ext cx="2809640" cy="916575"/>
            </a:xfrm>
            <a:custGeom>
              <a:gdLst>
                <a:gd fmla="*/ 0 w 3122351" name="connsiteX0"/>
                <a:gd fmla="*/ 0 h 1059543" name="connsiteY0"/>
                <a:gd fmla="*/ 3122351 w 3122351" name="connsiteX1"/>
                <a:gd fmla="*/ 0 h 1059543" name="connsiteY1"/>
                <a:gd fmla="*/ 3122351 w 3122351" name="connsiteX2"/>
                <a:gd fmla="*/ 1059543 h 1059543" name="connsiteY2"/>
                <a:gd fmla="*/ 0 w 3122351" name="connsiteX3"/>
                <a:gd fmla="*/ 1059543 h 1059543" name="connsiteY3"/>
                <a:gd fmla="*/ 529771 w 3122351" name="connsiteX4"/>
                <a:gd fmla="*/ 529772 h 1059543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1059543" w="3122351">
                  <a:moveTo>
                    <a:pt x="0" y="0"/>
                  </a:moveTo>
                  <a:lnTo>
                    <a:pt x="3122351" y="0"/>
                  </a:lnTo>
                  <a:lnTo>
                    <a:pt x="3122351" y="1059543"/>
                  </a:lnTo>
                  <a:lnTo>
                    <a:pt x="0" y="1059543"/>
                  </a:lnTo>
                  <a:lnTo>
                    <a:pt x="529771" y="529772"/>
                  </a:lnTo>
                  <a:close/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/>
            </a:p>
          </p:txBody>
        </p:sp>
      </p:grpSp>
      <p:sp>
        <p:nvSpPr>
          <p:cNvPr id="14" name="矩形 13"/>
          <p:cNvSpPr/>
          <p:nvPr/>
        </p:nvSpPr>
        <p:spPr>
          <a:xfrm>
            <a:off x="0" y="0"/>
            <a:ext cx="4529138" cy="6858000"/>
          </a:xfrm>
          <a:custGeom>
            <a:gdLst>
              <a:gd fmla="*/ 0 w 3106057" name="connsiteX0"/>
              <a:gd fmla="*/ 0 h 6858000" name="connsiteY0"/>
              <a:gd fmla="*/ 3106057 w 3106057" name="connsiteX1"/>
              <a:gd fmla="*/ 0 h 6858000" name="connsiteY1"/>
              <a:gd fmla="*/ 3106057 w 3106057" name="connsiteX2"/>
              <a:gd fmla="*/ 6858000 h 6858000" name="connsiteY2"/>
              <a:gd fmla="*/ 0 w 3106057" name="connsiteX3"/>
              <a:gd fmla="*/ 6858000 h 6858000" name="connsiteY3"/>
              <a:gd fmla="*/ 0 w 3106057" name="connsiteX4"/>
              <a:gd fmla="*/ 0 h 6858000" name="connsiteY4"/>
              <a:gd fmla="*/ 0 w 4528457" name="connsiteX0-1"/>
              <a:gd fmla="*/ 0 h 6858000" name="connsiteY0-2"/>
              <a:gd fmla="*/ 3106057 w 4528457" name="connsiteX1-3"/>
              <a:gd fmla="*/ 0 h 6858000" name="connsiteY1-4"/>
              <a:gd fmla="*/ 4528457 w 4528457" name="connsiteX2-5"/>
              <a:gd fmla="*/ 6858000 h 6858000" name="connsiteY2-6"/>
              <a:gd fmla="*/ 0 w 4528457" name="connsiteX3-7"/>
              <a:gd fmla="*/ 6858000 h 6858000" name="connsiteY3-8"/>
              <a:gd fmla="*/ 0 w 4528457" name="connsiteX4-9"/>
              <a:gd fmla="*/ 0 h 6858000" name="connsiteY4-10"/>
            </a:gdLst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b="b" l="l" r="r" t="t"/>
            <a:pathLst>
              <a:path h="6858000" w="4528457">
                <a:moveTo>
                  <a:pt x="0" y="0"/>
                </a:moveTo>
                <a:lnTo>
                  <a:pt x="3106057" y="0"/>
                </a:lnTo>
                <a:lnTo>
                  <a:pt x="4528457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4A9C83"/>
          </a:solidFill>
          <a:ln>
            <a:noFill/>
          </a:ln>
          <a:effectLst>
            <a:outerShdw algn="l" blurRad="12700" dist="254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0244" name="文本框 17"/>
          <p:cNvSpPr txBox="1">
            <a:spLocks noChangeArrowheads="1"/>
          </p:cNvSpPr>
          <p:nvPr/>
        </p:nvSpPr>
        <p:spPr bwMode="auto">
          <a:xfrm rot="20854486">
            <a:off x="3309596" y="727112"/>
            <a:ext cx="21780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lang="zh-CN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职业规划</a:t>
            </a:r>
          </a:p>
        </p:txBody>
      </p:sp>
      <p:sp>
        <p:nvSpPr>
          <p:cNvPr id="10245" name="文本框 21"/>
          <p:cNvSpPr txBox="1">
            <a:spLocks noChangeArrowheads="1"/>
          </p:cNvSpPr>
          <p:nvPr/>
        </p:nvSpPr>
        <p:spPr bwMode="auto">
          <a:xfrm>
            <a:off x="939800" y="1350963"/>
            <a:ext cx="130048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lang="zh-CN" smtClean="0" sz="8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王</a:t>
            </a:r>
          </a:p>
          <a:p>
            <a:pPr eaLnBrk="1" hangingPunct="1"/>
            <a:r>
              <a:rPr altLang="en-US" lang="zh-CN" smtClean="0" sz="8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大</a:t>
            </a:r>
          </a:p>
          <a:p>
            <a:pPr eaLnBrk="1" hangingPunct="1"/>
            <a:r>
              <a:rPr altLang="en-US" lang="zh-CN" smtClean="0" sz="8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锤</a:t>
            </a:r>
          </a:p>
        </p:txBody>
      </p:sp>
      <p:sp>
        <p:nvSpPr>
          <p:cNvPr id="43" name="任意多边形 42"/>
          <p:cNvSpPr/>
          <p:nvPr/>
        </p:nvSpPr>
        <p:spPr>
          <a:xfrm rot="20700000">
            <a:off x="1812925" y="5373688"/>
            <a:ext cx="2476500" cy="865187"/>
          </a:xfrm>
          <a:custGeom>
            <a:gdLst>
              <a:gd fmla="*/ 2794000 w 3265714" name="connsiteX0"/>
              <a:gd fmla="*/ 418809 h 1142418" name="connsiteY0"/>
              <a:gd fmla="*/ 2641600 w 3265714" name="connsiteX1"/>
              <a:gd fmla="*/ 571209 h 1142418" name="connsiteY1"/>
              <a:gd fmla="*/ 2794000 w 3265714" name="connsiteX2"/>
              <a:gd fmla="*/ 723609 h 1142418" name="connsiteY2"/>
              <a:gd fmla="*/ 2946400 w 3265714" name="connsiteX3"/>
              <a:gd fmla="*/ 571209 h 1142418" name="connsiteY3"/>
              <a:gd fmla="*/ 2794000 w 3265714" name="connsiteX4"/>
              <a:gd fmla="*/ 418809 h 1142418" name="connsiteY4"/>
              <a:gd fmla="*/ 0 w 3265714" name="connsiteX5"/>
              <a:gd fmla="*/ 0 h 1142418" name="connsiteY5"/>
              <a:gd fmla="*/ 2694505 w 3265714" name="connsiteX6"/>
              <a:gd fmla="*/ 0 h 1142418" name="connsiteY6"/>
              <a:gd fmla="*/ 3265714 w 3265714" name="connsiteX7"/>
              <a:gd fmla="*/ 571209 h 1142418" name="connsiteY7"/>
              <a:gd fmla="*/ 2694505 w 3265714" name="connsiteX8"/>
              <a:gd fmla="*/ 1142418 h 1142418" name="connsiteY8"/>
              <a:gd fmla="*/ 0 w 3265714" name="connsiteX9"/>
              <a:gd fmla="*/ 1142418 h 1142418" name="connsiteY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b="b" l="l" r="r" t="t"/>
            <a:pathLst>
              <a:path h="1142418" w="3265713">
                <a:moveTo>
                  <a:pt x="2794000" y="418809"/>
                </a:moveTo>
                <a:cubicBezTo>
                  <a:pt x="2709832" y="418809"/>
                  <a:pt x="2641600" y="487041"/>
                  <a:pt x="2641600" y="571209"/>
                </a:cubicBezTo>
                <a:cubicBezTo>
                  <a:pt x="2641600" y="655377"/>
                  <a:pt x="2709832" y="723609"/>
                  <a:pt x="2794000" y="723609"/>
                </a:cubicBezTo>
                <a:cubicBezTo>
                  <a:pt x="2878168" y="723609"/>
                  <a:pt x="2946400" y="655377"/>
                  <a:pt x="2946400" y="571209"/>
                </a:cubicBezTo>
                <a:cubicBezTo>
                  <a:pt x="2946400" y="487041"/>
                  <a:pt x="2878168" y="418809"/>
                  <a:pt x="2794000" y="418809"/>
                </a:cubicBezTo>
                <a:close/>
                <a:moveTo>
                  <a:pt x="0" y="0"/>
                </a:moveTo>
                <a:lnTo>
                  <a:pt x="2694505" y="0"/>
                </a:lnTo>
                <a:lnTo>
                  <a:pt x="3265714" y="571209"/>
                </a:lnTo>
                <a:lnTo>
                  <a:pt x="2694505" y="1142418"/>
                </a:lnTo>
                <a:lnTo>
                  <a:pt x="0" y="1142418"/>
                </a:lnTo>
                <a:close/>
              </a:path>
            </a:pathLst>
          </a:custGeom>
          <a:solidFill>
            <a:srgbClr val="F4E5C0"/>
          </a:solidFill>
          <a:ln>
            <a:solidFill>
              <a:srgbClr val="4A9C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0247" name="文本框 18"/>
          <p:cNvSpPr txBox="1">
            <a:spLocks noChangeArrowheads="1"/>
          </p:cNvSpPr>
          <p:nvPr/>
        </p:nvSpPr>
        <p:spPr bwMode="auto">
          <a:xfrm rot="20704910">
            <a:off x="1959909" y="5532524"/>
            <a:ext cx="1903412" cy="579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lang="zh-CN" sz="3200">
                <a:solidFill>
                  <a:srgbClr val="50AA8E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个人简历</a:t>
            </a:r>
          </a:p>
        </p:txBody>
      </p:sp>
      <p:grpSp>
        <p:nvGrpSpPr>
          <p:cNvPr id="10248" name="组合 9"/>
          <p:cNvGrpSpPr/>
          <p:nvPr/>
        </p:nvGrpSpPr>
        <p:grpSpPr>
          <a:xfrm rot="657153">
            <a:off x="5584825" y="1800225"/>
            <a:ext cx="830263" cy="850900"/>
            <a:chOff x="5072332" y="1626015"/>
            <a:chExt cx="1264685" cy="1295738"/>
          </a:xfrm>
        </p:grpSpPr>
        <p:cxnSp>
          <p:nvCxnSpPr>
            <p:cNvPr id="11" name="直接连接符 10"/>
            <p:cNvCxnSpPr>
              <a:stCxn id="17" idx="1"/>
            </p:cNvCxnSpPr>
            <p:nvPr/>
          </p:nvCxnSpPr>
          <p:spPr>
            <a:xfrm rot="20942848">
              <a:off x="5164012" y="1730196"/>
              <a:ext cx="19345" cy="1186953"/>
            </a:xfrm>
            <a:prstGeom prst="line">
              <a:avLst/>
            </a:prstGeom>
            <a:ln w="38100">
              <a:solidFill>
                <a:srgbClr val="3D8B7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275" name="组合 11"/>
            <p:cNvGrpSpPr/>
            <p:nvPr/>
          </p:nvGrpSpPr>
          <p:grpSpPr>
            <a:xfrm>
              <a:off x="5072332" y="1626015"/>
              <a:ext cx="1264685" cy="592893"/>
              <a:chOff x="5072332" y="1626015"/>
              <a:chExt cx="1264685" cy="592893"/>
            </a:xfrm>
          </p:grpSpPr>
          <p:grpSp>
            <p:nvGrpSpPr>
              <p:cNvPr id="10276" name="组合 12"/>
              <p:cNvGrpSpPr/>
              <p:nvPr/>
            </p:nvGrpSpPr>
            <p:grpSpPr>
              <a:xfrm flipH="1" rot="20949376">
                <a:off x="5102805" y="1626015"/>
                <a:ext cx="1234212" cy="529771"/>
                <a:chOff x="7517403" y="1741714"/>
                <a:chExt cx="2468426" cy="1059543"/>
              </a:xfrm>
            </p:grpSpPr>
            <p:sp>
              <p:nvSpPr>
                <p:cNvPr id="17" name="任意多边形 16"/>
                <p:cNvSpPr/>
                <p:nvPr/>
              </p:nvSpPr>
              <p:spPr>
                <a:xfrm>
                  <a:off x="7541603" y="1697844"/>
                  <a:ext cx="2466498" cy="1058830"/>
                </a:xfrm>
                <a:custGeom>
                  <a:gdLst>
                    <a:gd fmla="*/ 0 w 3122351" name="connsiteX0"/>
                    <a:gd fmla="*/ 0 h 1059543" name="connsiteY0"/>
                    <a:gd fmla="*/ 3122351 w 3122351" name="connsiteX1"/>
                    <a:gd fmla="*/ 0 h 1059543" name="connsiteY1"/>
                    <a:gd fmla="*/ 3122351 w 3122351" name="connsiteX2"/>
                    <a:gd fmla="*/ 1059543 h 1059543" name="connsiteY2"/>
                    <a:gd fmla="*/ 0 w 3122351" name="connsiteX3"/>
                    <a:gd fmla="*/ 1059543 h 1059543" name="connsiteY3"/>
                    <a:gd fmla="*/ 529771 w 3122351" name="connsiteX4"/>
                    <a:gd fmla="*/ 529772 h 1059543" name="connsiteY4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b="b" l="l" r="r" t="t"/>
                  <a:pathLst>
                    <a:path h="1059543" w="3122351">
                      <a:moveTo>
                        <a:pt x="0" y="0"/>
                      </a:moveTo>
                      <a:lnTo>
                        <a:pt x="3122351" y="0"/>
                      </a:lnTo>
                      <a:lnTo>
                        <a:pt x="3122351" y="1059543"/>
                      </a:lnTo>
                      <a:lnTo>
                        <a:pt x="0" y="1059543"/>
                      </a:lnTo>
                      <a:lnTo>
                        <a:pt x="529771" y="529772"/>
                      </a:lnTo>
                      <a:close/>
                    </a:path>
                  </a:pathLst>
                </a:custGeom>
                <a:solidFill>
                  <a:srgbClr val="4A9C83"/>
                </a:solidFill>
                <a:ln>
                  <a:solidFill>
                    <a:srgbClr val="4A9C8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/>
                </a:p>
              </p:txBody>
            </p:sp>
            <p:sp>
              <p:nvSpPr>
                <p:cNvPr id="20" name="任意多边形 19"/>
                <p:cNvSpPr/>
                <p:nvPr/>
              </p:nvSpPr>
              <p:spPr>
                <a:xfrm>
                  <a:off x="7686700" y="1765573"/>
                  <a:ext cx="2219846" cy="913785"/>
                </a:xfrm>
                <a:custGeom>
                  <a:gdLst>
                    <a:gd fmla="*/ 0 w 3122351" name="connsiteX0"/>
                    <a:gd fmla="*/ 0 h 1059543" name="connsiteY0"/>
                    <a:gd fmla="*/ 3122351 w 3122351" name="connsiteX1"/>
                    <a:gd fmla="*/ 0 h 1059543" name="connsiteY1"/>
                    <a:gd fmla="*/ 3122351 w 3122351" name="connsiteX2"/>
                    <a:gd fmla="*/ 1059543 h 1059543" name="connsiteY2"/>
                    <a:gd fmla="*/ 0 w 3122351" name="connsiteX3"/>
                    <a:gd fmla="*/ 1059543 h 1059543" name="connsiteY3"/>
                    <a:gd fmla="*/ 529771 w 3122351" name="connsiteX4"/>
                    <a:gd fmla="*/ 529772 h 1059543" name="connsiteY4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b="b" l="l" r="r" t="t"/>
                  <a:pathLst>
                    <a:path h="1059543" w="3122351">
                      <a:moveTo>
                        <a:pt x="0" y="0"/>
                      </a:moveTo>
                      <a:lnTo>
                        <a:pt x="3122351" y="0"/>
                      </a:lnTo>
                      <a:lnTo>
                        <a:pt x="3122351" y="1059543"/>
                      </a:lnTo>
                      <a:lnTo>
                        <a:pt x="0" y="1059543"/>
                      </a:lnTo>
                      <a:lnTo>
                        <a:pt x="529771" y="529772"/>
                      </a:lnTo>
                      <a:close/>
                    </a:path>
                  </a:pathLst>
                </a:custGeom>
                <a:noFill/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/>
                </a:p>
              </p:txBody>
            </p:sp>
          </p:grpSp>
          <p:sp>
            <p:nvSpPr>
              <p:cNvPr id="10277" name="文本框 14"/>
              <p:cNvSpPr txBox="1">
                <a:spLocks noChangeArrowheads="1"/>
              </p:cNvSpPr>
              <p:nvPr/>
            </p:nvSpPr>
            <p:spPr bwMode="auto">
              <a:xfrm rot="20854488">
                <a:off x="5071728" y="1656396"/>
                <a:ext cx="1095738" cy="5569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r>
                  <a:rPr altLang="en-US" lang="zh-CN">
                    <a:solidFill>
                      <a:schemeClr val="bg1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rPr>
                  <a:t>半年</a:t>
                </a:r>
              </a:p>
            </p:txBody>
          </p:sp>
        </p:grpSp>
      </p:grpSp>
      <p:sp>
        <p:nvSpPr>
          <p:cNvPr id="10249" name="文本框 20"/>
          <p:cNvSpPr txBox="1">
            <a:spLocks noChangeArrowheads="1"/>
          </p:cNvSpPr>
          <p:nvPr/>
        </p:nvSpPr>
        <p:spPr bwMode="auto">
          <a:xfrm>
            <a:off x="6754814" y="2132013"/>
            <a:ext cx="3441700" cy="457200"/>
          </a:xfrm>
          <a:prstGeom prst="rect">
            <a:avLst/>
          </a:prstGeom>
          <a:solidFill>
            <a:srgbClr val="3D8B73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lang="zh-CN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取得教育学硕士学位</a:t>
            </a:r>
          </a:p>
        </p:txBody>
      </p:sp>
      <p:grpSp>
        <p:nvGrpSpPr>
          <p:cNvPr id="10250" name="组合 22"/>
          <p:cNvGrpSpPr/>
          <p:nvPr/>
        </p:nvGrpSpPr>
        <p:grpSpPr>
          <a:xfrm rot="657153">
            <a:off x="5584825" y="2994025"/>
            <a:ext cx="830263" cy="850900"/>
            <a:chOff x="5072332" y="1626015"/>
            <a:chExt cx="1264685" cy="1295738"/>
          </a:xfrm>
        </p:grpSpPr>
        <p:cxnSp>
          <p:nvCxnSpPr>
            <p:cNvPr id="24" name="直接连接符 23"/>
            <p:cNvCxnSpPr>
              <a:stCxn id="28" idx="1"/>
            </p:cNvCxnSpPr>
            <p:nvPr/>
          </p:nvCxnSpPr>
          <p:spPr>
            <a:xfrm rot="20942848">
              <a:off x="5164012" y="1730196"/>
              <a:ext cx="19345" cy="1186953"/>
            </a:xfrm>
            <a:prstGeom prst="line">
              <a:avLst/>
            </a:prstGeom>
            <a:ln w="38100">
              <a:solidFill>
                <a:srgbClr val="3D8B7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269" name="组合 24"/>
            <p:cNvGrpSpPr/>
            <p:nvPr/>
          </p:nvGrpSpPr>
          <p:grpSpPr>
            <a:xfrm>
              <a:off x="5072332" y="1626015"/>
              <a:ext cx="1264685" cy="592893"/>
              <a:chOff x="5072332" y="1626015"/>
              <a:chExt cx="1264685" cy="592893"/>
            </a:xfrm>
          </p:grpSpPr>
          <p:grpSp>
            <p:nvGrpSpPr>
              <p:cNvPr id="10270" name="组合 25"/>
              <p:cNvGrpSpPr/>
              <p:nvPr/>
            </p:nvGrpSpPr>
            <p:grpSpPr>
              <a:xfrm flipH="1" rot="20949376">
                <a:off x="5102805" y="1626015"/>
                <a:ext cx="1234212" cy="529771"/>
                <a:chOff x="7517403" y="1741714"/>
                <a:chExt cx="2468426" cy="1059543"/>
              </a:xfrm>
            </p:grpSpPr>
            <p:sp>
              <p:nvSpPr>
                <p:cNvPr id="28" name="任意多边形 27"/>
                <p:cNvSpPr/>
                <p:nvPr/>
              </p:nvSpPr>
              <p:spPr>
                <a:xfrm>
                  <a:off x="7541603" y="1697844"/>
                  <a:ext cx="2466498" cy="1058830"/>
                </a:xfrm>
                <a:custGeom>
                  <a:gdLst>
                    <a:gd fmla="*/ 0 w 3122351" name="connsiteX0"/>
                    <a:gd fmla="*/ 0 h 1059543" name="connsiteY0"/>
                    <a:gd fmla="*/ 3122351 w 3122351" name="connsiteX1"/>
                    <a:gd fmla="*/ 0 h 1059543" name="connsiteY1"/>
                    <a:gd fmla="*/ 3122351 w 3122351" name="connsiteX2"/>
                    <a:gd fmla="*/ 1059543 h 1059543" name="connsiteY2"/>
                    <a:gd fmla="*/ 0 w 3122351" name="connsiteX3"/>
                    <a:gd fmla="*/ 1059543 h 1059543" name="connsiteY3"/>
                    <a:gd fmla="*/ 529771 w 3122351" name="connsiteX4"/>
                    <a:gd fmla="*/ 529772 h 1059543" name="connsiteY4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b="b" l="l" r="r" t="t"/>
                  <a:pathLst>
                    <a:path h="1059543" w="3122351">
                      <a:moveTo>
                        <a:pt x="0" y="0"/>
                      </a:moveTo>
                      <a:lnTo>
                        <a:pt x="3122351" y="0"/>
                      </a:lnTo>
                      <a:lnTo>
                        <a:pt x="3122351" y="1059543"/>
                      </a:lnTo>
                      <a:lnTo>
                        <a:pt x="0" y="1059543"/>
                      </a:lnTo>
                      <a:lnTo>
                        <a:pt x="529771" y="529772"/>
                      </a:lnTo>
                      <a:close/>
                    </a:path>
                  </a:pathLst>
                </a:custGeom>
                <a:solidFill>
                  <a:srgbClr val="4A9C83"/>
                </a:solidFill>
                <a:ln>
                  <a:solidFill>
                    <a:srgbClr val="4A9C8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/>
                </a:p>
              </p:txBody>
            </p:sp>
            <p:sp>
              <p:nvSpPr>
                <p:cNvPr id="29" name="任意多边形 28"/>
                <p:cNvSpPr/>
                <p:nvPr/>
              </p:nvSpPr>
              <p:spPr>
                <a:xfrm>
                  <a:off x="7686700" y="1765573"/>
                  <a:ext cx="2219846" cy="913785"/>
                </a:xfrm>
                <a:custGeom>
                  <a:gdLst>
                    <a:gd fmla="*/ 0 w 3122351" name="connsiteX0"/>
                    <a:gd fmla="*/ 0 h 1059543" name="connsiteY0"/>
                    <a:gd fmla="*/ 3122351 w 3122351" name="connsiteX1"/>
                    <a:gd fmla="*/ 0 h 1059543" name="connsiteY1"/>
                    <a:gd fmla="*/ 3122351 w 3122351" name="connsiteX2"/>
                    <a:gd fmla="*/ 1059543 h 1059543" name="connsiteY2"/>
                    <a:gd fmla="*/ 0 w 3122351" name="connsiteX3"/>
                    <a:gd fmla="*/ 1059543 h 1059543" name="connsiteY3"/>
                    <a:gd fmla="*/ 529771 w 3122351" name="connsiteX4"/>
                    <a:gd fmla="*/ 529772 h 1059543" name="connsiteY4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b="b" l="l" r="r" t="t"/>
                  <a:pathLst>
                    <a:path h="1059543" w="3122351">
                      <a:moveTo>
                        <a:pt x="0" y="0"/>
                      </a:moveTo>
                      <a:lnTo>
                        <a:pt x="3122351" y="0"/>
                      </a:lnTo>
                      <a:lnTo>
                        <a:pt x="3122351" y="1059543"/>
                      </a:lnTo>
                      <a:lnTo>
                        <a:pt x="0" y="1059543"/>
                      </a:lnTo>
                      <a:lnTo>
                        <a:pt x="529771" y="529772"/>
                      </a:lnTo>
                      <a:close/>
                    </a:path>
                  </a:pathLst>
                </a:custGeom>
                <a:noFill/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/>
                </a:p>
              </p:txBody>
            </p:sp>
          </p:grpSp>
          <p:sp>
            <p:nvSpPr>
              <p:cNvPr id="10271" name="文本框 26"/>
              <p:cNvSpPr txBox="1">
                <a:spLocks noChangeArrowheads="1"/>
              </p:cNvSpPr>
              <p:nvPr/>
            </p:nvSpPr>
            <p:spPr bwMode="auto">
              <a:xfrm rot="20854488">
                <a:off x="5071728" y="1656396"/>
                <a:ext cx="1095738" cy="5569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r>
                  <a:rPr altLang="en-US" lang="zh-CN">
                    <a:solidFill>
                      <a:schemeClr val="bg1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rPr>
                  <a:t>一年</a:t>
                </a:r>
              </a:p>
            </p:txBody>
          </p:sp>
        </p:grpSp>
      </p:grpSp>
      <p:sp>
        <p:nvSpPr>
          <p:cNvPr id="10251" name="文本框 29"/>
          <p:cNvSpPr txBox="1">
            <a:spLocks noChangeArrowheads="1"/>
          </p:cNvSpPr>
          <p:nvPr/>
        </p:nvSpPr>
        <p:spPr bwMode="auto">
          <a:xfrm>
            <a:off x="6754814" y="3325813"/>
            <a:ext cx="3441700" cy="457200"/>
          </a:xfrm>
          <a:prstGeom prst="rect">
            <a:avLst/>
          </a:prstGeom>
          <a:solidFill>
            <a:srgbClr val="3D8B73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lang="zh-CN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在互联网行业立足</a:t>
            </a:r>
          </a:p>
        </p:txBody>
      </p:sp>
      <p:grpSp>
        <p:nvGrpSpPr>
          <p:cNvPr id="10252" name="组合 30"/>
          <p:cNvGrpSpPr/>
          <p:nvPr/>
        </p:nvGrpSpPr>
        <p:grpSpPr>
          <a:xfrm rot="657153">
            <a:off x="5584825" y="4187825"/>
            <a:ext cx="830263" cy="850900"/>
            <a:chOff x="5072332" y="1626015"/>
            <a:chExt cx="1264685" cy="1295738"/>
          </a:xfrm>
        </p:grpSpPr>
        <p:cxnSp>
          <p:nvCxnSpPr>
            <p:cNvPr id="32" name="直接连接符 31"/>
            <p:cNvCxnSpPr>
              <a:stCxn id="38" idx="1"/>
            </p:cNvCxnSpPr>
            <p:nvPr/>
          </p:nvCxnSpPr>
          <p:spPr>
            <a:xfrm rot="20942848">
              <a:off x="5164012" y="1730196"/>
              <a:ext cx="19345" cy="1186953"/>
            </a:xfrm>
            <a:prstGeom prst="line">
              <a:avLst/>
            </a:prstGeom>
            <a:ln w="38100">
              <a:solidFill>
                <a:srgbClr val="3D8B7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263" name="组合 32"/>
            <p:cNvGrpSpPr/>
            <p:nvPr/>
          </p:nvGrpSpPr>
          <p:grpSpPr>
            <a:xfrm>
              <a:off x="5072332" y="1626015"/>
              <a:ext cx="1264685" cy="592893"/>
              <a:chOff x="5072332" y="1626015"/>
              <a:chExt cx="1264685" cy="592893"/>
            </a:xfrm>
          </p:grpSpPr>
          <p:grpSp>
            <p:nvGrpSpPr>
              <p:cNvPr id="10264" name="组合 35"/>
              <p:cNvGrpSpPr/>
              <p:nvPr/>
            </p:nvGrpSpPr>
            <p:grpSpPr>
              <a:xfrm flipH="1" rot="20949376">
                <a:off x="5102805" y="1626015"/>
                <a:ext cx="1234212" cy="529771"/>
                <a:chOff x="7517403" y="1741714"/>
                <a:chExt cx="2468426" cy="1059543"/>
              </a:xfrm>
            </p:grpSpPr>
            <p:sp>
              <p:nvSpPr>
                <p:cNvPr id="38" name="任意多边形 37"/>
                <p:cNvSpPr/>
                <p:nvPr/>
              </p:nvSpPr>
              <p:spPr>
                <a:xfrm>
                  <a:off x="7541603" y="1697844"/>
                  <a:ext cx="2466498" cy="1058830"/>
                </a:xfrm>
                <a:custGeom>
                  <a:gdLst>
                    <a:gd fmla="*/ 0 w 3122351" name="connsiteX0"/>
                    <a:gd fmla="*/ 0 h 1059543" name="connsiteY0"/>
                    <a:gd fmla="*/ 3122351 w 3122351" name="connsiteX1"/>
                    <a:gd fmla="*/ 0 h 1059543" name="connsiteY1"/>
                    <a:gd fmla="*/ 3122351 w 3122351" name="connsiteX2"/>
                    <a:gd fmla="*/ 1059543 h 1059543" name="connsiteY2"/>
                    <a:gd fmla="*/ 0 w 3122351" name="connsiteX3"/>
                    <a:gd fmla="*/ 1059543 h 1059543" name="connsiteY3"/>
                    <a:gd fmla="*/ 529771 w 3122351" name="connsiteX4"/>
                    <a:gd fmla="*/ 529772 h 1059543" name="connsiteY4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b="b" l="l" r="r" t="t"/>
                  <a:pathLst>
                    <a:path h="1059543" w="3122351">
                      <a:moveTo>
                        <a:pt x="0" y="0"/>
                      </a:moveTo>
                      <a:lnTo>
                        <a:pt x="3122351" y="0"/>
                      </a:lnTo>
                      <a:lnTo>
                        <a:pt x="3122351" y="1059543"/>
                      </a:lnTo>
                      <a:lnTo>
                        <a:pt x="0" y="1059543"/>
                      </a:lnTo>
                      <a:lnTo>
                        <a:pt x="529771" y="529772"/>
                      </a:lnTo>
                      <a:close/>
                    </a:path>
                  </a:pathLst>
                </a:custGeom>
                <a:solidFill>
                  <a:srgbClr val="4A9C83"/>
                </a:solidFill>
                <a:ln>
                  <a:solidFill>
                    <a:srgbClr val="4A9C8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/>
                </a:p>
              </p:txBody>
            </p:sp>
            <p:sp>
              <p:nvSpPr>
                <p:cNvPr id="39" name="任意多边形 38"/>
                <p:cNvSpPr/>
                <p:nvPr/>
              </p:nvSpPr>
              <p:spPr>
                <a:xfrm>
                  <a:off x="7686700" y="1765573"/>
                  <a:ext cx="2219846" cy="913785"/>
                </a:xfrm>
                <a:custGeom>
                  <a:gdLst>
                    <a:gd fmla="*/ 0 w 3122351" name="connsiteX0"/>
                    <a:gd fmla="*/ 0 h 1059543" name="connsiteY0"/>
                    <a:gd fmla="*/ 3122351 w 3122351" name="connsiteX1"/>
                    <a:gd fmla="*/ 0 h 1059543" name="connsiteY1"/>
                    <a:gd fmla="*/ 3122351 w 3122351" name="connsiteX2"/>
                    <a:gd fmla="*/ 1059543 h 1059543" name="connsiteY2"/>
                    <a:gd fmla="*/ 0 w 3122351" name="connsiteX3"/>
                    <a:gd fmla="*/ 1059543 h 1059543" name="connsiteY3"/>
                    <a:gd fmla="*/ 529771 w 3122351" name="connsiteX4"/>
                    <a:gd fmla="*/ 529772 h 1059543" name="connsiteY4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b="b" l="l" r="r" t="t"/>
                  <a:pathLst>
                    <a:path h="1059543" w="3122351">
                      <a:moveTo>
                        <a:pt x="0" y="0"/>
                      </a:moveTo>
                      <a:lnTo>
                        <a:pt x="3122351" y="0"/>
                      </a:lnTo>
                      <a:lnTo>
                        <a:pt x="3122351" y="1059543"/>
                      </a:lnTo>
                      <a:lnTo>
                        <a:pt x="0" y="1059543"/>
                      </a:lnTo>
                      <a:lnTo>
                        <a:pt x="529771" y="529772"/>
                      </a:lnTo>
                      <a:close/>
                    </a:path>
                  </a:pathLst>
                </a:custGeom>
                <a:noFill/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/>
                </a:p>
              </p:txBody>
            </p:sp>
          </p:grpSp>
          <p:sp>
            <p:nvSpPr>
              <p:cNvPr id="10265" name="文本框 36"/>
              <p:cNvSpPr txBox="1">
                <a:spLocks noChangeArrowheads="1"/>
              </p:cNvSpPr>
              <p:nvPr/>
            </p:nvSpPr>
            <p:spPr bwMode="auto">
              <a:xfrm rot="20854488">
                <a:off x="5071728" y="1656394"/>
                <a:ext cx="1095738" cy="5569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r>
                  <a:rPr altLang="en-US" lang="zh-CN">
                    <a:solidFill>
                      <a:schemeClr val="bg1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rPr>
                  <a:t>三年</a:t>
                </a:r>
              </a:p>
            </p:txBody>
          </p:sp>
        </p:grpSp>
      </p:grpSp>
      <p:sp>
        <p:nvSpPr>
          <p:cNvPr id="10253" name="文本框 39"/>
          <p:cNvSpPr txBox="1">
            <a:spLocks noChangeArrowheads="1"/>
          </p:cNvSpPr>
          <p:nvPr/>
        </p:nvSpPr>
        <p:spPr bwMode="auto">
          <a:xfrm>
            <a:off x="6754814" y="4519613"/>
            <a:ext cx="3441700" cy="457200"/>
          </a:xfrm>
          <a:prstGeom prst="rect">
            <a:avLst/>
          </a:prstGeom>
          <a:solidFill>
            <a:srgbClr val="3D8B73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lang="zh-CN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能够独立带领部门</a:t>
            </a:r>
          </a:p>
        </p:txBody>
      </p:sp>
      <p:grpSp>
        <p:nvGrpSpPr>
          <p:cNvPr id="10254" name="组合 40"/>
          <p:cNvGrpSpPr/>
          <p:nvPr/>
        </p:nvGrpSpPr>
        <p:grpSpPr>
          <a:xfrm rot="657153">
            <a:off x="5584825" y="5380038"/>
            <a:ext cx="830263" cy="850900"/>
            <a:chOff x="5072332" y="1626015"/>
            <a:chExt cx="1264685" cy="1295738"/>
          </a:xfrm>
        </p:grpSpPr>
        <p:cxnSp>
          <p:nvCxnSpPr>
            <p:cNvPr id="42" name="直接连接符 41"/>
            <p:cNvCxnSpPr>
              <a:stCxn id="47" idx="1"/>
            </p:cNvCxnSpPr>
            <p:nvPr/>
          </p:nvCxnSpPr>
          <p:spPr>
            <a:xfrm rot="20942848">
              <a:off x="5164011" y="1730195"/>
              <a:ext cx="19345" cy="1186955"/>
            </a:xfrm>
            <a:prstGeom prst="line">
              <a:avLst/>
            </a:prstGeom>
            <a:ln w="38100">
              <a:solidFill>
                <a:srgbClr val="3D8B7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257" name="组合 43"/>
            <p:cNvGrpSpPr/>
            <p:nvPr/>
          </p:nvGrpSpPr>
          <p:grpSpPr>
            <a:xfrm>
              <a:off x="5072332" y="1626015"/>
              <a:ext cx="1264685" cy="592893"/>
              <a:chOff x="5072332" y="1626015"/>
              <a:chExt cx="1264685" cy="592893"/>
            </a:xfrm>
          </p:grpSpPr>
          <p:grpSp>
            <p:nvGrpSpPr>
              <p:cNvPr id="10258" name="组合 44"/>
              <p:cNvGrpSpPr/>
              <p:nvPr/>
            </p:nvGrpSpPr>
            <p:grpSpPr>
              <a:xfrm flipH="1" rot="20949376">
                <a:off x="5102805" y="1626015"/>
                <a:ext cx="1234212" cy="529771"/>
                <a:chOff x="7517403" y="1741714"/>
                <a:chExt cx="2468426" cy="1059543"/>
              </a:xfrm>
            </p:grpSpPr>
            <p:sp>
              <p:nvSpPr>
                <p:cNvPr id="47" name="任意多边形 46"/>
                <p:cNvSpPr/>
                <p:nvPr/>
              </p:nvSpPr>
              <p:spPr>
                <a:xfrm>
                  <a:off x="7541603" y="1697841"/>
                  <a:ext cx="2466498" cy="1058833"/>
                </a:xfrm>
                <a:custGeom>
                  <a:gdLst>
                    <a:gd fmla="*/ 0 w 3122351" name="connsiteX0"/>
                    <a:gd fmla="*/ 0 h 1059543" name="connsiteY0"/>
                    <a:gd fmla="*/ 3122351 w 3122351" name="connsiteX1"/>
                    <a:gd fmla="*/ 0 h 1059543" name="connsiteY1"/>
                    <a:gd fmla="*/ 3122351 w 3122351" name="connsiteX2"/>
                    <a:gd fmla="*/ 1059543 h 1059543" name="connsiteY2"/>
                    <a:gd fmla="*/ 0 w 3122351" name="connsiteX3"/>
                    <a:gd fmla="*/ 1059543 h 1059543" name="connsiteY3"/>
                    <a:gd fmla="*/ 529771 w 3122351" name="connsiteX4"/>
                    <a:gd fmla="*/ 529772 h 1059543" name="connsiteY4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b="b" l="l" r="r" t="t"/>
                  <a:pathLst>
                    <a:path h="1059543" w="3122351">
                      <a:moveTo>
                        <a:pt x="0" y="0"/>
                      </a:moveTo>
                      <a:lnTo>
                        <a:pt x="3122351" y="0"/>
                      </a:lnTo>
                      <a:lnTo>
                        <a:pt x="3122351" y="1059543"/>
                      </a:lnTo>
                      <a:lnTo>
                        <a:pt x="0" y="1059543"/>
                      </a:lnTo>
                      <a:lnTo>
                        <a:pt x="529771" y="529772"/>
                      </a:lnTo>
                      <a:close/>
                    </a:path>
                  </a:pathLst>
                </a:custGeom>
                <a:solidFill>
                  <a:srgbClr val="4A9C83"/>
                </a:solidFill>
                <a:ln>
                  <a:solidFill>
                    <a:srgbClr val="4A9C8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/>
                </a:p>
              </p:txBody>
            </p:sp>
            <p:sp>
              <p:nvSpPr>
                <p:cNvPr id="48" name="任意多边形 47"/>
                <p:cNvSpPr/>
                <p:nvPr/>
              </p:nvSpPr>
              <p:spPr>
                <a:xfrm>
                  <a:off x="7686700" y="1765570"/>
                  <a:ext cx="2219846" cy="913788"/>
                </a:xfrm>
                <a:custGeom>
                  <a:gdLst>
                    <a:gd fmla="*/ 0 w 3122351" name="connsiteX0"/>
                    <a:gd fmla="*/ 0 h 1059543" name="connsiteY0"/>
                    <a:gd fmla="*/ 3122351 w 3122351" name="connsiteX1"/>
                    <a:gd fmla="*/ 0 h 1059543" name="connsiteY1"/>
                    <a:gd fmla="*/ 3122351 w 3122351" name="connsiteX2"/>
                    <a:gd fmla="*/ 1059543 h 1059543" name="connsiteY2"/>
                    <a:gd fmla="*/ 0 w 3122351" name="connsiteX3"/>
                    <a:gd fmla="*/ 1059543 h 1059543" name="connsiteY3"/>
                    <a:gd fmla="*/ 529771 w 3122351" name="connsiteX4"/>
                    <a:gd fmla="*/ 529772 h 1059543" name="connsiteY4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b="b" l="l" r="r" t="t"/>
                  <a:pathLst>
                    <a:path h="1059543" w="3122351">
                      <a:moveTo>
                        <a:pt x="0" y="0"/>
                      </a:moveTo>
                      <a:lnTo>
                        <a:pt x="3122351" y="0"/>
                      </a:lnTo>
                      <a:lnTo>
                        <a:pt x="3122351" y="1059543"/>
                      </a:lnTo>
                      <a:lnTo>
                        <a:pt x="0" y="1059543"/>
                      </a:lnTo>
                      <a:lnTo>
                        <a:pt x="529771" y="529772"/>
                      </a:lnTo>
                      <a:close/>
                    </a:path>
                  </a:pathLst>
                </a:custGeom>
                <a:noFill/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/>
                </a:p>
              </p:txBody>
            </p:sp>
          </p:grpSp>
          <p:sp>
            <p:nvSpPr>
              <p:cNvPr id="10259" name="文本框 45"/>
              <p:cNvSpPr txBox="1">
                <a:spLocks noChangeArrowheads="1"/>
              </p:cNvSpPr>
              <p:nvPr/>
            </p:nvSpPr>
            <p:spPr bwMode="auto">
              <a:xfrm rot="20854488">
                <a:off x="5071728" y="1656396"/>
                <a:ext cx="1095738" cy="5569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r>
                  <a:rPr altLang="en-US" lang="zh-CN">
                    <a:solidFill>
                      <a:schemeClr val="bg1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rPr>
                  <a:t>五年</a:t>
                </a:r>
              </a:p>
            </p:txBody>
          </p:sp>
        </p:grpSp>
      </p:grpSp>
      <p:sp>
        <p:nvSpPr>
          <p:cNvPr id="10255" name="文本框 48"/>
          <p:cNvSpPr txBox="1">
            <a:spLocks noChangeArrowheads="1"/>
          </p:cNvSpPr>
          <p:nvPr/>
        </p:nvSpPr>
        <p:spPr bwMode="auto">
          <a:xfrm>
            <a:off x="6754814" y="5711825"/>
            <a:ext cx="3441700" cy="457200"/>
          </a:xfrm>
          <a:prstGeom prst="rect">
            <a:avLst/>
          </a:prstGeom>
          <a:solidFill>
            <a:srgbClr val="3D8B73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lang="zh-CN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有自己的创业公司团队</a:t>
            </a:r>
          </a:p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rtlCol="0" wrap="none">
        <a:spAutoFit/>
      </a:bodyPr>
      <a:lstStyle>
        <a:defPPr>
          <a:defRPr dirty="0" sz="2400">
            <a:latin charset="-122" panose="020B0503020204020204" pitchFamily="34" typeface="微软雅黑"/>
            <a:ea charset="-122" panose="020B0503020204020204" pitchFamily="34" typeface="微软雅黑"/>
          </a:defRPr>
        </a:defPPr>
      </a:lstStyle>
    </a:txDef>
  </a:objectDefaults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宽屏</PresentationFormat>
  <Paragraphs>137</Paragraphs>
  <Slides>10</Slides>
  <Notes>0</Notes>
  <TotalTime>3</TotalTime>
  <HiddenSlides>0</HiddenSlides>
  <MMClips>0</MMClips>
  <ScaleCrop>0</ScaleCrop>
  <HeadingPairs>
    <vt:vector baseType="variant" size="6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baseType="lpstr" size="17">
      <vt:lpstr>Arial</vt:lpstr>
      <vt:lpstr>Calibri Light</vt:lpstr>
      <vt:lpstr>Calibri</vt:lpstr>
      <vt:lpstr>宋体</vt:lpstr>
      <vt:lpstr>微软雅黑</vt:lpstr>
      <vt:lpstr>Wingdings 2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2015-06-07T09:06:00Z</dcterms:created>
  <cp:lastModifiedBy>ypppt</cp:lastModifiedBy>
  <dcterms:modified xsi:type="dcterms:W3CDTF">2021-08-20T10:55:24Z</dcterms:modified>
  <cp:revision>65</cp:revision>
  <dc:title>PowerPoint 演示文稿</dc:title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KSOProductBuildVer">
    <vt:lpwstr>2052-10.1.0.6065</vt:lpwstr>
  </property>
</Properties>
</file>