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3"/>
  </p:notesMasterIdLst>
  <p:sldIdLst>
    <p:sldId id="257" r:id="rId4"/>
    <p:sldId id="256" r:id="rId5"/>
    <p:sldId id="258" r:id="rId6"/>
    <p:sldId id="260" r:id="rId7"/>
    <p:sldId id="261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tags/tag1.xml" Type="http://schemas.openxmlformats.org/officeDocument/2006/relationships/tags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399E8-EDEA-473C-B50D-E5AE556680CF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C166A-D3BF-470C-8B58-A9D77983ED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8426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4041870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973073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6837639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6816989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8806396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3835283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6939188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3206615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6835512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5725676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9571778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6872770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6104618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7170572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0221180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8772094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0139400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5605897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1570025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4473870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5000243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3987404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5358311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607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74705-AABA-4B03-8439-DC2BB8D9854D}" type="datetimeFigureOut">
              <a:rPr lang="zh-CN" altLang="en-US" smtClean="0"/>
              <a:t>2017/2/12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DCA13-F4E0-49A7-BCE3-E5CA575693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2155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2564904"/>
            <a:ext cx="12192000" cy="4149080"/>
          </a:xfrm>
          <a:custGeom>
            <a:rect b="b" l="l" r="r" t="t"/>
            <a:pathLst>
              <a:path h="4509120" w="9144000">
                <a:moveTo>
                  <a:pt x="0" y="0"/>
                </a:moveTo>
                <a:lnTo>
                  <a:pt x="553614" y="0"/>
                </a:lnTo>
                <a:cubicBezTo>
                  <a:pt x="1516127" y="220234"/>
                  <a:pt x="2959081" y="360040"/>
                  <a:pt x="4572000" y="360040"/>
                </a:cubicBezTo>
                <a:cubicBezTo>
                  <a:pt x="6184920" y="360040"/>
                  <a:pt x="7627873" y="220234"/>
                  <a:pt x="8590386" y="0"/>
                </a:cubicBezTo>
                <a:lnTo>
                  <a:pt x="9144000" y="0"/>
                </a:lnTo>
                <a:lnTo>
                  <a:pt x="9144000" y="4509120"/>
                </a:lnTo>
                <a:lnTo>
                  <a:pt x="0" y="4509120"/>
                </a:lnTo>
                <a:close/>
              </a:path>
            </a:pathLst>
          </a:custGeom>
          <a:solidFill>
            <a:srgbClr val="E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圆角矩形 5"/>
          <p:cNvSpPr/>
          <p:nvPr/>
        </p:nvSpPr>
        <p:spPr>
          <a:xfrm>
            <a:off x="0" y="6713984"/>
            <a:ext cx="12192000" cy="144016"/>
          </a:xfrm>
          <a:prstGeom prst="roundRect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圆角矩形 6"/>
          <p:cNvSpPr/>
          <p:nvPr/>
        </p:nvSpPr>
        <p:spPr>
          <a:xfrm>
            <a:off x="0" y="0"/>
            <a:ext cx="12192000" cy="144016"/>
          </a:xfrm>
          <a:prstGeom prst="roundRect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09800" y="3111103"/>
            <a:ext cx="7772400" cy="1470025"/>
          </a:xfrm>
        </p:spPr>
        <p:txBody>
          <a:bodyPr>
            <a:normAutofit/>
          </a:bodyPr>
          <a:lstStyle/>
          <a:p>
            <a:r>
              <a:rPr altLang="en-US" b="1" lang="zh-CN" sz="5400">
                <a:solidFill>
                  <a:schemeClr val="bg1"/>
                </a:solidFill>
                <a:latin charset="-122" pitchFamily="2" typeface="华文中宋"/>
                <a:ea charset="-122" pitchFamily="2" typeface="华文中宋"/>
              </a:rPr>
              <a:t>农夫山泉模版设计</a:t>
            </a:r>
          </a:p>
        </p:txBody>
      </p:sp>
      <p:sp>
        <p:nvSpPr>
          <p:cNvPr id="9" name="副标题 8"/>
          <p:cNvSpPr>
            <a:spLocks noGrp="1"/>
          </p:cNvSpPr>
          <p:nvPr>
            <p:ph idx="1" type="subTitle"/>
          </p:nvPr>
        </p:nvSpPr>
        <p:spPr>
          <a:xfrm>
            <a:off x="2895600" y="4642852"/>
            <a:ext cx="6400800" cy="360040"/>
          </a:xfrm>
        </p:spPr>
        <p:txBody>
          <a:bodyPr>
            <a:noAutofit/>
          </a:bodyPr>
          <a:lstStyle/>
          <a:p>
            <a:r>
              <a:rPr altLang="zh-CN" lang="en-US" sz="1800">
                <a:solidFill>
                  <a:schemeClr val="bg1"/>
                </a:solidFill>
                <a:latin charset="-122" pitchFamily="34" typeface="Arial Unicode MS"/>
                <a:ea charset="-122" pitchFamily="34" typeface="Arial Unicode MS"/>
                <a:cs charset="-122" pitchFamily="34" typeface="Arial Unicode MS"/>
              </a:rPr>
              <a:t>2015</a:t>
            </a:r>
          </a:p>
        </p:txBody>
      </p:sp>
      <p:pic>
        <p:nvPicPr>
          <p:cNvPr id="1026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43061" y="836712"/>
            <a:ext cx="250587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val="66292416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圆角矩形 3"/>
          <p:cNvSpPr/>
          <p:nvPr/>
        </p:nvSpPr>
        <p:spPr>
          <a:xfrm>
            <a:off x="0" y="6713984"/>
            <a:ext cx="12192000" cy="144016"/>
          </a:xfrm>
          <a:prstGeom prst="roundRect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圆角矩形 4"/>
          <p:cNvSpPr/>
          <p:nvPr/>
        </p:nvSpPr>
        <p:spPr>
          <a:xfrm>
            <a:off x="0" y="0"/>
            <a:ext cx="12192000" cy="144016"/>
          </a:xfrm>
          <a:prstGeom prst="roundRect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3"/>
          <p:cNvSpPr/>
          <p:nvPr/>
        </p:nvSpPr>
        <p:spPr>
          <a:xfrm>
            <a:off x="0" y="5598457"/>
            <a:ext cx="12192000" cy="1152128"/>
          </a:xfrm>
          <a:custGeom>
            <a:rect b="b" l="l" r="r" t="t"/>
            <a:pathLst>
              <a:path h="1152128" w="9144000">
                <a:moveTo>
                  <a:pt x="0" y="0"/>
                </a:moveTo>
                <a:lnTo>
                  <a:pt x="553614" y="0"/>
                </a:lnTo>
                <a:cubicBezTo>
                  <a:pt x="1516127" y="202649"/>
                  <a:pt x="2959081" y="331292"/>
                  <a:pt x="4572000" y="331292"/>
                </a:cubicBezTo>
                <a:cubicBezTo>
                  <a:pt x="6184920" y="331292"/>
                  <a:pt x="7627873" y="202649"/>
                  <a:pt x="8590386" y="0"/>
                </a:cubicBezTo>
                <a:lnTo>
                  <a:pt x="9144000" y="0"/>
                </a:lnTo>
                <a:lnTo>
                  <a:pt x="9144000" y="1152128"/>
                </a:lnTo>
                <a:lnTo>
                  <a:pt x="0" y="1152128"/>
                </a:lnTo>
                <a:close/>
              </a:path>
            </a:pathLst>
          </a:custGeom>
          <a:solidFill>
            <a:srgbClr val="E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标题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altLang="en-US" b="1" lang="zh-CN" sz="4800">
                <a:solidFill>
                  <a:srgbClr val="214F1E"/>
                </a:solidFill>
                <a:latin charset="-122" pitchFamily="2" typeface="华文中宋"/>
                <a:ea charset="-122" pitchFamily="2" typeface="华文中宋"/>
              </a:rPr>
              <a:t>目录</a:t>
            </a:r>
          </a:p>
        </p:txBody>
      </p:sp>
      <p:sp>
        <p:nvSpPr>
          <p:cNvPr id="24" name="圆角矩形 23"/>
          <p:cNvSpPr/>
          <p:nvPr/>
        </p:nvSpPr>
        <p:spPr>
          <a:xfrm>
            <a:off x="6118346" y="1700808"/>
            <a:ext cx="3182010" cy="648072"/>
          </a:xfrm>
          <a:prstGeom prst="roundRect">
            <a:avLst>
              <a:gd fmla="val 50000" name="adj"/>
            </a:avLst>
          </a:prstGeom>
          <a:noFill/>
          <a:ln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5722302" y="1700808"/>
            <a:ext cx="648000" cy="648072"/>
          </a:xfrm>
          <a:prstGeom prst="ellipse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latin charset="-122" pitchFamily="34" typeface="Arial Unicode MS"/>
                <a:ea charset="-122" pitchFamily="34" typeface="Arial Unicode MS"/>
                <a:cs charset="-122" pitchFamily="34" typeface="Arial Unicode MS"/>
              </a:rPr>
              <a:t>1</a:t>
            </a:r>
          </a:p>
        </p:txBody>
      </p:sp>
      <p:sp>
        <p:nvSpPr>
          <p:cNvPr id="26" name="圆角矩形 25"/>
          <p:cNvSpPr/>
          <p:nvPr/>
        </p:nvSpPr>
        <p:spPr>
          <a:xfrm>
            <a:off x="6153437" y="2636912"/>
            <a:ext cx="3182010" cy="648072"/>
          </a:xfrm>
          <a:prstGeom prst="roundRect">
            <a:avLst>
              <a:gd fmla="val 50000" name="adj"/>
            </a:avLst>
          </a:prstGeom>
          <a:noFill/>
          <a:ln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5757393" y="2636912"/>
            <a:ext cx="648000" cy="648072"/>
          </a:xfrm>
          <a:prstGeom prst="ellipse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latin charset="-122" pitchFamily="34" typeface="Arial Unicode MS"/>
                <a:ea charset="-122" pitchFamily="34" typeface="Arial Unicode MS"/>
                <a:cs charset="-122" pitchFamily="34" typeface="Arial Unicode MS"/>
              </a:rPr>
              <a:t>2</a:t>
            </a:r>
          </a:p>
        </p:txBody>
      </p:sp>
      <p:sp>
        <p:nvSpPr>
          <p:cNvPr id="28" name="圆角矩形 27"/>
          <p:cNvSpPr/>
          <p:nvPr/>
        </p:nvSpPr>
        <p:spPr>
          <a:xfrm>
            <a:off x="6153437" y="3580349"/>
            <a:ext cx="3182010" cy="648072"/>
          </a:xfrm>
          <a:prstGeom prst="roundRect">
            <a:avLst>
              <a:gd fmla="val 50000" name="adj"/>
            </a:avLst>
          </a:prstGeom>
          <a:noFill/>
          <a:ln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5757393" y="3580349"/>
            <a:ext cx="648000" cy="648072"/>
          </a:xfrm>
          <a:prstGeom prst="ellipse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latin charset="-122" pitchFamily="34" typeface="Arial Unicode MS"/>
                <a:ea charset="-122" pitchFamily="34" typeface="Arial Unicode MS"/>
                <a:cs charset="-122" pitchFamily="34" typeface="Arial Unicode MS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94609" y="1794013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400">
                <a:solidFill>
                  <a:srgbClr val="214F1E"/>
                </a:solidFill>
                <a:latin charset="-122" pitchFamily="34" typeface="微软雅黑"/>
                <a:ea charset="-122" pitchFamily="34" typeface="微软雅黑"/>
              </a:rPr>
              <a:t>品牌介绍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94609" y="2730117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400">
                <a:solidFill>
                  <a:srgbClr val="214F1E"/>
                </a:solidFill>
                <a:latin charset="-122" pitchFamily="34" typeface="微软雅黑"/>
                <a:ea charset="-122" pitchFamily="34" typeface="微软雅黑"/>
              </a:rPr>
              <a:t>产品介绍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94609" y="3673554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400">
                <a:solidFill>
                  <a:srgbClr val="214F1E"/>
                </a:solidFill>
                <a:latin charset="-122" pitchFamily="34" typeface="微软雅黑"/>
                <a:ea charset="-122" pitchFamily="34" typeface="微软雅黑"/>
              </a:rPr>
              <a:t>价格策略</a:t>
            </a:r>
          </a:p>
        </p:txBody>
      </p:sp>
      <p:sp>
        <p:nvSpPr>
          <p:cNvPr id="33" name="圆角矩形 32"/>
          <p:cNvSpPr/>
          <p:nvPr/>
        </p:nvSpPr>
        <p:spPr>
          <a:xfrm>
            <a:off x="6154350" y="4581128"/>
            <a:ext cx="3182010" cy="648072"/>
          </a:xfrm>
          <a:prstGeom prst="roundRect">
            <a:avLst>
              <a:gd fmla="val 50000" name="adj"/>
            </a:avLst>
          </a:prstGeom>
          <a:noFill/>
          <a:ln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5758306" y="4581128"/>
            <a:ext cx="648000" cy="648072"/>
          </a:xfrm>
          <a:prstGeom prst="ellipse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latin charset="-122" pitchFamily="34" typeface="Arial Unicode MS"/>
                <a:ea charset="-122" pitchFamily="34" typeface="Arial Unicode MS"/>
                <a:cs charset="-122" pitchFamily="34" typeface="Arial Unicode MS"/>
              </a:rPr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815166" y="4674333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400">
                <a:solidFill>
                  <a:srgbClr val="214F1E"/>
                </a:solidFill>
                <a:latin charset="-122" pitchFamily="34" typeface="微软雅黑"/>
                <a:ea charset="-122" pitchFamily="34" typeface="微软雅黑"/>
              </a:rPr>
              <a:t>渠道政策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03712" y="809042"/>
            <a:ext cx="1376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tx1">
                    <a:lumMod val="85000"/>
                    <a:lumOff val="15000"/>
                  </a:schemeClr>
                </a:solidFill>
                <a:latin charset="0" pitchFamily="18" typeface="Times New Roman"/>
                <a:cs charset="0" pitchFamily="18" typeface="Times New Roman"/>
              </a:rPr>
              <a:t>CONTENTS</a:t>
            </a:r>
          </a:p>
        </p:txBody>
      </p:sp>
    </p:spTree>
    <p:extLst>
      <p:ext uri="{BB962C8B-B14F-4D97-AF65-F5344CB8AC3E}">
        <p14:creationId val="303725658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2000" fill="hold" id="6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0" y="0"/>
            <a:ext cx="12192000" cy="1268760"/>
          </a:xfrm>
          <a:custGeom>
            <a:rect b="b" l="l" r="r" t="t"/>
            <a:pathLst>
              <a:path h="1268760" w="9144000">
                <a:moveTo>
                  <a:pt x="0" y="0"/>
                </a:moveTo>
                <a:lnTo>
                  <a:pt x="9144000" y="0"/>
                </a:lnTo>
                <a:lnTo>
                  <a:pt x="9144000" y="755193"/>
                </a:lnTo>
                <a:lnTo>
                  <a:pt x="9144000" y="908720"/>
                </a:lnTo>
                <a:lnTo>
                  <a:pt x="8599003" y="908720"/>
                </a:lnTo>
                <a:cubicBezTo>
                  <a:pt x="7648479" y="1128480"/>
                  <a:pt x="6197611" y="1268760"/>
                  <a:pt x="4572000" y="1268760"/>
                </a:cubicBezTo>
                <a:cubicBezTo>
                  <a:pt x="2946390" y="1268760"/>
                  <a:pt x="1495521" y="1128480"/>
                  <a:pt x="544997" y="908720"/>
                </a:cubicBezTo>
                <a:lnTo>
                  <a:pt x="0" y="908720"/>
                </a:lnTo>
                <a:lnTo>
                  <a:pt x="0" y="755193"/>
                </a:lnTo>
                <a:close/>
              </a:path>
            </a:pathLst>
          </a:custGeom>
          <a:gradFill>
            <a:gsLst>
              <a:gs pos="0">
                <a:srgbClr val="E60000"/>
              </a:gs>
              <a:gs pos="50800">
                <a:srgbClr val="E60000"/>
              </a:gs>
              <a:gs pos="100000">
                <a:srgbClr val="E6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圆角矩形 14"/>
          <p:cNvSpPr/>
          <p:nvPr/>
        </p:nvSpPr>
        <p:spPr>
          <a:xfrm>
            <a:off x="0" y="6713984"/>
            <a:ext cx="12192000" cy="144016"/>
          </a:xfrm>
          <a:prstGeom prst="roundRect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圆角矩形 15"/>
          <p:cNvSpPr/>
          <p:nvPr/>
        </p:nvSpPr>
        <p:spPr>
          <a:xfrm>
            <a:off x="0" y="0"/>
            <a:ext cx="12192000" cy="144016"/>
          </a:xfrm>
          <a:prstGeom prst="roundRect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/>
          </a:bodyPr>
          <a:lstStyle/>
          <a:p>
            <a:r>
              <a:rPr altLang="en-US" b="1" lang="zh-CN" sz="3600">
                <a:solidFill>
                  <a:schemeClr val="bg1"/>
                </a:solidFill>
                <a:latin charset="-122" pitchFamily="2" typeface="华文中宋"/>
                <a:ea charset="-122" pitchFamily="2" typeface="华文中宋"/>
              </a:rPr>
              <a:t>目录</a:t>
            </a:r>
          </a:p>
        </p:txBody>
      </p:sp>
      <p:sp>
        <p:nvSpPr>
          <p:cNvPr id="21" name="圆角矩形 20"/>
          <p:cNvSpPr/>
          <p:nvPr/>
        </p:nvSpPr>
        <p:spPr>
          <a:xfrm>
            <a:off x="4331804" y="3343300"/>
            <a:ext cx="3816424" cy="648072"/>
          </a:xfrm>
          <a:prstGeom prst="roundRect">
            <a:avLst>
              <a:gd fmla="val 50000" name="adj"/>
            </a:avLst>
          </a:prstGeom>
          <a:solidFill>
            <a:srgbClr val="E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3935760" y="3343300"/>
            <a:ext cx="648000" cy="648072"/>
          </a:xfrm>
          <a:prstGeom prst="ellipse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800">
                <a:latin charset="-122" pitchFamily="34" typeface="Arial Unicode MS"/>
                <a:ea charset="-122" pitchFamily="34" typeface="Arial Unicode MS"/>
                <a:cs charset="-122" pitchFamily="34" typeface="Arial Unicode MS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72316" y="3436505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品牌介绍</a:t>
            </a:r>
          </a:p>
        </p:txBody>
      </p:sp>
    </p:spTree>
    <p:extLst>
      <p:ext uri="{BB962C8B-B14F-4D97-AF65-F5344CB8AC3E}">
        <p14:creationId val="298146751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0" y="0"/>
            <a:ext cx="12192000" cy="1268760"/>
          </a:xfrm>
          <a:custGeom>
            <a:rect b="b" l="l" r="r" t="t"/>
            <a:pathLst>
              <a:path h="1268760" w="9144000">
                <a:moveTo>
                  <a:pt x="0" y="0"/>
                </a:moveTo>
                <a:lnTo>
                  <a:pt x="9144000" y="0"/>
                </a:lnTo>
                <a:lnTo>
                  <a:pt x="9144000" y="755193"/>
                </a:lnTo>
                <a:lnTo>
                  <a:pt x="9144000" y="908720"/>
                </a:lnTo>
                <a:lnTo>
                  <a:pt x="8599003" y="908720"/>
                </a:lnTo>
                <a:cubicBezTo>
                  <a:pt x="7648479" y="1128480"/>
                  <a:pt x="6197611" y="1268760"/>
                  <a:pt x="4572000" y="1268760"/>
                </a:cubicBezTo>
                <a:cubicBezTo>
                  <a:pt x="2946390" y="1268760"/>
                  <a:pt x="1495521" y="1128480"/>
                  <a:pt x="544997" y="908720"/>
                </a:cubicBezTo>
                <a:lnTo>
                  <a:pt x="0" y="908720"/>
                </a:lnTo>
                <a:lnTo>
                  <a:pt x="0" y="755193"/>
                </a:lnTo>
                <a:close/>
              </a:path>
            </a:pathLst>
          </a:custGeom>
          <a:gradFill>
            <a:gsLst>
              <a:gs pos="0">
                <a:srgbClr val="E60000"/>
              </a:gs>
              <a:gs pos="50800">
                <a:srgbClr val="E60000"/>
              </a:gs>
              <a:gs pos="100000">
                <a:srgbClr val="E6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圆角矩形 14"/>
          <p:cNvSpPr/>
          <p:nvPr/>
        </p:nvSpPr>
        <p:spPr>
          <a:xfrm>
            <a:off x="0" y="6713984"/>
            <a:ext cx="12192000" cy="144016"/>
          </a:xfrm>
          <a:prstGeom prst="roundRect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圆角矩形 15"/>
          <p:cNvSpPr/>
          <p:nvPr/>
        </p:nvSpPr>
        <p:spPr>
          <a:xfrm>
            <a:off x="0" y="0"/>
            <a:ext cx="12192000" cy="144016"/>
          </a:xfrm>
          <a:prstGeom prst="roundRect">
            <a:avLst/>
          </a:prstGeom>
          <a:solidFill>
            <a:srgbClr val="214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/>
          </a:bodyPr>
          <a:lstStyle/>
          <a:p>
            <a:r>
              <a:rPr altLang="en-US" b="1" lang="zh-CN" sz="3600">
                <a:solidFill>
                  <a:schemeClr val="bg1"/>
                </a:solidFill>
                <a:latin charset="-122" pitchFamily="2" typeface="华文中宋"/>
                <a:ea charset="-122" pitchFamily="2" typeface="华文中宋"/>
              </a:rPr>
              <a:t>目录</a:t>
            </a:r>
          </a:p>
        </p:txBody>
      </p:sp>
      <p:sp>
        <p:nvSpPr>
          <p:cNvPr id="18" name="圆角矩形 17"/>
          <p:cNvSpPr/>
          <p:nvPr/>
        </p:nvSpPr>
        <p:spPr>
          <a:xfrm>
            <a:off x="2423592" y="1772816"/>
            <a:ext cx="7283152" cy="4403158"/>
          </a:xfrm>
          <a:prstGeom prst="roundRect">
            <a:avLst>
              <a:gd fmla="val 15940" name="adj"/>
            </a:avLst>
          </a:prstGeom>
          <a:noFill/>
          <a:ln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653951465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/>
        </p:nvSpPr>
        <p:spPr>
          <a:xfrm>
            <a:off x="3510617" y="2942905"/>
            <a:ext cx="596900" cy="656791"/>
          </a:xfrm>
          <a:custGeom>
            <a:gdLst>
              <a:gd fmla="*/ 0 w 576448" name="connsiteX0"/>
              <a:gd fmla="*/ 0 h 576263" name="connsiteY0"/>
              <a:gd fmla="*/ 575933 w 576448" name="connsiteX1"/>
              <a:gd fmla="*/ 576263 h 576263" name="connsiteY1"/>
              <a:gd fmla="*/ 576263 w 576448" name="connsiteX2"/>
              <a:gd fmla="*/ 0 h 576263" name="connsiteY2"/>
              <a:gd fmla="*/ 0 w 576448" name="connsiteX3"/>
              <a:gd fmla="*/ 0 h 576263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576263" w="576448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107518" y="2949865"/>
            <a:ext cx="6560482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180000" rIns="180000" tIns="0"/>
          <a:lstStyle/>
          <a:p>
            <a:pPr algn="ctr">
              <a:defRPr/>
            </a:pPr>
            <a:r>
              <a:rPr altLang="zh-CN" lang="en-US" sz="28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itchFamily="34" typeface="微软雅黑"/>
                <a:ea charset="-122" pitchFamily="34" typeface="微软雅黑"/>
                <a:cs charset="-128" panose="020b0604030504040204" pitchFamily="34" typeface="Meiryo"/>
              </a:rPr>
              <a:t>www.youyedoc.com  </a:t>
            </a:r>
          </a:p>
        </p:txBody>
      </p:sp>
      <p:sp>
        <p:nvSpPr>
          <p:cNvPr id="7" name="矩形 6"/>
          <p:cNvSpPr/>
          <p:nvPr/>
        </p:nvSpPr>
        <p:spPr>
          <a:xfrm>
            <a:off x="1524001" y="2182092"/>
            <a:ext cx="6900141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/>
          <a:lstStyle/>
          <a:p>
            <a:pPr algn="ctr">
              <a:defRPr/>
            </a:pPr>
            <a:r>
              <a:rPr altLang="en-US" lang="zh-CN" spc="200" sz="3200">
                <a:solidFill>
                  <a:srgbClr val="FFFFFF"/>
                </a:solidFill>
                <a:effectLst>
                  <a:outerShdw algn="l" blurRad="50800" dist="38100" rotWithShape="0">
                    <a:prstClr val="black">
                      <a:alpha val="40000"/>
                    </a:prstClr>
                  </a:outerShdw>
                </a:effectLst>
                <a:latin charset="-122" pitchFamily="34" typeface="微软雅黑"/>
                <a:ea charset="-122" pitchFamily="34" typeface="微软雅黑"/>
              </a:rPr>
              <a:t>    更多精品PPT资源尽在—优页PPT！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8424142" y="2180071"/>
            <a:ext cx="767599" cy="779317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39417" y="3921022"/>
            <a:ext cx="6472858" cy="1692771"/>
          </a:xfrm>
          <a:prstGeom prst="rect">
            <a:avLst/>
          </a:prstGeom>
          <a:noFill/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>
              <a:lnSpc>
                <a:spcPts val="2400"/>
              </a:lnSpc>
            </a:pPr>
            <a:r>
              <a:rPr altLang="zh-CN" kern="0" lang="en-US" sz="1100">
                <a:solidFill>
                  <a:srgbClr val="EEECE1">
                    <a:lumMod val="25000"/>
                  </a:srgbClr>
                </a:solidFill>
                <a:latin charset="-122" pitchFamily="34" typeface="微软雅黑"/>
                <a:ea charset="-122" pitchFamily="34" typeface="微软雅黑"/>
              </a:rPr>
              <a:t>PPT模板下载：www.youyedoc.com/moban/              节日PPT模板：www.youyedoc.com/jieri/</a:t>
            </a:r>
          </a:p>
          <a:p>
            <a:pPr>
              <a:lnSpc>
                <a:spcPts val="2400"/>
              </a:lnSpc>
            </a:pPr>
            <a:r>
              <a:rPr altLang="zh-CN" kern="0" lang="en-US" sz="1100">
                <a:solidFill>
                  <a:srgbClr val="EEECE1">
                    <a:lumMod val="25000"/>
                  </a:srgbClr>
                </a:solidFill>
                <a:latin charset="-122" pitchFamily="34" typeface="微软雅黑"/>
                <a:ea charset="-122" pitchFamily="34" typeface="微软雅黑"/>
              </a:rPr>
              <a:t>PPT背景图片：www.youyedoc.com/beijing/               PPT图表下载：www.youyedoc.com/tubiao/</a:t>
            </a:r>
          </a:p>
          <a:p>
            <a:pPr>
              <a:lnSpc>
                <a:spcPts val="2400"/>
              </a:lnSpc>
            </a:pPr>
            <a:r>
              <a:rPr altLang="zh-CN" kern="0" lang="en-US" sz="1100">
                <a:solidFill>
                  <a:srgbClr val="EEECE1">
                    <a:lumMod val="25000"/>
                  </a:srgbClr>
                </a:solidFill>
                <a:latin charset="-122" pitchFamily="34" typeface="微软雅黑"/>
                <a:ea charset="-122" pitchFamily="34" typeface="微软雅黑"/>
              </a:rPr>
              <a:t>PPT素材下载： www.youyedoc.com/sucai/                 PPT教程下载：www.youyedoc.com/jiaocheng/      </a:t>
            </a:r>
          </a:p>
        </p:txBody>
      </p:sp>
    </p:spTree>
    <p:extLst>
      <p:ext uri="{BB962C8B-B14F-4D97-AF65-F5344CB8AC3E}">
        <p14:creationId val="99610785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21</Paragraphs>
  <Slides>5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14">
      <vt:lpstr>Arial</vt:lpstr>
      <vt:lpstr>Calibri</vt:lpstr>
      <vt:lpstr>Calibri Light</vt:lpstr>
      <vt:lpstr>华文中宋</vt:lpstr>
      <vt:lpstr>Arial Unicode MS</vt:lpstr>
      <vt:lpstr>微软雅黑</vt:lpstr>
      <vt:lpstr>Times New Roman</vt:lpstr>
      <vt:lpstr>Meiryo</vt:lpstr>
      <vt:lpstr>Office 主题​​</vt:lpstr>
      <vt:lpstr>农夫山泉模版设计</vt:lpstr>
      <vt:lpstr>目录</vt:lpstr>
      <vt:lpstr>目录</vt:lpstr>
      <vt:lpstr>目录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2021-08-22T11:56:15Z</dcterms:created>
  <cp:lastPrinted>2021-08-22T11:56:15Z</cp:lastPrinted>
  <dcterms:modified xsi:type="dcterms:W3CDTF">2021-08-22T05:39:33Z</dcterms:modified>
  <cp:revision>1</cp:revision>
</cp:coreProperties>
</file>