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50" r:id="rId2"/>
  </p:sldMasterIdLst>
  <p:notesMasterIdLst>
    <p:notesMasterId r:id="rId3"/>
  </p:notesMasterIdLst>
  <p:sldIdLst>
    <p:sldId id="256" r:id="rId4"/>
    <p:sldId id="257" r:id="rId5"/>
    <p:sldId id="258" r:id="rId6"/>
    <p:sldId id="266" r:id="rId7"/>
    <p:sldId id="265" r:id="rId8"/>
    <p:sldId id="263" r:id="rId9"/>
    <p:sldId id="264" r:id="rId10"/>
    <p:sldId id="259" r:id="rId11"/>
    <p:sldId id="268" r:id="rId12"/>
    <p:sldId id="269" r:id="rId13"/>
    <p:sldId id="270" r:id="rId14"/>
    <p:sldId id="271" r:id="rId15"/>
    <p:sldId id="267" r:id="rId16"/>
    <p:sldId id="260" r:id="rId17"/>
    <p:sldId id="272" r:id="rId18"/>
    <p:sldId id="273" r:id="rId19"/>
    <p:sldId id="274" r:id="rId20"/>
    <p:sldId id="275" r:id="rId21"/>
    <p:sldId id="261" r:id="rId22"/>
    <p:sldId id="276" r:id="rId23"/>
    <p:sldId id="277" r:id="rId24"/>
    <p:sldId id="278" r:id="rId25"/>
    <p:sldId id="279" r:id="rId26"/>
    <p:sldId id="262" r:id="rId27"/>
  </p:sldIdLst>
  <p:sldSz cx="12192000" cy="6858000"/>
  <p:notesSz cx="7104063" cy="10234613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317" autoAdjust="0"/>
  </p:normalViewPr>
  <p:slideViewPr>
    <p:cSldViewPr snapToGrid="0">
      <p:cViewPr varScale="1">
        <p:scale>
          <a:sx n="84" d="100"/>
          <a:sy n="84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tags/tag1.xml" Type="http://schemas.openxmlformats.org/officeDocument/2006/relationships/tags"/><Relationship Id="rId29" Target="presProps.xml" Type="http://schemas.openxmlformats.org/officeDocument/2006/relationships/presProps"/><Relationship Id="rId3" Target="notesMasters/notesMaster1.xml" Type="http://schemas.openxmlformats.org/officeDocument/2006/relationships/notesMaster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9650A-31BC-4D64-A15F-65FB46ABBA9E}" type="datetimeFigureOut">
              <a:rPr lang="zh-CN" altLang="en-US" smtClean="0"/>
              <a:t>2019/5/7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49F17-4DB1-42DA-BA68-61AF948C24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92147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823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70466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84657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520043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24871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978862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74746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531260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972403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45176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78412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4580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268581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259214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378007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15140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778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22344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93132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8947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36420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48948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13962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1646030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6654118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9756709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6278273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8482681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6156439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4839373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1738084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9709971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4703605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0457519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9165748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Relationship Id="rId3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slideLayouts/slideLayout11.xml" Type="http://schemas.openxmlformats.org/officeDocument/2006/relationships/slideLayout"/><Relationship Id="rId11" Target="../slideLayouts/slideLayout1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3.xml" Type="http://schemas.openxmlformats.org/officeDocument/2006/relationships/slideLayout"/><Relationship Id="rId3" Target="../slideLayouts/slideLayout4.xml" Type="http://schemas.openxmlformats.org/officeDocument/2006/relationships/slideLayout"/><Relationship Id="rId4" Target="../slideLayouts/slideLayout5.xml" Type="http://schemas.openxmlformats.org/officeDocument/2006/relationships/slideLayout"/><Relationship Id="rId5" Target="../slideLayouts/slideLayout6.xml" Type="http://schemas.openxmlformats.org/officeDocument/2006/relationships/slideLayout"/><Relationship Id="rId6" Target="../slideLayouts/slideLayout7.xml" Type="http://schemas.openxmlformats.org/officeDocument/2006/relationships/slideLayout"/><Relationship Id="rId7" Target="../slideLayouts/slideLayout8.xml" Type="http://schemas.openxmlformats.org/officeDocument/2006/relationships/slideLayout"/><Relationship Id="rId8" Target="../slideLayouts/slideLayout9.xml" Type="http://schemas.openxmlformats.org/officeDocument/2006/relationships/slideLayout"/><Relationship Id="rId9" Target="../slideLayouts/slideLayout1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2019/5/7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6324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Relationship Id="rId5" Target="../media/image6.jpeg" Type="http://schemas.openxmlformats.org/officeDocument/2006/relationships/image"/><Relationship Id="rId6" Target="../media/image7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Relationship Id="rId5" Target="../media/image5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6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7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Relationship Id="rId5" Target="../media/image5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0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1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Relationship Id="rId5" Target="../media/image8.png" Type="http://schemas.openxmlformats.org/officeDocument/2006/relationships/image"/><Relationship Id="rId6" Target="../media/image9.png" Type="http://schemas.openxmlformats.org/officeDocument/2006/relationships/image"/><Relationship Id="rId7" Target="../media/image10.jpeg" Type="http://schemas.openxmlformats.org/officeDocument/2006/relationships/image"/><Relationship Id="rId8" Target="../media/image11.jpeg" Type="http://schemas.openxmlformats.org/officeDocument/2006/relationships/image"/><Relationship Id="rId9" Target="../media/image12.jpe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4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Relationship Id="rId5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2.png" Type="http://schemas.openxmlformats.org/officeDocument/2006/relationships/image"/><Relationship Id="rId4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065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pic>
        <p:nvPicPr>
          <p:cNvPr descr="欧式"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2464435" y="2646045"/>
            <a:ext cx="816610" cy="572770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 rot="5400000">
            <a:off x="8911590" y="2646045"/>
            <a:ext cx="816610" cy="572770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3159125" y="2471420"/>
            <a:ext cx="5874385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54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古典雅致通用模板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2659380" y="3649345"/>
            <a:ext cx="6871970" cy="0"/>
          </a:xfrm>
          <a:prstGeom prst="line">
            <a:avLst/>
          </a:prstGeom>
          <a:ln w="12700">
            <a:solidFill>
              <a:srgbClr val="4153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2659380" y="3917315"/>
            <a:ext cx="6871970" cy="7132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charset="-122" panose="020b0503020204020204" typeface="微软雅黑"/>
                <a:ea charset="-122" panose="020b0503020204020204" typeface="微软雅黑"/>
                <a:sym typeface="+mn-ea"/>
              </a:rPr>
              <a:t>For our ever-lasting friendship, send sincere blessings and warm greetings to my friends whom I miss so much.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623435" y="1042670"/>
            <a:ext cx="2946400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80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2019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4556125" y="4892675"/>
            <a:ext cx="3081020" cy="386080"/>
          </a:xfrm>
          <a:prstGeom prst="roundRect">
            <a:avLst>
              <a:gd fmla="val 50000" name="adj"/>
            </a:avLst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单击此处输入公司名称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2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2" id="43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47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accel="100000" fill="hold" grpId="0" id="49" nodeType="after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2" spid="37"/>
      <p:bldP grpId="0" spid="12"/>
      <p:bldP grpId="0" spid="13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041024" y="1575093"/>
            <a:ext cx="2144681" cy="4550541"/>
          </a:xfrm>
          <a:prstGeom prst="rect">
            <a:avLst/>
          </a:prstGeom>
          <a:noFill/>
          <a:ln>
            <a:solidFill>
              <a:srgbClr val="4153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endParaRPr lang="id-ID" sz="1480">
              <a:solidFill>
                <a:srgbClr val="415380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35578" y="1575093"/>
            <a:ext cx="2144681" cy="2244027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r>
              <a:rPr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261078" y="1575093"/>
            <a:ext cx="2144681" cy="2244027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endParaRPr lang="id-ID" sz="1480">
              <a:solidFill>
                <a:srgbClr val="415380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835400" y="3879850"/>
            <a:ext cx="2144395" cy="2245995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endParaRPr lang="en-US" sz="5695">
              <a:solidFill>
                <a:srgbClr val="415380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261350" y="3879850"/>
            <a:ext cx="2144395" cy="2245995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lang="en-AU" sz="4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charset="-122" panose="020b0503020204020204" typeface="微软雅黑"/>
              </a:rPr>
              <a:t>2018</a:t>
            </a:r>
          </a:p>
        </p:txBody>
      </p:sp>
      <p:sp>
        <p:nvSpPr>
          <p:cNvPr id="2" name="Rectangle 43"/>
          <p:cNvSpPr/>
          <p:nvPr/>
        </p:nvSpPr>
        <p:spPr>
          <a:xfrm>
            <a:off x="1624330" y="1574800"/>
            <a:ext cx="2144395" cy="2799080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endParaRPr lang="en-US" sz="5695">
              <a:solidFill>
                <a:srgbClr val="415380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3" name="Rectangle 43"/>
          <p:cNvSpPr/>
          <p:nvPr/>
        </p:nvSpPr>
        <p:spPr>
          <a:xfrm>
            <a:off x="1624330" y="4434840"/>
            <a:ext cx="2144395" cy="1690370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r>
              <a:rPr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20" name="AutoShape 11"/>
          <p:cNvSpPr/>
          <p:nvPr/>
        </p:nvSpPr>
        <p:spPr bwMode="auto">
          <a:xfrm>
            <a:off x="6106795" y="2910205"/>
            <a:ext cx="2012315" cy="27432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21" name="AutoShape 17"/>
          <p:cNvSpPr/>
          <p:nvPr/>
        </p:nvSpPr>
        <p:spPr bwMode="auto">
          <a:xfrm>
            <a:off x="6172835" y="2493645"/>
            <a:ext cx="1880235" cy="2438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/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46"/>
      <p:bldP grpId="0" spid="36"/>
      <p:bldP grpId="0" spid="39"/>
      <p:bldP grpId="0" spid="44"/>
      <p:bldP grpId="0" spid="48"/>
      <p:bldP grpId="0" spid="2"/>
      <p:bldP grpId="0" spid="3"/>
      <p:bldP grpId="0" spid="20"/>
      <p:bldP grpId="0" spid="21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316990" y="1878330"/>
            <a:ext cx="1076960" cy="1076960"/>
            <a:chOff x="1275" y="3150"/>
            <a:chExt cx="1696" cy="1696"/>
          </a:xfrm>
          <a:solidFill>
            <a:srgbClr val="415380"/>
          </a:solidFill>
        </p:grpSpPr>
        <p:sp>
          <p:nvSpPr>
            <p:cNvPr id="3" name="Oval 8"/>
            <p:cNvSpPr/>
            <p:nvPr/>
          </p:nvSpPr>
          <p:spPr>
            <a:xfrm>
              <a:off x="1275" y="3150"/>
              <a:ext cx="1696" cy="1696"/>
            </a:xfrm>
            <a:prstGeom prst="ellipse">
              <a:avLst/>
            </a:prstGeom>
            <a:noFill/>
            <a:ln w="12700">
              <a:solidFill>
                <a:srgbClr val="41538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 rtlCol="0"/>
            <a:lstStyle/>
            <a:p>
              <a:pPr algn="ctr"/>
              <a:endParaRPr lang="en-US" sz="2800">
                <a:solidFill>
                  <a:srgbClr val="415380"/>
                </a:solidFill>
                <a:latin charset="0" panose="020b0306030504020204" pitchFamily="34" typeface="Open Sans Light"/>
                <a:ea charset="0" panose="020b0306030504020204" pitchFamily="34" typeface="Open Sans Light"/>
                <a:cs charset="0" panose="020b0306030504020204" pitchFamily="34" typeface="Open Sans Light"/>
              </a:endParaRPr>
            </a:p>
          </p:txBody>
        </p:sp>
        <p:sp>
          <p:nvSpPr>
            <p:cNvPr id="8" name="AutoShape 688"/>
            <p:cNvSpPr/>
            <p:nvPr/>
          </p:nvSpPr>
          <p:spPr bwMode="auto">
            <a:xfrm>
              <a:off x="1811" y="3654"/>
              <a:ext cx="664" cy="669"/>
            </a:xfrm>
            <a:custGeom>
              <a:gdLst>
                <a:gd fmla="*/ 26686541 w 21600" name="T0"/>
                <a:gd fmla="*/ 4552396 h 21600" name="T1"/>
                <a:gd fmla="*/ 22220269 w 21600" name="T2"/>
                <a:gd fmla="*/ 0 h 21600" name="T3"/>
                <a:gd fmla="*/ 17753986 w 21600" name="T4"/>
                <a:gd fmla="*/ 4552396 h 21600" name="T5"/>
                <a:gd fmla="*/ 21110775 w 21600" name="T6"/>
                <a:gd fmla="*/ 8959696 h 21600" name="T7"/>
                <a:gd fmla="*/ 21110775 w 21600" name="T8"/>
                <a:gd fmla="*/ 12495671 h 21600" name="T9"/>
                <a:gd fmla="*/ 17667522 w 21600" name="T10"/>
                <a:gd fmla="*/ 12495671 h 21600" name="T11"/>
                <a:gd fmla="*/ 13318575 w 21600" name="T12"/>
                <a:gd fmla="*/ 9047942 h 21600" name="T13"/>
                <a:gd fmla="*/ 8968362 w 21600" name="T14"/>
                <a:gd fmla="*/ 12495671 h 21600" name="T15"/>
                <a:gd fmla="*/ 3291387 w 21600" name="T16"/>
                <a:gd fmla="*/ 12495671 h 21600" name="T17"/>
                <a:gd fmla="*/ 3291387 w 21600" name="T18"/>
                <a:gd fmla="*/ 18345667 h 21600" name="T19"/>
                <a:gd fmla="*/ 0 w 21600" name="T20"/>
                <a:gd fmla="*/ 22712583 h 21600" name="T21"/>
                <a:gd fmla="*/ 4439103 w 21600" name="T22"/>
                <a:gd fmla="*/ 27238488 h 21600" name="T23"/>
                <a:gd fmla="*/ 8878206 w 21600" name="T24"/>
                <a:gd fmla="*/ 22712583 h 21600" name="T25"/>
                <a:gd fmla="*/ 5518885 w 21600" name="T26"/>
                <a:gd fmla="*/ 18327927 h 21600" name="T27"/>
                <a:gd fmla="*/ 5518885 w 21600" name="T28"/>
                <a:gd fmla="*/ 14766737 h 21600" name="T29"/>
                <a:gd fmla="*/ 8969628 w 21600" name="T30"/>
                <a:gd fmla="*/ 14766737 h 21600" name="T31"/>
                <a:gd fmla="*/ 13318575 w 21600" name="T32"/>
                <a:gd fmla="*/ 18210739 h 21600" name="T33"/>
                <a:gd fmla="*/ 17666255 w 21600" name="T34"/>
                <a:gd fmla="*/ 14766737 h 21600" name="T35"/>
                <a:gd fmla="*/ 23338390 w 21600" name="T36"/>
                <a:gd fmla="*/ 14766737 h 21600" name="T37"/>
                <a:gd fmla="*/ 23338390 w 21600" name="T38"/>
                <a:gd fmla="*/ 8957136 h 21600" name="T39"/>
                <a:gd fmla="*/ 26686541 w 21600" name="T40"/>
                <a:gd fmla="*/ 4552396 h 21600" name="T41"/>
                <a:gd fmla="*/ 6649442 w 21600" name="T42"/>
                <a:gd fmla="*/ 22712583 h 21600" name="T43"/>
                <a:gd fmla="*/ 4437837 w 21600" name="T44"/>
                <a:gd fmla="*/ 24968589 h 21600" name="T45"/>
                <a:gd fmla="*/ 2226349 w 21600" name="T46"/>
                <a:gd fmla="*/ 22712583 h 21600" name="T47"/>
                <a:gd fmla="*/ 4437837 w 21600" name="T48"/>
                <a:gd fmla="*/ 20457863 h 21600" name="T49"/>
                <a:gd fmla="*/ 6649442 w 21600" name="T50"/>
                <a:gd fmla="*/ 22712583 h 21600" name="T51"/>
                <a:gd fmla="*/ 5518885 w 21600" name="T52"/>
                <a:gd fmla="*/ 19449037 h 21600" name="T53"/>
                <a:gd fmla="*/ 5518885 w 21600" name="T54"/>
                <a:gd fmla="*/ 19449037 h 21600" name="T55"/>
                <a:gd fmla="*/ 13317309 w 21600" name="T56"/>
                <a:gd fmla="*/ 15940839 h 21600" name="T57"/>
                <a:gd fmla="*/ 11051472 w 21600" name="T58"/>
                <a:gd fmla="*/ 13630566 h 21600" name="T59"/>
                <a:gd fmla="*/ 13317309 w 21600" name="T60"/>
                <a:gd fmla="*/ 11319116 h 21600" name="T61"/>
                <a:gd fmla="*/ 15583263 w 21600" name="T62"/>
                <a:gd fmla="*/ 13630566 h 21600" name="T63"/>
                <a:gd fmla="*/ 13317309 w 21600" name="T64"/>
                <a:gd fmla="*/ 15940839 h 21600" name="T65"/>
                <a:gd fmla="*/ 22220269 w 21600" name="T66"/>
                <a:gd fmla="*/ 6836059 h 21600" name="T67"/>
                <a:gd fmla="*/ 19981602 w 21600" name="T68"/>
                <a:gd fmla="*/ 4552396 h 21600" name="T69"/>
                <a:gd fmla="*/ 22220269 w 21600" name="T70"/>
                <a:gd fmla="*/ 2269888 h 21600" name="T71"/>
                <a:gd fmla="*/ 24460192 w 21600" name="T72"/>
                <a:gd fmla="*/ 4552396 h 21600" name="T73"/>
                <a:gd fmla="*/ 22220269 w 21600" name="T74"/>
                <a:gd fmla="*/ 6836059 h 21600" name="T75"/>
                <a:gd fmla="*/ 22220269 w 21600" name="T76"/>
                <a:gd fmla="*/ 6836059 h 21600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</a:gdLst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b="b" l="0" r="r" t="0"/>
              <a:pathLst>
                <a:path h="21600" w="21600">
                  <a:moveTo>
                    <a:pt x="21600" y="3610"/>
                  </a:moveTo>
                  <a:cubicBezTo>
                    <a:pt x="21600" y="1616"/>
                    <a:pt x="19981" y="0"/>
                    <a:pt x="17985" y="0"/>
                  </a:cubicBezTo>
                  <a:cubicBezTo>
                    <a:pt x="15988" y="0"/>
                    <a:pt x="14370" y="1616"/>
                    <a:pt x="14370" y="3610"/>
                  </a:cubicBezTo>
                  <a:cubicBezTo>
                    <a:pt x="14370" y="5294"/>
                    <a:pt x="15526" y="6705"/>
                    <a:pt x="17087" y="7105"/>
                  </a:cubicBezTo>
                  <a:lnTo>
                    <a:pt x="17087" y="9909"/>
                  </a:lnTo>
                  <a:lnTo>
                    <a:pt x="14300" y="9909"/>
                  </a:lnTo>
                  <a:cubicBezTo>
                    <a:pt x="13898" y="8338"/>
                    <a:pt x="12477" y="7175"/>
                    <a:pt x="10780" y="7175"/>
                  </a:cubicBezTo>
                  <a:cubicBezTo>
                    <a:pt x="9082" y="7175"/>
                    <a:pt x="7660" y="8338"/>
                    <a:pt x="7259" y="9909"/>
                  </a:cubicBezTo>
                  <a:lnTo>
                    <a:pt x="2664" y="9909"/>
                  </a:lnTo>
                  <a:lnTo>
                    <a:pt x="2664" y="14548"/>
                  </a:lnTo>
                  <a:cubicBezTo>
                    <a:pt x="1131" y="14957"/>
                    <a:pt x="0" y="16351"/>
                    <a:pt x="0" y="18011"/>
                  </a:cubicBezTo>
                  <a:cubicBezTo>
                    <a:pt x="0" y="19993"/>
                    <a:pt x="1609" y="21600"/>
                    <a:pt x="3593" y="21600"/>
                  </a:cubicBezTo>
                  <a:cubicBezTo>
                    <a:pt x="5577" y="21600"/>
                    <a:pt x="7186" y="19994"/>
                    <a:pt x="7186" y="18011"/>
                  </a:cubicBezTo>
                  <a:cubicBezTo>
                    <a:pt x="7186" y="16331"/>
                    <a:pt x="6028" y="14925"/>
                    <a:pt x="4467" y="14534"/>
                  </a:cubicBezTo>
                  <a:lnTo>
                    <a:pt x="4467" y="11710"/>
                  </a:lnTo>
                  <a:lnTo>
                    <a:pt x="7260" y="11710"/>
                  </a:lnTo>
                  <a:cubicBezTo>
                    <a:pt x="7662" y="13279"/>
                    <a:pt x="9083" y="14441"/>
                    <a:pt x="10780" y="14441"/>
                  </a:cubicBezTo>
                  <a:cubicBezTo>
                    <a:pt x="12476" y="14441"/>
                    <a:pt x="13897" y="13279"/>
                    <a:pt x="14299" y="11710"/>
                  </a:cubicBezTo>
                  <a:lnTo>
                    <a:pt x="18890" y="11710"/>
                  </a:lnTo>
                  <a:lnTo>
                    <a:pt x="18890" y="7103"/>
                  </a:lnTo>
                  <a:cubicBezTo>
                    <a:pt x="20447" y="6701"/>
                    <a:pt x="21600" y="5293"/>
                    <a:pt x="21600" y="3610"/>
                  </a:cubicBezTo>
                  <a:close/>
                  <a:moveTo>
                    <a:pt x="5382" y="18011"/>
                  </a:moveTo>
                  <a:cubicBezTo>
                    <a:pt x="5382" y="18997"/>
                    <a:pt x="4580" y="19800"/>
                    <a:pt x="3592" y="19800"/>
                  </a:cubicBezTo>
                  <a:cubicBezTo>
                    <a:pt x="2605" y="19800"/>
                    <a:pt x="1802" y="18997"/>
                    <a:pt x="1802" y="18011"/>
                  </a:cubicBezTo>
                  <a:cubicBezTo>
                    <a:pt x="1802" y="17025"/>
                    <a:pt x="2605" y="16223"/>
                    <a:pt x="3592" y="16223"/>
                  </a:cubicBezTo>
                  <a:cubicBezTo>
                    <a:pt x="4580" y="16223"/>
                    <a:pt x="5382" y="17025"/>
                    <a:pt x="5382" y="18011"/>
                  </a:cubicBezTo>
                  <a:close/>
                  <a:moveTo>
                    <a:pt x="4467" y="15423"/>
                  </a:moveTo>
                  <a:lnTo>
                    <a:pt x="4467" y="15423"/>
                  </a:lnTo>
                  <a:close/>
                  <a:moveTo>
                    <a:pt x="10779" y="12641"/>
                  </a:moveTo>
                  <a:cubicBezTo>
                    <a:pt x="9768" y="12641"/>
                    <a:pt x="8945" y="11819"/>
                    <a:pt x="8945" y="10809"/>
                  </a:cubicBezTo>
                  <a:cubicBezTo>
                    <a:pt x="8945" y="9798"/>
                    <a:pt x="9768" y="8976"/>
                    <a:pt x="10779" y="8976"/>
                  </a:cubicBezTo>
                  <a:cubicBezTo>
                    <a:pt x="11791" y="8976"/>
                    <a:pt x="12613" y="9798"/>
                    <a:pt x="12613" y="10809"/>
                  </a:cubicBezTo>
                  <a:cubicBezTo>
                    <a:pt x="12614" y="11819"/>
                    <a:pt x="11791" y="12641"/>
                    <a:pt x="10779" y="12641"/>
                  </a:cubicBezTo>
                  <a:close/>
                  <a:moveTo>
                    <a:pt x="17985" y="5421"/>
                  </a:moveTo>
                  <a:cubicBezTo>
                    <a:pt x="16986" y="5421"/>
                    <a:pt x="16173" y="4609"/>
                    <a:pt x="16173" y="3610"/>
                  </a:cubicBezTo>
                  <a:cubicBezTo>
                    <a:pt x="16173" y="2613"/>
                    <a:pt x="16986" y="1800"/>
                    <a:pt x="17985" y="1800"/>
                  </a:cubicBezTo>
                  <a:cubicBezTo>
                    <a:pt x="18984" y="1800"/>
                    <a:pt x="19798" y="2613"/>
                    <a:pt x="19798" y="3610"/>
                  </a:cubicBezTo>
                  <a:cubicBezTo>
                    <a:pt x="19798" y="4609"/>
                    <a:pt x="18984" y="5421"/>
                    <a:pt x="17985" y="5421"/>
                  </a:cubicBezTo>
                  <a:close/>
                  <a:moveTo>
                    <a:pt x="17985" y="5421"/>
                  </a:moveTo>
                </a:path>
              </a:pathLst>
            </a:custGeom>
            <a:grpFill/>
            <a:ln>
              <a:noFill/>
            </a:ln>
          </p:spPr>
          <p:txBody>
            <a:bodyPr bIns="0" lIns="0" rIns="0" tIns="0"/>
            <a:lstStyle/>
            <a:p>
              <a:endParaRPr lang="en-US" sz="2800">
                <a:solidFill>
                  <a:srgbClr val="415380"/>
                </a:solidFill>
                <a:latin charset="0" panose="020b0306030504020204" pitchFamily="34" typeface="Open Sans Light"/>
                <a:ea charset="0" panose="020b0306030504020204" pitchFamily="34" typeface="Open Sans Light"/>
                <a:cs charset="0" panose="020b0306030504020204" pitchFamily="34" typeface="Open Sans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3434080" y="1887220"/>
            <a:ext cx="1076960" cy="1076960"/>
            <a:chOff x="5008" y="3150"/>
            <a:chExt cx="1696" cy="1696"/>
          </a:xfrm>
          <a:solidFill>
            <a:srgbClr val="415380"/>
          </a:solidFill>
        </p:grpSpPr>
        <p:sp>
          <p:nvSpPr>
            <p:cNvPr id="15" name="Oval 14"/>
            <p:cNvSpPr/>
            <p:nvPr/>
          </p:nvSpPr>
          <p:spPr>
            <a:xfrm>
              <a:off x="5008" y="3150"/>
              <a:ext cx="1696" cy="1696"/>
            </a:xfrm>
            <a:prstGeom prst="ellipse">
              <a:avLst/>
            </a:prstGeom>
            <a:noFill/>
            <a:ln w="12700">
              <a:solidFill>
                <a:srgbClr val="41538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 rtlCol="0"/>
            <a:lstStyle/>
            <a:p>
              <a:pPr algn="ctr"/>
              <a:endParaRPr lang="en-US" sz="2800">
                <a:solidFill>
                  <a:srgbClr val="415380"/>
                </a:solidFill>
                <a:latin charset="0" panose="020b0306030504020204" pitchFamily="34" typeface="Open Sans Light"/>
                <a:ea charset="0" panose="020b0306030504020204" pitchFamily="34" typeface="Open Sans Light"/>
                <a:cs charset="0" panose="020b0306030504020204" pitchFamily="34" typeface="Open Sans Light"/>
              </a:endParaRPr>
            </a:p>
          </p:txBody>
        </p:sp>
        <p:grpSp>
          <p:nvGrpSpPr>
            <p:cNvPr id="7" name="Group 425"/>
            <p:cNvGrpSpPr/>
            <p:nvPr/>
          </p:nvGrpSpPr>
          <p:grpSpPr>
            <a:xfrm>
              <a:off x="5547" y="3741"/>
              <a:ext cx="660" cy="510"/>
              <a:chExt cx="572" cy="440"/>
            </a:xfrm>
            <a:grpFill/>
          </p:grpSpPr>
          <p:sp>
            <p:nvSpPr>
              <p:cNvPr id="16" name="AutoShape 422"/>
              <p:cNvSpPr/>
              <p:nvPr/>
            </p:nvSpPr>
            <p:spPr bwMode="auto">
              <a:xfrm>
                <a:off x="56" y="0"/>
                <a:ext cx="450" cy="299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</a:gdLst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b="b" l="0" r="r" t="0"/>
                <a:pathLst>
                  <a:path h="21600" w="21600">
                    <a:moveTo>
                      <a:pt x="21600" y="1905"/>
                    </a:moveTo>
                    <a:cubicBezTo>
                      <a:pt x="21600" y="610"/>
                      <a:pt x="21195" y="0"/>
                      <a:pt x="20336" y="0"/>
                    </a:cubicBezTo>
                    <a:lnTo>
                      <a:pt x="1264" y="0"/>
                    </a:lnTo>
                    <a:cubicBezTo>
                      <a:pt x="405" y="0"/>
                      <a:pt x="0" y="610"/>
                      <a:pt x="0" y="1905"/>
                    </a:cubicBez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905"/>
                    </a:lnTo>
                    <a:close/>
                    <a:moveTo>
                      <a:pt x="19849" y="18962"/>
                    </a:moveTo>
                    <a:lnTo>
                      <a:pt x="1751" y="18962"/>
                    </a:lnTo>
                    <a:lnTo>
                      <a:pt x="1751" y="2638"/>
                    </a:lnTo>
                    <a:lnTo>
                      <a:pt x="19849" y="2638"/>
                    </a:lnTo>
                    <a:lnTo>
                      <a:pt x="19849" y="18962"/>
                    </a:lnTo>
                    <a:close/>
                    <a:moveTo>
                      <a:pt x="19849" y="18962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  <p:sp>
            <p:nvSpPr>
              <p:cNvPr id="17" name="AutoShape 423"/>
              <p:cNvSpPr/>
              <p:nvPr/>
            </p:nvSpPr>
            <p:spPr bwMode="auto">
              <a:xfrm>
                <a:off x="0" y="328"/>
                <a:ext cx="572" cy="66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</a:gdLst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b="b" l="0" r="r" t="0"/>
                <a:pathLst>
                  <a:path h="21600" w="21600">
                    <a:moveTo>
                      <a:pt x="19302" y="0"/>
                    </a:moveTo>
                    <a:lnTo>
                      <a:pt x="2298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19302" y="0"/>
                    </a:lnTo>
                    <a:close/>
                    <a:moveTo>
                      <a:pt x="8272" y="14893"/>
                    </a:moveTo>
                    <a:lnTo>
                      <a:pt x="9191" y="7037"/>
                    </a:lnTo>
                    <a:lnTo>
                      <a:pt x="12408" y="7037"/>
                    </a:lnTo>
                    <a:lnTo>
                      <a:pt x="13328" y="14893"/>
                    </a:lnTo>
                    <a:lnTo>
                      <a:pt x="8272" y="14893"/>
                    </a:lnTo>
                    <a:close/>
                    <a:moveTo>
                      <a:pt x="8272" y="14893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  <p:sp>
            <p:nvSpPr>
              <p:cNvPr id="18" name="AutoShape 424"/>
              <p:cNvSpPr/>
              <p:nvPr/>
            </p:nvSpPr>
            <p:spPr bwMode="auto">
              <a:xfrm>
                <a:off x="0" y="416"/>
                <a:ext cx="572" cy="24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60000 65536" name="T12"/>
                  <a:gd fmla="*/ 0 60000 65536" name="T13"/>
                  <a:gd fmla="*/ 0 60000 65536" name="T14"/>
                  <a:gd fmla="*/ 0 60000 65536" name="T15"/>
                  <a:gd fmla="*/ 0 60000 65536" name="T16"/>
                  <a:gd fmla="*/ 0 60000 65536" name="T17"/>
                </a:gdLst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b="b" l="0" r="r" t="0"/>
                <a:pathLst>
                  <a:path h="21600" w="21600">
                    <a:moveTo>
                      <a:pt x="690" y="21600"/>
                    </a:moveTo>
                    <a:cubicBezTo>
                      <a:pt x="1465" y="21600"/>
                      <a:pt x="20318" y="21600"/>
                      <a:pt x="20911" y="21600"/>
                    </a:cubicBezTo>
                    <a:cubicBezTo>
                      <a:pt x="21552" y="21600"/>
                      <a:pt x="21600" y="0"/>
                      <a:pt x="21600" y="0"/>
                    </a:cubicBezTo>
                    <a:lnTo>
                      <a:pt x="0" y="0"/>
                    </a:lnTo>
                    <a:cubicBezTo>
                      <a:pt x="0" y="0"/>
                      <a:pt x="18" y="21600"/>
                      <a:pt x="690" y="21600"/>
                    </a:cubicBezTo>
                    <a:close/>
                    <a:moveTo>
                      <a:pt x="690" y="2160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5551170" y="1878330"/>
            <a:ext cx="1076960" cy="1076960"/>
            <a:chOff x="8742" y="3150"/>
            <a:chExt cx="1696" cy="1696"/>
          </a:xfrm>
          <a:solidFill>
            <a:srgbClr val="415380"/>
          </a:solidFill>
        </p:grpSpPr>
        <p:sp>
          <p:nvSpPr>
            <p:cNvPr id="24" name="Oval 23"/>
            <p:cNvSpPr/>
            <p:nvPr/>
          </p:nvSpPr>
          <p:spPr>
            <a:xfrm>
              <a:off x="8742" y="3150"/>
              <a:ext cx="1696" cy="1696"/>
            </a:xfrm>
            <a:prstGeom prst="ellipse">
              <a:avLst/>
            </a:prstGeom>
            <a:noFill/>
            <a:ln w="12700">
              <a:solidFill>
                <a:srgbClr val="41538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 rtlCol="0"/>
            <a:lstStyle/>
            <a:p>
              <a:pPr algn="ctr"/>
              <a:endParaRPr lang="en-US" sz="2800">
                <a:solidFill>
                  <a:srgbClr val="415380"/>
                </a:solidFill>
                <a:latin charset="0" panose="020b0306030504020204" pitchFamily="34" typeface="Open Sans Light"/>
                <a:ea charset="0" panose="020b0306030504020204" pitchFamily="34" typeface="Open Sans Light"/>
                <a:cs charset="0" panose="020b0306030504020204" pitchFamily="34" typeface="Open Sans Light"/>
              </a:endParaRPr>
            </a:p>
          </p:txBody>
        </p:sp>
        <p:grpSp>
          <p:nvGrpSpPr>
            <p:cNvPr id="23" name="Group 593"/>
            <p:cNvGrpSpPr/>
            <p:nvPr/>
          </p:nvGrpSpPr>
          <p:grpSpPr>
            <a:xfrm>
              <a:off x="9259" y="3712"/>
              <a:ext cx="669" cy="555"/>
              <a:chExt cx="575" cy="480"/>
            </a:xfrm>
            <a:grpFill/>
          </p:grpSpPr>
          <p:sp>
            <p:nvSpPr>
              <p:cNvPr id="25" name="AutoShape 590"/>
              <p:cNvSpPr/>
              <p:nvPr/>
            </p:nvSpPr>
            <p:spPr bwMode="auto">
              <a:xfrm>
                <a:off x="0" y="0"/>
                <a:ext cx="575" cy="480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w 21600" name="T26"/>
                  <a:gd fmla="*/ 0 h 21600" name="T27"/>
                  <a:gd fmla="*/ 0 w 21600" name="T28"/>
                  <a:gd fmla="*/ 0 h 21600" name="T29"/>
                  <a:gd fmla="*/ 0 w 21600" name="T30"/>
                  <a:gd fmla="*/ 0 h 21600" name="T31"/>
                  <a:gd fmla="*/ 0 w 21600" name="T32"/>
                  <a:gd fmla="*/ 0 h 21600" name="T33"/>
                  <a:gd fmla="*/ 0 w 21600" name="T34"/>
                  <a:gd fmla="*/ 0 h 21600" name="T35"/>
                  <a:gd fmla="*/ 0 w 21600" name="T36"/>
                  <a:gd fmla="*/ 0 h 21600" name="T37"/>
                  <a:gd fmla="*/ 0 w 21600" name="T38"/>
                  <a:gd fmla="*/ 0 h 21600" name="T39"/>
                  <a:gd fmla="*/ 0 w 21600" name="T40"/>
                  <a:gd fmla="*/ 0 h 21600" name="T41"/>
                  <a:gd fmla="*/ 0 w 21600" name="T42"/>
                  <a:gd fmla="*/ 0 h 21600" name="T43"/>
                  <a:gd fmla="*/ 0 w 21600" name="T44"/>
                  <a:gd fmla="*/ 0 h 21600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  <a:gd fmla="*/ 0 60000 65536" name="T54"/>
                  <a:gd fmla="*/ 0 60000 65536" name="T55"/>
                  <a:gd fmla="*/ 0 60000 65536" name="T56"/>
                  <a:gd fmla="*/ 0 60000 65536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</a:gdLst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b="b" l="0" r="r" t="0"/>
                <a:pathLst>
                  <a:path h="21600" w="21600">
                    <a:moveTo>
                      <a:pt x="17905" y="6300"/>
                    </a:moveTo>
                    <a:lnTo>
                      <a:pt x="15882" y="0"/>
                    </a:lnTo>
                    <a:lnTo>
                      <a:pt x="0" y="7315"/>
                    </a:lnTo>
                    <a:lnTo>
                      <a:pt x="4584" y="21593"/>
                    </a:lnTo>
                    <a:lnTo>
                      <a:pt x="4584" y="21600"/>
                    </a:lnTo>
                    <a:lnTo>
                      <a:pt x="21600" y="21600"/>
                    </a:lnTo>
                    <a:lnTo>
                      <a:pt x="21600" y="6301"/>
                    </a:lnTo>
                    <a:lnTo>
                      <a:pt x="17905" y="6301"/>
                    </a:lnTo>
                    <a:lnTo>
                      <a:pt x="17905" y="6300"/>
                    </a:lnTo>
                    <a:close/>
                    <a:moveTo>
                      <a:pt x="16384" y="6300"/>
                    </a:moveTo>
                    <a:lnTo>
                      <a:pt x="6158" y="6300"/>
                    </a:lnTo>
                    <a:lnTo>
                      <a:pt x="15067" y="2197"/>
                    </a:lnTo>
                    <a:lnTo>
                      <a:pt x="16384" y="6300"/>
                    </a:lnTo>
                    <a:close/>
                    <a:moveTo>
                      <a:pt x="1835" y="8292"/>
                    </a:moveTo>
                    <a:lnTo>
                      <a:pt x="4585" y="7025"/>
                    </a:lnTo>
                    <a:lnTo>
                      <a:pt x="4585" y="16856"/>
                    </a:lnTo>
                    <a:lnTo>
                      <a:pt x="1835" y="8292"/>
                    </a:lnTo>
                    <a:close/>
                    <a:moveTo>
                      <a:pt x="6004" y="19900"/>
                    </a:moveTo>
                    <a:lnTo>
                      <a:pt x="6004" y="8001"/>
                    </a:lnTo>
                    <a:lnTo>
                      <a:pt x="20180" y="8001"/>
                    </a:lnTo>
                    <a:lnTo>
                      <a:pt x="20180" y="19900"/>
                    </a:lnTo>
                    <a:lnTo>
                      <a:pt x="6004" y="19900"/>
                    </a:lnTo>
                    <a:close/>
                    <a:moveTo>
                      <a:pt x="6004" y="1990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  <p:sp>
            <p:nvSpPr>
              <p:cNvPr id="26" name="AutoShape 591"/>
              <p:cNvSpPr/>
              <p:nvPr/>
            </p:nvSpPr>
            <p:spPr bwMode="auto">
              <a:xfrm>
                <a:off x="208" y="240"/>
                <a:ext cx="298" cy="170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b" l="0" r="r" t="0"/>
                <a:pathLst>
                  <a:path h="21600" w="21600">
                    <a:moveTo>
                      <a:pt x="18676" y="4990"/>
                    </a:moveTo>
                    <a:lnTo>
                      <a:pt x="16483" y="6268"/>
                    </a:lnTo>
                    <a:lnTo>
                      <a:pt x="14584" y="0"/>
                    </a:lnTo>
                    <a:lnTo>
                      <a:pt x="8443" y="15510"/>
                    </a:lnTo>
                    <a:lnTo>
                      <a:pt x="5154" y="11801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18676" y="4990"/>
                    </a:lnTo>
                    <a:close/>
                    <a:moveTo>
                      <a:pt x="18676" y="499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  <p:sp>
            <p:nvSpPr>
              <p:cNvPr id="27" name="AutoShape 592"/>
              <p:cNvSpPr/>
              <p:nvPr/>
            </p:nvSpPr>
            <p:spPr bwMode="auto">
              <a:xfrm>
                <a:off x="208" y="223"/>
                <a:ext cx="71" cy="72"/>
              </a:xfrm>
              <a:custGeom>
                <a:gdLst>
                  <a:gd fmla="*/ 0 w 21598" name="T0"/>
                  <a:gd fmla="*/ 0 h 21598" name="T1"/>
                  <a:gd fmla="*/ 0 w 21598" name="T2"/>
                  <a:gd fmla="*/ 0 h 21598" name="T3"/>
                  <a:gd fmla="*/ 0 w 21598" name="T4"/>
                  <a:gd fmla="*/ 0 h 21598" name="T5"/>
                  <a:gd fmla="*/ 0 w 21598" name="T6"/>
                  <a:gd fmla="*/ 0 h 21598" name="T7"/>
                  <a:gd fmla="*/ 0 w 21598" name="T8"/>
                  <a:gd fmla="*/ 0 h 21598" name="T9"/>
                  <a:gd fmla="*/ 0 w 21598" name="T10"/>
                  <a:gd fmla="*/ 0 h 21598" name="T11"/>
                  <a:gd fmla="*/ 0 w 21598" name="T12"/>
                  <a:gd fmla="*/ 0 h 21598" name="T13"/>
                  <a:gd fmla="*/ 0 w 21598" name="T14"/>
                  <a:gd fmla="*/ 0 h 21598" name="T15"/>
                  <a:gd fmla="*/ 0 w 21598" name="T16"/>
                  <a:gd fmla="*/ 0 h 21598" name="T17"/>
                  <a:gd fmla="*/ 0 w 21598" name="T18"/>
                  <a:gd fmla="*/ 0 h 21598" name="T19"/>
                  <a:gd fmla="*/ 0 w 21598" name="T20"/>
                  <a:gd fmla="*/ 0 h 21598" name="T21"/>
                  <a:gd fmla="*/ 0 w 21598" name="T22"/>
                  <a:gd fmla="*/ 0 h 21598" name="T23"/>
                  <a:gd fmla="*/ 0 w 21598" name="T24"/>
                  <a:gd fmla="*/ 0 h 21598" name="T25"/>
                  <a:gd fmla="*/ 0 w 21598" name="T26"/>
                  <a:gd fmla="*/ 0 h 21598" name="T27"/>
                  <a:gd fmla="*/ 0 w 21598" name="T28"/>
                  <a:gd fmla="*/ 0 h 21598" name="T29"/>
                  <a:gd fmla="*/ 0 w 21598" name="T30"/>
                  <a:gd fmla="*/ 0 h 21598" name="T31"/>
                  <a:gd fmla="*/ 0 w 21598" name="T32"/>
                  <a:gd fmla="*/ 0 h 21598" name="T33"/>
                  <a:gd fmla="*/ 0 w 21598" name="T34"/>
                  <a:gd fmla="*/ 0 h 21598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</a:gdLst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b="b" l="0" r="r" t="0"/>
                <a:pathLst>
                  <a:path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>
            <a:off x="7641590" y="1878330"/>
            <a:ext cx="1076960" cy="1076960"/>
            <a:chOff x="12475" y="3150"/>
            <a:chExt cx="1696" cy="1696"/>
          </a:xfrm>
          <a:solidFill>
            <a:srgbClr val="415380"/>
          </a:solidFill>
        </p:grpSpPr>
        <p:sp>
          <p:nvSpPr>
            <p:cNvPr id="33" name="Oval 32"/>
            <p:cNvSpPr/>
            <p:nvPr/>
          </p:nvSpPr>
          <p:spPr>
            <a:xfrm>
              <a:off x="12475" y="3150"/>
              <a:ext cx="1696" cy="1696"/>
            </a:xfrm>
            <a:prstGeom prst="ellipse">
              <a:avLst/>
            </a:prstGeom>
            <a:noFill/>
            <a:ln w="12700">
              <a:solidFill>
                <a:srgbClr val="41538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 rtlCol="0"/>
            <a:lstStyle/>
            <a:p>
              <a:pPr algn="ctr"/>
              <a:endParaRPr lang="en-US" sz="2800">
                <a:solidFill>
                  <a:srgbClr val="415380"/>
                </a:solidFill>
                <a:latin charset="0" panose="020b0306030504020204" pitchFamily="34" typeface="Open Sans Light"/>
                <a:ea charset="0" panose="020b0306030504020204" pitchFamily="34" typeface="Open Sans Light"/>
                <a:cs charset="0" panose="020b0306030504020204" pitchFamily="34" typeface="Open Sans Light"/>
              </a:endParaRPr>
            </a:p>
          </p:txBody>
        </p:sp>
        <p:grpSp>
          <p:nvGrpSpPr>
            <p:cNvPr id="32" name="Group 90"/>
            <p:cNvGrpSpPr/>
            <p:nvPr/>
          </p:nvGrpSpPr>
          <p:grpSpPr>
            <a:xfrm>
              <a:off x="12975" y="3646"/>
              <a:ext cx="669" cy="664"/>
              <a:chExt cx="578" cy="573"/>
            </a:xfrm>
            <a:grpFill/>
          </p:grpSpPr>
          <p:sp>
            <p:nvSpPr>
              <p:cNvPr id="34" name="AutoShape 88"/>
              <p:cNvSpPr/>
              <p:nvPr/>
            </p:nvSpPr>
            <p:spPr bwMode="auto">
              <a:xfrm>
                <a:off x="0" y="368"/>
                <a:ext cx="204" cy="205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</a:gdLst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b="b" l="0" r="r" t="0"/>
                <a:pathLst>
                  <a:path h="21600" w="21600">
                    <a:moveTo>
                      <a:pt x="3093" y="8514"/>
                    </a:moveTo>
                    <a:cubicBezTo>
                      <a:pt x="4628" y="10540"/>
                      <a:pt x="3309" y="14706"/>
                      <a:pt x="0" y="18328"/>
                    </a:cubicBezTo>
                    <a:lnTo>
                      <a:pt x="3281" y="21600"/>
                    </a:lnTo>
                    <a:cubicBezTo>
                      <a:pt x="6860" y="18344"/>
                      <a:pt x="10975" y="17015"/>
                      <a:pt x="13037" y="18447"/>
                    </a:cubicBezTo>
                    <a:lnTo>
                      <a:pt x="21600" y="6893"/>
                    </a:lnTo>
                    <a:lnTo>
                      <a:pt x="14691" y="0"/>
                    </a:lnTo>
                    <a:lnTo>
                      <a:pt x="3093" y="8514"/>
                    </a:lnTo>
                    <a:close/>
                    <a:moveTo>
                      <a:pt x="9876" y="14477"/>
                    </a:moveTo>
                    <a:cubicBezTo>
                      <a:pt x="9122" y="15231"/>
                      <a:pt x="7895" y="15231"/>
                      <a:pt x="7140" y="14477"/>
                    </a:cubicBezTo>
                    <a:cubicBezTo>
                      <a:pt x="6386" y="13724"/>
                      <a:pt x="6386" y="12502"/>
                      <a:pt x="7140" y="11749"/>
                    </a:cubicBezTo>
                    <a:cubicBezTo>
                      <a:pt x="7895" y="10995"/>
                      <a:pt x="9122" y="10995"/>
                      <a:pt x="9876" y="11750"/>
                    </a:cubicBezTo>
                    <a:cubicBezTo>
                      <a:pt x="10630" y="12502"/>
                      <a:pt x="10630" y="13724"/>
                      <a:pt x="9876" y="14477"/>
                    </a:cubicBezTo>
                    <a:close/>
                    <a:moveTo>
                      <a:pt x="9876" y="14477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  <p:sp>
            <p:nvSpPr>
              <p:cNvPr id="35" name="AutoShape 89"/>
              <p:cNvSpPr/>
              <p:nvPr/>
            </p:nvSpPr>
            <p:spPr bwMode="auto">
              <a:xfrm>
                <a:off x="144" y="0"/>
                <a:ext cx="434" cy="434"/>
              </a:xfrm>
              <a:custGeom>
                <a:gdLst>
                  <a:gd fmla="*/ 0 w 21339" name="T0"/>
                  <a:gd fmla="*/ 0 h 21340" name="T1"/>
                  <a:gd fmla="*/ 0 w 21339" name="T2"/>
                  <a:gd fmla="*/ 0 h 21340" name="T3"/>
                  <a:gd fmla="*/ 0 w 21339" name="T4"/>
                  <a:gd fmla="*/ 0 h 21340" name="T5"/>
                  <a:gd fmla="*/ 0 w 21339" name="T6"/>
                  <a:gd fmla="*/ 0 h 21340" name="T7"/>
                  <a:gd fmla="*/ 0 w 21339" name="T8"/>
                  <a:gd fmla="*/ 0 h 21340" name="T9"/>
                  <a:gd fmla="*/ 0 w 21339" name="T10"/>
                  <a:gd fmla="*/ 0 h 21340" name="T11"/>
                  <a:gd fmla="*/ 0 w 21339" name="T12"/>
                  <a:gd fmla="*/ 0 h 21340" name="T13"/>
                  <a:gd fmla="*/ 0 w 21339" name="T14"/>
                  <a:gd fmla="*/ 0 h 21340" name="T15"/>
                  <a:gd fmla="*/ 0 w 21339" name="T16"/>
                  <a:gd fmla="*/ 0 h 21340" name="T17"/>
                  <a:gd fmla="*/ 0 w 21339" name="T18"/>
                  <a:gd fmla="*/ 0 h 21340" name="T19"/>
                  <a:gd fmla="*/ 0 w 21339" name="T20"/>
                  <a:gd fmla="*/ 0 h 21340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</a:gdLst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b="b" l="0" r="r" t="0"/>
                <a:pathLst>
                  <a:path h="21340" w="21339">
                    <a:moveTo>
                      <a:pt x="20558" y="780"/>
                    </a:moveTo>
                    <a:cubicBezTo>
                      <a:pt x="19516" y="-260"/>
                      <a:pt x="17828" y="-260"/>
                      <a:pt x="16786" y="780"/>
                    </a:cubicBezTo>
                    <a:lnTo>
                      <a:pt x="5149" y="12398"/>
                    </a:lnTo>
                    <a:lnTo>
                      <a:pt x="4701" y="11951"/>
                    </a:lnTo>
                    <a:lnTo>
                      <a:pt x="0" y="16646"/>
                    </a:lnTo>
                    <a:lnTo>
                      <a:pt x="4701" y="21340"/>
                    </a:lnTo>
                    <a:lnTo>
                      <a:pt x="9403" y="16645"/>
                    </a:lnTo>
                    <a:lnTo>
                      <a:pt x="8921" y="16164"/>
                    </a:lnTo>
                    <a:lnTo>
                      <a:pt x="20557" y="4546"/>
                    </a:lnTo>
                    <a:cubicBezTo>
                      <a:pt x="21600" y="3506"/>
                      <a:pt x="21600" y="1820"/>
                      <a:pt x="20558" y="780"/>
                    </a:cubicBezTo>
                    <a:close/>
                    <a:moveTo>
                      <a:pt x="20558" y="78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</p:grpSp>
      </p:grpSp>
      <p:grpSp>
        <p:nvGrpSpPr>
          <p:cNvPr id="19" name="组合 18"/>
          <p:cNvGrpSpPr/>
          <p:nvPr/>
        </p:nvGrpSpPr>
        <p:grpSpPr>
          <a:xfrm>
            <a:off x="9723755" y="1825625"/>
            <a:ext cx="1076960" cy="1076960"/>
            <a:chOff x="16209" y="3150"/>
            <a:chExt cx="1696" cy="1696"/>
          </a:xfrm>
          <a:solidFill>
            <a:srgbClr val="415380"/>
          </a:solidFill>
        </p:grpSpPr>
        <p:grpSp>
          <p:nvGrpSpPr>
            <p:cNvPr id="40" name="Group 437"/>
            <p:cNvGrpSpPr/>
            <p:nvPr/>
          </p:nvGrpSpPr>
          <p:grpSpPr>
            <a:xfrm>
              <a:off x="16785" y="3593"/>
              <a:ext cx="560" cy="664"/>
              <a:chExt cx="483" cy="576"/>
            </a:xfrm>
            <a:grpFill/>
          </p:grpSpPr>
          <p:sp>
            <p:nvSpPr>
              <p:cNvPr id="42" name="AutoShape 435"/>
              <p:cNvSpPr/>
              <p:nvPr/>
            </p:nvSpPr>
            <p:spPr bwMode="auto">
              <a:xfrm>
                <a:off x="0" y="0"/>
                <a:ext cx="483" cy="576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w 21600" name="T26"/>
                  <a:gd fmla="*/ 0 h 21600" name="T27"/>
                  <a:gd fmla="*/ 0 w 21600" name="T28"/>
                  <a:gd fmla="*/ 0 h 21600" name="T29"/>
                  <a:gd fmla="*/ 0 w 21600" name="T30"/>
                  <a:gd fmla="*/ 0 h 21600" name="T31"/>
                  <a:gd fmla="*/ 0 w 21600" name="T32"/>
                  <a:gd fmla="*/ 0 h 21600" name="T33"/>
                  <a:gd fmla="*/ 0 w 21600" name="T34"/>
                  <a:gd fmla="*/ 0 h 21600" name="T35"/>
                  <a:gd fmla="*/ 0 w 21600" name="T36"/>
                  <a:gd fmla="*/ 0 h 21600" name="T37"/>
                  <a:gd fmla="*/ 0 w 21600" name="T38"/>
                  <a:gd fmla="*/ 0 h 21600" name="T39"/>
                  <a:gd fmla="*/ 0 w 21600" name="T40"/>
                  <a:gd fmla="*/ 0 h 21600" name="T41"/>
                  <a:gd fmla="*/ 0 w 21600" name="T42"/>
                  <a:gd fmla="*/ 0 h 21600" name="T43"/>
                  <a:gd fmla="*/ 0 w 21600" name="T44"/>
                  <a:gd fmla="*/ 0 h 21600" name="T45"/>
                  <a:gd fmla="*/ 0 w 21600" name="T46"/>
                  <a:gd fmla="*/ 0 h 21600" name="T47"/>
                  <a:gd fmla="*/ 0 w 21600" name="T48"/>
                  <a:gd fmla="*/ 0 h 21600" name="T49"/>
                  <a:gd fmla="*/ 0 w 21600" name="T50"/>
                  <a:gd fmla="*/ 0 h 21600" name="T51"/>
                  <a:gd fmla="*/ 0 w 21600" name="T52"/>
                  <a:gd fmla="*/ 0 h 21600" name="T53"/>
                  <a:gd fmla="*/ 0 w 21600" name="T54"/>
                  <a:gd fmla="*/ 0 h 21600" name="T55"/>
                  <a:gd fmla="*/ 0 60000 65536" name="T56"/>
                  <a:gd fmla="*/ 0 60000 65536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  <a:gd fmla="*/ 0 60000 65536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</a:gdLst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b="b" l="0" r="r" t="0"/>
                <a:pathLst>
                  <a:path h="21600" w="21600">
                    <a:moveTo>
                      <a:pt x="21600" y="2218"/>
                    </a:moveTo>
                    <a:lnTo>
                      <a:pt x="11590" y="2218"/>
                    </a:lnTo>
                    <a:lnTo>
                      <a:pt x="11590" y="756"/>
                    </a:lnTo>
                    <a:cubicBezTo>
                      <a:pt x="11590" y="339"/>
                      <a:pt x="11187" y="0"/>
                      <a:pt x="10690" y="0"/>
                    </a:cubicBezTo>
                    <a:cubicBezTo>
                      <a:pt x="10192" y="0"/>
                      <a:pt x="9789" y="339"/>
                      <a:pt x="9789" y="756"/>
                    </a:cubicBezTo>
                    <a:lnTo>
                      <a:pt x="9789" y="2218"/>
                    </a:lnTo>
                    <a:lnTo>
                      <a:pt x="0" y="2218"/>
                    </a:lnTo>
                    <a:lnTo>
                      <a:pt x="0" y="14675"/>
                    </a:lnTo>
                    <a:lnTo>
                      <a:pt x="6717" y="14675"/>
                    </a:lnTo>
                    <a:lnTo>
                      <a:pt x="4086" y="20400"/>
                    </a:lnTo>
                    <a:cubicBezTo>
                      <a:pt x="3877" y="20855"/>
                      <a:pt x="4146" y="21365"/>
                      <a:pt x="4688" y="21541"/>
                    </a:cubicBezTo>
                    <a:cubicBezTo>
                      <a:pt x="4812" y="21581"/>
                      <a:pt x="4940" y="21600"/>
                      <a:pt x="5066" y="21600"/>
                    </a:cubicBezTo>
                    <a:cubicBezTo>
                      <a:pt x="5488" y="21600"/>
                      <a:pt x="5886" y="21385"/>
                      <a:pt x="6047" y="21035"/>
                    </a:cubicBezTo>
                    <a:lnTo>
                      <a:pt x="8970" y="14675"/>
                    </a:lnTo>
                    <a:lnTo>
                      <a:pt x="12408" y="14675"/>
                    </a:lnTo>
                    <a:lnTo>
                      <a:pt x="15333" y="21035"/>
                    </a:lnTo>
                    <a:cubicBezTo>
                      <a:pt x="15494" y="21385"/>
                      <a:pt x="15892" y="21599"/>
                      <a:pt x="16314" y="21599"/>
                    </a:cubicBezTo>
                    <a:cubicBezTo>
                      <a:pt x="16440" y="21599"/>
                      <a:pt x="16568" y="21581"/>
                      <a:pt x="16692" y="21540"/>
                    </a:cubicBezTo>
                    <a:cubicBezTo>
                      <a:pt x="17234" y="21365"/>
                      <a:pt x="17503" y="20854"/>
                      <a:pt x="17294" y="20400"/>
                    </a:cubicBezTo>
                    <a:lnTo>
                      <a:pt x="14662" y="14675"/>
                    </a:lnTo>
                    <a:lnTo>
                      <a:pt x="21600" y="14675"/>
                    </a:lnTo>
                    <a:lnTo>
                      <a:pt x="21600" y="2218"/>
                    </a:lnTo>
                    <a:close/>
                    <a:moveTo>
                      <a:pt x="19498" y="12911"/>
                    </a:moveTo>
                    <a:lnTo>
                      <a:pt x="2102" y="12911"/>
                    </a:lnTo>
                    <a:lnTo>
                      <a:pt x="2102" y="3982"/>
                    </a:lnTo>
                    <a:lnTo>
                      <a:pt x="19498" y="3982"/>
                    </a:lnTo>
                    <a:lnTo>
                      <a:pt x="19498" y="12911"/>
                    </a:lnTo>
                    <a:close/>
                    <a:moveTo>
                      <a:pt x="19498" y="12911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  <p:sp>
            <p:nvSpPr>
              <p:cNvPr id="43" name="AutoShape 436"/>
              <p:cNvSpPr/>
              <p:nvPr/>
            </p:nvSpPr>
            <p:spPr bwMode="auto">
              <a:xfrm>
                <a:off x="80" y="136"/>
                <a:ext cx="318" cy="165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</a:gdLst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b="b" l="0" r="r" t="0"/>
                <a:pathLst>
                  <a:path h="21600" w="21600">
                    <a:moveTo>
                      <a:pt x="1160" y="21600"/>
                    </a:moveTo>
                    <a:lnTo>
                      <a:pt x="8499" y="12117"/>
                    </a:lnTo>
                    <a:lnTo>
                      <a:pt x="10271" y="17202"/>
                    </a:lnTo>
                    <a:lnTo>
                      <a:pt x="18215" y="6937"/>
                    </a:lnTo>
                    <a:lnTo>
                      <a:pt x="19235" y="9860"/>
                    </a:lnTo>
                    <a:lnTo>
                      <a:pt x="21600" y="0"/>
                    </a:lnTo>
                    <a:lnTo>
                      <a:pt x="15960" y="464"/>
                    </a:lnTo>
                    <a:lnTo>
                      <a:pt x="17056" y="3610"/>
                    </a:lnTo>
                    <a:lnTo>
                      <a:pt x="10840" y="11641"/>
                    </a:lnTo>
                    <a:lnTo>
                      <a:pt x="9067" y="6556"/>
                    </a:lnTo>
                    <a:lnTo>
                      <a:pt x="0" y="18276"/>
                    </a:lnTo>
                    <a:lnTo>
                      <a:pt x="1160" y="21600"/>
                    </a:lnTo>
                    <a:close/>
                    <a:moveTo>
                      <a:pt x="1160" y="2160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bIns="0" lIns="0" rIns="0" tIns="0"/>
              <a:lstStyle/>
              <a:p>
                <a:endParaRPr lang="en-US" sz="2800">
                  <a:solidFill>
                    <a:srgbClr val="415380"/>
                  </a:solidFill>
                  <a:latin charset="0" panose="020b0306030504020204" pitchFamily="34" typeface="Open Sans Light"/>
                  <a:ea charset="0" panose="020b0306030504020204" pitchFamily="34" typeface="Open Sans Light"/>
                  <a:cs charset="0" panose="020b0306030504020204" pitchFamily="34" typeface="Open Sans Light"/>
                </a:endParaRPr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16209" y="3150"/>
              <a:ext cx="1696" cy="1696"/>
            </a:xfrm>
            <a:prstGeom prst="ellipse">
              <a:avLst/>
            </a:prstGeom>
            <a:noFill/>
            <a:ln w="12700">
              <a:solidFill>
                <a:srgbClr val="41538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 rtlCol="0"/>
            <a:lstStyle/>
            <a:p>
              <a:pPr algn="ctr"/>
              <a:endParaRPr lang="en-US" sz="2800">
                <a:solidFill>
                  <a:srgbClr val="415380"/>
                </a:solidFill>
                <a:latin charset="0" panose="020b0306030504020204" pitchFamily="34" typeface="Open Sans Light"/>
                <a:ea charset="0" panose="020b0306030504020204" pitchFamily="34" typeface="Open Sans Light"/>
                <a:cs charset="0" panose="020b0306030504020204" pitchFamily="34" typeface="Open Sans Light"/>
              </a:endParaRPr>
            </a:p>
          </p:txBody>
        </p:sp>
      </p:grpSp>
      <p:sp>
        <p:nvSpPr>
          <p:cNvPr id="9268" name="矩形 57"/>
          <p:cNvSpPr>
            <a:spLocks noChangeArrowheads="1"/>
          </p:cNvSpPr>
          <p:nvPr/>
        </p:nvSpPr>
        <p:spPr bwMode="auto">
          <a:xfrm>
            <a:off x="920115" y="3466465"/>
            <a:ext cx="189674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20" name="TextBox 24"/>
          <p:cNvSpPr txBox="1"/>
          <p:nvPr/>
        </p:nvSpPr>
        <p:spPr>
          <a:xfrm>
            <a:off x="1052959" y="3147346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28" name="矩形 57"/>
          <p:cNvSpPr>
            <a:spLocks noChangeArrowheads="1"/>
          </p:cNvSpPr>
          <p:nvPr/>
        </p:nvSpPr>
        <p:spPr bwMode="auto">
          <a:xfrm>
            <a:off x="3037205" y="3475990"/>
            <a:ext cx="189674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29" name="TextBox 24"/>
          <p:cNvSpPr txBox="1"/>
          <p:nvPr/>
        </p:nvSpPr>
        <p:spPr>
          <a:xfrm>
            <a:off x="3170049" y="3156871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36" name="矩形 57"/>
          <p:cNvSpPr>
            <a:spLocks noChangeArrowheads="1"/>
          </p:cNvSpPr>
          <p:nvPr/>
        </p:nvSpPr>
        <p:spPr bwMode="auto">
          <a:xfrm>
            <a:off x="5123815" y="3467100"/>
            <a:ext cx="189674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37" name="TextBox 24"/>
          <p:cNvSpPr txBox="1"/>
          <p:nvPr/>
        </p:nvSpPr>
        <p:spPr>
          <a:xfrm>
            <a:off x="5256660" y="3147981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44" name="矩形 57"/>
          <p:cNvSpPr>
            <a:spLocks noChangeArrowheads="1"/>
          </p:cNvSpPr>
          <p:nvPr/>
        </p:nvSpPr>
        <p:spPr bwMode="auto">
          <a:xfrm>
            <a:off x="7244715" y="3467100"/>
            <a:ext cx="189674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45" name="TextBox 24"/>
          <p:cNvSpPr txBox="1"/>
          <p:nvPr/>
        </p:nvSpPr>
        <p:spPr>
          <a:xfrm>
            <a:off x="7377561" y="3147981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46" name="矩形 57"/>
          <p:cNvSpPr>
            <a:spLocks noChangeArrowheads="1"/>
          </p:cNvSpPr>
          <p:nvPr/>
        </p:nvSpPr>
        <p:spPr bwMode="auto">
          <a:xfrm>
            <a:off x="9331960" y="3413759"/>
            <a:ext cx="189674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48" name="TextBox 24"/>
          <p:cNvSpPr txBox="1"/>
          <p:nvPr/>
        </p:nvSpPr>
        <p:spPr>
          <a:xfrm>
            <a:off x="9464805" y="3094641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cxnSp>
        <p:nvCxnSpPr>
          <p:cNvPr id="49" name="直接连接符 14"/>
          <p:cNvCxnSpPr>
            <a:cxnSpLocks noChangeShapeType="1"/>
          </p:cNvCxnSpPr>
          <p:nvPr/>
        </p:nvCxnSpPr>
        <p:spPr bwMode="auto">
          <a:xfrm flipV="1">
            <a:off x="883920" y="4526280"/>
            <a:ext cx="10415270" cy="9525"/>
          </a:xfrm>
          <a:prstGeom prst="line">
            <a:avLst/>
          </a:prstGeom>
          <a:noFill/>
          <a:ln cmpd="sng" w="6350">
            <a:solidFill>
              <a:srgbClr val="415380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50" name="矩形 57"/>
          <p:cNvSpPr>
            <a:spLocks noChangeArrowheads="1"/>
          </p:cNvSpPr>
          <p:nvPr/>
        </p:nvSpPr>
        <p:spPr bwMode="auto">
          <a:xfrm>
            <a:off x="883920" y="4863465"/>
            <a:ext cx="1041463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38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4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5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5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6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2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3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66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6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7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6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8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8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88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2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94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7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99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0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9268"/>
      <p:bldP grpId="0" spid="20"/>
      <p:bldP grpId="0" spid="28"/>
      <p:bldP grpId="0" spid="29"/>
      <p:bldP grpId="0" spid="36"/>
      <p:bldP grpId="0" spid="37"/>
      <p:bldP grpId="0" spid="44"/>
      <p:bldP grpId="0" spid="45"/>
      <p:bldP grpId="0" spid="46"/>
      <p:bldP grpId="0" spid="48"/>
      <p:bldP grpId="0" spid="50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2" name="矩形 1"/>
          <p:cNvSpPr/>
          <p:nvPr/>
        </p:nvSpPr>
        <p:spPr>
          <a:xfrm>
            <a:off x="449580" y="1788160"/>
            <a:ext cx="4143375" cy="230695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 w="25400">
            <a:solidFill>
              <a:schemeClr val="bg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矩形 7"/>
          <p:cNvSpPr/>
          <p:nvPr/>
        </p:nvSpPr>
        <p:spPr>
          <a:xfrm>
            <a:off x="7640955" y="1787525"/>
            <a:ext cx="4143375" cy="230695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 w="25400">
            <a:solidFill>
              <a:schemeClr val="bg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397" name="矩形 41"/>
          <p:cNvSpPr>
            <a:spLocks noChangeArrowheads="1"/>
          </p:cNvSpPr>
          <p:nvPr/>
        </p:nvSpPr>
        <p:spPr bwMode="auto">
          <a:xfrm>
            <a:off x="0" y="4933315"/>
            <a:ext cx="12192000" cy="1314450"/>
          </a:xfrm>
          <a:prstGeom prst="rect">
            <a:avLst/>
          </a:pr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altLang="en-US" lang="zh-CN">
              <a:solidFill>
                <a:srgbClr val="404040"/>
              </a:solidFill>
            </a:endParaRPr>
          </a:p>
        </p:txBody>
      </p:sp>
      <p:grpSp>
        <p:nvGrpSpPr>
          <p:cNvPr id="15399" name="组合 43"/>
          <p:cNvGrpSpPr/>
          <p:nvPr/>
        </p:nvGrpSpPr>
        <p:grpSpPr>
          <a:xfrm>
            <a:off x="448945" y="5101590"/>
            <a:ext cx="897255" cy="897255"/>
            <a:chExt cx="897200" cy="897200"/>
          </a:xfrm>
        </p:grpSpPr>
        <p:sp>
          <p:nvSpPr>
            <p:cNvPr id="15400" name="椭圆 59"/>
            <p:cNvSpPr>
              <a:spLocks noChangeArrowheads="1"/>
            </p:cNvSpPr>
            <p:nvPr/>
          </p:nvSpPr>
          <p:spPr bwMode="auto">
            <a:xfrm>
              <a:off x="411" y="209"/>
              <a:ext cx="896937" cy="897139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404040"/>
                </a:solidFill>
              </a:endParaRPr>
            </a:p>
          </p:txBody>
        </p:sp>
        <p:sp>
          <p:nvSpPr>
            <p:cNvPr id="15401" name="Freeform 286"/>
            <p:cNvSpPr>
              <a:spLocks noEditPoints="1"/>
            </p:cNvSpPr>
            <p:nvPr/>
          </p:nvSpPr>
          <p:spPr bwMode="auto">
            <a:xfrm>
              <a:off x="282986" y="301902"/>
              <a:ext cx="331787" cy="293754"/>
            </a:xfrm>
            <a:custGeom>
              <a:gdLst>
                <a:gd fmla="*/ 0 w 94" name="T0"/>
                <a:gd fmla="*/ 58 h 84" name="T1"/>
                <a:gd fmla="*/ 24 w 94" name="T2"/>
                <a:gd fmla="*/ 58 h 84" name="T3"/>
                <a:gd fmla="*/ 24 w 94" name="T4"/>
                <a:gd fmla="*/ 84 h 84" name="T5"/>
                <a:gd fmla="*/ 0 w 94" name="T6"/>
                <a:gd fmla="*/ 84 h 84" name="T7"/>
                <a:gd fmla="*/ 0 w 94" name="T8"/>
                <a:gd fmla="*/ 58 h 84" name="T9"/>
                <a:gd fmla="*/ 62 w 94" name="T10"/>
                <a:gd fmla="*/ 7 h 84" name="T11"/>
                <a:gd fmla="*/ 55 w 94" name="T12"/>
                <a:gd fmla="*/ 20 h 84" name="T13"/>
                <a:gd fmla="*/ 48 w 94" name="T14"/>
                <a:gd fmla="*/ 32 h 84" name="T15"/>
                <a:gd fmla="*/ 43 w 94" name="T16"/>
                <a:gd fmla="*/ 24 h 84" name="T17"/>
                <a:gd fmla="*/ 6 w 94" name="T18"/>
                <a:gd fmla="*/ 46 h 84" name="T19"/>
                <a:gd fmla="*/ 1 w 94" name="T20"/>
                <a:gd fmla="*/ 38 h 84" name="T21"/>
                <a:gd fmla="*/ 38 w 94" name="T22"/>
                <a:gd fmla="*/ 16 h 84" name="T23"/>
                <a:gd fmla="*/ 33 w 94" name="T24"/>
                <a:gd fmla="*/ 8 h 84" name="T25"/>
                <a:gd fmla="*/ 47 w 94" name="T26"/>
                <a:gd fmla="*/ 8 h 84" name="T27"/>
                <a:gd fmla="*/ 62 w 94" name="T28"/>
                <a:gd fmla="*/ 7 h 84" name="T29"/>
                <a:gd fmla="*/ 78 w 94" name="T30"/>
                <a:gd fmla="*/ 0 h 84" name="T31"/>
                <a:gd fmla="*/ 68 w 94" name="T32"/>
                <a:gd fmla="*/ 9 h 84" name="T33"/>
                <a:gd fmla="*/ 78 w 94" name="T34"/>
                <a:gd fmla="*/ 19 h 84" name="T35"/>
                <a:gd fmla="*/ 87 w 94" name="T36"/>
                <a:gd fmla="*/ 9 h 84" name="T37"/>
                <a:gd fmla="*/ 78 w 94" name="T38"/>
                <a:gd fmla="*/ 0 h 84" name="T39"/>
                <a:gd fmla="*/ 61 w 94" name="T40"/>
                <a:gd fmla="*/ 46 h 84" name="T41"/>
                <a:gd fmla="*/ 67 w 94" name="T42"/>
                <a:gd fmla="*/ 50 h 84" name="T43"/>
                <a:gd fmla="*/ 66 w 94" name="T44"/>
                <a:gd fmla="*/ 84 h 84" name="T45"/>
                <a:gd fmla="*/ 74 w 94" name="T46"/>
                <a:gd fmla="*/ 84 h 84" name="T47"/>
                <a:gd fmla="*/ 76 w 94" name="T48"/>
                <a:gd fmla="*/ 55 h 84" name="T49"/>
                <a:gd fmla="*/ 79 w 94" name="T50"/>
                <a:gd fmla="*/ 55 h 84" name="T51"/>
                <a:gd fmla="*/ 81 w 94" name="T52"/>
                <a:gd fmla="*/ 84 h 84" name="T53"/>
                <a:gd fmla="*/ 89 w 94" name="T54"/>
                <a:gd fmla="*/ 84 h 84" name="T55"/>
                <a:gd fmla="*/ 88 w 94" name="T56"/>
                <a:gd fmla="*/ 50 h 84" name="T57"/>
                <a:gd fmla="*/ 94 w 94" name="T58"/>
                <a:gd fmla="*/ 46 h 84" name="T59"/>
                <a:gd fmla="*/ 89 w 94" name="T60"/>
                <a:gd fmla="*/ 21 h 84" name="T61"/>
                <a:gd fmla="*/ 66 w 94" name="T62"/>
                <a:gd fmla="*/ 21 h 84" name="T63"/>
                <a:gd fmla="*/ 61 w 94" name="T64"/>
                <a:gd fmla="*/ 46 h 84" name="T65"/>
                <a:gd fmla="*/ 32 w 94" name="T66"/>
                <a:gd fmla="*/ 44 h 84" name="T67"/>
                <a:gd fmla="*/ 32 w 94" name="T68"/>
                <a:gd fmla="*/ 84 h 84" name="T69"/>
                <a:gd fmla="*/ 55 w 94" name="T70"/>
                <a:gd fmla="*/ 84 h 84" name="T71"/>
                <a:gd fmla="*/ 55 w 94" name="T72"/>
                <a:gd fmla="*/ 44 h 84" name="T73"/>
                <a:gd fmla="*/ 32 w 94" name="T74"/>
                <a:gd fmla="*/ 44 h 8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84" w="94">
                  <a:moveTo>
                    <a:pt x="0" y="58"/>
                  </a:moveTo>
                  <a:cubicBezTo>
                    <a:pt x="24" y="58"/>
                    <a:pt x="24" y="58"/>
                    <a:pt x="24" y="58"/>
                  </a:cubicBezTo>
                  <a:cubicBezTo>
                    <a:pt x="24" y="84"/>
                    <a:pt x="24" y="84"/>
                    <a:pt x="24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58"/>
                    <a:pt x="0" y="58"/>
                    <a:pt x="0" y="58"/>
                  </a:cubicBezTo>
                  <a:close/>
                  <a:moveTo>
                    <a:pt x="62" y="7"/>
                  </a:moveTo>
                  <a:cubicBezTo>
                    <a:pt x="55" y="20"/>
                    <a:pt x="55" y="20"/>
                    <a:pt x="55" y="20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47" y="8"/>
                    <a:pt x="47" y="8"/>
                    <a:pt x="47" y="8"/>
                  </a:cubicBezTo>
                  <a:cubicBezTo>
                    <a:pt x="62" y="7"/>
                    <a:pt x="62" y="7"/>
                    <a:pt x="62" y="7"/>
                  </a:cubicBezTo>
                  <a:close/>
                  <a:moveTo>
                    <a:pt x="78" y="0"/>
                  </a:moveTo>
                  <a:cubicBezTo>
                    <a:pt x="72" y="0"/>
                    <a:pt x="68" y="4"/>
                    <a:pt x="68" y="9"/>
                  </a:cubicBezTo>
                  <a:cubicBezTo>
                    <a:pt x="68" y="14"/>
                    <a:pt x="72" y="19"/>
                    <a:pt x="78" y="19"/>
                  </a:cubicBezTo>
                  <a:cubicBezTo>
                    <a:pt x="83" y="19"/>
                    <a:pt x="87" y="14"/>
                    <a:pt x="87" y="9"/>
                  </a:cubicBezTo>
                  <a:cubicBezTo>
                    <a:pt x="87" y="4"/>
                    <a:pt x="83" y="0"/>
                    <a:pt x="78" y="0"/>
                  </a:cubicBezTo>
                  <a:close/>
                  <a:moveTo>
                    <a:pt x="61" y="46"/>
                  </a:moveTo>
                  <a:cubicBezTo>
                    <a:pt x="63" y="47"/>
                    <a:pt x="65" y="49"/>
                    <a:pt x="67" y="50"/>
                  </a:cubicBezTo>
                  <a:cubicBezTo>
                    <a:pt x="66" y="84"/>
                    <a:pt x="66" y="84"/>
                    <a:pt x="66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6" y="55"/>
                    <a:pt x="76" y="55"/>
                    <a:pt x="76" y="55"/>
                  </a:cubicBezTo>
                  <a:cubicBezTo>
                    <a:pt x="79" y="55"/>
                    <a:pt x="79" y="55"/>
                    <a:pt x="79" y="55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8" y="50"/>
                    <a:pt x="88" y="50"/>
                    <a:pt x="88" y="50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89" y="21"/>
                    <a:pt x="89" y="21"/>
                    <a:pt x="89" y="21"/>
                  </a:cubicBezTo>
                  <a:cubicBezTo>
                    <a:pt x="64" y="21"/>
                    <a:pt x="91" y="21"/>
                    <a:pt x="66" y="21"/>
                  </a:cubicBezTo>
                  <a:cubicBezTo>
                    <a:pt x="61" y="46"/>
                    <a:pt x="61" y="46"/>
                    <a:pt x="61" y="46"/>
                  </a:cubicBezTo>
                  <a:close/>
                  <a:moveTo>
                    <a:pt x="32" y="44"/>
                  </a:moveTo>
                  <a:cubicBezTo>
                    <a:pt x="32" y="84"/>
                    <a:pt x="32" y="84"/>
                    <a:pt x="32" y="84"/>
                  </a:cubicBezTo>
                  <a:cubicBezTo>
                    <a:pt x="55" y="84"/>
                    <a:pt x="55" y="84"/>
                    <a:pt x="55" y="84"/>
                  </a:cubicBezTo>
                  <a:cubicBezTo>
                    <a:pt x="55" y="44"/>
                    <a:pt x="55" y="44"/>
                    <a:pt x="55" y="44"/>
                  </a:cubicBezTo>
                  <a:lnTo>
                    <a:pt x="32" y="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5402" name="组合 54"/>
          <p:cNvGrpSpPr/>
          <p:nvPr/>
        </p:nvGrpSpPr>
        <p:grpSpPr>
          <a:xfrm>
            <a:off x="8147050" y="5101590"/>
            <a:ext cx="897255" cy="897255"/>
            <a:chExt cx="897200" cy="897200"/>
          </a:xfrm>
        </p:grpSpPr>
        <p:sp>
          <p:nvSpPr>
            <p:cNvPr id="15403" name="椭圆 57"/>
            <p:cNvSpPr>
              <a:spLocks noChangeArrowheads="1"/>
            </p:cNvSpPr>
            <p:nvPr/>
          </p:nvSpPr>
          <p:spPr bwMode="auto">
            <a:xfrm>
              <a:off x="-138" y="209"/>
              <a:ext cx="896938" cy="897139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404040"/>
                </a:solidFill>
              </a:endParaRPr>
            </a:p>
          </p:txBody>
        </p:sp>
        <p:sp>
          <p:nvSpPr>
            <p:cNvPr id="15404" name="Freeform 285"/>
            <p:cNvSpPr>
              <a:spLocks noEditPoints="1"/>
            </p:cNvSpPr>
            <p:nvPr/>
          </p:nvSpPr>
          <p:spPr bwMode="auto">
            <a:xfrm>
              <a:off x="269737" y="254266"/>
              <a:ext cx="357188" cy="389025"/>
            </a:xfrm>
            <a:custGeom>
              <a:gdLst>
                <a:gd fmla="*/ 52 w 102" name="T0"/>
                <a:gd fmla="*/ 0 h 111" name="T1"/>
                <a:gd fmla="*/ 41 w 102" name="T2"/>
                <a:gd fmla="*/ 11 h 111" name="T3"/>
                <a:gd fmla="*/ 52 w 102" name="T4"/>
                <a:gd fmla="*/ 22 h 111" name="T5"/>
                <a:gd fmla="*/ 63 w 102" name="T6"/>
                <a:gd fmla="*/ 11 h 111" name="T7"/>
                <a:gd fmla="*/ 52 w 102" name="T8"/>
                <a:gd fmla="*/ 0 h 111" name="T9"/>
                <a:gd fmla="*/ 6 w 102" name="T10"/>
                <a:gd fmla="*/ 81 h 111" name="T11"/>
                <a:gd fmla="*/ 14 w 102" name="T12"/>
                <a:gd fmla="*/ 77 h 111" name="T13"/>
                <a:gd fmla="*/ 36 w 102" name="T14"/>
                <a:gd fmla="*/ 88 h 111" name="T15"/>
                <a:gd fmla="*/ 31 w 102" name="T16"/>
                <a:gd fmla="*/ 92 h 111" name="T17"/>
                <a:gd fmla="*/ 31 w 102" name="T18"/>
                <a:gd fmla="*/ 93 h 111" name="T19"/>
                <a:gd fmla="*/ 13 w 102" name="T20"/>
                <a:gd fmla="*/ 101 h 111" name="T21"/>
                <a:gd fmla="*/ 6 w 102" name="T22"/>
                <a:gd fmla="*/ 98 h 111" name="T23"/>
                <a:gd fmla="*/ 0 w 102" name="T24"/>
                <a:gd fmla="*/ 111 h 111" name="T25"/>
                <a:gd fmla="*/ 33 w 102" name="T26"/>
                <a:gd fmla="*/ 111 h 111" name="T27"/>
                <a:gd fmla="*/ 24 w 102" name="T28"/>
                <a:gd fmla="*/ 106 h 111" name="T29"/>
                <a:gd fmla="*/ 41 w 102" name="T30"/>
                <a:gd fmla="*/ 98 h 111" name="T31"/>
                <a:gd fmla="*/ 52 w 102" name="T32"/>
                <a:gd fmla="*/ 99 h 111" name="T33"/>
                <a:gd fmla="*/ 60 w 102" name="T34"/>
                <a:gd fmla="*/ 98 h 111" name="T35"/>
                <a:gd fmla="*/ 77 w 102" name="T36"/>
                <a:gd fmla="*/ 106 h 111" name="T37"/>
                <a:gd fmla="*/ 67 w 102" name="T38"/>
                <a:gd fmla="*/ 111 h 111" name="T39"/>
                <a:gd fmla="*/ 101 w 102" name="T40"/>
                <a:gd fmla="*/ 111 h 111" name="T41"/>
                <a:gd fmla="*/ 94 w 102" name="T42"/>
                <a:gd fmla="*/ 98 h 111" name="T43"/>
                <a:gd fmla="*/ 87 w 102" name="T44"/>
                <a:gd fmla="*/ 101 h 111" name="T45"/>
                <a:gd fmla="*/ 71 w 102" name="T46"/>
                <a:gd fmla="*/ 94 h 111" name="T47"/>
                <a:gd fmla="*/ 72 w 102" name="T48"/>
                <a:gd fmla="*/ 92 h 111" name="T49"/>
                <a:gd fmla="*/ 66 w 102" name="T50"/>
                <a:gd fmla="*/ 87 h 111" name="T51"/>
                <a:gd fmla="*/ 88 w 102" name="T52"/>
                <a:gd fmla="*/ 77 h 111" name="T53"/>
                <a:gd fmla="*/ 96 w 102" name="T54"/>
                <a:gd fmla="*/ 81 h 111" name="T55"/>
                <a:gd fmla="*/ 102 w 102" name="T56"/>
                <a:gd fmla="*/ 67 h 111" name="T57"/>
                <a:gd fmla="*/ 68 w 102" name="T58"/>
                <a:gd fmla="*/ 67 h 111" name="T59"/>
                <a:gd fmla="*/ 78 w 102" name="T60"/>
                <a:gd fmla="*/ 72 h 111" name="T61"/>
                <a:gd fmla="*/ 65 w 102" name="T62"/>
                <a:gd fmla="*/ 79 h 111" name="T63"/>
                <a:gd fmla="*/ 64 w 102" name="T64"/>
                <a:gd fmla="*/ 58 h 111" name="T65"/>
                <a:gd fmla="*/ 71 w 102" name="T66"/>
                <a:gd fmla="*/ 53 h 111" name="T67"/>
                <a:gd fmla="*/ 65 w 102" name="T68"/>
                <a:gd fmla="*/ 24 h 111" name="T69"/>
                <a:gd fmla="*/ 53 w 102" name="T70"/>
                <a:gd fmla="*/ 24 h 111" name="T71"/>
                <a:gd fmla="*/ 54 w 102" name="T72"/>
                <a:gd fmla="*/ 26 h 111" name="T73"/>
                <a:gd fmla="*/ 53 w 102" name="T74"/>
                <a:gd fmla="*/ 28 h 111" name="T75"/>
                <a:gd fmla="*/ 56 w 102" name="T76"/>
                <a:gd fmla="*/ 46 h 111" name="T77"/>
                <a:gd fmla="*/ 52 w 102" name="T78"/>
                <a:gd fmla="*/ 50 h 111" name="T79"/>
                <a:gd fmla="*/ 52 w 102" name="T80"/>
                <a:gd fmla="*/ 50 h 111" name="T81"/>
                <a:gd fmla="*/ 52 w 102" name="T82"/>
                <a:gd fmla="*/ 50 h 111" name="T83"/>
                <a:gd fmla="*/ 52 w 102" name="T84"/>
                <a:gd fmla="*/ 50 h 111" name="T85"/>
                <a:gd fmla="*/ 52 w 102" name="T86"/>
                <a:gd fmla="*/ 50 h 111" name="T87"/>
                <a:gd fmla="*/ 48 w 102" name="T88"/>
                <a:gd fmla="*/ 46 h 111" name="T89"/>
                <a:gd fmla="*/ 50 w 102" name="T90"/>
                <a:gd fmla="*/ 28 h 111" name="T91"/>
                <a:gd fmla="*/ 49 w 102" name="T92"/>
                <a:gd fmla="*/ 26 h 111" name="T93"/>
                <a:gd fmla="*/ 50 w 102" name="T94"/>
                <a:gd fmla="*/ 24 h 111" name="T95"/>
                <a:gd fmla="*/ 38 w 102" name="T96"/>
                <a:gd fmla="*/ 24 h 111" name="T97"/>
                <a:gd fmla="*/ 33 w 102" name="T98"/>
                <a:gd fmla="*/ 53 h 111" name="T99"/>
                <a:gd fmla="*/ 40 w 102" name="T100"/>
                <a:gd fmla="*/ 58 h 111" name="T101"/>
                <a:gd fmla="*/ 39 w 102" name="T102"/>
                <a:gd fmla="*/ 79 h 111" name="T103"/>
                <a:gd fmla="*/ 24 w 102" name="T104"/>
                <a:gd fmla="*/ 72 h 111" name="T105"/>
                <a:gd fmla="*/ 34 w 102" name="T106"/>
                <a:gd fmla="*/ 67 h 111" name="T107"/>
                <a:gd fmla="*/ 0 w 102" name="T108"/>
                <a:gd fmla="*/ 67 h 111" name="T109"/>
                <a:gd fmla="*/ 6 w 102" name="T110"/>
                <a:gd fmla="*/ 81 h 111" name="T111"/>
                <a:gd fmla="*/ 52 w 102" name="T112"/>
                <a:gd fmla="*/ 85 h 111" name="T113"/>
                <a:gd fmla="*/ 48 w 102" name="T114"/>
                <a:gd fmla="*/ 85 h 111" name="T115"/>
                <a:gd fmla="*/ 50 w 102" name="T116"/>
                <a:gd fmla="*/ 64 h 111" name="T117"/>
                <a:gd fmla="*/ 54 w 102" name="T118"/>
                <a:gd fmla="*/ 64 h 111" name="T119"/>
                <a:gd fmla="*/ 55 w 102" name="T120"/>
                <a:gd fmla="*/ 85 h 111" name="T121"/>
                <a:gd fmla="*/ 52 w 102" name="T122"/>
                <a:gd fmla="*/ 85 h 111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110" w="102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5405" name="组合 55"/>
          <p:cNvGrpSpPr/>
          <p:nvPr/>
        </p:nvGrpSpPr>
        <p:grpSpPr>
          <a:xfrm>
            <a:off x="4298315" y="5101590"/>
            <a:ext cx="897255" cy="897255"/>
            <a:chExt cx="897200" cy="897200"/>
          </a:xfrm>
        </p:grpSpPr>
        <p:sp>
          <p:nvSpPr>
            <p:cNvPr id="15406" name="椭圆 55"/>
            <p:cNvSpPr>
              <a:spLocks noChangeArrowheads="1"/>
            </p:cNvSpPr>
            <p:nvPr/>
          </p:nvSpPr>
          <p:spPr bwMode="auto">
            <a:xfrm>
              <a:off x="-657" y="209"/>
              <a:ext cx="898525" cy="897139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404040"/>
                </a:solidFill>
              </a:endParaRPr>
            </a:p>
          </p:txBody>
        </p:sp>
        <p:sp>
          <p:nvSpPr>
            <p:cNvPr id="15407" name="Freeform 295"/>
            <p:cNvSpPr>
              <a:spLocks noEditPoints="1"/>
            </p:cNvSpPr>
            <p:nvPr/>
          </p:nvSpPr>
          <p:spPr bwMode="auto">
            <a:xfrm>
              <a:off x="254930" y="295550"/>
              <a:ext cx="387350" cy="306457"/>
            </a:xfrm>
            <a:custGeom>
              <a:gdLst>
                <a:gd fmla="*/ 199 w 244" name="T0"/>
                <a:gd fmla="*/ 31 h 193" name="T1"/>
                <a:gd fmla="*/ 235 w 244" name="T2"/>
                <a:gd fmla="*/ 31 h 193" name="T3"/>
                <a:gd fmla="*/ 244 w 244" name="T4"/>
                <a:gd fmla="*/ 42 h 193" name="T5"/>
                <a:gd fmla="*/ 244 w 244" name="T6"/>
                <a:gd fmla="*/ 137 h 193" name="T7"/>
                <a:gd fmla="*/ 235 w 244" name="T8"/>
                <a:gd fmla="*/ 146 h 193" name="T9"/>
                <a:gd fmla="*/ 91 w 244" name="T10"/>
                <a:gd fmla="*/ 146 h 193" name="T11"/>
                <a:gd fmla="*/ 82 w 244" name="T12"/>
                <a:gd fmla="*/ 137 h 193" name="T13"/>
                <a:gd fmla="*/ 82 w 244" name="T14"/>
                <a:gd fmla="*/ 42 h 193" name="T15"/>
                <a:gd fmla="*/ 84 w 244" name="T16"/>
                <a:gd fmla="*/ 38 h 193" name="T17"/>
                <a:gd fmla="*/ 64 w 244" name="T18"/>
                <a:gd fmla="*/ 38 h 193" name="T19"/>
                <a:gd fmla="*/ 60 w 244" name="T20"/>
                <a:gd fmla="*/ 24 h 193" name="T21"/>
                <a:gd fmla="*/ 197 w 244" name="T22"/>
                <a:gd fmla="*/ 24 h 193" name="T23"/>
                <a:gd fmla="*/ 199 w 244" name="T24"/>
                <a:gd fmla="*/ 31 h 193" name="T25"/>
                <a:gd fmla="*/ 0 w 244" name="T26"/>
                <a:gd fmla="*/ 66 h 193" name="T27"/>
                <a:gd fmla="*/ 46 w 244" name="T28"/>
                <a:gd fmla="*/ 66 h 193" name="T29"/>
                <a:gd fmla="*/ 51 w 244" name="T30"/>
                <a:gd fmla="*/ 80 h 193" name="T31"/>
                <a:gd fmla="*/ 4 w 244" name="T32"/>
                <a:gd fmla="*/ 80 h 193" name="T33"/>
                <a:gd fmla="*/ 0 w 244" name="T34"/>
                <a:gd fmla="*/ 66 h 193" name="T35"/>
                <a:gd fmla="*/ 0 w 244" name="T36"/>
                <a:gd fmla="*/ 111 h 193" name="T37"/>
                <a:gd fmla="*/ 2 w 244" name="T38"/>
                <a:gd fmla="*/ 120 h 193" name="T39"/>
                <a:gd fmla="*/ 73 w 244" name="T40"/>
                <a:gd fmla="*/ 120 h 193" name="T41"/>
                <a:gd fmla="*/ 71 w 244" name="T42"/>
                <a:gd fmla="*/ 111 h 193" name="T43"/>
                <a:gd fmla="*/ 0 w 244" name="T44"/>
                <a:gd fmla="*/ 111 h 193" name="T45"/>
                <a:gd fmla="*/ 75 w 244" name="T46"/>
                <a:gd fmla="*/ 186 h 193" name="T47"/>
                <a:gd fmla="*/ 146 w 244" name="T48"/>
                <a:gd fmla="*/ 186 h 193" name="T49"/>
                <a:gd fmla="*/ 148 w 244" name="T50"/>
                <a:gd fmla="*/ 193 h 193" name="T51"/>
                <a:gd fmla="*/ 77 w 244" name="T52"/>
                <a:gd fmla="*/ 193 h 193" name="T53"/>
                <a:gd fmla="*/ 75 w 244" name="T54"/>
                <a:gd fmla="*/ 186 h 193" name="T55"/>
                <a:gd fmla="*/ 6 w 244" name="T56"/>
                <a:gd fmla="*/ 164 h 193" name="T57"/>
                <a:gd fmla="*/ 142 w 244" name="T58"/>
                <a:gd fmla="*/ 164 h 193" name="T59"/>
                <a:gd fmla="*/ 146 w 244" name="T60"/>
                <a:gd fmla="*/ 177 h 193" name="T61"/>
                <a:gd fmla="*/ 9 w 244" name="T62"/>
                <a:gd fmla="*/ 177 h 193" name="T63"/>
                <a:gd fmla="*/ 6 w 244" name="T64"/>
                <a:gd fmla="*/ 164 h 193" name="T65"/>
                <a:gd fmla="*/ 9 w 244" name="T66"/>
                <a:gd fmla="*/ 0 h 193" name="T67"/>
                <a:gd fmla="*/ 146 w 244" name="T68"/>
                <a:gd fmla="*/ 0 h 193" name="T69"/>
                <a:gd fmla="*/ 151 w 244" name="T70"/>
                <a:gd fmla="*/ 15 h 193" name="T71"/>
                <a:gd fmla="*/ 13 w 244" name="T72"/>
                <a:gd fmla="*/ 15 h 193" name="T73"/>
                <a:gd fmla="*/ 9 w 244" name="T74"/>
                <a:gd fmla="*/ 0 h 193" name="T75"/>
                <a:gd fmla="*/ 208 w 244" name="T76"/>
                <a:gd fmla="*/ 126 h 193" name="T77"/>
                <a:gd fmla="*/ 177 w 244" name="T78"/>
                <a:gd fmla="*/ 102 h 193" name="T79"/>
                <a:gd fmla="*/ 168 w 244" name="T80"/>
                <a:gd fmla="*/ 109 h 193" name="T81"/>
                <a:gd fmla="*/ 162 w 244" name="T82"/>
                <a:gd fmla="*/ 113 h 193" name="T83"/>
                <a:gd fmla="*/ 157 w 244" name="T84"/>
                <a:gd fmla="*/ 109 h 193" name="T85"/>
                <a:gd fmla="*/ 148 w 244" name="T86"/>
                <a:gd fmla="*/ 102 h 193" name="T87"/>
                <a:gd fmla="*/ 115 w 244" name="T88"/>
                <a:gd fmla="*/ 126 h 193" name="T89"/>
                <a:gd fmla="*/ 208 w 244" name="T90"/>
                <a:gd fmla="*/ 126 h 193" name="T91"/>
                <a:gd fmla="*/ 100 w 244" name="T92"/>
                <a:gd fmla="*/ 118 h 193" name="T93"/>
                <a:gd fmla="*/ 133 w 244" name="T94"/>
                <a:gd fmla="*/ 89 h 193" name="T95"/>
                <a:gd fmla="*/ 100 w 244" name="T96"/>
                <a:gd fmla="*/ 62 h 193" name="T97"/>
                <a:gd fmla="*/ 100 w 244" name="T98"/>
                <a:gd fmla="*/ 118 h 193" name="T99"/>
                <a:gd fmla="*/ 115 w 244" name="T100"/>
                <a:gd fmla="*/ 51 h 193" name="T101"/>
                <a:gd fmla="*/ 162 w 244" name="T102"/>
                <a:gd fmla="*/ 89 h 193" name="T103"/>
                <a:gd fmla="*/ 208 w 244" name="T104"/>
                <a:gd fmla="*/ 51 h 193" name="T105"/>
                <a:gd fmla="*/ 115 w 244" name="T106"/>
                <a:gd fmla="*/ 51 h 193" name="T107"/>
                <a:gd fmla="*/ 224 w 244" name="T108"/>
                <a:gd fmla="*/ 62 h 193" name="T109"/>
                <a:gd fmla="*/ 191 w 244" name="T110"/>
                <a:gd fmla="*/ 89 h 193" name="T111"/>
                <a:gd fmla="*/ 224 w 244" name="T112"/>
                <a:gd fmla="*/ 118 h 193" name="T113"/>
                <a:gd fmla="*/ 224 w 244" name="T114"/>
                <a:gd fmla="*/ 62 h 193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93" w="244">
                  <a:moveTo>
                    <a:pt x="199" y="31"/>
                  </a:moveTo>
                  <a:lnTo>
                    <a:pt x="235" y="31"/>
                  </a:lnTo>
                  <a:lnTo>
                    <a:pt x="244" y="42"/>
                  </a:lnTo>
                  <a:lnTo>
                    <a:pt x="244" y="137"/>
                  </a:lnTo>
                  <a:lnTo>
                    <a:pt x="235" y="146"/>
                  </a:lnTo>
                  <a:lnTo>
                    <a:pt x="91" y="146"/>
                  </a:lnTo>
                  <a:lnTo>
                    <a:pt x="82" y="137"/>
                  </a:lnTo>
                  <a:lnTo>
                    <a:pt x="82" y="42"/>
                  </a:lnTo>
                  <a:lnTo>
                    <a:pt x="84" y="38"/>
                  </a:lnTo>
                  <a:lnTo>
                    <a:pt x="64" y="38"/>
                  </a:lnTo>
                  <a:lnTo>
                    <a:pt x="60" y="24"/>
                  </a:lnTo>
                  <a:lnTo>
                    <a:pt x="197" y="24"/>
                  </a:lnTo>
                  <a:lnTo>
                    <a:pt x="199" y="31"/>
                  </a:lnTo>
                  <a:close/>
                  <a:moveTo>
                    <a:pt x="0" y="66"/>
                  </a:moveTo>
                  <a:lnTo>
                    <a:pt x="46" y="66"/>
                  </a:lnTo>
                  <a:lnTo>
                    <a:pt x="51" y="80"/>
                  </a:lnTo>
                  <a:lnTo>
                    <a:pt x="4" y="80"/>
                  </a:lnTo>
                  <a:lnTo>
                    <a:pt x="0" y="66"/>
                  </a:lnTo>
                  <a:close/>
                  <a:moveTo>
                    <a:pt x="0" y="111"/>
                  </a:moveTo>
                  <a:lnTo>
                    <a:pt x="2" y="120"/>
                  </a:lnTo>
                  <a:lnTo>
                    <a:pt x="73" y="120"/>
                  </a:lnTo>
                  <a:lnTo>
                    <a:pt x="71" y="111"/>
                  </a:lnTo>
                  <a:lnTo>
                    <a:pt x="0" y="111"/>
                  </a:lnTo>
                  <a:close/>
                  <a:moveTo>
                    <a:pt x="75" y="186"/>
                  </a:moveTo>
                  <a:lnTo>
                    <a:pt x="146" y="186"/>
                  </a:lnTo>
                  <a:lnTo>
                    <a:pt x="148" y="193"/>
                  </a:lnTo>
                  <a:lnTo>
                    <a:pt x="77" y="193"/>
                  </a:lnTo>
                  <a:lnTo>
                    <a:pt x="75" y="186"/>
                  </a:lnTo>
                  <a:close/>
                  <a:moveTo>
                    <a:pt x="6" y="164"/>
                  </a:moveTo>
                  <a:lnTo>
                    <a:pt x="142" y="164"/>
                  </a:lnTo>
                  <a:lnTo>
                    <a:pt x="146" y="177"/>
                  </a:lnTo>
                  <a:lnTo>
                    <a:pt x="9" y="177"/>
                  </a:lnTo>
                  <a:lnTo>
                    <a:pt x="6" y="164"/>
                  </a:lnTo>
                  <a:close/>
                  <a:moveTo>
                    <a:pt x="9" y="0"/>
                  </a:moveTo>
                  <a:lnTo>
                    <a:pt x="146" y="0"/>
                  </a:lnTo>
                  <a:lnTo>
                    <a:pt x="151" y="15"/>
                  </a:lnTo>
                  <a:lnTo>
                    <a:pt x="13" y="15"/>
                  </a:lnTo>
                  <a:lnTo>
                    <a:pt x="9" y="0"/>
                  </a:lnTo>
                  <a:close/>
                  <a:moveTo>
                    <a:pt x="208" y="126"/>
                  </a:moveTo>
                  <a:lnTo>
                    <a:pt x="177" y="102"/>
                  </a:lnTo>
                  <a:lnTo>
                    <a:pt x="168" y="109"/>
                  </a:lnTo>
                  <a:lnTo>
                    <a:pt x="162" y="113"/>
                  </a:lnTo>
                  <a:lnTo>
                    <a:pt x="157" y="109"/>
                  </a:lnTo>
                  <a:lnTo>
                    <a:pt x="148" y="102"/>
                  </a:lnTo>
                  <a:lnTo>
                    <a:pt x="115" y="126"/>
                  </a:lnTo>
                  <a:lnTo>
                    <a:pt x="208" y="126"/>
                  </a:lnTo>
                  <a:close/>
                  <a:moveTo>
                    <a:pt x="100" y="118"/>
                  </a:moveTo>
                  <a:lnTo>
                    <a:pt x="133" y="89"/>
                  </a:lnTo>
                  <a:lnTo>
                    <a:pt x="100" y="62"/>
                  </a:lnTo>
                  <a:lnTo>
                    <a:pt x="100" y="118"/>
                  </a:lnTo>
                  <a:close/>
                  <a:moveTo>
                    <a:pt x="115" y="51"/>
                  </a:moveTo>
                  <a:lnTo>
                    <a:pt x="162" y="89"/>
                  </a:lnTo>
                  <a:lnTo>
                    <a:pt x="208" y="51"/>
                  </a:lnTo>
                  <a:lnTo>
                    <a:pt x="115" y="51"/>
                  </a:lnTo>
                  <a:close/>
                  <a:moveTo>
                    <a:pt x="224" y="62"/>
                  </a:moveTo>
                  <a:lnTo>
                    <a:pt x="191" y="89"/>
                  </a:lnTo>
                  <a:lnTo>
                    <a:pt x="224" y="118"/>
                  </a:lnTo>
                  <a:lnTo>
                    <a:pt x="224" y="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sp>
        <p:nvSpPr>
          <p:cNvPr id="9268" name="矩形 57"/>
          <p:cNvSpPr>
            <a:spLocks noChangeArrowheads="1"/>
          </p:cNvSpPr>
          <p:nvPr/>
        </p:nvSpPr>
        <p:spPr bwMode="auto">
          <a:xfrm>
            <a:off x="1346835" y="5403215"/>
            <a:ext cx="287591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32" name="TextBox 24"/>
          <p:cNvSpPr txBox="1"/>
          <p:nvPr/>
        </p:nvSpPr>
        <p:spPr>
          <a:xfrm>
            <a:off x="1321564" y="5101876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3" name="矩形 57"/>
          <p:cNvSpPr>
            <a:spLocks noChangeArrowheads="1"/>
          </p:cNvSpPr>
          <p:nvPr/>
        </p:nvSpPr>
        <p:spPr bwMode="auto">
          <a:xfrm>
            <a:off x="5196205" y="5403215"/>
            <a:ext cx="287591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5170935" y="5101876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7" name="矩形 57"/>
          <p:cNvSpPr>
            <a:spLocks noChangeArrowheads="1"/>
          </p:cNvSpPr>
          <p:nvPr/>
        </p:nvSpPr>
        <p:spPr bwMode="auto">
          <a:xfrm>
            <a:off x="9044305" y="5403215"/>
            <a:ext cx="287591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</a:t>
            </a:r>
          </a:p>
        </p:txBody>
      </p:sp>
      <p:sp>
        <p:nvSpPr>
          <p:cNvPr id="11" name="TextBox 24"/>
          <p:cNvSpPr txBox="1"/>
          <p:nvPr/>
        </p:nvSpPr>
        <p:spPr>
          <a:xfrm>
            <a:off x="9019036" y="5101876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12" name="矩形 11"/>
          <p:cNvSpPr/>
          <p:nvPr/>
        </p:nvSpPr>
        <p:spPr>
          <a:xfrm>
            <a:off x="3578225" y="1546860"/>
            <a:ext cx="5044440" cy="2788920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 w="25400">
            <a:solidFill>
              <a:schemeClr val="bg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2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3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41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3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3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56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8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7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73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8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8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86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2"/>
      <p:bldP grpId="0" spid="8"/>
      <p:bldP grpId="0" spid="15397"/>
      <p:bldP grpId="0" spid="9268"/>
      <p:bldP grpId="0" spid="32"/>
      <p:bldP grpId="0" spid="3"/>
      <p:bldP grpId="0" spid="6"/>
      <p:bldP grpId="0" spid="7"/>
      <p:bldP grpId="0" spid="11"/>
      <p:bldP grpId="0" spid="12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2" name="TextBox 8"/>
          <p:cNvSpPr txBox="1"/>
          <p:nvPr/>
        </p:nvSpPr>
        <p:spPr>
          <a:xfrm>
            <a:off x="3437953" y="1591362"/>
            <a:ext cx="6689186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>
              <a:lnSpc>
                <a:spcPct val="160000"/>
              </a:lnSpc>
            </a:pPr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>
              <a:lnSpc>
                <a:spcPct val="160000"/>
              </a:lnSpc>
            </a:pPr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3" name="TextBox 9"/>
          <p:cNvSpPr txBox="1"/>
          <p:nvPr/>
        </p:nvSpPr>
        <p:spPr>
          <a:xfrm>
            <a:off x="3438525" y="3049906"/>
            <a:ext cx="6833235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>
              <a:lnSpc>
                <a:spcPct val="160000"/>
              </a:lnSpc>
            </a:pPr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>
              <a:lnSpc>
                <a:spcPct val="160000"/>
              </a:lnSpc>
            </a:pPr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8" name="TextBox 10"/>
          <p:cNvSpPr txBox="1"/>
          <p:nvPr/>
        </p:nvSpPr>
        <p:spPr>
          <a:xfrm>
            <a:off x="3438525" y="4723765"/>
            <a:ext cx="6833235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>
              <a:lnSpc>
                <a:spcPct val="160000"/>
              </a:lnSpc>
            </a:pPr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>
              <a:lnSpc>
                <a:spcPct val="160000"/>
              </a:lnSpc>
            </a:pPr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cxnSp>
        <p:nvCxnSpPr>
          <p:cNvPr id="6" name="直接连接符 5"/>
          <p:cNvCxnSpPr/>
          <p:nvPr/>
        </p:nvCxnSpPr>
        <p:spPr>
          <a:xfrm flipV="1">
            <a:off x="3438588" y="2574568"/>
            <a:ext cx="6689186" cy="26216"/>
          </a:xfrm>
          <a:prstGeom prst="line">
            <a:avLst/>
          </a:prstGeom>
          <a:noFill/>
          <a:ln algn="ctr" cap="flat" cmpd="sng" w="9525">
            <a:solidFill>
              <a:srgbClr val="415380"/>
            </a:solidFill>
            <a:prstDash val="dash"/>
          </a:ln>
          <a:effectLst/>
        </p:spPr>
      </p:cxnSp>
      <p:cxnSp>
        <p:nvCxnSpPr>
          <p:cNvPr id="12" name="直接连接符 11"/>
          <p:cNvCxnSpPr/>
          <p:nvPr/>
        </p:nvCxnSpPr>
        <p:spPr>
          <a:xfrm>
            <a:off x="3437953" y="4048008"/>
            <a:ext cx="6833202" cy="0"/>
          </a:xfrm>
          <a:prstGeom prst="line">
            <a:avLst/>
          </a:prstGeom>
          <a:noFill/>
          <a:ln algn="ctr" cap="flat" cmpd="sng" w="9525">
            <a:solidFill>
              <a:srgbClr val="415380"/>
            </a:solidFill>
            <a:prstDash val="dash"/>
          </a:ln>
          <a:effectLst/>
        </p:spPr>
      </p:cxnSp>
      <p:grpSp>
        <p:nvGrpSpPr>
          <p:cNvPr id="13" name="组合 12"/>
          <p:cNvGrpSpPr/>
          <p:nvPr/>
        </p:nvGrpSpPr>
        <p:grpSpPr>
          <a:xfrm>
            <a:off x="2350275" y="1699976"/>
            <a:ext cx="874557" cy="874557"/>
            <a:chOff x="5068579" y="1163938"/>
            <a:chExt cx="555066" cy="555066"/>
          </a:xfrm>
          <a:solidFill>
            <a:srgbClr val="415380"/>
          </a:solidFill>
        </p:grpSpPr>
        <p:sp>
          <p:nvSpPr>
            <p:cNvPr id="7" name="椭圆 6"/>
            <p:cNvSpPr/>
            <p:nvPr/>
          </p:nvSpPr>
          <p:spPr>
            <a:xfrm>
              <a:off x="5068579" y="1163938"/>
              <a:ext cx="555066" cy="555066"/>
            </a:xfrm>
            <a:prstGeom prst="ellipse">
              <a:avLst/>
            </a:prstGeom>
            <a:grpFill/>
            <a:ln algn="ctr" cap="flat" cmpd="sng" w="25400">
              <a:solidFill>
                <a:srgbClr val="F2EBDA"/>
              </a:solidFill>
              <a:prstDash val="solid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</a:endParaRPr>
            </a:p>
          </p:txBody>
        </p:sp>
        <p:sp>
          <p:nvSpPr>
            <p:cNvPr id="15" name="Freeform 70"/>
            <p:cNvSpPr>
              <a:spLocks noEditPoints="1"/>
            </p:cNvSpPr>
            <p:nvPr/>
          </p:nvSpPr>
          <p:spPr bwMode="auto">
            <a:xfrm>
              <a:off x="5235099" y="1295926"/>
              <a:ext cx="242524" cy="290241"/>
            </a:xfrm>
            <a:custGeom>
              <a:gdLst>
                <a:gd fmla="*/ 346 w 346" name="T0"/>
                <a:gd fmla="*/ 77 h 414" name="T1"/>
                <a:gd fmla="*/ 345 w 346" name="T2"/>
                <a:gd fmla="*/ 75 h 414" name="T3"/>
                <a:gd fmla="*/ 345 w 346" name="T4"/>
                <a:gd fmla="*/ 74 h 414" name="T5"/>
                <a:gd fmla="*/ 343 w 346" name="T6"/>
                <a:gd fmla="*/ 72 h 414" name="T7"/>
                <a:gd fmla="*/ 273 w 346" name="T8"/>
                <a:gd fmla="*/ 2 h 414" name="T9"/>
                <a:gd fmla="*/ 271 w 346" name="T10"/>
                <a:gd fmla="*/ 0 h 414" name="T11"/>
                <a:gd fmla="*/ 270 w 346" name="T12"/>
                <a:gd fmla="*/ 0 h 414" name="T13"/>
                <a:gd fmla="*/ 268 w 346" name="T14"/>
                <a:gd fmla="*/ 0 h 414" name="T15"/>
                <a:gd fmla="*/ 268 w 346" name="T16"/>
                <a:gd fmla="*/ 0 h 414" name="T17"/>
                <a:gd fmla="*/ 7 w 346" name="T18"/>
                <a:gd fmla="*/ 0 h 414" name="T19"/>
                <a:gd fmla="*/ 0 w 346" name="T20"/>
                <a:gd fmla="*/ 7 h 414" name="T21"/>
                <a:gd fmla="*/ 0 w 346" name="T22"/>
                <a:gd fmla="*/ 407 h 414" name="T23"/>
                <a:gd fmla="*/ 7 w 346" name="T24"/>
                <a:gd fmla="*/ 414 h 414" name="T25"/>
                <a:gd fmla="*/ 338 w 346" name="T26"/>
                <a:gd fmla="*/ 414 h 414" name="T27"/>
                <a:gd fmla="*/ 346 w 346" name="T28"/>
                <a:gd fmla="*/ 407 h 414" name="T29"/>
                <a:gd fmla="*/ 346 w 346" name="T30"/>
                <a:gd fmla="*/ 77 h 414" name="T31"/>
                <a:gd fmla="*/ 346 w 346" name="T32"/>
                <a:gd fmla="*/ 77 h 414" name="T33"/>
                <a:gd fmla="*/ 275 w 346" name="T34"/>
                <a:gd fmla="*/ 25 h 414" name="T35"/>
                <a:gd fmla="*/ 320 w 346" name="T36"/>
                <a:gd fmla="*/ 70 h 414" name="T37"/>
                <a:gd fmla="*/ 275 w 346" name="T38"/>
                <a:gd fmla="*/ 70 h 414" name="T39"/>
                <a:gd fmla="*/ 275 w 346" name="T40"/>
                <a:gd fmla="*/ 25 h 414" name="T41"/>
                <a:gd fmla="*/ 14 w 346" name="T42"/>
                <a:gd fmla="*/ 400 h 414" name="T43"/>
                <a:gd fmla="*/ 14 w 346" name="T44"/>
                <a:gd fmla="*/ 14 h 414" name="T45"/>
                <a:gd fmla="*/ 260 w 346" name="T46"/>
                <a:gd fmla="*/ 14 h 414" name="T47"/>
                <a:gd fmla="*/ 260 w 346" name="T48"/>
                <a:gd fmla="*/ 77 h 414" name="T49"/>
                <a:gd fmla="*/ 268 w 346" name="T50"/>
                <a:gd fmla="*/ 85 h 414" name="T51"/>
                <a:gd fmla="*/ 331 w 346" name="T52"/>
                <a:gd fmla="*/ 85 h 414" name="T53"/>
                <a:gd fmla="*/ 331 w 346" name="T54"/>
                <a:gd fmla="*/ 400 h 414" name="T55"/>
                <a:gd fmla="*/ 14 w 346" name="T56"/>
                <a:gd fmla="*/ 400 h 414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413" w="346">
                  <a:moveTo>
                    <a:pt x="346" y="77"/>
                  </a:moveTo>
                  <a:cubicBezTo>
                    <a:pt x="345" y="76"/>
                    <a:pt x="345" y="76"/>
                    <a:pt x="345" y="75"/>
                  </a:cubicBezTo>
                  <a:cubicBezTo>
                    <a:pt x="345" y="75"/>
                    <a:pt x="345" y="75"/>
                    <a:pt x="345" y="74"/>
                  </a:cubicBezTo>
                  <a:cubicBezTo>
                    <a:pt x="345" y="74"/>
                    <a:pt x="344" y="73"/>
                    <a:pt x="343" y="72"/>
                  </a:cubicBezTo>
                  <a:cubicBezTo>
                    <a:pt x="273" y="2"/>
                    <a:pt x="273" y="2"/>
                    <a:pt x="273" y="2"/>
                  </a:cubicBezTo>
                  <a:cubicBezTo>
                    <a:pt x="272" y="1"/>
                    <a:pt x="272" y="1"/>
                    <a:pt x="271" y="0"/>
                  </a:cubicBezTo>
                  <a:cubicBezTo>
                    <a:pt x="271" y="0"/>
                    <a:pt x="270" y="0"/>
                    <a:pt x="270" y="0"/>
                  </a:cubicBezTo>
                  <a:cubicBezTo>
                    <a:pt x="270" y="0"/>
                    <a:pt x="269" y="0"/>
                    <a:pt x="268" y="0"/>
                  </a:cubicBezTo>
                  <a:cubicBezTo>
                    <a:pt x="268" y="0"/>
                    <a:pt x="268" y="0"/>
                    <a:pt x="26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0" y="411"/>
                    <a:pt x="3" y="414"/>
                    <a:pt x="7" y="414"/>
                  </a:cubicBezTo>
                  <a:cubicBezTo>
                    <a:pt x="338" y="414"/>
                    <a:pt x="338" y="414"/>
                    <a:pt x="338" y="414"/>
                  </a:cubicBezTo>
                  <a:cubicBezTo>
                    <a:pt x="342" y="414"/>
                    <a:pt x="346" y="411"/>
                    <a:pt x="346" y="407"/>
                  </a:cubicBezTo>
                  <a:cubicBezTo>
                    <a:pt x="346" y="77"/>
                    <a:pt x="346" y="77"/>
                    <a:pt x="346" y="77"/>
                  </a:cubicBezTo>
                  <a:cubicBezTo>
                    <a:pt x="346" y="77"/>
                    <a:pt x="346" y="77"/>
                    <a:pt x="346" y="77"/>
                  </a:cubicBezTo>
                  <a:close/>
                  <a:moveTo>
                    <a:pt x="275" y="25"/>
                  </a:moveTo>
                  <a:cubicBezTo>
                    <a:pt x="320" y="70"/>
                    <a:pt x="320" y="70"/>
                    <a:pt x="320" y="70"/>
                  </a:cubicBezTo>
                  <a:cubicBezTo>
                    <a:pt x="275" y="70"/>
                    <a:pt x="275" y="70"/>
                    <a:pt x="275" y="70"/>
                  </a:cubicBezTo>
                  <a:lnTo>
                    <a:pt x="275" y="25"/>
                  </a:lnTo>
                  <a:close/>
                  <a:moveTo>
                    <a:pt x="14" y="400"/>
                  </a:moveTo>
                  <a:cubicBezTo>
                    <a:pt x="14" y="14"/>
                    <a:pt x="14" y="14"/>
                    <a:pt x="14" y="14"/>
                  </a:cubicBezTo>
                  <a:cubicBezTo>
                    <a:pt x="260" y="14"/>
                    <a:pt x="260" y="14"/>
                    <a:pt x="260" y="14"/>
                  </a:cubicBezTo>
                  <a:cubicBezTo>
                    <a:pt x="260" y="77"/>
                    <a:pt x="260" y="77"/>
                    <a:pt x="260" y="77"/>
                  </a:cubicBezTo>
                  <a:cubicBezTo>
                    <a:pt x="260" y="81"/>
                    <a:pt x="264" y="85"/>
                    <a:pt x="268" y="85"/>
                  </a:cubicBezTo>
                  <a:cubicBezTo>
                    <a:pt x="331" y="85"/>
                    <a:pt x="331" y="85"/>
                    <a:pt x="331" y="85"/>
                  </a:cubicBezTo>
                  <a:cubicBezTo>
                    <a:pt x="331" y="400"/>
                    <a:pt x="331" y="400"/>
                    <a:pt x="331" y="400"/>
                  </a:cubicBezTo>
                  <a:lnTo>
                    <a:pt x="14" y="400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anchor="t" anchorCtr="0" bIns="34286" compatLnSpc="1" lIns="68571" numCol="1" rIns="68571" tIns="34286" vert="horz" wrap="square"/>
            <a:lstStyle/>
            <a:p>
              <a:endParaRPr lang="en-US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2350329" y="3174197"/>
            <a:ext cx="873509" cy="873509"/>
            <a:chOff x="5068633" y="2251819"/>
            <a:chExt cx="554400" cy="554400"/>
          </a:xfrm>
          <a:solidFill>
            <a:srgbClr val="415380"/>
          </a:solidFill>
        </p:grpSpPr>
        <p:sp>
          <p:nvSpPr>
            <p:cNvPr id="17" name="椭圆 16"/>
            <p:cNvSpPr/>
            <p:nvPr/>
          </p:nvSpPr>
          <p:spPr>
            <a:xfrm>
              <a:off x="5068633" y="2251819"/>
              <a:ext cx="554400" cy="554400"/>
            </a:xfrm>
            <a:prstGeom prst="ellipse">
              <a:avLst/>
            </a:prstGeom>
            <a:grpFill/>
            <a:ln algn="ctr" cap="flat" cmpd="sng" w="25400">
              <a:solidFill>
                <a:srgbClr val="F2EBDA"/>
              </a:solidFill>
              <a:prstDash val="solid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</a:endParaRPr>
            </a:p>
          </p:txBody>
        </p:sp>
        <p:sp>
          <p:nvSpPr>
            <p:cNvPr id="18" name="Freeform 72"/>
            <p:cNvSpPr>
              <a:spLocks noEditPoints="1"/>
            </p:cNvSpPr>
            <p:nvPr/>
          </p:nvSpPr>
          <p:spPr bwMode="auto">
            <a:xfrm>
              <a:off x="5180447" y="2343925"/>
              <a:ext cx="369521" cy="370187"/>
            </a:xfrm>
            <a:custGeom>
              <a:gdLst>
                <a:gd fmla="*/ 337 w 411" name="T0"/>
                <a:gd fmla="*/ 198 h 412" name="T1"/>
                <a:gd fmla="*/ 284 w 411" name="T2"/>
                <a:gd fmla="*/ 220 h 412" name="T3"/>
                <a:gd fmla="*/ 249 w 411" name="T4"/>
                <a:gd fmla="*/ 185 h 412" name="T5"/>
                <a:gd fmla="*/ 283 w 411" name="T6"/>
                <a:gd fmla="*/ 107 h 412" name="T7"/>
                <a:gd fmla="*/ 176 w 411" name="T8"/>
                <a:gd fmla="*/ 0 h 412" name="T9"/>
                <a:gd fmla="*/ 68 w 411" name="T10"/>
                <a:gd fmla="*/ 107 h 412" name="T11"/>
                <a:gd fmla="*/ 116 w 411" name="T12"/>
                <a:gd fmla="*/ 196 h 412" name="T13"/>
                <a:gd fmla="*/ 96 w 411" name="T14"/>
                <a:gd fmla="*/ 266 h 412" name="T15"/>
                <a:gd fmla="*/ 74 w 411" name="T16"/>
                <a:gd fmla="*/ 263 h 412" name="T17"/>
                <a:gd fmla="*/ 0 w 411" name="T18"/>
                <a:gd fmla="*/ 337 h 412" name="T19"/>
                <a:gd fmla="*/ 74 w 411" name="T20"/>
                <a:gd fmla="*/ 412 h 412" name="T21"/>
                <a:gd fmla="*/ 149 w 411" name="T22"/>
                <a:gd fmla="*/ 337 h 412" name="T23"/>
                <a:gd fmla="*/ 110 w 411" name="T24"/>
                <a:gd fmla="*/ 272 h 412" name="T25"/>
                <a:gd fmla="*/ 130 w 411" name="T26"/>
                <a:gd fmla="*/ 204 h 412" name="T27"/>
                <a:gd fmla="*/ 176 w 411" name="T28"/>
                <a:gd fmla="*/ 214 h 412" name="T29"/>
                <a:gd fmla="*/ 238 w 411" name="T30"/>
                <a:gd fmla="*/ 195 h 412" name="T31"/>
                <a:gd fmla="*/ 275 w 411" name="T32"/>
                <a:gd fmla="*/ 232 h 412" name="T33"/>
                <a:gd fmla="*/ 262 w 411" name="T34"/>
                <a:gd fmla="*/ 273 h 412" name="T35"/>
                <a:gd fmla="*/ 337 w 411" name="T36"/>
                <a:gd fmla="*/ 347 h 412" name="T37"/>
                <a:gd fmla="*/ 411 w 411" name="T38"/>
                <a:gd fmla="*/ 273 h 412" name="T39"/>
                <a:gd fmla="*/ 337 w 411" name="T40"/>
                <a:gd fmla="*/ 198 h 412" name="T41"/>
                <a:gd fmla="*/ 134 w 411" name="T42"/>
                <a:gd fmla="*/ 337 h 412" name="T43"/>
                <a:gd fmla="*/ 74 w 411" name="T44"/>
                <a:gd fmla="*/ 397 h 412" name="T45"/>
                <a:gd fmla="*/ 14 w 411" name="T46"/>
                <a:gd fmla="*/ 337 h 412" name="T47"/>
                <a:gd fmla="*/ 74 w 411" name="T48"/>
                <a:gd fmla="*/ 278 h 412" name="T49"/>
                <a:gd fmla="*/ 134 w 411" name="T50"/>
                <a:gd fmla="*/ 337 h 412" name="T51"/>
                <a:gd fmla="*/ 83 w 411" name="T52"/>
                <a:gd fmla="*/ 107 h 412" name="T53"/>
                <a:gd fmla="*/ 176 w 411" name="T54"/>
                <a:gd fmla="*/ 14 h 412" name="T55"/>
                <a:gd fmla="*/ 268 w 411" name="T56"/>
                <a:gd fmla="*/ 107 h 412" name="T57"/>
                <a:gd fmla="*/ 176 w 411" name="T58"/>
                <a:gd fmla="*/ 200 h 412" name="T59"/>
                <a:gd fmla="*/ 83 w 411" name="T60"/>
                <a:gd fmla="*/ 107 h 412" name="T61"/>
                <a:gd fmla="*/ 337 w 411" name="T62"/>
                <a:gd fmla="*/ 332 h 412" name="T63"/>
                <a:gd fmla="*/ 277 w 411" name="T64"/>
                <a:gd fmla="*/ 273 h 412" name="T65"/>
                <a:gd fmla="*/ 337 w 411" name="T66"/>
                <a:gd fmla="*/ 213 h 412" name="T67"/>
                <a:gd fmla="*/ 397 w 411" name="T68"/>
                <a:gd fmla="*/ 273 h 412" name="T69"/>
                <a:gd fmla="*/ 337 w 411" name="T70"/>
                <a:gd fmla="*/ 332 h 412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412" w="411">
                  <a:moveTo>
                    <a:pt x="337" y="198"/>
                  </a:moveTo>
                  <a:cubicBezTo>
                    <a:pt x="316" y="198"/>
                    <a:pt x="298" y="206"/>
                    <a:pt x="284" y="220"/>
                  </a:cubicBezTo>
                  <a:cubicBezTo>
                    <a:pt x="249" y="185"/>
                    <a:pt x="249" y="185"/>
                    <a:pt x="249" y="185"/>
                  </a:cubicBezTo>
                  <a:cubicBezTo>
                    <a:pt x="270" y="166"/>
                    <a:pt x="283" y="138"/>
                    <a:pt x="283" y="107"/>
                  </a:cubicBezTo>
                  <a:cubicBezTo>
                    <a:pt x="283" y="48"/>
                    <a:pt x="235" y="0"/>
                    <a:pt x="176" y="0"/>
                  </a:cubicBezTo>
                  <a:cubicBezTo>
                    <a:pt x="117" y="0"/>
                    <a:pt x="68" y="48"/>
                    <a:pt x="68" y="107"/>
                  </a:cubicBezTo>
                  <a:cubicBezTo>
                    <a:pt x="68" y="144"/>
                    <a:pt x="88" y="177"/>
                    <a:pt x="116" y="196"/>
                  </a:cubicBezTo>
                  <a:cubicBezTo>
                    <a:pt x="96" y="266"/>
                    <a:pt x="96" y="266"/>
                    <a:pt x="96" y="266"/>
                  </a:cubicBezTo>
                  <a:cubicBezTo>
                    <a:pt x="89" y="264"/>
                    <a:pt x="82" y="263"/>
                    <a:pt x="74" y="263"/>
                  </a:cubicBezTo>
                  <a:cubicBezTo>
                    <a:pt x="33" y="263"/>
                    <a:pt x="0" y="296"/>
                    <a:pt x="0" y="337"/>
                  </a:cubicBezTo>
                  <a:cubicBezTo>
                    <a:pt x="0" y="378"/>
                    <a:pt x="33" y="412"/>
                    <a:pt x="74" y="412"/>
                  </a:cubicBezTo>
                  <a:cubicBezTo>
                    <a:pt x="115" y="412"/>
                    <a:pt x="149" y="378"/>
                    <a:pt x="149" y="337"/>
                  </a:cubicBezTo>
                  <a:cubicBezTo>
                    <a:pt x="149" y="309"/>
                    <a:pt x="133" y="284"/>
                    <a:pt x="110" y="272"/>
                  </a:cubicBezTo>
                  <a:cubicBezTo>
                    <a:pt x="130" y="204"/>
                    <a:pt x="130" y="204"/>
                    <a:pt x="130" y="204"/>
                  </a:cubicBezTo>
                  <a:cubicBezTo>
                    <a:pt x="144" y="210"/>
                    <a:pt x="159" y="214"/>
                    <a:pt x="176" y="214"/>
                  </a:cubicBezTo>
                  <a:cubicBezTo>
                    <a:pt x="199" y="214"/>
                    <a:pt x="220" y="207"/>
                    <a:pt x="238" y="195"/>
                  </a:cubicBezTo>
                  <a:cubicBezTo>
                    <a:pt x="275" y="232"/>
                    <a:pt x="275" y="232"/>
                    <a:pt x="275" y="232"/>
                  </a:cubicBezTo>
                  <a:cubicBezTo>
                    <a:pt x="267" y="243"/>
                    <a:pt x="262" y="257"/>
                    <a:pt x="262" y="273"/>
                  </a:cubicBezTo>
                  <a:cubicBezTo>
                    <a:pt x="262" y="314"/>
                    <a:pt x="296" y="347"/>
                    <a:pt x="337" y="347"/>
                  </a:cubicBezTo>
                  <a:cubicBezTo>
                    <a:pt x="378" y="347"/>
                    <a:pt x="411" y="314"/>
                    <a:pt x="411" y="273"/>
                  </a:cubicBezTo>
                  <a:cubicBezTo>
                    <a:pt x="411" y="231"/>
                    <a:pt x="378" y="198"/>
                    <a:pt x="337" y="198"/>
                  </a:cubicBezTo>
                  <a:close/>
                  <a:moveTo>
                    <a:pt x="134" y="337"/>
                  </a:moveTo>
                  <a:cubicBezTo>
                    <a:pt x="134" y="370"/>
                    <a:pt x="107" y="397"/>
                    <a:pt x="74" y="397"/>
                  </a:cubicBezTo>
                  <a:cubicBezTo>
                    <a:pt x="41" y="397"/>
                    <a:pt x="14" y="370"/>
                    <a:pt x="14" y="337"/>
                  </a:cubicBezTo>
                  <a:cubicBezTo>
                    <a:pt x="14" y="304"/>
                    <a:pt x="41" y="278"/>
                    <a:pt x="74" y="278"/>
                  </a:cubicBezTo>
                  <a:cubicBezTo>
                    <a:pt x="107" y="278"/>
                    <a:pt x="134" y="304"/>
                    <a:pt x="134" y="337"/>
                  </a:cubicBezTo>
                  <a:close/>
                  <a:moveTo>
                    <a:pt x="83" y="107"/>
                  </a:moveTo>
                  <a:cubicBezTo>
                    <a:pt x="83" y="56"/>
                    <a:pt x="125" y="14"/>
                    <a:pt x="176" y="14"/>
                  </a:cubicBezTo>
                  <a:cubicBezTo>
                    <a:pt x="227" y="14"/>
                    <a:pt x="268" y="56"/>
                    <a:pt x="268" y="107"/>
                  </a:cubicBezTo>
                  <a:cubicBezTo>
                    <a:pt x="268" y="158"/>
                    <a:pt x="227" y="200"/>
                    <a:pt x="176" y="200"/>
                  </a:cubicBezTo>
                  <a:cubicBezTo>
                    <a:pt x="125" y="200"/>
                    <a:pt x="83" y="158"/>
                    <a:pt x="83" y="107"/>
                  </a:cubicBezTo>
                  <a:close/>
                  <a:moveTo>
                    <a:pt x="337" y="332"/>
                  </a:moveTo>
                  <a:cubicBezTo>
                    <a:pt x="304" y="332"/>
                    <a:pt x="277" y="306"/>
                    <a:pt x="277" y="273"/>
                  </a:cubicBezTo>
                  <a:cubicBezTo>
                    <a:pt x="277" y="240"/>
                    <a:pt x="304" y="213"/>
                    <a:pt x="337" y="213"/>
                  </a:cubicBezTo>
                  <a:cubicBezTo>
                    <a:pt x="370" y="213"/>
                    <a:pt x="397" y="240"/>
                    <a:pt x="397" y="273"/>
                  </a:cubicBezTo>
                  <a:cubicBezTo>
                    <a:pt x="397" y="306"/>
                    <a:pt x="370" y="332"/>
                    <a:pt x="337" y="332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anchor="t" anchorCtr="0" bIns="34286" compatLnSpc="1" lIns="68571" numCol="1" rIns="68571" tIns="34286" vert="horz" wrap="square"/>
            <a:lstStyle/>
            <a:p>
              <a:endParaRPr lang="en-US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endParaRPr>
            </a:p>
          </p:txBody>
        </p:sp>
      </p:grpSp>
      <p:cxnSp>
        <p:nvCxnSpPr>
          <p:cNvPr id="19" name="直接连接符 18"/>
          <p:cNvCxnSpPr/>
          <p:nvPr/>
        </p:nvCxnSpPr>
        <p:spPr>
          <a:xfrm>
            <a:off x="3437953" y="5721900"/>
            <a:ext cx="6833202" cy="0"/>
          </a:xfrm>
          <a:prstGeom prst="line">
            <a:avLst/>
          </a:prstGeom>
          <a:noFill/>
          <a:ln algn="ctr" cap="flat" cmpd="sng" w="9525">
            <a:solidFill>
              <a:srgbClr val="415380"/>
            </a:solidFill>
            <a:prstDash val="dash"/>
          </a:ln>
          <a:effectLst/>
        </p:spPr>
      </p:cxnSp>
      <p:grpSp>
        <p:nvGrpSpPr>
          <p:cNvPr id="20" name="组合 19"/>
          <p:cNvGrpSpPr/>
          <p:nvPr/>
        </p:nvGrpSpPr>
        <p:grpSpPr>
          <a:xfrm>
            <a:off x="2350940" y="4848392"/>
            <a:ext cx="873509" cy="873509"/>
            <a:chOff x="3359567" y="4644517"/>
            <a:chExt cx="873509" cy="873509"/>
          </a:xfrm>
          <a:solidFill>
            <a:srgbClr val="415380"/>
          </a:solidFill>
        </p:grpSpPr>
        <p:sp>
          <p:nvSpPr>
            <p:cNvPr id="21" name="椭圆 20"/>
            <p:cNvSpPr/>
            <p:nvPr/>
          </p:nvSpPr>
          <p:spPr>
            <a:xfrm>
              <a:off x="3359567" y="4644517"/>
              <a:ext cx="873509" cy="873509"/>
            </a:xfrm>
            <a:prstGeom prst="ellipse">
              <a:avLst/>
            </a:prstGeom>
            <a:grpFill/>
            <a:ln algn="ctr" cap="flat" cmpd="sng" w="25400">
              <a:solidFill>
                <a:srgbClr val="F2EBDA"/>
              </a:solidFill>
              <a:prstDash val="solid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</a:endParaRPr>
            </a:p>
          </p:txBody>
        </p:sp>
        <p:sp>
          <p:nvSpPr>
            <p:cNvPr id="22" name="Freeform 359"/>
            <p:cNvSpPr>
              <a:spLocks noChangeAspect="1" noEditPoints="1"/>
            </p:cNvSpPr>
            <p:nvPr/>
          </p:nvSpPr>
          <p:spPr bwMode="auto">
            <a:xfrm>
              <a:off x="3559649" y="4830139"/>
              <a:ext cx="460334" cy="502264"/>
            </a:xfrm>
            <a:custGeom>
              <a:gdLst>
                <a:gd fmla="*/ 144 w 177" name="T0"/>
                <a:gd fmla="*/ 61 h 222" name="T1"/>
                <a:gd fmla="*/ 144 w 177" name="T2"/>
                <a:gd fmla="*/ 222 h 222" name="T3"/>
                <a:gd fmla="*/ 177 w 177" name="T4"/>
                <a:gd fmla="*/ 222 h 222" name="T5"/>
                <a:gd fmla="*/ 177 w 177" name="T6"/>
                <a:gd fmla="*/ 61 h 222" name="T7"/>
                <a:gd fmla="*/ 144 w 177" name="T8"/>
                <a:gd fmla="*/ 61 h 222" name="T9"/>
                <a:gd fmla="*/ 96 w 177" name="T10"/>
                <a:gd fmla="*/ 222 h 222" name="T11"/>
                <a:gd fmla="*/ 130 w 177" name="T12"/>
                <a:gd fmla="*/ 222 h 222" name="T13"/>
                <a:gd fmla="*/ 130 w 177" name="T14"/>
                <a:gd fmla="*/ 90 h 222" name="T15"/>
                <a:gd fmla="*/ 96 w 177" name="T16"/>
                <a:gd fmla="*/ 90 h 222" name="T17"/>
                <a:gd fmla="*/ 96 w 177" name="T18"/>
                <a:gd fmla="*/ 222 h 222" name="T19"/>
                <a:gd fmla="*/ 47 w 177" name="T20"/>
                <a:gd fmla="*/ 222 h 222" name="T21"/>
                <a:gd fmla="*/ 80 w 177" name="T22"/>
                <a:gd fmla="*/ 222 h 222" name="T23"/>
                <a:gd fmla="*/ 80 w 177" name="T24"/>
                <a:gd fmla="*/ 0 h 222" name="T25"/>
                <a:gd fmla="*/ 47 w 177" name="T26"/>
                <a:gd fmla="*/ 0 h 222" name="T27"/>
                <a:gd fmla="*/ 47 w 177" name="T28"/>
                <a:gd fmla="*/ 222 h 222" name="T29"/>
                <a:gd fmla="*/ 0 w 177" name="T30"/>
                <a:gd fmla="*/ 222 h 222" name="T31"/>
                <a:gd fmla="*/ 33 w 177" name="T32"/>
                <a:gd fmla="*/ 222 h 222" name="T33"/>
                <a:gd fmla="*/ 33 w 177" name="T34"/>
                <a:gd fmla="*/ 139 h 222" name="T35"/>
                <a:gd fmla="*/ 0 w 177" name="T36"/>
                <a:gd fmla="*/ 139 h 222" name="T37"/>
                <a:gd fmla="*/ 0 w 177" name="T38"/>
                <a:gd fmla="*/ 222 h 222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21" w="177">
                  <a:moveTo>
                    <a:pt x="144" y="61"/>
                  </a:moveTo>
                  <a:lnTo>
                    <a:pt x="144" y="222"/>
                  </a:lnTo>
                  <a:lnTo>
                    <a:pt x="177" y="222"/>
                  </a:lnTo>
                  <a:lnTo>
                    <a:pt x="177" y="61"/>
                  </a:lnTo>
                  <a:lnTo>
                    <a:pt x="144" y="61"/>
                  </a:lnTo>
                  <a:close/>
                  <a:moveTo>
                    <a:pt x="96" y="222"/>
                  </a:moveTo>
                  <a:lnTo>
                    <a:pt x="130" y="222"/>
                  </a:lnTo>
                  <a:lnTo>
                    <a:pt x="130" y="90"/>
                  </a:lnTo>
                  <a:lnTo>
                    <a:pt x="96" y="90"/>
                  </a:lnTo>
                  <a:lnTo>
                    <a:pt x="96" y="222"/>
                  </a:lnTo>
                  <a:close/>
                  <a:moveTo>
                    <a:pt x="47" y="222"/>
                  </a:moveTo>
                  <a:lnTo>
                    <a:pt x="80" y="222"/>
                  </a:lnTo>
                  <a:lnTo>
                    <a:pt x="80" y="0"/>
                  </a:lnTo>
                  <a:lnTo>
                    <a:pt x="47" y="0"/>
                  </a:lnTo>
                  <a:lnTo>
                    <a:pt x="47" y="222"/>
                  </a:lnTo>
                  <a:close/>
                  <a:moveTo>
                    <a:pt x="0" y="222"/>
                  </a:moveTo>
                  <a:lnTo>
                    <a:pt x="33" y="222"/>
                  </a:lnTo>
                  <a:lnTo>
                    <a:pt x="33" y="139"/>
                  </a:lnTo>
                  <a:lnTo>
                    <a:pt x="0" y="139"/>
                  </a:lnTo>
                  <a:lnTo>
                    <a:pt x="0" y="222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anchor="t" anchorCtr="0" bIns="60960" compatLnSpc="1" lIns="121920" numCol="1" rIns="121920" tIns="60960" vert="horz" wrap="square"/>
            <a:lstStyle/>
            <a:p>
              <a:endParaRPr altLang="en-US" lang="zh-CN" sz="2490">
                <a:solidFill>
                  <a:srgbClr val="415380"/>
                </a:solidFill>
              </a:endParaRPr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5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2"/>
      <p:bldP grpId="0" spid="3"/>
      <p:bldP grpId="0" spid="8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pic>
        <p:nvPicPr>
          <p:cNvPr descr="欧式"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443730" y="2107565"/>
            <a:ext cx="711200" cy="499110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5048885" y="2005965"/>
            <a:ext cx="209359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第三章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847590" y="3107055"/>
            <a:ext cx="249555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altLang="en-US" lang="zh-CN" sz="36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  <a:sym typeface="+mn-ea"/>
              </a:rPr>
              <a:t>工 作 体 会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593975" y="3926840"/>
            <a:ext cx="7004685" cy="85953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210000"/>
              </a:lnSpc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For our ever-lasting friendship, send sincere blessings and warm greetings to my friends whom I miss so much.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7"/>
      <p:bldP grpId="0" spid="2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cxnSp>
        <p:nvCxnSpPr>
          <p:cNvPr id="17416" name="直接连接符 4"/>
          <p:cNvCxnSpPr>
            <a:cxnSpLocks noChangeShapeType="1"/>
            <a:endCxn id="17420" idx="2"/>
          </p:cNvCxnSpPr>
          <p:nvPr/>
        </p:nvCxnSpPr>
        <p:spPr bwMode="auto">
          <a:xfrm flipV="1">
            <a:off x="998538" y="4088448"/>
            <a:ext cx="2692400" cy="647700"/>
          </a:xfrm>
          <a:prstGeom prst="line">
            <a:avLst/>
          </a:prstGeom>
          <a:noFill/>
          <a:ln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7417" name="直接连接符 17"/>
          <p:cNvCxnSpPr>
            <a:cxnSpLocks noChangeShapeType="1"/>
          </p:cNvCxnSpPr>
          <p:nvPr/>
        </p:nvCxnSpPr>
        <p:spPr bwMode="auto">
          <a:xfrm flipV="1">
            <a:off x="3833813" y="2540000"/>
            <a:ext cx="2759075" cy="1539875"/>
          </a:xfrm>
          <a:prstGeom prst="line">
            <a:avLst/>
          </a:prstGeom>
          <a:noFill/>
          <a:ln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7418" name="直接连接符 21"/>
          <p:cNvCxnSpPr>
            <a:cxnSpLocks noChangeShapeType="1"/>
          </p:cNvCxnSpPr>
          <p:nvPr/>
        </p:nvCxnSpPr>
        <p:spPr bwMode="auto">
          <a:xfrm flipV="1">
            <a:off x="6759575" y="1946275"/>
            <a:ext cx="2728913" cy="533400"/>
          </a:xfrm>
          <a:prstGeom prst="line">
            <a:avLst/>
          </a:prstGeom>
          <a:noFill/>
          <a:ln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17419" name="椭圆 2"/>
          <p:cNvSpPr>
            <a:spLocks noChangeArrowheads="1"/>
          </p:cNvSpPr>
          <p:nvPr/>
        </p:nvSpPr>
        <p:spPr bwMode="auto">
          <a:xfrm>
            <a:off x="819150" y="4672013"/>
            <a:ext cx="206375" cy="206375"/>
          </a:xfrm>
          <a:prstGeom prst="ellipse">
            <a:avLst/>
          </a:prstGeom>
          <a:solidFill>
            <a:srgbClr val="415380"/>
          </a:solidFill>
          <a:ln cmpd="sng" w="34925">
            <a:noFill/>
            <a:round/>
          </a:ln>
        </p:spPr>
        <p:txBody>
          <a:bodyPr anchor="ctr"/>
          <a:lstStyle/>
          <a:p>
            <a:pPr algn="ctr" eaLnBrk="1" hangingPunct="1"/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0" name="椭圆 10"/>
          <p:cNvSpPr>
            <a:spLocks noChangeArrowheads="1"/>
          </p:cNvSpPr>
          <p:nvPr/>
        </p:nvSpPr>
        <p:spPr bwMode="auto">
          <a:xfrm>
            <a:off x="3690938" y="3984625"/>
            <a:ext cx="206375" cy="207963"/>
          </a:xfrm>
          <a:prstGeom prst="ellipse">
            <a:avLst/>
          </a:prstGeom>
          <a:solidFill>
            <a:srgbClr val="415380"/>
          </a:solidFill>
          <a:ln cmpd="sng" w="34925">
            <a:noFill/>
            <a:round/>
          </a:ln>
        </p:spPr>
        <p:txBody>
          <a:bodyPr anchor="ctr"/>
          <a:lstStyle/>
          <a:p>
            <a:pPr algn="ctr" eaLnBrk="1" hangingPunct="1"/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1" name="椭圆 13"/>
          <p:cNvSpPr>
            <a:spLocks noChangeArrowheads="1"/>
          </p:cNvSpPr>
          <p:nvPr/>
        </p:nvSpPr>
        <p:spPr bwMode="auto">
          <a:xfrm>
            <a:off x="6562725" y="2403475"/>
            <a:ext cx="206375" cy="206375"/>
          </a:xfrm>
          <a:prstGeom prst="ellipse">
            <a:avLst/>
          </a:prstGeom>
          <a:solidFill>
            <a:srgbClr val="415380"/>
          </a:solidFill>
          <a:ln cmpd="sng" w="34925">
            <a:noFill/>
            <a:round/>
          </a:ln>
        </p:spPr>
        <p:txBody>
          <a:bodyPr anchor="ctr"/>
          <a:lstStyle/>
          <a:p>
            <a:pPr algn="ctr" eaLnBrk="1" hangingPunct="1"/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2" name="椭圆 16"/>
          <p:cNvSpPr>
            <a:spLocks noChangeArrowheads="1"/>
          </p:cNvSpPr>
          <p:nvPr/>
        </p:nvSpPr>
        <p:spPr bwMode="auto">
          <a:xfrm>
            <a:off x="9434513" y="1862138"/>
            <a:ext cx="206375" cy="206375"/>
          </a:xfrm>
          <a:prstGeom prst="ellipse">
            <a:avLst/>
          </a:prstGeom>
          <a:solidFill>
            <a:srgbClr val="415380"/>
          </a:solidFill>
          <a:ln cmpd="sng" w="34925">
            <a:noFill/>
            <a:round/>
          </a:ln>
        </p:spPr>
        <p:txBody>
          <a:bodyPr anchor="ctr"/>
          <a:lstStyle/>
          <a:p>
            <a:pPr algn="ctr" eaLnBrk="1" hangingPunct="1"/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3" name="任意多边形 48"/>
          <p:cNvSpPr/>
          <p:nvPr/>
        </p:nvSpPr>
        <p:spPr bwMode="auto">
          <a:xfrm>
            <a:off x="998538" y="4921250"/>
            <a:ext cx="2133600" cy="347663"/>
          </a:xfrm>
          <a:custGeom>
            <a:gdLst>
              <a:gd fmla="*/ 0 w 2133600" name="T0"/>
              <a:gd fmla="*/ 0 h 348343" name="T1"/>
              <a:gd fmla="*/ 348343 w 2133600" name="T2"/>
              <a:gd fmla="*/ 348343 h 348343" name="T3"/>
              <a:gd fmla="*/ 2133600 w 2133600" name="T4"/>
              <a:gd fmla="*/ 348343 h 348343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4" name="任意多边形 49"/>
          <p:cNvSpPr/>
          <p:nvPr/>
        </p:nvSpPr>
        <p:spPr bwMode="auto">
          <a:xfrm>
            <a:off x="3870325" y="4246563"/>
            <a:ext cx="2133600" cy="349250"/>
          </a:xfrm>
          <a:custGeom>
            <a:gdLst>
              <a:gd fmla="*/ 0 w 2133600" name="T0"/>
              <a:gd fmla="*/ 0 h 348343" name="T1"/>
              <a:gd fmla="*/ 348343 w 2133600" name="T2"/>
              <a:gd fmla="*/ 348343 h 348343" name="T3"/>
              <a:gd fmla="*/ 2133600 w 2133600" name="T4"/>
              <a:gd fmla="*/ 348343 h 348343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5" name="任意多边形 50"/>
          <p:cNvSpPr/>
          <p:nvPr/>
        </p:nvSpPr>
        <p:spPr bwMode="auto">
          <a:xfrm>
            <a:off x="6769100" y="2676525"/>
            <a:ext cx="2133600" cy="349250"/>
          </a:xfrm>
          <a:custGeom>
            <a:gdLst>
              <a:gd fmla="*/ 0 w 2133600" name="T0"/>
              <a:gd fmla="*/ 0 h 348343" name="T1"/>
              <a:gd fmla="*/ 348343 w 2133600" name="T2"/>
              <a:gd fmla="*/ 348343 h 348343" name="T3"/>
              <a:gd fmla="*/ 2133600 w 2133600" name="T4"/>
              <a:gd fmla="*/ 348343 h 348343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26" name="任意多边形 51"/>
          <p:cNvSpPr/>
          <p:nvPr/>
        </p:nvSpPr>
        <p:spPr bwMode="auto">
          <a:xfrm>
            <a:off x="9640888" y="2154238"/>
            <a:ext cx="2133600" cy="349250"/>
          </a:xfrm>
          <a:custGeom>
            <a:gdLst>
              <a:gd fmla="*/ 0 w 2133600" name="T0"/>
              <a:gd fmla="*/ 0 h 348343" name="T1"/>
              <a:gd fmla="*/ 348343 w 2133600" name="T2"/>
              <a:gd fmla="*/ 348343 h 348343" name="T3"/>
              <a:gd fmla="*/ 2133600 w 2133600" name="T4"/>
              <a:gd fmla="*/ 348343 h 348343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altLang="en-US" lang="zh-CN">
              <a:solidFill>
                <a:srgbClr val="415380"/>
              </a:solidFill>
            </a:endParaRPr>
          </a:p>
        </p:txBody>
      </p:sp>
      <p:grpSp>
        <p:nvGrpSpPr>
          <p:cNvPr id="17447" name="组合 70"/>
          <p:cNvGrpSpPr/>
          <p:nvPr/>
        </p:nvGrpSpPr>
        <p:grpSpPr>
          <a:xfrm>
            <a:off x="1585913" y="4818063"/>
            <a:ext cx="1721485" cy="392950"/>
            <a:chExt cx="1721350" cy="392955"/>
          </a:xfrm>
          <a:solidFill>
            <a:srgbClr val="415380"/>
          </a:solidFill>
        </p:grpSpPr>
        <p:grpSp>
          <p:nvGrpSpPr>
            <p:cNvPr id="17448" name="组合 68"/>
            <p:cNvGrpSpPr/>
            <p:nvPr/>
          </p:nvGrpSpPr>
          <p:grpSpPr>
            <a:xfrm>
              <a:off x="0" y="0"/>
              <a:ext cx="433388" cy="377650"/>
              <a:chExt cx="433388" cy="377650"/>
            </a:xfrm>
            <a:grpFill/>
          </p:grpSpPr>
          <p:sp>
            <p:nvSpPr>
              <p:cNvPr id="17449" name="矩形 65"/>
              <p:cNvSpPr>
                <a:spLocks noChangeArrowheads="1"/>
              </p:cNvSpPr>
              <p:nvPr/>
            </p:nvSpPr>
            <p:spPr bwMode="auto">
              <a:xfrm>
                <a:off x="28573" y="0"/>
                <a:ext cx="376207" cy="37624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altLang="en-US" lang="zh-CN">
                  <a:solidFill>
                    <a:srgbClr val="415380"/>
                  </a:solidFill>
                </a:endParaRPr>
              </a:p>
            </p:txBody>
          </p:sp>
          <p:sp>
            <p:nvSpPr>
              <p:cNvPr id="17450" name="文本框 67"/>
              <p:cNvSpPr txBox="1">
                <a:spLocks noChangeArrowheads="1"/>
              </p:cNvSpPr>
              <p:nvPr/>
            </p:nvSpPr>
            <p:spPr bwMode="auto">
              <a:xfrm>
                <a:off x="0" y="25221"/>
                <a:ext cx="433388" cy="3352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2pPr indent="-285750" marL="742950"/>
              </a:lstStyle>
              <a:p>
                <a:pPr algn="ctr" eaLnBrk="1" hangingPunct="1"/>
                <a:r>
                  <a:rPr b="1" lang="en-US" sz="160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</a:rPr>
                  <a:t>01</a:t>
                </a:r>
              </a:p>
            </p:txBody>
          </p:sp>
        </p:grpSp>
        <p:sp>
          <p:nvSpPr>
            <p:cNvPr id="17451" name="文本框 69"/>
            <p:cNvSpPr txBox="1">
              <a:spLocks noChangeArrowheads="1"/>
            </p:cNvSpPr>
            <p:nvPr/>
          </p:nvSpPr>
          <p:spPr bwMode="auto">
            <a:xfrm>
              <a:off x="404518" y="40525"/>
              <a:ext cx="1316832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2pPr indent="-285750" marL="742950"/>
            </a:lstStyle>
            <a:p>
              <a:pPr algn="l" eaLnBrk="1" hangingPunct="1"/>
              <a:r>
                <a:rPr altLang="en-US" b="1" lang="zh-CN" sz="1600">
                  <a:solidFill>
                    <a:srgbClr val="415380"/>
                  </a:solidFill>
                  <a:latin charset="-122" panose="020b0503020204020204" typeface="微软雅黑"/>
                  <a:ea charset="-122" panose="020b0503020204020204" typeface="微软雅黑"/>
                  <a:sym typeface="+mn-ea"/>
                </a:rPr>
                <a:t>输入文本</a:t>
              </a:r>
            </a:p>
          </p:txBody>
        </p:sp>
      </p:grpSp>
      <p:sp>
        <p:nvSpPr>
          <p:cNvPr id="17452" name="矩形 71"/>
          <p:cNvSpPr>
            <a:spLocks noChangeArrowheads="1"/>
          </p:cNvSpPr>
          <p:nvPr/>
        </p:nvSpPr>
        <p:spPr bwMode="auto">
          <a:xfrm>
            <a:off x="1271905" y="5321300"/>
            <a:ext cx="2793365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grpSp>
        <p:nvGrpSpPr>
          <p:cNvPr id="17453" name="组合 74"/>
          <p:cNvGrpSpPr/>
          <p:nvPr/>
        </p:nvGrpSpPr>
        <p:grpSpPr>
          <a:xfrm>
            <a:off x="4519613" y="4125913"/>
            <a:ext cx="1721485" cy="377645"/>
            <a:chExt cx="1721350" cy="377650"/>
          </a:xfrm>
          <a:solidFill>
            <a:srgbClr val="415380"/>
          </a:solidFill>
        </p:grpSpPr>
        <p:grpSp>
          <p:nvGrpSpPr>
            <p:cNvPr id="17454" name="组合 76"/>
            <p:cNvGrpSpPr/>
            <p:nvPr/>
          </p:nvGrpSpPr>
          <p:grpSpPr>
            <a:xfrm>
              <a:off x="0" y="0"/>
              <a:ext cx="433388" cy="377650"/>
              <a:chExt cx="433388" cy="377650"/>
            </a:xfrm>
            <a:grpFill/>
          </p:grpSpPr>
          <p:sp>
            <p:nvSpPr>
              <p:cNvPr id="17455" name="矩形 78"/>
              <p:cNvSpPr>
                <a:spLocks noChangeArrowheads="1"/>
              </p:cNvSpPr>
              <p:nvPr/>
            </p:nvSpPr>
            <p:spPr bwMode="auto">
              <a:xfrm>
                <a:off x="28573" y="0"/>
                <a:ext cx="376207" cy="37624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altLang="en-US" lang="zh-CN">
                  <a:solidFill>
                    <a:srgbClr val="415380"/>
                  </a:solidFill>
                </a:endParaRPr>
              </a:p>
            </p:txBody>
          </p:sp>
          <p:sp>
            <p:nvSpPr>
              <p:cNvPr id="17456" name="文本框 79"/>
              <p:cNvSpPr txBox="1">
                <a:spLocks noChangeArrowheads="1"/>
              </p:cNvSpPr>
              <p:nvPr/>
            </p:nvSpPr>
            <p:spPr bwMode="auto">
              <a:xfrm>
                <a:off x="0" y="25221"/>
                <a:ext cx="433388" cy="3352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2pPr indent="-285750" marL="742950"/>
              </a:lstStyle>
              <a:p>
                <a:pPr algn="ctr" eaLnBrk="1" hangingPunct="1"/>
                <a:r>
                  <a:rPr b="1" lang="en-US" sz="160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sym typeface="+mn-ea"/>
                  </a:rPr>
                  <a:t>02</a:t>
                </a:r>
              </a:p>
            </p:txBody>
          </p:sp>
        </p:grpSp>
        <p:sp>
          <p:nvSpPr>
            <p:cNvPr id="17457" name="文本框 77"/>
            <p:cNvSpPr txBox="1">
              <a:spLocks noChangeArrowheads="1"/>
            </p:cNvSpPr>
            <p:nvPr/>
          </p:nvSpPr>
          <p:spPr bwMode="auto">
            <a:xfrm>
              <a:off x="404518" y="519"/>
              <a:ext cx="1316832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2pPr indent="-285750" marL="742950"/>
            </a:lstStyle>
            <a:p>
              <a:pPr algn="l" eaLnBrk="1" hangingPunct="1"/>
              <a:r>
                <a:rPr altLang="en-US" b="1" lang="zh-CN" sz="1600">
                  <a:solidFill>
                    <a:srgbClr val="415380"/>
                  </a:solidFill>
                  <a:latin charset="-122" panose="020b0503020204020204" typeface="微软雅黑"/>
                  <a:ea charset="-122" panose="020b0503020204020204" typeface="微软雅黑"/>
                  <a:sym typeface="+mn-ea"/>
                </a:rPr>
                <a:t>输入文本</a:t>
              </a:r>
            </a:p>
          </p:txBody>
        </p:sp>
      </p:grpSp>
      <p:sp>
        <p:nvSpPr>
          <p:cNvPr id="17458" name="矩形 75"/>
          <p:cNvSpPr>
            <a:spLocks noChangeArrowheads="1"/>
          </p:cNvSpPr>
          <p:nvPr/>
        </p:nvSpPr>
        <p:spPr bwMode="auto">
          <a:xfrm>
            <a:off x="4205605" y="4629150"/>
            <a:ext cx="2564130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6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grpSp>
        <p:nvGrpSpPr>
          <p:cNvPr id="17459" name="组合 81"/>
          <p:cNvGrpSpPr/>
          <p:nvPr/>
        </p:nvGrpSpPr>
        <p:grpSpPr>
          <a:xfrm>
            <a:off x="7405688" y="2552700"/>
            <a:ext cx="1721485" cy="377710"/>
            <a:chExt cx="1721350" cy="377714"/>
          </a:xfrm>
          <a:solidFill>
            <a:srgbClr val="415380"/>
          </a:solidFill>
        </p:grpSpPr>
        <p:grpSp>
          <p:nvGrpSpPr>
            <p:cNvPr id="17460" name="组合 83"/>
            <p:cNvGrpSpPr/>
            <p:nvPr/>
          </p:nvGrpSpPr>
          <p:grpSpPr>
            <a:xfrm>
              <a:off x="0" y="0"/>
              <a:ext cx="433388" cy="377649"/>
              <a:chExt cx="433388" cy="377649"/>
            </a:xfrm>
            <a:grpFill/>
          </p:grpSpPr>
          <p:sp>
            <p:nvSpPr>
              <p:cNvPr id="17461" name="矩形 85"/>
              <p:cNvSpPr>
                <a:spLocks noChangeArrowheads="1"/>
              </p:cNvSpPr>
              <p:nvPr/>
            </p:nvSpPr>
            <p:spPr bwMode="auto">
              <a:xfrm>
                <a:off x="28573" y="0"/>
                <a:ext cx="376207" cy="37624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altLang="en-US" lang="zh-CN">
                  <a:solidFill>
                    <a:srgbClr val="415380"/>
                  </a:solidFill>
                </a:endParaRPr>
              </a:p>
            </p:txBody>
          </p:sp>
          <p:sp>
            <p:nvSpPr>
              <p:cNvPr id="17462" name="文本框 86"/>
              <p:cNvSpPr txBox="1">
                <a:spLocks noChangeArrowheads="1"/>
              </p:cNvSpPr>
              <p:nvPr/>
            </p:nvSpPr>
            <p:spPr bwMode="auto">
              <a:xfrm>
                <a:off x="0" y="25220"/>
                <a:ext cx="433388" cy="3352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2pPr indent="-285750" marL="742950"/>
              </a:lstStyle>
              <a:p>
                <a:pPr algn="ctr" eaLnBrk="1" hangingPunct="1"/>
                <a:r>
                  <a:rPr b="1" lang="en-US" sz="160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sym typeface="+mn-ea"/>
                  </a:rPr>
                  <a:t>03</a:t>
                </a:r>
              </a:p>
            </p:txBody>
          </p:sp>
        </p:grpSp>
        <p:sp>
          <p:nvSpPr>
            <p:cNvPr id="17463" name="文本框 84"/>
            <p:cNvSpPr txBox="1">
              <a:spLocks noChangeArrowheads="1"/>
            </p:cNvSpPr>
            <p:nvPr/>
          </p:nvSpPr>
          <p:spPr bwMode="auto">
            <a:xfrm>
              <a:off x="404518" y="25285"/>
              <a:ext cx="1316832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2pPr indent="-285750" marL="742950"/>
            </a:lstStyle>
            <a:p>
              <a:pPr algn="l" eaLnBrk="1" hangingPunct="1"/>
              <a:r>
                <a:rPr altLang="en-US" b="1" lang="zh-CN" sz="1600">
                  <a:solidFill>
                    <a:srgbClr val="415380"/>
                  </a:solidFill>
                  <a:latin charset="-122" panose="020b0503020204020204" typeface="微软雅黑"/>
                  <a:ea charset="-122" panose="020b0503020204020204" typeface="微软雅黑"/>
                  <a:sym typeface="+mn-ea"/>
                </a:rPr>
                <a:t>输入文本</a:t>
              </a:r>
            </a:p>
          </p:txBody>
        </p:sp>
      </p:grpSp>
      <p:sp>
        <p:nvSpPr>
          <p:cNvPr id="17464" name="矩形 82"/>
          <p:cNvSpPr>
            <a:spLocks noChangeArrowheads="1"/>
          </p:cNvSpPr>
          <p:nvPr/>
        </p:nvSpPr>
        <p:spPr bwMode="auto">
          <a:xfrm>
            <a:off x="7091680" y="3056255"/>
            <a:ext cx="2548890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6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grpSp>
        <p:nvGrpSpPr>
          <p:cNvPr id="17465" name="组合 88"/>
          <p:cNvGrpSpPr/>
          <p:nvPr/>
        </p:nvGrpSpPr>
        <p:grpSpPr>
          <a:xfrm>
            <a:off x="10236200" y="2035175"/>
            <a:ext cx="1721485" cy="377645"/>
            <a:chExt cx="1721350" cy="377649"/>
          </a:xfrm>
          <a:solidFill>
            <a:srgbClr val="415380"/>
          </a:solidFill>
        </p:grpSpPr>
        <p:grpSp>
          <p:nvGrpSpPr>
            <p:cNvPr id="17466" name="组合 90"/>
            <p:cNvGrpSpPr/>
            <p:nvPr/>
          </p:nvGrpSpPr>
          <p:grpSpPr>
            <a:xfrm>
              <a:off x="0" y="0"/>
              <a:ext cx="433388" cy="377649"/>
              <a:chExt cx="433388" cy="377649"/>
            </a:xfrm>
            <a:grpFill/>
          </p:grpSpPr>
          <p:sp>
            <p:nvSpPr>
              <p:cNvPr id="17467" name="矩形 92"/>
              <p:cNvSpPr>
                <a:spLocks noChangeArrowheads="1"/>
              </p:cNvSpPr>
              <p:nvPr/>
            </p:nvSpPr>
            <p:spPr bwMode="auto">
              <a:xfrm>
                <a:off x="28573" y="0"/>
                <a:ext cx="376208" cy="37624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hangingPunct="1"/>
                <a:endParaRPr altLang="en-US" lang="zh-CN">
                  <a:solidFill>
                    <a:srgbClr val="415380"/>
                  </a:solidFill>
                </a:endParaRPr>
              </a:p>
            </p:txBody>
          </p:sp>
          <p:sp>
            <p:nvSpPr>
              <p:cNvPr id="17468" name="文本框 93"/>
              <p:cNvSpPr txBox="1">
                <a:spLocks noChangeArrowheads="1"/>
              </p:cNvSpPr>
              <p:nvPr/>
            </p:nvSpPr>
            <p:spPr bwMode="auto">
              <a:xfrm>
                <a:off x="1" y="25220"/>
                <a:ext cx="433388" cy="3352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2pPr indent="-285750" marL="742950"/>
              </a:lstStyle>
              <a:p>
                <a:pPr algn="ctr" eaLnBrk="1" hangingPunct="1"/>
                <a:r>
                  <a:rPr b="1" lang="en-US" sz="160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sym typeface="+mn-ea"/>
                  </a:rPr>
                  <a:t>04</a:t>
                </a:r>
              </a:p>
            </p:txBody>
          </p:sp>
        </p:grpSp>
        <p:sp>
          <p:nvSpPr>
            <p:cNvPr id="17469" name="文本框 91"/>
            <p:cNvSpPr txBox="1">
              <a:spLocks noChangeArrowheads="1"/>
            </p:cNvSpPr>
            <p:nvPr/>
          </p:nvSpPr>
          <p:spPr bwMode="auto">
            <a:xfrm>
              <a:off x="404519" y="24015"/>
              <a:ext cx="1316832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2pPr indent="-285750" marL="742950"/>
            </a:lstStyle>
            <a:p>
              <a:pPr algn="l" eaLnBrk="1" hangingPunct="1"/>
              <a:r>
                <a:rPr altLang="en-US" b="1" lang="zh-CN" sz="1600">
                  <a:solidFill>
                    <a:srgbClr val="415380"/>
                  </a:solidFill>
                  <a:latin charset="-122" panose="020b0503020204020204" typeface="微软雅黑"/>
                  <a:ea charset="-122" panose="020b0503020204020204" typeface="微软雅黑"/>
                  <a:sym typeface="+mn-ea"/>
                </a:rPr>
                <a:t>输入文本</a:t>
              </a:r>
            </a:p>
          </p:txBody>
        </p:sp>
      </p:grpSp>
      <p:sp>
        <p:nvSpPr>
          <p:cNvPr id="17470" name="矩形 89"/>
          <p:cNvSpPr>
            <a:spLocks noChangeArrowheads="1"/>
          </p:cNvSpPr>
          <p:nvPr/>
        </p:nvSpPr>
        <p:spPr bwMode="auto">
          <a:xfrm>
            <a:off x="9921874" y="2538413"/>
            <a:ext cx="1909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1" hangingPunct="1">
              <a:lnSpc>
                <a:spcPct val="16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290" name="定位"/>
          <p:cNvSpPr/>
          <p:nvPr/>
        </p:nvSpPr>
        <p:spPr>
          <a:xfrm>
            <a:off x="777240" y="3993515"/>
            <a:ext cx="247650" cy="458470"/>
          </a:xfrm>
          <a:custGeom>
            <a:rect b="b" l="l" r="r" t="t"/>
            <a:pathLst>
              <a:path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400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2" name="定位"/>
          <p:cNvSpPr/>
          <p:nvPr/>
        </p:nvSpPr>
        <p:spPr>
          <a:xfrm>
            <a:off x="3622675" y="3336290"/>
            <a:ext cx="247650" cy="458470"/>
          </a:xfrm>
          <a:custGeom>
            <a:rect b="b" l="l" r="r" t="t"/>
            <a:pathLst>
              <a:path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400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3" name="定位"/>
          <p:cNvSpPr/>
          <p:nvPr/>
        </p:nvSpPr>
        <p:spPr>
          <a:xfrm>
            <a:off x="6541770" y="1736725"/>
            <a:ext cx="247650" cy="458470"/>
          </a:xfrm>
          <a:custGeom>
            <a:rect b="b" l="l" r="r" t="t"/>
            <a:pathLst>
              <a:path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400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6" name="定位"/>
          <p:cNvSpPr/>
          <p:nvPr/>
        </p:nvSpPr>
        <p:spPr>
          <a:xfrm>
            <a:off x="9413875" y="1156335"/>
            <a:ext cx="247650" cy="458470"/>
          </a:xfrm>
          <a:custGeom>
            <a:rect b="b" l="l" r="r" t="t"/>
            <a:pathLst>
              <a:path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400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1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9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1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2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64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6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7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4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6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8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7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8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1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9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9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9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101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5" nodeType="with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9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1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2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3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114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6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7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1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17419"/>
      <p:bldP grpId="0" spid="17420"/>
      <p:bldP grpId="0" spid="17421"/>
      <p:bldP grpId="0" spid="17422"/>
      <p:bldP grpId="0" spid="17423"/>
      <p:bldP grpId="0" spid="17424"/>
      <p:bldP grpId="0" spid="17425"/>
      <p:bldP grpId="0" spid="17426"/>
      <p:bldP grpId="0" spid="17452"/>
      <p:bldP grpId="0" spid="17458"/>
      <p:bldP grpId="0" spid="17464"/>
      <p:bldP grpId="0" spid="17470"/>
      <p:bldP grpId="0" spid="290"/>
      <p:bldP grpId="0" spid="2"/>
      <p:bldP grpId="0" spid="3"/>
      <p:bldP grpId="0" spid="6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8" name="五角星 7"/>
          <p:cNvSpPr/>
          <p:nvPr/>
        </p:nvSpPr>
        <p:spPr>
          <a:xfrm>
            <a:off x="1443990" y="1400175"/>
            <a:ext cx="4461510" cy="4461510"/>
          </a:xfrm>
          <a:prstGeom prst="star5">
            <a:avLst>
              <a:gd fmla="val 24449" name="adj"/>
              <a:gd fmla="val 105146" name="hf"/>
              <a:gd fmla="val 110557" name="vf"/>
            </a:avLst>
          </a:prstGeom>
          <a:noFill/>
          <a:ln cap="rnd" w="19050">
            <a:solidFill>
              <a:srgbClr val="41538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>
              <a:solidFill>
                <a:prstClr val="white"/>
              </a:solidFill>
            </a:endParaRPr>
          </a:p>
        </p:txBody>
      </p:sp>
      <p:grpSp>
        <p:nvGrpSpPr>
          <p:cNvPr id="2" name="组合 39"/>
          <p:cNvGrpSpPr/>
          <p:nvPr/>
        </p:nvGrpSpPr>
        <p:grpSpPr>
          <a:xfrm>
            <a:off x="3639670" y="3344712"/>
            <a:ext cx="964857" cy="872083"/>
            <a:chOff x="4897736" y="4969417"/>
            <a:chExt cx="329426" cy="298526"/>
          </a:xfrm>
          <a:solidFill>
            <a:srgbClr val="415380"/>
          </a:solidFill>
        </p:grpSpPr>
        <p:sp>
          <p:nvSpPr>
            <p:cNvPr id="15" name="饼形 4"/>
            <p:cNvSpPr/>
            <p:nvPr/>
          </p:nvSpPr>
          <p:spPr>
            <a:xfrm>
              <a:off x="4897736" y="5113917"/>
              <a:ext cx="329426" cy="154026"/>
            </a:xfrm>
            <a:custGeom>
              <a:rect b="b" l="l" r="r" t="t"/>
              <a:pathLst>
                <a:path h="153821" w="329426">
                  <a:moveTo>
                    <a:pt x="218661" y="0"/>
                  </a:moveTo>
                  <a:cubicBezTo>
                    <a:pt x="283412" y="20853"/>
                    <a:pt x="329426" y="81963"/>
                    <a:pt x="329426" y="153821"/>
                  </a:cubicBezTo>
                  <a:lnTo>
                    <a:pt x="173519" y="153821"/>
                  </a:lnTo>
                  <a:lnTo>
                    <a:pt x="187220" y="111291"/>
                  </a:lnTo>
                  <a:lnTo>
                    <a:pt x="168171" y="52162"/>
                  </a:lnTo>
                  <a:lnTo>
                    <a:pt x="186227" y="32667"/>
                  </a:lnTo>
                  <a:lnTo>
                    <a:pt x="173291" y="18700"/>
                  </a:lnTo>
                  <a:cubicBezTo>
                    <a:pt x="190726" y="18073"/>
                    <a:pt x="206485" y="11202"/>
                    <a:pt x="218661" y="0"/>
                  </a:cubicBezTo>
                  <a:close/>
                  <a:moveTo>
                    <a:pt x="110766" y="0"/>
                  </a:moveTo>
                  <a:cubicBezTo>
                    <a:pt x="122387" y="10691"/>
                    <a:pt x="137270" y="17437"/>
                    <a:pt x="153823" y="18290"/>
                  </a:cubicBezTo>
                  <a:lnTo>
                    <a:pt x="140508" y="32667"/>
                  </a:lnTo>
                  <a:lnTo>
                    <a:pt x="158040" y="51597"/>
                  </a:lnTo>
                  <a:lnTo>
                    <a:pt x="138808" y="111291"/>
                  </a:lnTo>
                  <a:lnTo>
                    <a:pt x="152510" y="153821"/>
                  </a:lnTo>
                  <a:lnTo>
                    <a:pt x="0" y="153821"/>
                  </a:lnTo>
                  <a:cubicBezTo>
                    <a:pt x="0" y="81963"/>
                    <a:pt x="46015" y="20853"/>
                    <a:pt x="11076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4984844" y="4969417"/>
              <a:ext cx="150458" cy="1508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508375" y="1548130"/>
            <a:ext cx="1094740" cy="1319530"/>
            <a:chOff x="5669" y="2438"/>
            <a:chExt cx="1724" cy="2078"/>
          </a:xfrm>
        </p:grpSpPr>
        <p:sp>
          <p:nvSpPr>
            <p:cNvPr id="3" name="等腰三角形 2"/>
            <p:cNvSpPr/>
            <p:nvPr/>
          </p:nvSpPr>
          <p:spPr>
            <a:xfrm>
              <a:off x="5669" y="2438"/>
              <a:ext cx="1725" cy="2078"/>
            </a:xfrm>
            <a:prstGeom prst="triangle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9" name="矩形 7"/>
            <p:cNvSpPr>
              <a:spLocks noChangeArrowheads="1"/>
            </p:cNvSpPr>
            <p:nvPr/>
          </p:nvSpPr>
          <p:spPr bwMode="auto">
            <a:xfrm>
              <a:off x="6044" y="3577"/>
              <a:ext cx="928" cy="91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输入</a:t>
              </a:r>
            </a:p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文本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973580" y="2810510"/>
            <a:ext cx="1319530" cy="1094740"/>
            <a:chOff x="3252" y="4426"/>
            <a:chExt cx="2078" cy="1724"/>
          </a:xfrm>
        </p:grpSpPr>
        <p:sp>
          <p:nvSpPr>
            <p:cNvPr id="11" name="等腰三角形 10"/>
            <p:cNvSpPr/>
            <p:nvPr/>
          </p:nvSpPr>
          <p:spPr>
            <a:xfrm flipH="1" rot="17258712">
              <a:off x="3429" y="4249"/>
              <a:ext cx="1725" cy="2078"/>
            </a:xfrm>
            <a:prstGeom prst="triangle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6" name="矩形 7"/>
            <p:cNvSpPr>
              <a:spLocks noChangeArrowheads="1"/>
            </p:cNvSpPr>
            <p:nvPr/>
          </p:nvSpPr>
          <p:spPr bwMode="auto">
            <a:xfrm>
              <a:off x="4276" y="4931"/>
              <a:ext cx="928" cy="91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输入</a:t>
              </a:r>
            </a:p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文本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2641600" y="4460240"/>
            <a:ext cx="1094740" cy="1319530"/>
            <a:chOff x="4304" y="7024"/>
            <a:chExt cx="1724" cy="2078"/>
          </a:xfrm>
        </p:grpSpPr>
        <p:sp>
          <p:nvSpPr>
            <p:cNvPr id="13" name="等腰三角形 12"/>
            <p:cNvSpPr/>
            <p:nvPr/>
          </p:nvSpPr>
          <p:spPr>
            <a:xfrm flipH="1" rot="12899911">
              <a:off x="4304" y="7024"/>
              <a:ext cx="1725" cy="2078"/>
            </a:xfrm>
            <a:prstGeom prst="triangle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7" name="矩形 7"/>
            <p:cNvSpPr>
              <a:spLocks noChangeArrowheads="1"/>
            </p:cNvSpPr>
            <p:nvPr/>
          </p:nvSpPr>
          <p:spPr bwMode="auto">
            <a:xfrm>
              <a:off x="4948" y="7147"/>
              <a:ext cx="928" cy="91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输入</a:t>
              </a:r>
            </a:p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文本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398010" y="4473575"/>
            <a:ext cx="1094740" cy="1319530"/>
            <a:chOff x="7070" y="7045"/>
            <a:chExt cx="1724" cy="2078"/>
          </a:xfrm>
        </p:grpSpPr>
        <p:sp>
          <p:nvSpPr>
            <p:cNvPr id="12" name="等腰三角形 11"/>
            <p:cNvSpPr/>
            <p:nvPr/>
          </p:nvSpPr>
          <p:spPr>
            <a:xfrm rot="8700089">
              <a:off x="7070" y="7045"/>
              <a:ext cx="1725" cy="2078"/>
            </a:xfrm>
            <a:prstGeom prst="triangle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7" name="矩形 7"/>
            <p:cNvSpPr>
              <a:spLocks noChangeArrowheads="1"/>
            </p:cNvSpPr>
            <p:nvPr/>
          </p:nvSpPr>
          <p:spPr bwMode="auto">
            <a:xfrm>
              <a:off x="7236" y="7323"/>
              <a:ext cx="928" cy="91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输入</a:t>
              </a:r>
            </a:p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文本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839335" y="2797175"/>
            <a:ext cx="1316990" cy="1094740"/>
            <a:chOff x="7765" y="4405"/>
            <a:chExt cx="2074" cy="1724"/>
          </a:xfrm>
        </p:grpSpPr>
        <p:sp>
          <p:nvSpPr>
            <p:cNvPr id="18" name="等腰三角形 17"/>
            <p:cNvSpPr/>
            <p:nvPr/>
          </p:nvSpPr>
          <p:spPr>
            <a:xfrm rot="4341287">
              <a:off x="7940" y="4230"/>
              <a:ext cx="1725" cy="2075"/>
            </a:xfrm>
            <a:prstGeom prst="triangle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0" name="矩形 7"/>
            <p:cNvSpPr>
              <a:spLocks noChangeArrowheads="1"/>
            </p:cNvSpPr>
            <p:nvPr/>
          </p:nvSpPr>
          <p:spPr bwMode="auto">
            <a:xfrm>
              <a:off x="7902" y="4930"/>
              <a:ext cx="928" cy="91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输入</a:t>
              </a:r>
            </a:p>
            <a:p>
              <a:pPr eaLnBrk="1" hangingPunct="1">
                <a:defRPr/>
              </a:pPr>
              <a:r>
                <a:rPr altLang="en-US" b="1" lang="zh-CN" smtClean="0" sz="1600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文本</a:t>
              </a:r>
            </a:p>
          </p:txBody>
        </p:sp>
      </p:grpSp>
      <p:sp>
        <p:nvSpPr>
          <p:cNvPr id="21" name="任意多边形 55"/>
          <p:cNvSpPr/>
          <p:nvPr/>
        </p:nvSpPr>
        <p:spPr bwMode="auto">
          <a:xfrm>
            <a:off x="6395720" y="158940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" name="矩形 57"/>
          <p:cNvSpPr>
            <a:spLocks noChangeArrowheads="1"/>
          </p:cNvSpPr>
          <p:nvPr/>
        </p:nvSpPr>
        <p:spPr bwMode="auto">
          <a:xfrm>
            <a:off x="6716395" y="1925955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8" name="TextBox 24"/>
          <p:cNvSpPr txBox="1"/>
          <p:nvPr/>
        </p:nvSpPr>
        <p:spPr>
          <a:xfrm>
            <a:off x="6716523" y="157381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29" name="任意多边形 55"/>
          <p:cNvSpPr/>
          <p:nvPr/>
        </p:nvSpPr>
        <p:spPr bwMode="auto">
          <a:xfrm>
            <a:off x="6395720" y="314769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矩形 57"/>
          <p:cNvSpPr>
            <a:spLocks noChangeArrowheads="1"/>
          </p:cNvSpPr>
          <p:nvPr/>
        </p:nvSpPr>
        <p:spPr bwMode="auto">
          <a:xfrm>
            <a:off x="6716395" y="3484245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39" name="TextBox 24"/>
          <p:cNvSpPr txBox="1"/>
          <p:nvPr/>
        </p:nvSpPr>
        <p:spPr>
          <a:xfrm>
            <a:off x="6716523" y="313210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40" name="任意多边形 55"/>
          <p:cNvSpPr/>
          <p:nvPr/>
        </p:nvSpPr>
        <p:spPr bwMode="auto">
          <a:xfrm>
            <a:off x="6395720" y="470598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矩形 57"/>
          <p:cNvSpPr>
            <a:spLocks noChangeArrowheads="1"/>
          </p:cNvSpPr>
          <p:nvPr/>
        </p:nvSpPr>
        <p:spPr bwMode="auto">
          <a:xfrm>
            <a:off x="6716395" y="5042534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42" name="TextBox 24"/>
          <p:cNvSpPr txBox="1"/>
          <p:nvPr/>
        </p:nvSpPr>
        <p:spPr>
          <a:xfrm>
            <a:off x="6716523" y="4690395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2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61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68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73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75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77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8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8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89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9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93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6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10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2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03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105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0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8"/>
      <p:bldP grpId="0" spid="21"/>
      <p:bldP grpId="0" spid="27"/>
      <p:bldP grpId="0" spid="28"/>
      <p:bldP grpId="0" spid="29"/>
      <p:bldP grpId="0" spid="31"/>
      <p:bldP grpId="0" spid="39"/>
      <p:bldP grpId="0" spid="40"/>
      <p:bldP grpId="0" spid="41"/>
      <p:bldP grpId="0" spid="42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descr="33" id="39964" name="Rectangle 28"/>
          <p:cNvSpPr>
            <a:spLocks noChangeArrowheads="1"/>
          </p:cNvSpPr>
          <p:nvPr/>
        </p:nvSpPr>
        <p:spPr bwMode="auto">
          <a:xfrm>
            <a:off x="4751705" y="1990090"/>
            <a:ext cx="5838190" cy="343154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>
            <a:noFill/>
          </a:ln>
          <a:effectLst/>
        </p:spPr>
        <p:txBody>
          <a:bodyPr anchor="ctr" wrap="none"/>
          <a:lstStyle/>
          <a:p>
            <a:endParaRPr altLang="en-US" lang="zh-CN">
              <a:solidFill>
                <a:srgbClr val="415380"/>
              </a:solidFill>
              <a:latin charset="0" panose="020b0604020202020204" pitchFamily="34" typeface="Arial"/>
              <a:ea charset="-122" panose="020b0503020204020204" typeface="微软雅黑"/>
              <a:sym charset="0" panose="020b0604020202020204" pitchFamily="34" typeface="Arial"/>
            </a:endParaRPr>
          </a:p>
        </p:txBody>
      </p:sp>
      <p:sp>
        <p:nvSpPr>
          <p:cNvPr id="39969" name="Line 33"/>
          <p:cNvSpPr>
            <a:spLocks noChangeShapeType="1"/>
          </p:cNvSpPr>
          <p:nvPr/>
        </p:nvSpPr>
        <p:spPr bwMode="auto">
          <a:xfrm>
            <a:off x="4523740" y="1990090"/>
            <a:ext cx="635" cy="3432175"/>
          </a:xfrm>
          <a:prstGeom prst="line">
            <a:avLst/>
          </a:prstGeom>
          <a:noFill/>
          <a:ln w="12700">
            <a:solidFill>
              <a:srgbClr val="415380"/>
            </a:solidFill>
            <a:round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altLang="en-US" lang="zh-CN">
              <a:latin charset="0" panose="020b0604020202020204" pitchFamily="34" typeface="Arial"/>
              <a:ea charset="-122" panose="020b0503020204020204" typeface="微软雅黑"/>
              <a:sym charset="0" panose="020b0604020202020204" pitchFamily="34" typeface="Arial"/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1614805" y="1990090"/>
            <a:ext cx="2761615" cy="1158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1614805" y="3084830"/>
            <a:ext cx="2910840" cy="0"/>
          </a:xfrm>
          <a:prstGeom prst="line">
            <a:avLst/>
          </a:prstGeom>
          <a:ln>
            <a:solidFill>
              <a:srgbClr val="4153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8"/>
          <p:cNvSpPr txBox="1"/>
          <p:nvPr/>
        </p:nvSpPr>
        <p:spPr>
          <a:xfrm>
            <a:off x="1614805" y="3275330"/>
            <a:ext cx="2761615" cy="1158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  <p:cxnSp>
        <p:nvCxnSpPr>
          <p:cNvPr id="2" name="直接连接符 1"/>
          <p:cNvCxnSpPr/>
          <p:nvPr/>
        </p:nvCxnSpPr>
        <p:spPr>
          <a:xfrm>
            <a:off x="1612900" y="4354830"/>
            <a:ext cx="2910840" cy="0"/>
          </a:xfrm>
          <a:prstGeom prst="line">
            <a:avLst/>
          </a:prstGeom>
          <a:ln>
            <a:solidFill>
              <a:srgbClr val="4153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8"/>
          <p:cNvSpPr txBox="1"/>
          <p:nvPr/>
        </p:nvSpPr>
        <p:spPr>
          <a:xfrm>
            <a:off x="1614805" y="4530090"/>
            <a:ext cx="2761615" cy="1158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/>
            <a:r>
              <a:rPr altLang="en-US" b="1" lang="zh-CN" sz="14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39964"/>
      <p:bldP grpId="0" spid="13"/>
      <p:bldP grpId="0" spid="12"/>
      <p:bldP grpId="0" spid="1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2" name="燕尾形 1"/>
          <p:cNvSpPr/>
          <p:nvPr/>
        </p:nvSpPr>
        <p:spPr>
          <a:xfrm>
            <a:off x="2469720" y="2046835"/>
            <a:ext cx="1078234" cy="1819519"/>
          </a:xfrm>
          <a:prstGeom prst="chevron">
            <a:avLst/>
          </a:prstGeom>
          <a:solidFill>
            <a:srgbClr val="415380">
              <a:alpha val="3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tIns="34290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3" name="燕尾形 2"/>
          <p:cNvSpPr/>
          <p:nvPr/>
        </p:nvSpPr>
        <p:spPr>
          <a:xfrm>
            <a:off x="5008454" y="2046835"/>
            <a:ext cx="1078234" cy="1819519"/>
          </a:xfrm>
          <a:prstGeom prst="chevron">
            <a:avLst/>
          </a:prstGeom>
          <a:solidFill>
            <a:srgbClr val="415380">
              <a:alpha val="3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tIns="34290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6" name="燕尾形 15"/>
          <p:cNvSpPr/>
          <p:nvPr/>
        </p:nvSpPr>
        <p:spPr>
          <a:xfrm>
            <a:off x="7504400" y="2046835"/>
            <a:ext cx="1078234" cy="1819519"/>
          </a:xfrm>
          <a:prstGeom prst="chevron">
            <a:avLst/>
          </a:prstGeom>
          <a:solidFill>
            <a:srgbClr val="415380">
              <a:alpha val="3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tIns="34290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8" name="燕尾形 17"/>
          <p:cNvSpPr/>
          <p:nvPr/>
        </p:nvSpPr>
        <p:spPr>
          <a:xfrm>
            <a:off x="10014609" y="2046835"/>
            <a:ext cx="1078234" cy="1819519"/>
          </a:xfrm>
          <a:prstGeom prst="chevron">
            <a:avLst/>
          </a:prstGeom>
          <a:solidFill>
            <a:srgbClr val="415380">
              <a:alpha val="3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tIns="34290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415380"/>
              </a:solidFill>
            </a:endParaRPr>
          </a:p>
        </p:txBody>
      </p:sp>
      <p:sp>
        <p:nvSpPr>
          <p:cNvPr id="17431" name="文本框 19"/>
          <p:cNvSpPr txBox="1">
            <a:spLocks noChangeArrowheads="1"/>
          </p:cNvSpPr>
          <p:nvPr/>
        </p:nvSpPr>
        <p:spPr bwMode="auto">
          <a:xfrm>
            <a:off x="1505903" y="2123123"/>
            <a:ext cx="949960" cy="3124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输入标题</a:t>
            </a:r>
          </a:p>
        </p:txBody>
      </p:sp>
      <p:sp>
        <p:nvSpPr>
          <p:cNvPr id="17432" name="文本框 20"/>
          <p:cNvSpPr txBox="1">
            <a:spLocks noChangeArrowheads="1"/>
          </p:cNvSpPr>
          <p:nvPr/>
        </p:nvSpPr>
        <p:spPr bwMode="auto">
          <a:xfrm>
            <a:off x="918845" y="2444115"/>
            <a:ext cx="1541780" cy="12115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square">
            <a:spAutoFit/>
          </a:bodyPr>
          <a:lstStyle/>
          <a:p>
            <a:pPr algn="r" defTabSz="91440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643505" y="2619375"/>
            <a:ext cx="674370" cy="674370"/>
            <a:chOff x="4163" y="4653"/>
            <a:chExt cx="1062" cy="1062"/>
          </a:xfrm>
          <a:solidFill>
            <a:srgbClr val="415380"/>
          </a:solidFill>
        </p:grpSpPr>
        <p:sp>
          <p:nvSpPr>
            <p:cNvPr id="13" name="椭圆 12"/>
            <p:cNvSpPr/>
            <p:nvPr/>
          </p:nvSpPr>
          <p:spPr>
            <a:xfrm>
              <a:off x="4163" y="4653"/>
              <a:ext cx="1062" cy="1062"/>
            </a:xfrm>
            <a:prstGeom prst="ellipse">
              <a:avLst/>
            </a:prstGeom>
            <a:noFill/>
            <a:ln w="1905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90" lIns="68580" rIns="68580" tIns="34290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7444" name="Freeform 66"/>
            <p:cNvSpPr>
              <a:spLocks noEditPoints="1"/>
            </p:cNvSpPr>
            <p:nvPr/>
          </p:nvSpPr>
          <p:spPr bwMode="auto">
            <a:xfrm>
              <a:off x="4410" y="4833"/>
              <a:ext cx="560" cy="692"/>
            </a:xfrm>
            <a:custGeom>
              <a:gdLst>
                <a:gd fmla="*/ 334750 w 208" name="T0"/>
                <a:gd fmla="*/ 438832 h 256" name="T1"/>
                <a:gd fmla="*/ 20495 w 208" name="T2"/>
                <a:gd fmla="*/ 438832 h 256" name="T3"/>
                <a:gd fmla="*/ 0 w 208" name="T4"/>
                <a:gd fmla="*/ 418262 h 256" name="T5"/>
                <a:gd fmla="*/ 0 w 208" name="T6"/>
                <a:gd fmla="*/ 239986 h 256" name="T7"/>
                <a:gd fmla="*/ 20495 w 208" name="T8"/>
                <a:gd fmla="*/ 219416 h 256" name="T9"/>
                <a:gd fmla="*/ 54653 w 208" name="T10"/>
                <a:gd fmla="*/ 219416 h 256" name="T11"/>
                <a:gd fmla="*/ 54653 w 208" name="T12"/>
                <a:gd fmla="*/ 123421 h 256" name="T13"/>
                <a:gd fmla="*/ 177623 w 208" name="T14"/>
                <a:gd fmla="*/ 0 h 256" name="T15"/>
                <a:gd fmla="*/ 300592 w 208" name="T16"/>
                <a:gd fmla="*/ 123421 h 256" name="T17"/>
                <a:gd fmla="*/ 300592 w 208" name="T18"/>
                <a:gd fmla="*/ 219416 h 256" name="T19"/>
                <a:gd fmla="*/ 334750 w 208" name="T20"/>
                <a:gd fmla="*/ 219416 h 256" name="T21"/>
                <a:gd fmla="*/ 355245 w 208" name="T22"/>
                <a:gd fmla="*/ 239986 h 256" name="T23"/>
                <a:gd fmla="*/ 355245 w 208" name="T24"/>
                <a:gd fmla="*/ 418262 h 256" name="T25"/>
                <a:gd fmla="*/ 334750 w 208" name="T26"/>
                <a:gd fmla="*/ 438832 h 256" name="T27"/>
                <a:gd fmla="*/ 157128 w 208" name="T28"/>
                <a:gd fmla="*/ 337695 h 256" name="T29"/>
                <a:gd fmla="*/ 157128 w 208" name="T30"/>
                <a:gd fmla="*/ 377121 h 256" name="T31"/>
                <a:gd fmla="*/ 177623 w 208" name="T32"/>
                <a:gd fmla="*/ 397691 h 256" name="T33"/>
                <a:gd fmla="*/ 198117 w 208" name="T34"/>
                <a:gd fmla="*/ 377121 h 256" name="T35"/>
                <a:gd fmla="*/ 198117 w 208" name="T36"/>
                <a:gd fmla="*/ 337695 h 256" name="T37"/>
                <a:gd fmla="*/ 218612 w 208" name="T38"/>
                <a:gd fmla="*/ 301697 h 256" name="T39"/>
                <a:gd fmla="*/ 177623 w 208" name="T40"/>
                <a:gd fmla="*/ 260556 h 256" name="T41"/>
                <a:gd fmla="*/ 136633 w 208" name="T42"/>
                <a:gd fmla="*/ 301697 h 256" name="T43"/>
                <a:gd fmla="*/ 157128 w 208" name="T44"/>
                <a:gd fmla="*/ 337695 h 256" name="T45"/>
                <a:gd fmla="*/ 259602 w 208" name="T46"/>
                <a:gd fmla="*/ 123421 h 256" name="T47"/>
                <a:gd fmla="*/ 177623 w 208" name="T48"/>
                <a:gd fmla="*/ 41140 h 256" name="T49"/>
                <a:gd fmla="*/ 95643 w 208" name="T50"/>
                <a:gd fmla="*/ 123421 h 256" name="T51"/>
                <a:gd fmla="*/ 95643 w 208" name="T52"/>
                <a:gd fmla="*/ 219416 h 256" name="T53"/>
                <a:gd fmla="*/ 259602 w 208" name="T54"/>
                <a:gd fmla="*/ 219416 h 256" name="T55"/>
                <a:gd fmla="*/ 259602 w 208" name="T56"/>
                <a:gd fmla="*/ 123421 h 25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208" name="T87"/>
                <a:gd fmla="*/ 0 h 256" name="T88"/>
                <a:gd fmla="*/ 208 w 208" name="T89"/>
                <a:gd fmla="*/ 256 h 256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256" w="208">
                  <a:moveTo>
                    <a:pt x="196" y="256"/>
                  </a:moveTo>
                  <a:cubicBezTo>
                    <a:pt x="12" y="256"/>
                    <a:pt x="12" y="256"/>
                    <a:pt x="12" y="256"/>
                  </a:cubicBezTo>
                  <a:cubicBezTo>
                    <a:pt x="5" y="256"/>
                    <a:pt x="0" y="251"/>
                    <a:pt x="0" y="244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33"/>
                    <a:pt x="5" y="128"/>
                    <a:pt x="12" y="128"/>
                  </a:cubicBezTo>
                  <a:cubicBezTo>
                    <a:pt x="32" y="128"/>
                    <a:pt x="32" y="128"/>
                    <a:pt x="32" y="128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32"/>
                    <a:pt x="64" y="0"/>
                    <a:pt x="104" y="0"/>
                  </a:cubicBezTo>
                  <a:cubicBezTo>
                    <a:pt x="144" y="0"/>
                    <a:pt x="176" y="32"/>
                    <a:pt x="176" y="72"/>
                  </a:cubicBezTo>
                  <a:cubicBezTo>
                    <a:pt x="176" y="128"/>
                    <a:pt x="176" y="128"/>
                    <a:pt x="176" y="128"/>
                  </a:cubicBezTo>
                  <a:cubicBezTo>
                    <a:pt x="196" y="128"/>
                    <a:pt x="196" y="128"/>
                    <a:pt x="196" y="128"/>
                  </a:cubicBezTo>
                  <a:cubicBezTo>
                    <a:pt x="203" y="128"/>
                    <a:pt x="208" y="133"/>
                    <a:pt x="208" y="140"/>
                  </a:cubicBezTo>
                  <a:cubicBezTo>
                    <a:pt x="208" y="244"/>
                    <a:pt x="208" y="244"/>
                    <a:pt x="208" y="244"/>
                  </a:cubicBezTo>
                  <a:cubicBezTo>
                    <a:pt x="208" y="251"/>
                    <a:pt x="203" y="256"/>
                    <a:pt x="196" y="256"/>
                  </a:cubicBezTo>
                  <a:moveTo>
                    <a:pt x="92" y="197"/>
                  </a:moveTo>
                  <a:cubicBezTo>
                    <a:pt x="92" y="220"/>
                    <a:pt x="92" y="220"/>
                    <a:pt x="92" y="220"/>
                  </a:cubicBezTo>
                  <a:cubicBezTo>
                    <a:pt x="92" y="227"/>
                    <a:pt x="97" y="232"/>
                    <a:pt x="104" y="232"/>
                  </a:cubicBezTo>
                  <a:cubicBezTo>
                    <a:pt x="111" y="232"/>
                    <a:pt x="116" y="227"/>
                    <a:pt x="116" y="220"/>
                  </a:cubicBezTo>
                  <a:cubicBezTo>
                    <a:pt x="116" y="197"/>
                    <a:pt x="116" y="197"/>
                    <a:pt x="116" y="197"/>
                  </a:cubicBezTo>
                  <a:cubicBezTo>
                    <a:pt x="123" y="193"/>
                    <a:pt x="128" y="185"/>
                    <a:pt x="128" y="176"/>
                  </a:cubicBezTo>
                  <a:cubicBezTo>
                    <a:pt x="128" y="163"/>
                    <a:pt x="117" y="152"/>
                    <a:pt x="104" y="152"/>
                  </a:cubicBezTo>
                  <a:cubicBezTo>
                    <a:pt x="91" y="152"/>
                    <a:pt x="80" y="163"/>
                    <a:pt x="80" y="176"/>
                  </a:cubicBezTo>
                  <a:cubicBezTo>
                    <a:pt x="80" y="185"/>
                    <a:pt x="85" y="193"/>
                    <a:pt x="92" y="197"/>
                  </a:cubicBezTo>
                  <a:moveTo>
                    <a:pt x="152" y="72"/>
                  </a:moveTo>
                  <a:cubicBezTo>
                    <a:pt x="152" y="45"/>
                    <a:pt x="131" y="24"/>
                    <a:pt x="104" y="24"/>
                  </a:cubicBezTo>
                  <a:cubicBezTo>
                    <a:pt x="77" y="24"/>
                    <a:pt x="56" y="45"/>
                    <a:pt x="56" y="72"/>
                  </a:cubicBezTo>
                  <a:cubicBezTo>
                    <a:pt x="56" y="128"/>
                    <a:pt x="56" y="128"/>
                    <a:pt x="56" y="128"/>
                  </a:cubicBezTo>
                  <a:cubicBezTo>
                    <a:pt x="152" y="128"/>
                    <a:pt x="152" y="128"/>
                    <a:pt x="152" y="128"/>
                  </a:cubicBezTo>
                  <a:lnTo>
                    <a:pt x="152" y="72"/>
                  </a:lnTo>
                  <a:close/>
                </a:path>
              </a:pathLst>
            </a:custGeom>
            <a:grpFill/>
            <a:ln w="9525">
              <a:noFill/>
              <a:miter lim="800000"/>
            </a:ln>
          </p:spPr>
          <p:txBody>
            <a:bodyPr bIns="34290" lIns="68580" rIns="68580" tIns="34290"/>
            <a:lstStyle/>
            <a:p>
              <a:endParaRPr altLang="en-US" lang="zh-CN">
                <a:solidFill>
                  <a:srgbClr val="415380"/>
                </a:solidFill>
                <a:latin typeface="Calibri"/>
                <a:ea charset="-122" panose="020b0503020204020204" typeface="微软雅黑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5181600" y="2619375"/>
            <a:ext cx="674370" cy="674370"/>
            <a:chOff x="8160" y="4653"/>
            <a:chExt cx="1062" cy="1062"/>
          </a:xfrm>
          <a:solidFill>
            <a:srgbClr val="415380"/>
          </a:solidFill>
        </p:grpSpPr>
        <p:sp>
          <p:nvSpPr>
            <p:cNvPr id="15" name="椭圆 14"/>
            <p:cNvSpPr/>
            <p:nvPr/>
          </p:nvSpPr>
          <p:spPr>
            <a:xfrm>
              <a:off x="8160" y="4653"/>
              <a:ext cx="1063" cy="1062"/>
            </a:xfrm>
            <a:prstGeom prst="ellipse">
              <a:avLst/>
            </a:prstGeom>
            <a:noFill/>
            <a:ln w="1905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90" lIns="68580" rIns="68580" tIns="34290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7445" name="Freeform 107"/>
            <p:cNvSpPr>
              <a:spLocks noEditPoints="1"/>
            </p:cNvSpPr>
            <p:nvPr/>
          </p:nvSpPr>
          <p:spPr bwMode="auto">
            <a:xfrm>
              <a:off x="8423" y="4978"/>
              <a:ext cx="537" cy="490"/>
            </a:xfrm>
            <a:custGeom>
              <a:gdLst>
                <a:gd fmla="*/ 324835 w 256" name="T0"/>
                <a:gd fmla="*/ 262588 h 232" name="T1"/>
                <a:gd fmla="*/ 250283 w 256" name="T2"/>
                <a:gd fmla="*/ 262588 h 232" name="T3"/>
                <a:gd fmla="*/ 127804 w 256" name="T4"/>
                <a:gd fmla="*/ 262588 h 232" name="T5"/>
                <a:gd fmla="*/ 111829 w 256" name="T6"/>
                <a:gd fmla="*/ 262588 h 232" name="T7"/>
                <a:gd fmla="*/ 107835 w 256" name="T8"/>
                <a:gd fmla="*/ 262588 h 232" name="T9"/>
                <a:gd fmla="*/ 63902 w 256" name="T10"/>
                <a:gd fmla="*/ 305460 h 232" name="T11"/>
                <a:gd fmla="*/ 53252 w 256" name="T12"/>
                <a:gd fmla="*/ 310819 h 232" name="T13"/>
                <a:gd fmla="*/ 53252 w 256" name="T14"/>
                <a:gd fmla="*/ 310819 h 232" name="T15"/>
                <a:gd fmla="*/ 42601 w 256" name="T16"/>
                <a:gd fmla="*/ 305460 h 232" name="T17"/>
                <a:gd fmla="*/ 41270 w 256" name="T18"/>
                <a:gd fmla="*/ 305460 h 232" name="T19"/>
                <a:gd fmla="*/ 39939 w 256" name="T20"/>
                <a:gd fmla="*/ 304120 h 232" name="T21"/>
                <a:gd fmla="*/ 39939 w 256" name="T22"/>
                <a:gd fmla="*/ 302781 h 232" name="T23"/>
                <a:gd fmla="*/ 38607 w 256" name="T24"/>
                <a:gd fmla="*/ 301441 h 232" name="T25"/>
                <a:gd fmla="*/ 38607 w 256" name="T26"/>
                <a:gd fmla="*/ 300101 h 232" name="T27"/>
                <a:gd fmla="*/ 37276 w 256" name="T28"/>
                <a:gd fmla="*/ 297422 h 232" name="T29"/>
                <a:gd fmla="*/ 37276 w 256" name="T30"/>
                <a:gd fmla="*/ 294742 h 232" name="T31"/>
                <a:gd fmla="*/ 37276 w 256" name="T32"/>
                <a:gd fmla="*/ 262588 h 232" name="T33"/>
                <a:gd fmla="*/ 34614 w 256" name="T34"/>
                <a:gd fmla="*/ 262588 h 232" name="T35"/>
                <a:gd fmla="*/ 15976 w 256" name="T36"/>
                <a:gd fmla="*/ 262588 h 232" name="T37"/>
                <a:gd fmla="*/ 0 w 256" name="T38"/>
                <a:gd fmla="*/ 246512 h 232" name="T39"/>
                <a:gd fmla="*/ 0 w 256" name="T40"/>
                <a:gd fmla="*/ 16077 h 232" name="T41"/>
                <a:gd fmla="*/ 15976 w 256" name="T42"/>
                <a:gd fmla="*/ 0 h 232" name="T43"/>
                <a:gd fmla="*/ 324835 w 256" name="T44"/>
                <a:gd fmla="*/ 0 h 232" name="T45"/>
                <a:gd fmla="*/ 340811 w 256" name="T46"/>
                <a:gd fmla="*/ 16077 h 232" name="T47"/>
                <a:gd fmla="*/ 340811 w 256" name="T48"/>
                <a:gd fmla="*/ 246512 h 232" name="T49"/>
                <a:gd fmla="*/ 324835 w 256" name="T50"/>
                <a:gd fmla="*/ 262588 h 232" name="T51"/>
                <a:gd fmla="*/ 90528 w 256" name="T52"/>
                <a:gd fmla="*/ 101820 h 232" name="T53"/>
                <a:gd fmla="*/ 58577 w 256" name="T54"/>
                <a:gd fmla="*/ 133974 h 232" name="T55"/>
                <a:gd fmla="*/ 90528 w 256" name="T56"/>
                <a:gd fmla="*/ 166127 h 232" name="T57"/>
                <a:gd fmla="*/ 122479 w 256" name="T58"/>
                <a:gd fmla="*/ 133974 h 232" name="T59"/>
                <a:gd fmla="*/ 90528 w 256" name="T60"/>
                <a:gd fmla="*/ 101820 h 232" name="T61"/>
                <a:gd fmla="*/ 170406 w 256" name="T62"/>
                <a:gd fmla="*/ 101820 h 232" name="T63"/>
                <a:gd fmla="*/ 138454 w 256" name="T64"/>
                <a:gd fmla="*/ 133974 h 232" name="T65"/>
                <a:gd fmla="*/ 170406 w 256" name="T66"/>
                <a:gd fmla="*/ 166127 h 232" name="T67"/>
                <a:gd fmla="*/ 202357 w 256" name="T68"/>
                <a:gd fmla="*/ 133974 h 232" name="T69"/>
                <a:gd fmla="*/ 170406 w 256" name="T70"/>
                <a:gd fmla="*/ 101820 h 232" name="T71"/>
                <a:gd fmla="*/ 250283 w 256" name="T72"/>
                <a:gd fmla="*/ 101820 h 232" name="T73"/>
                <a:gd fmla="*/ 218332 w 256" name="T74"/>
                <a:gd fmla="*/ 133974 h 232" name="T75"/>
                <a:gd fmla="*/ 250283 w 256" name="T76"/>
                <a:gd fmla="*/ 166127 h 232" name="T77"/>
                <a:gd fmla="*/ 282234 w 256" name="T78"/>
                <a:gd fmla="*/ 133974 h 232" name="T79"/>
                <a:gd fmla="*/ 250283 w 256" name="T80"/>
                <a:gd fmla="*/ 101820 h 232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w 256" name="T123"/>
                <a:gd fmla="*/ 0 h 232" name="T124"/>
                <a:gd fmla="*/ 256 w 256" name="T125"/>
                <a:gd fmla="*/ 232 h 232" name="T126"/>
              </a:gdLst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b="T126" l="T123" r="T125" t="T124"/>
              <a:pathLst>
                <a:path h="231" w="256">
                  <a:moveTo>
                    <a:pt x="244" y="196"/>
                  </a:moveTo>
                  <a:cubicBezTo>
                    <a:pt x="188" y="196"/>
                    <a:pt x="188" y="196"/>
                    <a:pt x="188" y="196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84" y="196"/>
                    <a:pt x="84" y="196"/>
                    <a:pt x="84" y="196"/>
                  </a:cubicBezTo>
                  <a:cubicBezTo>
                    <a:pt x="81" y="196"/>
                    <a:pt x="81" y="196"/>
                    <a:pt x="81" y="196"/>
                  </a:cubicBezTo>
                  <a:cubicBezTo>
                    <a:pt x="48" y="228"/>
                    <a:pt x="48" y="228"/>
                    <a:pt x="48" y="228"/>
                  </a:cubicBezTo>
                  <a:cubicBezTo>
                    <a:pt x="46" y="231"/>
                    <a:pt x="43" y="232"/>
                    <a:pt x="40" y="232"/>
                  </a:cubicBezTo>
                  <a:cubicBezTo>
                    <a:pt x="40" y="232"/>
                    <a:pt x="40" y="232"/>
                    <a:pt x="40" y="232"/>
                  </a:cubicBezTo>
                  <a:cubicBezTo>
                    <a:pt x="37" y="232"/>
                    <a:pt x="34" y="231"/>
                    <a:pt x="32" y="228"/>
                  </a:cubicBezTo>
                  <a:cubicBezTo>
                    <a:pt x="31" y="228"/>
                    <a:pt x="31" y="228"/>
                    <a:pt x="31" y="228"/>
                  </a:cubicBezTo>
                  <a:cubicBezTo>
                    <a:pt x="31" y="228"/>
                    <a:pt x="30" y="227"/>
                    <a:pt x="30" y="227"/>
                  </a:cubicBezTo>
                  <a:cubicBezTo>
                    <a:pt x="30" y="226"/>
                    <a:pt x="30" y="226"/>
                    <a:pt x="30" y="226"/>
                  </a:cubicBezTo>
                  <a:cubicBezTo>
                    <a:pt x="29" y="226"/>
                    <a:pt x="29" y="225"/>
                    <a:pt x="29" y="225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29" y="223"/>
                    <a:pt x="28" y="223"/>
                    <a:pt x="28" y="222"/>
                  </a:cubicBezTo>
                  <a:cubicBezTo>
                    <a:pt x="28" y="222"/>
                    <a:pt x="28" y="221"/>
                    <a:pt x="28" y="220"/>
                  </a:cubicBezTo>
                  <a:cubicBezTo>
                    <a:pt x="28" y="196"/>
                    <a:pt x="28" y="196"/>
                    <a:pt x="28" y="196"/>
                  </a:cubicBezTo>
                  <a:cubicBezTo>
                    <a:pt x="26" y="196"/>
                    <a:pt x="26" y="196"/>
                    <a:pt x="26" y="196"/>
                  </a:cubicBezTo>
                  <a:cubicBezTo>
                    <a:pt x="12" y="196"/>
                    <a:pt x="12" y="196"/>
                    <a:pt x="12" y="196"/>
                  </a:cubicBezTo>
                  <a:cubicBezTo>
                    <a:pt x="5" y="196"/>
                    <a:pt x="0" y="191"/>
                    <a:pt x="0" y="18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244" y="0"/>
                    <a:pt x="244" y="0"/>
                    <a:pt x="244" y="0"/>
                  </a:cubicBezTo>
                  <a:cubicBezTo>
                    <a:pt x="251" y="0"/>
                    <a:pt x="256" y="5"/>
                    <a:pt x="256" y="12"/>
                  </a:cubicBezTo>
                  <a:cubicBezTo>
                    <a:pt x="256" y="184"/>
                    <a:pt x="256" y="184"/>
                    <a:pt x="256" y="184"/>
                  </a:cubicBezTo>
                  <a:cubicBezTo>
                    <a:pt x="256" y="191"/>
                    <a:pt x="251" y="196"/>
                    <a:pt x="244" y="196"/>
                  </a:cubicBezTo>
                  <a:moveTo>
                    <a:pt x="68" y="76"/>
                  </a:moveTo>
                  <a:cubicBezTo>
                    <a:pt x="55" y="76"/>
                    <a:pt x="44" y="87"/>
                    <a:pt x="44" y="100"/>
                  </a:cubicBezTo>
                  <a:cubicBezTo>
                    <a:pt x="44" y="113"/>
                    <a:pt x="55" y="124"/>
                    <a:pt x="68" y="124"/>
                  </a:cubicBezTo>
                  <a:cubicBezTo>
                    <a:pt x="81" y="124"/>
                    <a:pt x="92" y="113"/>
                    <a:pt x="92" y="100"/>
                  </a:cubicBezTo>
                  <a:cubicBezTo>
                    <a:pt x="92" y="87"/>
                    <a:pt x="81" y="76"/>
                    <a:pt x="68" y="76"/>
                  </a:cubicBezTo>
                  <a:moveTo>
                    <a:pt x="128" y="76"/>
                  </a:moveTo>
                  <a:cubicBezTo>
                    <a:pt x="115" y="76"/>
                    <a:pt x="104" y="87"/>
                    <a:pt x="104" y="100"/>
                  </a:cubicBezTo>
                  <a:cubicBezTo>
                    <a:pt x="104" y="113"/>
                    <a:pt x="115" y="124"/>
                    <a:pt x="128" y="124"/>
                  </a:cubicBezTo>
                  <a:cubicBezTo>
                    <a:pt x="141" y="124"/>
                    <a:pt x="152" y="113"/>
                    <a:pt x="152" y="100"/>
                  </a:cubicBezTo>
                  <a:cubicBezTo>
                    <a:pt x="152" y="87"/>
                    <a:pt x="141" y="76"/>
                    <a:pt x="128" y="76"/>
                  </a:cubicBezTo>
                  <a:moveTo>
                    <a:pt x="188" y="76"/>
                  </a:moveTo>
                  <a:cubicBezTo>
                    <a:pt x="175" y="76"/>
                    <a:pt x="164" y="87"/>
                    <a:pt x="164" y="100"/>
                  </a:cubicBezTo>
                  <a:cubicBezTo>
                    <a:pt x="164" y="113"/>
                    <a:pt x="175" y="124"/>
                    <a:pt x="188" y="124"/>
                  </a:cubicBezTo>
                  <a:cubicBezTo>
                    <a:pt x="201" y="124"/>
                    <a:pt x="212" y="113"/>
                    <a:pt x="212" y="100"/>
                  </a:cubicBezTo>
                  <a:cubicBezTo>
                    <a:pt x="212" y="87"/>
                    <a:pt x="201" y="76"/>
                    <a:pt x="188" y="76"/>
                  </a:cubicBezTo>
                </a:path>
              </a:pathLst>
            </a:custGeom>
            <a:grpFill/>
            <a:ln w="9525">
              <a:noFill/>
              <a:miter lim="800000"/>
            </a:ln>
          </p:spPr>
          <p:txBody>
            <a:bodyPr bIns="34290" lIns="68580" rIns="68580" tIns="34290"/>
            <a:lstStyle/>
            <a:p>
              <a:endParaRPr altLang="en-US" lang="zh-CN">
                <a:solidFill>
                  <a:srgbClr val="415380"/>
                </a:solidFill>
                <a:latin typeface="Calibri"/>
                <a:ea charset="-122" panose="020b0503020204020204" typeface="微软雅黑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7679055" y="2619375"/>
            <a:ext cx="673100" cy="674370"/>
            <a:chOff x="12093" y="4653"/>
            <a:chExt cx="1060" cy="1062"/>
          </a:xfrm>
          <a:solidFill>
            <a:srgbClr val="415380"/>
          </a:solidFill>
        </p:grpSpPr>
        <p:sp>
          <p:nvSpPr>
            <p:cNvPr id="17" name="椭圆 16"/>
            <p:cNvSpPr/>
            <p:nvPr/>
          </p:nvSpPr>
          <p:spPr>
            <a:xfrm>
              <a:off x="12093" y="4653"/>
              <a:ext cx="1060" cy="1062"/>
            </a:xfrm>
            <a:prstGeom prst="ellipse">
              <a:avLst/>
            </a:prstGeom>
            <a:noFill/>
            <a:ln w="1905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90" lIns="68580" rIns="68580" tIns="34290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7446" name="Freeform 105"/>
            <p:cNvSpPr/>
            <p:nvPr/>
          </p:nvSpPr>
          <p:spPr bwMode="auto">
            <a:xfrm>
              <a:off x="12358" y="4920"/>
              <a:ext cx="542" cy="515"/>
            </a:xfrm>
            <a:custGeom>
              <a:gdLst>
                <a:gd fmla="*/ 336827 w 256" name="T0"/>
                <a:gd fmla="*/ 142135 h 244" name="T1"/>
                <a:gd fmla="*/ 336827 w 256" name="T2"/>
                <a:gd fmla="*/ 142135 h 244" name="T3"/>
                <a:gd fmla="*/ 250943 w 256" name="T4"/>
                <a:gd fmla="*/ 203816 h 244" name="T5"/>
                <a:gd fmla="*/ 283150 w 256" name="T6"/>
                <a:gd fmla="*/ 305724 h 244" name="T7"/>
                <a:gd fmla="*/ 284492 w 256" name="T8"/>
                <a:gd fmla="*/ 311087 h 244" name="T9"/>
                <a:gd fmla="*/ 268388 w 256" name="T10"/>
                <a:gd fmla="*/ 327178 h 244" name="T11"/>
                <a:gd fmla="*/ 258995 w 256" name="T12"/>
                <a:gd fmla="*/ 324496 h 244" name="T13"/>
                <a:gd fmla="*/ 258995 w 256" name="T14"/>
                <a:gd fmla="*/ 324496 h 244" name="T15"/>
                <a:gd fmla="*/ 171769 w 256" name="T16"/>
                <a:gd fmla="*/ 261474 h 244" name="T17"/>
                <a:gd fmla="*/ 84542 w 256" name="T18"/>
                <a:gd fmla="*/ 324496 h 244" name="T19"/>
                <a:gd fmla="*/ 84542 w 256" name="T20"/>
                <a:gd fmla="*/ 324496 h 244" name="T21"/>
                <a:gd fmla="*/ 75149 w 256" name="T22"/>
                <a:gd fmla="*/ 327178 h 244" name="T23"/>
                <a:gd fmla="*/ 59045 w 256" name="T24"/>
                <a:gd fmla="*/ 311087 h 244" name="T25"/>
                <a:gd fmla="*/ 60387 w 256" name="T26"/>
                <a:gd fmla="*/ 305724 h 244" name="T27"/>
                <a:gd fmla="*/ 92594 w 256" name="T28"/>
                <a:gd fmla="*/ 203816 h 244" name="T29"/>
                <a:gd fmla="*/ 6710 w 256" name="T30"/>
                <a:gd fmla="*/ 142135 h 244" name="T31"/>
                <a:gd fmla="*/ 0 w 256" name="T32"/>
                <a:gd fmla="*/ 128726 h 244" name="T33"/>
                <a:gd fmla="*/ 16103 w 256" name="T34"/>
                <a:gd fmla="*/ 112635 h 244" name="T35"/>
                <a:gd fmla="*/ 123459 w 256" name="T36"/>
                <a:gd fmla="*/ 112635 h 244" name="T37"/>
                <a:gd fmla="*/ 157007 w 256" name="T38"/>
                <a:gd fmla="*/ 10727 h 244" name="T39"/>
                <a:gd fmla="*/ 171769 w 256" name="T40"/>
                <a:gd fmla="*/ 0 h 244" name="T41"/>
                <a:gd fmla="*/ 186530 w 256" name="T42"/>
                <a:gd fmla="*/ 10727 h 244" name="T43"/>
                <a:gd fmla="*/ 220078 w 256" name="T44"/>
                <a:gd fmla="*/ 112635 h 244" name="T45"/>
                <a:gd fmla="*/ 327434 w 256" name="T46"/>
                <a:gd fmla="*/ 112635 h 244" name="T47"/>
                <a:gd fmla="*/ 343537 w 256" name="T48"/>
                <a:gd fmla="*/ 128726 h 244" name="T49"/>
                <a:gd fmla="*/ 336827 w 256" name="T50"/>
                <a:gd fmla="*/ 142135 h 244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w 256" name="T78"/>
                <a:gd fmla="*/ 0 h 244" name="T79"/>
                <a:gd fmla="*/ 256 w 256" name="T80"/>
                <a:gd fmla="*/ 244 h 244" name="T81"/>
              </a:gdLst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b="T81" l="T78" r="T80" t="T79"/>
              <a:pathLst>
                <a:path h="244" w="256">
                  <a:moveTo>
                    <a:pt x="251" y="106"/>
                  </a:moveTo>
                  <a:cubicBezTo>
                    <a:pt x="251" y="106"/>
                    <a:pt x="251" y="106"/>
                    <a:pt x="251" y="106"/>
                  </a:cubicBezTo>
                  <a:cubicBezTo>
                    <a:pt x="187" y="152"/>
                    <a:pt x="187" y="152"/>
                    <a:pt x="187" y="152"/>
                  </a:cubicBezTo>
                  <a:cubicBezTo>
                    <a:pt x="211" y="228"/>
                    <a:pt x="211" y="228"/>
                    <a:pt x="211" y="228"/>
                  </a:cubicBezTo>
                  <a:cubicBezTo>
                    <a:pt x="212" y="229"/>
                    <a:pt x="212" y="231"/>
                    <a:pt x="212" y="232"/>
                  </a:cubicBezTo>
                  <a:cubicBezTo>
                    <a:pt x="212" y="239"/>
                    <a:pt x="207" y="244"/>
                    <a:pt x="200" y="244"/>
                  </a:cubicBezTo>
                  <a:cubicBezTo>
                    <a:pt x="197" y="244"/>
                    <a:pt x="195" y="243"/>
                    <a:pt x="193" y="242"/>
                  </a:cubicBezTo>
                  <a:cubicBezTo>
                    <a:pt x="193" y="242"/>
                    <a:pt x="193" y="242"/>
                    <a:pt x="193" y="242"/>
                  </a:cubicBezTo>
                  <a:cubicBezTo>
                    <a:pt x="128" y="195"/>
                    <a:pt x="128" y="195"/>
                    <a:pt x="128" y="195"/>
                  </a:cubicBezTo>
                  <a:cubicBezTo>
                    <a:pt x="63" y="242"/>
                    <a:pt x="63" y="242"/>
                    <a:pt x="63" y="242"/>
                  </a:cubicBezTo>
                  <a:cubicBezTo>
                    <a:pt x="63" y="242"/>
                    <a:pt x="63" y="242"/>
                    <a:pt x="63" y="242"/>
                  </a:cubicBezTo>
                  <a:cubicBezTo>
                    <a:pt x="61" y="243"/>
                    <a:pt x="59" y="244"/>
                    <a:pt x="56" y="244"/>
                  </a:cubicBezTo>
                  <a:cubicBezTo>
                    <a:pt x="49" y="244"/>
                    <a:pt x="44" y="239"/>
                    <a:pt x="44" y="232"/>
                  </a:cubicBezTo>
                  <a:cubicBezTo>
                    <a:pt x="44" y="231"/>
                    <a:pt x="44" y="229"/>
                    <a:pt x="45" y="228"/>
                  </a:cubicBezTo>
                  <a:cubicBezTo>
                    <a:pt x="69" y="152"/>
                    <a:pt x="69" y="152"/>
                    <a:pt x="69" y="152"/>
                  </a:cubicBezTo>
                  <a:cubicBezTo>
                    <a:pt x="5" y="106"/>
                    <a:pt x="5" y="106"/>
                    <a:pt x="5" y="106"/>
                  </a:cubicBezTo>
                  <a:cubicBezTo>
                    <a:pt x="2" y="104"/>
                    <a:pt x="0" y="100"/>
                    <a:pt x="0" y="96"/>
                  </a:cubicBezTo>
                  <a:cubicBezTo>
                    <a:pt x="0" y="89"/>
                    <a:pt x="5" y="84"/>
                    <a:pt x="12" y="84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8" y="4"/>
                    <a:pt x="123" y="0"/>
                    <a:pt x="128" y="0"/>
                  </a:cubicBezTo>
                  <a:cubicBezTo>
                    <a:pt x="133" y="0"/>
                    <a:pt x="138" y="4"/>
                    <a:pt x="139" y="8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244" y="84"/>
                    <a:pt x="244" y="84"/>
                    <a:pt x="244" y="84"/>
                  </a:cubicBezTo>
                  <a:cubicBezTo>
                    <a:pt x="251" y="84"/>
                    <a:pt x="256" y="89"/>
                    <a:pt x="256" y="96"/>
                  </a:cubicBezTo>
                  <a:cubicBezTo>
                    <a:pt x="256" y="100"/>
                    <a:pt x="254" y="104"/>
                    <a:pt x="251" y="106"/>
                  </a:cubicBezTo>
                </a:path>
              </a:pathLst>
            </a:custGeom>
            <a:grpFill/>
            <a:ln w="9525">
              <a:noFill/>
              <a:miter lim="800000"/>
            </a:ln>
          </p:spPr>
          <p:txBody>
            <a:bodyPr bIns="34290" lIns="68580" rIns="68580" tIns="34290"/>
            <a:lstStyle/>
            <a:p>
              <a:endParaRPr altLang="en-US" lang="zh-CN">
                <a:solidFill>
                  <a:srgbClr val="415380"/>
                </a:solidFill>
                <a:latin typeface="Calibri"/>
                <a:ea charset="-122" panose="020b0503020204020204" typeface="微软雅黑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0188575" y="2619375"/>
            <a:ext cx="673100" cy="674370"/>
            <a:chOff x="16045" y="4653"/>
            <a:chExt cx="1060" cy="1062"/>
          </a:xfrm>
          <a:solidFill>
            <a:srgbClr val="415380"/>
          </a:solidFill>
        </p:grpSpPr>
        <p:sp>
          <p:nvSpPr>
            <p:cNvPr id="19" name="椭圆 18"/>
            <p:cNvSpPr/>
            <p:nvPr/>
          </p:nvSpPr>
          <p:spPr>
            <a:xfrm>
              <a:off x="16045" y="4653"/>
              <a:ext cx="1060" cy="1062"/>
            </a:xfrm>
            <a:prstGeom prst="ellipse">
              <a:avLst/>
            </a:prstGeom>
            <a:noFill/>
            <a:ln w="1905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90" lIns="68580" rIns="68580" tIns="34290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7447" name="Freeform 74"/>
            <p:cNvSpPr>
              <a:spLocks noEditPoints="1"/>
            </p:cNvSpPr>
            <p:nvPr/>
          </p:nvSpPr>
          <p:spPr bwMode="auto">
            <a:xfrm>
              <a:off x="16308" y="4943"/>
              <a:ext cx="537" cy="490"/>
            </a:xfrm>
            <a:custGeom>
              <a:gdLst>
                <a:gd fmla="*/ 324835 w 256" name="T0"/>
                <a:gd fmla="*/ 310819 h 232" name="T1"/>
                <a:gd fmla="*/ 298210 w 256" name="T2"/>
                <a:gd fmla="*/ 310819 h 232" name="T3"/>
                <a:gd fmla="*/ 298210 w 256" name="T4"/>
                <a:gd fmla="*/ 182204 h 232" name="T5"/>
                <a:gd fmla="*/ 298210 w 256" name="T6"/>
                <a:gd fmla="*/ 80384 h 232" name="T7"/>
                <a:gd fmla="*/ 324835 w 256" name="T8"/>
                <a:gd fmla="*/ 80384 h 232" name="T9"/>
                <a:gd fmla="*/ 340811 w 256" name="T10"/>
                <a:gd fmla="*/ 96461 h 232" name="T11"/>
                <a:gd fmla="*/ 340811 w 256" name="T12"/>
                <a:gd fmla="*/ 198281 h 232" name="T13"/>
                <a:gd fmla="*/ 340811 w 256" name="T14"/>
                <a:gd fmla="*/ 262588 h 232" name="T15"/>
                <a:gd fmla="*/ 340811 w 256" name="T16"/>
                <a:gd fmla="*/ 294742 h 232" name="T17"/>
                <a:gd fmla="*/ 324835 w 256" name="T18"/>
                <a:gd fmla="*/ 310819 h 232" name="T19"/>
                <a:gd fmla="*/ 58577 w 256" name="T20"/>
                <a:gd fmla="*/ 310819 h 232" name="T21"/>
                <a:gd fmla="*/ 58577 w 256" name="T22"/>
                <a:gd fmla="*/ 182204 h 232" name="T23"/>
                <a:gd fmla="*/ 58577 w 256" name="T24"/>
                <a:gd fmla="*/ 176845 h 232" name="T25"/>
                <a:gd fmla="*/ 58577 w 256" name="T26"/>
                <a:gd fmla="*/ 80384 h 232" name="T27"/>
                <a:gd fmla="*/ 90528 w 256" name="T28"/>
                <a:gd fmla="*/ 80384 h 232" name="T29"/>
                <a:gd fmla="*/ 170406 w 256" name="T30"/>
                <a:gd fmla="*/ 0 h 232" name="T31"/>
                <a:gd fmla="*/ 250283 w 256" name="T32"/>
                <a:gd fmla="*/ 80384 h 232" name="T33"/>
                <a:gd fmla="*/ 282234 w 256" name="T34"/>
                <a:gd fmla="*/ 80384 h 232" name="T35"/>
                <a:gd fmla="*/ 282234 w 256" name="T36"/>
                <a:gd fmla="*/ 182204 h 232" name="T37"/>
                <a:gd fmla="*/ 282234 w 256" name="T38"/>
                <a:gd fmla="*/ 310819 h 232" name="T39"/>
                <a:gd fmla="*/ 58577 w 256" name="T40"/>
                <a:gd fmla="*/ 310819 h 232" name="T41"/>
                <a:gd fmla="*/ 170406 w 256" name="T42"/>
                <a:gd fmla="*/ 32154 h 232" name="T43"/>
                <a:gd fmla="*/ 122479 w 256" name="T44"/>
                <a:gd fmla="*/ 80384 h 232" name="T45"/>
                <a:gd fmla="*/ 218332 w 256" name="T46"/>
                <a:gd fmla="*/ 80384 h 232" name="T47"/>
                <a:gd fmla="*/ 170406 w 256" name="T48"/>
                <a:gd fmla="*/ 32154 h 232" name="T49"/>
                <a:gd fmla="*/ 0 w 256" name="T50"/>
                <a:gd fmla="*/ 294742 h 232" name="T51"/>
                <a:gd fmla="*/ 0 w 256" name="T52"/>
                <a:gd fmla="*/ 262588 h 232" name="T53"/>
                <a:gd fmla="*/ 0 w 256" name="T54"/>
                <a:gd fmla="*/ 198281 h 232" name="T55"/>
                <a:gd fmla="*/ 0 w 256" name="T56"/>
                <a:gd fmla="*/ 96461 h 232" name="T57"/>
                <a:gd fmla="*/ 15976 w 256" name="T58"/>
                <a:gd fmla="*/ 80384 h 232" name="T59"/>
                <a:gd fmla="*/ 42601 w 256" name="T60"/>
                <a:gd fmla="*/ 80384 h 232" name="T61"/>
                <a:gd fmla="*/ 42601 w 256" name="T62"/>
                <a:gd fmla="*/ 176845 h 232" name="T63"/>
                <a:gd fmla="*/ 42601 w 256" name="T64"/>
                <a:gd fmla="*/ 182204 h 232" name="T65"/>
                <a:gd fmla="*/ 42601 w 256" name="T66"/>
                <a:gd fmla="*/ 310819 h 232" name="T67"/>
                <a:gd fmla="*/ 15976 w 256" name="T68"/>
                <a:gd fmla="*/ 310819 h 232" name="T69"/>
                <a:gd fmla="*/ 0 w 256" name="T70"/>
                <a:gd fmla="*/ 294742 h 232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256" name="T108"/>
                <a:gd fmla="*/ 0 h 232" name="T109"/>
                <a:gd fmla="*/ 256 w 256" name="T110"/>
                <a:gd fmla="*/ 232 h 232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231" w="256">
                  <a:moveTo>
                    <a:pt x="244" y="232"/>
                  </a:moveTo>
                  <a:cubicBezTo>
                    <a:pt x="224" y="232"/>
                    <a:pt x="224" y="232"/>
                    <a:pt x="224" y="232"/>
                  </a:cubicBezTo>
                  <a:cubicBezTo>
                    <a:pt x="224" y="136"/>
                    <a:pt x="224" y="136"/>
                    <a:pt x="224" y="136"/>
                  </a:cubicBezTo>
                  <a:cubicBezTo>
                    <a:pt x="224" y="60"/>
                    <a:pt x="224" y="60"/>
                    <a:pt x="224" y="60"/>
                  </a:cubicBezTo>
                  <a:cubicBezTo>
                    <a:pt x="244" y="60"/>
                    <a:pt x="244" y="60"/>
                    <a:pt x="244" y="60"/>
                  </a:cubicBezTo>
                  <a:cubicBezTo>
                    <a:pt x="251" y="60"/>
                    <a:pt x="256" y="65"/>
                    <a:pt x="256" y="72"/>
                  </a:cubicBezTo>
                  <a:cubicBezTo>
                    <a:pt x="256" y="148"/>
                    <a:pt x="256" y="148"/>
                    <a:pt x="256" y="148"/>
                  </a:cubicBezTo>
                  <a:cubicBezTo>
                    <a:pt x="256" y="196"/>
                    <a:pt x="256" y="196"/>
                    <a:pt x="256" y="196"/>
                  </a:cubicBezTo>
                  <a:cubicBezTo>
                    <a:pt x="256" y="220"/>
                    <a:pt x="256" y="220"/>
                    <a:pt x="256" y="220"/>
                  </a:cubicBezTo>
                  <a:cubicBezTo>
                    <a:pt x="256" y="227"/>
                    <a:pt x="251" y="232"/>
                    <a:pt x="244" y="232"/>
                  </a:cubicBezTo>
                  <a:moveTo>
                    <a:pt x="44" y="232"/>
                  </a:moveTo>
                  <a:cubicBezTo>
                    <a:pt x="44" y="136"/>
                    <a:pt x="44" y="136"/>
                    <a:pt x="44" y="136"/>
                  </a:cubicBezTo>
                  <a:cubicBezTo>
                    <a:pt x="44" y="132"/>
                    <a:pt x="44" y="132"/>
                    <a:pt x="44" y="132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68" y="60"/>
                    <a:pt x="68" y="60"/>
                    <a:pt x="68" y="60"/>
                  </a:cubicBezTo>
                  <a:cubicBezTo>
                    <a:pt x="68" y="27"/>
                    <a:pt x="95" y="0"/>
                    <a:pt x="128" y="0"/>
                  </a:cubicBezTo>
                  <a:cubicBezTo>
                    <a:pt x="161" y="0"/>
                    <a:pt x="188" y="27"/>
                    <a:pt x="188" y="60"/>
                  </a:cubicBezTo>
                  <a:cubicBezTo>
                    <a:pt x="212" y="60"/>
                    <a:pt x="212" y="60"/>
                    <a:pt x="212" y="60"/>
                  </a:cubicBezTo>
                  <a:cubicBezTo>
                    <a:pt x="212" y="136"/>
                    <a:pt x="212" y="136"/>
                    <a:pt x="212" y="136"/>
                  </a:cubicBezTo>
                  <a:cubicBezTo>
                    <a:pt x="212" y="232"/>
                    <a:pt x="212" y="232"/>
                    <a:pt x="212" y="232"/>
                  </a:cubicBezTo>
                  <a:lnTo>
                    <a:pt x="44" y="232"/>
                  </a:lnTo>
                  <a:close/>
                  <a:moveTo>
                    <a:pt x="128" y="24"/>
                  </a:moveTo>
                  <a:cubicBezTo>
                    <a:pt x="108" y="24"/>
                    <a:pt x="92" y="40"/>
                    <a:pt x="92" y="60"/>
                  </a:cubicBezTo>
                  <a:cubicBezTo>
                    <a:pt x="164" y="60"/>
                    <a:pt x="164" y="60"/>
                    <a:pt x="164" y="60"/>
                  </a:cubicBezTo>
                  <a:cubicBezTo>
                    <a:pt x="164" y="40"/>
                    <a:pt x="148" y="24"/>
                    <a:pt x="128" y="24"/>
                  </a:cubicBezTo>
                  <a:moveTo>
                    <a:pt x="0" y="220"/>
                  </a:moveTo>
                  <a:cubicBezTo>
                    <a:pt x="0" y="196"/>
                    <a:pt x="0" y="196"/>
                    <a:pt x="0" y="196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65"/>
                    <a:pt x="5" y="60"/>
                    <a:pt x="12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2" y="132"/>
                    <a:pt x="32" y="132"/>
                    <a:pt x="32" y="132"/>
                  </a:cubicBezTo>
                  <a:cubicBezTo>
                    <a:pt x="32" y="136"/>
                    <a:pt x="32" y="136"/>
                    <a:pt x="32" y="136"/>
                  </a:cubicBezTo>
                  <a:cubicBezTo>
                    <a:pt x="32" y="232"/>
                    <a:pt x="32" y="232"/>
                    <a:pt x="32" y="232"/>
                  </a:cubicBezTo>
                  <a:cubicBezTo>
                    <a:pt x="12" y="232"/>
                    <a:pt x="12" y="232"/>
                    <a:pt x="12" y="232"/>
                  </a:cubicBezTo>
                  <a:cubicBezTo>
                    <a:pt x="5" y="232"/>
                    <a:pt x="0" y="227"/>
                    <a:pt x="0" y="220"/>
                  </a:cubicBezTo>
                </a:path>
              </a:pathLst>
            </a:custGeom>
            <a:grpFill/>
            <a:ln w="9525">
              <a:noFill/>
              <a:miter lim="800000"/>
            </a:ln>
          </p:spPr>
          <p:txBody>
            <a:bodyPr bIns="34290" lIns="68580" rIns="68580" tIns="34290"/>
            <a:lstStyle/>
            <a:p>
              <a:endParaRPr altLang="en-US" lang="zh-CN">
                <a:solidFill>
                  <a:srgbClr val="415380"/>
                </a:solidFill>
                <a:latin typeface="Calibri"/>
                <a:ea charset="-122" panose="020b0503020204020204" typeface="微软雅黑"/>
              </a:endParaRPr>
            </a:p>
          </p:txBody>
        </p:sp>
      </p:grpSp>
      <p:sp>
        <p:nvSpPr>
          <p:cNvPr id="23" name="文本框 19"/>
          <p:cNvSpPr txBox="1">
            <a:spLocks noChangeArrowheads="1"/>
          </p:cNvSpPr>
          <p:nvPr/>
        </p:nvSpPr>
        <p:spPr bwMode="auto">
          <a:xfrm>
            <a:off x="4057968" y="2213928"/>
            <a:ext cx="949960" cy="3124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输入标题</a:t>
            </a:r>
          </a:p>
        </p:txBody>
      </p:sp>
      <p:sp>
        <p:nvSpPr>
          <p:cNvPr id="24" name="文本框 20"/>
          <p:cNvSpPr txBox="1">
            <a:spLocks noChangeArrowheads="1"/>
          </p:cNvSpPr>
          <p:nvPr/>
        </p:nvSpPr>
        <p:spPr bwMode="auto">
          <a:xfrm>
            <a:off x="3470910" y="2534920"/>
            <a:ext cx="1541780" cy="12115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square">
            <a:spAutoFit/>
          </a:bodyPr>
          <a:lstStyle/>
          <a:p>
            <a:pPr algn="r" defTabSz="91440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25" name="文本框 19"/>
          <p:cNvSpPr txBox="1">
            <a:spLocks noChangeArrowheads="1"/>
          </p:cNvSpPr>
          <p:nvPr/>
        </p:nvSpPr>
        <p:spPr bwMode="auto">
          <a:xfrm>
            <a:off x="6587809" y="2213928"/>
            <a:ext cx="949960" cy="3124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输入标题</a:t>
            </a:r>
          </a:p>
        </p:txBody>
      </p:sp>
      <p:sp>
        <p:nvSpPr>
          <p:cNvPr id="26" name="文本框 20"/>
          <p:cNvSpPr txBox="1">
            <a:spLocks noChangeArrowheads="1"/>
          </p:cNvSpPr>
          <p:nvPr/>
        </p:nvSpPr>
        <p:spPr bwMode="auto">
          <a:xfrm>
            <a:off x="6000751" y="2534920"/>
            <a:ext cx="1541780" cy="12115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square">
            <a:spAutoFit/>
          </a:bodyPr>
          <a:lstStyle/>
          <a:p>
            <a:pPr algn="r" defTabSz="91440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27" name="文本框 19"/>
          <p:cNvSpPr txBox="1">
            <a:spLocks noChangeArrowheads="1"/>
          </p:cNvSpPr>
          <p:nvPr/>
        </p:nvSpPr>
        <p:spPr bwMode="auto">
          <a:xfrm>
            <a:off x="9064309" y="2205038"/>
            <a:ext cx="949960" cy="3124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输入标题</a:t>
            </a:r>
          </a:p>
        </p:txBody>
      </p:sp>
      <p:sp>
        <p:nvSpPr>
          <p:cNvPr id="28" name="文本框 20"/>
          <p:cNvSpPr txBox="1">
            <a:spLocks noChangeArrowheads="1"/>
          </p:cNvSpPr>
          <p:nvPr/>
        </p:nvSpPr>
        <p:spPr bwMode="auto">
          <a:xfrm>
            <a:off x="8477250" y="2526030"/>
            <a:ext cx="1541780" cy="12115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90" lIns="68580" rIns="68580" tIns="34290" wrap="square">
            <a:spAutoFit/>
          </a:bodyPr>
          <a:lstStyle/>
          <a:p>
            <a:pPr algn="r" defTabSz="91440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cxnSp>
        <p:nvCxnSpPr>
          <p:cNvPr id="49" name="直接连接符 14"/>
          <p:cNvCxnSpPr>
            <a:cxnSpLocks noChangeShapeType="1"/>
          </p:cNvCxnSpPr>
          <p:nvPr/>
        </p:nvCxnSpPr>
        <p:spPr bwMode="auto">
          <a:xfrm flipV="1">
            <a:off x="889000" y="4404360"/>
            <a:ext cx="10415270" cy="9525"/>
          </a:xfrm>
          <a:prstGeom prst="line">
            <a:avLst/>
          </a:prstGeom>
          <a:noFill/>
          <a:ln cmpd="sng" w="6350">
            <a:solidFill>
              <a:srgbClr val="415380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50" name="矩形 57"/>
          <p:cNvSpPr>
            <a:spLocks noChangeArrowheads="1"/>
          </p:cNvSpPr>
          <p:nvPr/>
        </p:nvSpPr>
        <p:spPr bwMode="auto">
          <a:xfrm>
            <a:off x="888365" y="4756784"/>
            <a:ext cx="1041463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8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9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2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5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1000" id="3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1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8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7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1000" id="6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63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7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7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79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1000" id="8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85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9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5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6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9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101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0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1000" id="10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107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5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117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1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2"/>
      <p:bldP grpId="0" spid="3"/>
      <p:bldP grpId="0" spid="16"/>
      <p:bldP grpId="0" spid="18"/>
      <p:bldP grpId="0" spid="17431"/>
      <p:bldP grpId="0" spid="17432"/>
      <p:bldP grpId="0" spid="23"/>
      <p:bldP grpId="0" spid="24"/>
      <p:bldP grpId="0" spid="25"/>
      <p:bldP grpId="0" spid="26"/>
      <p:bldP grpId="0" spid="27"/>
      <p:bldP grpId="0" spid="28"/>
      <p:bldP grpId="0" spid="50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pic>
        <p:nvPicPr>
          <p:cNvPr descr="欧式"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443730" y="2107565"/>
            <a:ext cx="711200" cy="499110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5048885" y="2005965"/>
            <a:ext cx="209359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第四章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611370" y="3107055"/>
            <a:ext cx="296799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altLang="en-US" lang="zh-CN" sz="36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  <a:sym typeface="+mn-ea"/>
              </a:rPr>
              <a:t>规 划 及 展 望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593975" y="3926840"/>
            <a:ext cx="7004685" cy="85953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210000"/>
              </a:lnSpc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For our ever-lasting friendship, send sincere blessings and warm greetings to my friends whom I miss so much.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7"/>
      <p:bldP grpId="0" spid="2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pic>
        <p:nvPicPr>
          <p:cNvPr descr="欧式"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443730" y="1362710"/>
            <a:ext cx="711200" cy="499110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 rot="5400000">
            <a:off x="7036435" y="1362710"/>
            <a:ext cx="711200" cy="499110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5048885" y="1256665"/>
            <a:ext cx="209359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8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目 录</a:t>
            </a:r>
          </a:p>
        </p:txBody>
      </p:sp>
      <p:sp>
        <p:nvSpPr>
          <p:cNvPr id="12" name="椭圆 11"/>
          <p:cNvSpPr/>
          <p:nvPr/>
        </p:nvSpPr>
        <p:spPr>
          <a:xfrm>
            <a:off x="1715770" y="3102610"/>
            <a:ext cx="441960" cy="441960"/>
          </a:xfrm>
          <a:prstGeom prst="ellipse">
            <a:avLst/>
          </a:prstGeom>
          <a:noFill/>
          <a:ln>
            <a:solidFill>
              <a:srgbClr val="4153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2000">
                <a:solidFill>
                  <a:srgbClr val="415380"/>
                </a:solidFill>
                <a:latin charset="-122" panose="02000000000000000000" typeface="方正宋刻本秀楷简体"/>
                <a:ea charset="-122" panose="02000000000000000000" typeface="方正宋刻本秀楷简体"/>
              </a:rPr>
              <a:t>1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304415" y="2982595"/>
            <a:ext cx="3449320" cy="10789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工 作 评 价</a:t>
            </a:r>
          </a:p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When a cigarette falls in love with a match.</a:t>
            </a:r>
          </a:p>
        </p:txBody>
      </p:sp>
      <p:sp>
        <p:nvSpPr>
          <p:cNvPr id="18" name="椭圆 17"/>
          <p:cNvSpPr/>
          <p:nvPr/>
        </p:nvSpPr>
        <p:spPr>
          <a:xfrm>
            <a:off x="6744335" y="3102610"/>
            <a:ext cx="441960" cy="441960"/>
          </a:xfrm>
          <a:prstGeom prst="ellipse">
            <a:avLst/>
          </a:prstGeom>
          <a:noFill/>
          <a:ln>
            <a:solidFill>
              <a:srgbClr val="4153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2000">
                <a:solidFill>
                  <a:srgbClr val="415380"/>
                </a:solidFill>
                <a:latin charset="-122" panose="02000000000000000000" typeface="方正宋刻本秀楷简体"/>
                <a:ea charset="-122" panose="02000000000000000000" typeface="方正宋刻本秀楷简体"/>
              </a:rPr>
              <a:t>2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332980" y="2982595"/>
            <a:ext cx="3415030" cy="10789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自 我 评 价</a:t>
            </a:r>
          </a:p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When a cigarette falls in love with a match.</a:t>
            </a:r>
          </a:p>
        </p:txBody>
      </p:sp>
      <p:sp>
        <p:nvSpPr>
          <p:cNvPr id="20" name="椭圆 19"/>
          <p:cNvSpPr/>
          <p:nvPr/>
        </p:nvSpPr>
        <p:spPr>
          <a:xfrm>
            <a:off x="1715770" y="4802505"/>
            <a:ext cx="441960" cy="441960"/>
          </a:xfrm>
          <a:prstGeom prst="ellipse">
            <a:avLst/>
          </a:prstGeom>
          <a:noFill/>
          <a:ln>
            <a:solidFill>
              <a:srgbClr val="4153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2000">
                <a:solidFill>
                  <a:srgbClr val="415380"/>
                </a:solidFill>
                <a:latin charset="-122" panose="02000000000000000000" typeface="方正宋刻本秀楷简体"/>
                <a:ea charset="-122" panose="02000000000000000000" typeface="方正宋刻本秀楷简体"/>
              </a:rPr>
              <a:t>3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304415" y="4682490"/>
            <a:ext cx="3449320" cy="10789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工 作 体 会</a:t>
            </a:r>
          </a:p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When a cigarette falls in love with a match.</a:t>
            </a:r>
          </a:p>
        </p:txBody>
      </p:sp>
      <p:sp>
        <p:nvSpPr>
          <p:cNvPr id="23" name="椭圆 22"/>
          <p:cNvSpPr/>
          <p:nvPr/>
        </p:nvSpPr>
        <p:spPr>
          <a:xfrm>
            <a:off x="6744335" y="4802505"/>
            <a:ext cx="441960" cy="441960"/>
          </a:xfrm>
          <a:prstGeom prst="ellipse">
            <a:avLst/>
          </a:prstGeom>
          <a:noFill/>
          <a:ln>
            <a:solidFill>
              <a:srgbClr val="4153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2000">
                <a:solidFill>
                  <a:srgbClr val="415380"/>
                </a:solidFill>
                <a:latin charset="-122" panose="02000000000000000000" typeface="方正宋刻本秀楷简体"/>
                <a:ea charset="-122" panose="02000000000000000000" typeface="方正宋刻本秀楷简体"/>
              </a:rPr>
              <a:t>4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7332980" y="4682490"/>
            <a:ext cx="3415030" cy="10789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规 划 及 展 望</a:t>
            </a:r>
          </a:p>
          <a:p>
            <a:pPr algn="l" fontAlgn="auto">
              <a:lnSpc>
                <a:spcPct val="120000"/>
              </a:lnSpc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When a cigarette falls in love with a match.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12"/>
      <p:bldP grpId="0" spid="15"/>
      <p:bldP grpId="0" spid="18"/>
      <p:bldP grpId="0" spid="19"/>
      <p:bldP grpId="0" spid="20"/>
      <p:bldP grpId="0" spid="22"/>
      <p:bldP grpId="0" spid="23"/>
      <p:bldP grpId="0" spid="24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003935" y="2803525"/>
            <a:ext cx="644525" cy="2138045"/>
            <a:chOff x="1173" y="4415"/>
            <a:chExt cx="1015" cy="3367"/>
          </a:xfrm>
        </p:grpSpPr>
        <p:sp>
          <p:nvSpPr>
            <p:cNvPr id="8" name="矩形 7"/>
            <p:cNvSpPr/>
            <p:nvPr/>
          </p:nvSpPr>
          <p:spPr>
            <a:xfrm>
              <a:off x="1174" y="4507"/>
              <a:ext cx="1015" cy="3215"/>
            </a:xfrm>
            <a:prstGeom prst="rect">
              <a:avLst/>
            </a:prstGeom>
            <a:solidFill>
              <a:srgbClr val="41538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1174" y="4415"/>
              <a:ext cx="1015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1174" y="7600"/>
              <a:ext cx="1014" cy="183"/>
            </a:xfrm>
            <a:prstGeom prst="ellipse">
              <a:avLst/>
            </a:prstGeom>
            <a:solidFill>
              <a:srgbClr val="415380">
                <a:alpha val="30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1174" y="6190"/>
              <a:ext cx="1014" cy="1501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1" name="椭圆 20"/>
            <p:cNvSpPr/>
            <p:nvPr/>
          </p:nvSpPr>
          <p:spPr>
            <a:xfrm>
              <a:off x="1173" y="6099"/>
              <a:ext cx="1014" cy="18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416175" y="2803525"/>
            <a:ext cx="643890" cy="2138045"/>
            <a:chOff x="3398" y="4415"/>
            <a:chExt cx="1014" cy="3367"/>
          </a:xfrm>
        </p:grpSpPr>
        <p:sp>
          <p:nvSpPr>
            <p:cNvPr id="7" name="矩形 6"/>
            <p:cNvSpPr/>
            <p:nvPr/>
          </p:nvSpPr>
          <p:spPr>
            <a:xfrm>
              <a:off x="3399" y="4507"/>
              <a:ext cx="1013" cy="3215"/>
            </a:xfrm>
            <a:prstGeom prst="rect">
              <a:avLst/>
            </a:prstGeom>
            <a:solidFill>
              <a:srgbClr val="41538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>
              <a:off x="3399" y="4415"/>
              <a:ext cx="1013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3398" y="7600"/>
              <a:ext cx="1014" cy="183"/>
            </a:xfrm>
            <a:prstGeom prst="ellipse">
              <a:avLst/>
            </a:prstGeom>
            <a:solidFill>
              <a:srgbClr val="415380">
                <a:alpha val="30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3398" y="5561"/>
              <a:ext cx="1014" cy="2130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3398" y="5461"/>
              <a:ext cx="1014" cy="18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827780" y="2803525"/>
            <a:ext cx="645160" cy="2138045"/>
            <a:chOff x="5620" y="4415"/>
            <a:chExt cx="1016" cy="3367"/>
          </a:xfrm>
        </p:grpSpPr>
        <p:sp>
          <p:nvSpPr>
            <p:cNvPr id="12" name="矩形 11"/>
            <p:cNvSpPr/>
            <p:nvPr/>
          </p:nvSpPr>
          <p:spPr>
            <a:xfrm>
              <a:off x="5622" y="4507"/>
              <a:ext cx="1015" cy="3215"/>
            </a:xfrm>
            <a:prstGeom prst="rect">
              <a:avLst/>
            </a:prstGeom>
            <a:solidFill>
              <a:srgbClr val="EDEDED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5622" y="4415"/>
              <a:ext cx="1015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5620" y="7600"/>
              <a:ext cx="1014" cy="18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5620" y="4929"/>
              <a:ext cx="1014" cy="2792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620" y="4814"/>
              <a:ext cx="1014" cy="18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5240020" y="2803525"/>
            <a:ext cx="647065" cy="2138045"/>
            <a:chOff x="7842" y="4415"/>
            <a:chExt cx="1019" cy="3367"/>
          </a:xfrm>
        </p:grpSpPr>
        <p:sp>
          <p:nvSpPr>
            <p:cNvPr id="19" name="矩形 18"/>
            <p:cNvSpPr/>
            <p:nvPr/>
          </p:nvSpPr>
          <p:spPr>
            <a:xfrm>
              <a:off x="7846" y="4507"/>
              <a:ext cx="1013" cy="3215"/>
            </a:xfrm>
            <a:prstGeom prst="rect">
              <a:avLst/>
            </a:prstGeom>
            <a:solidFill>
              <a:srgbClr val="41538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7846" y="4415"/>
              <a:ext cx="1013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7847" y="7600"/>
              <a:ext cx="1014" cy="183"/>
            </a:xfrm>
            <a:prstGeom prst="ellipse">
              <a:avLst/>
            </a:prstGeom>
            <a:solidFill>
              <a:srgbClr val="415380">
                <a:alpha val="30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7846" y="7113"/>
              <a:ext cx="1014" cy="578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7842" y="7022"/>
              <a:ext cx="1014" cy="18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415380"/>
                </a:solidFill>
              </a:endParaRPr>
            </a:p>
          </p:txBody>
        </p:sp>
      </p:grpSp>
      <p:sp>
        <p:nvSpPr>
          <p:cNvPr id="19507" name="TextBox 15"/>
          <p:cNvSpPr txBox="1">
            <a:spLocks noChangeArrowheads="1"/>
          </p:cNvSpPr>
          <p:nvPr/>
        </p:nvSpPr>
        <p:spPr bwMode="auto">
          <a:xfrm>
            <a:off x="826135" y="5201284"/>
            <a:ext cx="998855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输入标题</a:t>
            </a:r>
          </a:p>
        </p:txBody>
      </p:sp>
      <p:sp>
        <p:nvSpPr>
          <p:cNvPr id="19511" name="TextBox 10"/>
          <p:cNvSpPr txBox="1">
            <a:spLocks noChangeArrowheads="1"/>
          </p:cNvSpPr>
          <p:nvPr/>
        </p:nvSpPr>
        <p:spPr bwMode="auto">
          <a:xfrm>
            <a:off x="905510" y="2149475"/>
            <a:ext cx="843280" cy="396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zh-CN" b="1" lang="en-US" sz="20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50%</a:t>
            </a:r>
          </a:p>
        </p:txBody>
      </p:sp>
      <p:sp>
        <p:nvSpPr>
          <p:cNvPr id="19512" name="TextBox 10"/>
          <p:cNvSpPr txBox="1">
            <a:spLocks noChangeArrowheads="1"/>
          </p:cNvSpPr>
          <p:nvPr/>
        </p:nvSpPr>
        <p:spPr bwMode="auto">
          <a:xfrm>
            <a:off x="2317750" y="2149475"/>
            <a:ext cx="843280" cy="396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zh-CN" b="1" lang="en-US" sz="20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75%</a:t>
            </a:r>
          </a:p>
        </p:txBody>
      </p:sp>
      <p:sp>
        <p:nvSpPr>
          <p:cNvPr id="19513" name="TextBox 10"/>
          <p:cNvSpPr txBox="1">
            <a:spLocks noChangeArrowheads="1"/>
          </p:cNvSpPr>
          <p:nvPr/>
        </p:nvSpPr>
        <p:spPr bwMode="auto">
          <a:xfrm>
            <a:off x="3729990" y="2149475"/>
            <a:ext cx="843280" cy="396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zh-CN" b="1" lang="en-US" sz="20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90%</a:t>
            </a:r>
          </a:p>
        </p:txBody>
      </p:sp>
      <p:sp>
        <p:nvSpPr>
          <p:cNvPr id="19514" name="TextBox 10"/>
          <p:cNvSpPr txBox="1">
            <a:spLocks noChangeArrowheads="1"/>
          </p:cNvSpPr>
          <p:nvPr/>
        </p:nvSpPr>
        <p:spPr bwMode="auto">
          <a:xfrm>
            <a:off x="5142230" y="2149475"/>
            <a:ext cx="843280" cy="396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zh-CN" b="1" lang="en-US" sz="20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20%</a:t>
            </a:r>
          </a:p>
        </p:txBody>
      </p:sp>
      <p:sp>
        <p:nvSpPr>
          <p:cNvPr id="32" name="TextBox 15"/>
          <p:cNvSpPr txBox="1">
            <a:spLocks noChangeArrowheads="1"/>
          </p:cNvSpPr>
          <p:nvPr/>
        </p:nvSpPr>
        <p:spPr bwMode="auto">
          <a:xfrm>
            <a:off x="2239010" y="5201284"/>
            <a:ext cx="998855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输入标题</a:t>
            </a:r>
          </a:p>
        </p:txBody>
      </p:sp>
      <p:sp>
        <p:nvSpPr>
          <p:cNvPr id="33" name="TextBox 15"/>
          <p:cNvSpPr txBox="1">
            <a:spLocks noChangeArrowheads="1"/>
          </p:cNvSpPr>
          <p:nvPr/>
        </p:nvSpPr>
        <p:spPr bwMode="auto">
          <a:xfrm>
            <a:off x="3652520" y="5201284"/>
            <a:ext cx="998855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输入标题</a:t>
            </a:r>
          </a:p>
        </p:txBody>
      </p:sp>
      <p:sp>
        <p:nvSpPr>
          <p:cNvPr id="34" name="TextBox 15"/>
          <p:cNvSpPr txBox="1">
            <a:spLocks noChangeArrowheads="1"/>
          </p:cNvSpPr>
          <p:nvPr/>
        </p:nvSpPr>
        <p:spPr bwMode="auto">
          <a:xfrm>
            <a:off x="5060950" y="5201284"/>
            <a:ext cx="998855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cs charset="-79" panose="02010502060101010101" pitchFamily="2" typeface="Levenim MT"/>
              </a:rPr>
              <a:t>输入标题</a:t>
            </a:r>
          </a:p>
        </p:txBody>
      </p:sp>
      <p:sp>
        <p:nvSpPr>
          <p:cNvPr id="35" name="任意多边形 55"/>
          <p:cNvSpPr/>
          <p:nvPr/>
        </p:nvSpPr>
        <p:spPr bwMode="auto">
          <a:xfrm>
            <a:off x="6548120" y="158940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6" name="矩形 57"/>
          <p:cNvSpPr>
            <a:spLocks noChangeArrowheads="1"/>
          </p:cNvSpPr>
          <p:nvPr/>
        </p:nvSpPr>
        <p:spPr bwMode="auto">
          <a:xfrm>
            <a:off x="6868795" y="1925955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37" name="TextBox 24"/>
          <p:cNvSpPr txBox="1"/>
          <p:nvPr/>
        </p:nvSpPr>
        <p:spPr>
          <a:xfrm>
            <a:off x="6868923" y="157381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38" name="任意多边形 55"/>
          <p:cNvSpPr/>
          <p:nvPr/>
        </p:nvSpPr>
        <p:spPr bwMode="auto">
          <a:xfrm>
            <a:off x="6548120" y="314769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矩形 57"/>
          <p:cNvSpPr>
            <a:spLocks noChangeArrowheads="1"/>
          </p:cNvSpPr>
          <p:nvPr/>
        </p:nvSpPr>
        <p:spPr bwMode="auto">
          <a:xfrm>
            <a:off x="6868795" y="3484245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40" name="TextBox 24"/>
          <p:cNvSpPr txBox="1"/>
          <p:nvPr/>
        </p:nvSpPr>
        <p:spPr>
          <a:xfrm>
            <a:off x="6868923" y="313210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41" name="任意多边形 55"/>
          <p:cNvSpPr/>
          <p:nvPr/>
        </p:nvSpPr>
        <p:spPr bwMode="auto">
          <a:xfrm>
            <a:off x="6548120" y="470598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矩形 57"/>
          <p:cNvSpPr>
            <a:spLocks noChangeArrowheads="1"/>
          </p:cNvSpPr>
          <p:nvPr/>
        </p:nvSpPr>
        <p:spPr bwMode="auto">
          <a:xfrm>
            <a:off x="6868795" y="5042534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43" name="TextBox 24"/>
          <p:cNvSpPr txBox="1"/>
          <p:nvPr/>
        </p:nvSpPr>
        <p:spPr>
          <a:xfrm>
            <a:off x="6868923" y="4690395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9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9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80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8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92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94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96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8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103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5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06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7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108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1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112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15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6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7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11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2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22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3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124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26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19507"/>
      <p:bldP grpId="0" spid="19511"/>
      <p:bldP grpId="0" spid="19512"/>
      <p:bldP grpId="0" spid="19513"/>
      <p:bldP grpId="0" spid="19514"/>
      <p:bldP grpId="0" spid="32"/>
      <p:bldP grpId="0" spid="33"/>
      <p:bldP grpId="0" spid="34"/>
      <p:bldP grpId="0" spid="35"/>
      <p:bldP grpId="0" spid="36"/>
      <p:bldP grpId="0" spid="37"/>
      <p:bldP grpId="0" spid="38"/>
      <p:bldP grpId="0" spid="39"/>
      <p:bldP grpId="0" spid="40"/>
      <p:bldP grpId="0" spid="41"/>
      <p:bldP grpId="0" spid="42"/>
      <p:bldP grpId="0" spid="43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143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grpSp>
        <p:nvGrpSpPr>
          <p:cNvPr id="23561" name="组合 38"/>
          <p:cNvGrpSpPr/>
          <p:nvPr/>
        </p:nvGrpSpPr>
        <p:grpSpPr>
          <a:xfrm>
            <a:off x="5749290" y="2929255"/>
            <a:ext cx="651510" cy="652145"/>
            <a:chExt cx="941070" cy="941070"/>
          </a:xfrm>
          <a:solidFill>
            <a:schemeClr val="bg1"/>
          </a:solidFill>
        </p:grpSpPr>
        <p:sp>
          <p:nvSpPr>
            <p:cNvPr id="23562" name="圆角矩形 4"/>
            <p:cNvSpPr>
              <a:spLocks noChangeArrowheads="1"/>
            </p:cNvSpPr>
            <p:nvPr/>
          </p:nvSpPr>
          <p:spPr bwMode="auto"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solidFill>
              <a:srgbClr val="415380"/>
            </a:solidFill>
            <a:ln cmpd="sng" w="12700">
              <a:noFill/>
              <a:round/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23563" name="Freeform 10"/>
            <p:cNvSpPr>
              <a:spLocks noEditPoints="1"/>
            </p:cNvSpPr>
            <p:nvPr/>
          </p:nvSpPr>
          <p:spPr bwMode="auto">
            <a:xfrm>
              <a:off x="174430" y="206113"/>
              <a:ext cx="628568" cy="528844"/>
            </a:xfrm>
            <a:custGeom>
              <a:gdLst>
                <a:gd fmla="*/ 1050 w 1051" name="T0"/>
                <a:gd fmla="*/ 533 h 884" name="T1"/>
                <a:gd fmla="*/ 1048 w 1051" name="T2"/>
                <a:gd fmla="*/ 520 h 884" name="T3"/>
                <a:gd fmla="*/ 1046 w 1051" name="T4"/>
                <a:gd fmla="*/ 505 h 884" name="T5"/>
                <a:gd fmla="*/ 1042 w 1051" name="T6"/>
                <a:gd fmla="*/ 489 h 884" name="T7"/>
                <a:gd fmla="*/ 1040 w 1051" name="T8"/>
                <a:gd fmla="*/ 479 h 884" name="T9"/>
                <a:gd fmla="*/ 1034 w 1051" name="T10"/>
                <a:gd fmla="*/ 460 h 884" name="T11"/>
                <a:gd fmla="*/ 1034 w 1051" name="T12"/>
                <a:gd fmla="*/ 459 h 884" name="T13"/>
                <a:gd fmla="*/ 894 w 1051" name="T14"/>
                <a:gd fmla="*/ 287 h 884" name="T15"/>
                <a:gd fmla="*/ 889 w 1051" name="T16"/>
                <a:gd fmla="*/ 284 h 884" name="T17"/>
                <a:gd fmla="*/ 873 w 1051" name="T18"/>
                <a:gd fmla="*/ 275 h 884" name="T19"/>
                <a:gd fmla="*/ 863 w 1051" name="T20"/>
                <a:gd fmla="*/ 271 h 884" name="T21"/>
                <a:gd fmla="*/ 848 w 1051" name="T22"/>
                <a:gd fmla="*/ 264 h 884" name="T23"/>
                <a:gd fmla="*/ 837 w 1051" name="T24"/>
                <a:gd fmla="*/ 260 h 884" name="T25"/>
                <a:gd fmla="*/ 821 w 1051" name="T26"/>
                <a:gd fmla="*/ 255 h 884" name="T27"/>
                <a:gd fmla="*/ 819 w 1051" name="T28"/>
                <a:gd fmla="*/ 254 h 884" name="T29"/>
                <a:gd fmla="*/ 511 w 1051" name="T30"/>
                <a:gd fmla="*/ 0 h 884" name="T31"/>
                <a:gd fmla="*/ 196 w 1051" name="T32"/>
                <a:gd fmla="*/ 315 h 884" name="T33"/>
                <a:gd fmla="*/ 197 w 1051" name="T34"/>
                <a:gd fmla="*/ 330 h 884" name="T35"/>
                <a:gd fmla="*/ 0 w 1051" name="T36"/>
                <a:gd fmla="*/ 600 h 884" name="T37"/>
                <a:gd fmla="*/ 283 w 1051" name="T38"/>
                <a:gd fmla="*/ 884 h 884" name="T39"/>
                <a:gd fmla="*/ 730 w 1051" name="T40"/>
                <a:gd fmla="*/ 884 h 884" name="T41"/>
                <a:gd fmla="*/ 1051 w 1051" name="T42"/>
                <a:gd fmla="*/ 562 h 884" name="T43"/>
                <a:gd fmla="*/ 1050 w 1051" name="T44"/>
                <a:gd fmla="*/ 533 h 884" name="T45"/>
                <a:gd fmla="*/ 730 w 1051" name="T46"/>
                <a:gd fmla="*/ 825 h 884" name="T47"/>
                <a:gd fmla="*/ 283 w 1051" name="T48"/>
                <a:gd fmla="*/ 825 h 884" name="T49"/>
                <a:gd fmla="*/ 59 w 1051" name="T50"/>
                <a:gd fmla="*/ 600 h 884" name="T51"/>
                <a:gd fmla="*/ 205 w 1051" name="T52"/>
                <a:gd fmla="*/ 389 h 884" name="T53"/>
                <a:gd fmla="*/ 265 w 1051" name="T54"/>
                <a:gd fmla="*/ 512 h 884" name="T55"/>
                <a:gd fmla="*/ 288 w 1051" name="T56"/>
                <a:gd fmla="*/ 523 h 884" name="T57"/>
                <a:gd fmla="*/ 307 w 1051" name="T58"/>
                <a:gd fmla="*/ 516 h 884" name="T59"/>
                <a:gd fmla="*/ 311 w 1051" name="T60"/>
                <a:gd fmla="*/ 475 h 884" name="T61"/>
                <a:gd fmla="*/ 257 w 1051" name="T62"/>
                <a:gd fmla="*/ 348 h 884" name="T63"/>
                <a:gd fmla="*/ 257 w 1051" name="T64"/>
                <a:gd fmla="*/ 348 h 884" name="T65"/>
                <a:gd fmla="*/ 255 w 1051" name="T66"/>
                <a:gd fmla="*/ 331 h 884" name="T67"/>
                <a:gd fmla="*/ 255 w 1051" name="T68"/>
                <a:gd fmla="*/ 315 h 884" name="T69"/>
                <a:gd fmla="*/ 511 w 1051" name="T70"/>
                <a:gd fmla="*/ 59 h 884" name="T71"/>
                <a:gd fmla="*/ 756 w 1051" name="T72"/>
                <a:gd fmla="*/ 243 h 884" name="T73"/>
                <a:gd fmla="*/ 730 w 1051" name="T74"/>
                <a:gd fmla="*/ 241 h 884" name="T75"/>
                <a:gd fmla="*/ 532 w 1051" name="T76"/>
                <a:gd fmla="*/ 310 h 884" name="T77"/>
                <a:gd fmla="*/ 527 w 1051" name="T78"/>
                <a:gd fmla="*/ 351 h 884" name="T79"/>
                <a:gd fmla="*/ 568 w 1051" name="T80"/>
                <a:gd fmla="*/ 356 h 884" name="T81"/>
                <a:gd fmla="*/ 730 w 1051" name="T82"/>
                <a:gd fmla="*/ 300 h 884" name="T83"/>
                <a:gd fmla="*/ 792 w 1051" name="T84"/>
                <a:gd fmla="*/ 307 h 884" name="T85"/>
                <a:gd fmla="*/ 846 w 1051" name="T86"/>
                <a:gd fmla="*/ 327 h 884" name="T87"/>
                <a:gd fmla="*/ 851 w 1051" name="T88"/>
                <a:gd fmla="*/ 330 h 884" name="T89"/>
                <a:gd fmla="*/ 866 w 1051" name="T90"/>
                <a:gd fmla="*/ 338 h 884" name="T91"/>
                <a:gd fmla="*/ 871 w 1051" name="T92"/>
                <a:gd fmla="*/ 341 h 884" name="T93"/>
                <a:gd fmla="*/ 886 w 1051" name="T94"/>
                <a:gd fmla="*/ 352 h 884" name="T95"/>
                <a:gd fmla="*/ 888 w 1051" name="T96"/>
                <a:gd fmla="*/ 353 h 884" name="T97"/>
                <a:gd fmla="*/ 977 w 1051" name="T98"/>
                <a:gd fmla="*/ 473 h 884" name="T99"/>
                <a:gd fmla="*/ 978 w 1051" name="T100"/>
                <a:gd fmla="*/ 476 h 884" name="T101"/>
                <a:gd fmla="*/ 983 w 1051" name="T102"/>
                <a:gd fmla="*/ 493 h 884" name="T103"/>
                <a:gd fmla="*/ 985 w 1051" name="T104"/>
                <a:gd fmla="*/ 500 h 884" name="T105"/>
                <a:gd fmla="*/ 988 w 1051" name="T106"/>
                <a:gd fmla="*/ 515 h 884" name="T107"/>
                <a:gd fmla="*/ 990 w 1051" name="T108"/>
                <a:gd fmla="*/ 527 h 884" name="T109"/>
                <a:gd fmla="*/ 991 w 1051" name="T110"/>
                <a:gd fmla="*/ 538 h 884" name="T111"/>
                <a:gd fmla="*/ 993 w 1051" name="T112"/>
                <a:gd fmla="*/ 562 h 884" name="T113"/>
                <a:gd fmla="*/ 730 w 1051" name="T114"/>
                <a:gd fmla="*/ 825 h 884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884" w="1051">
                  <a:moveTo>
                    <a:pt x="1050" y="533"/>
                  </a:moveTo>
                  <a:cubicBezTo>
                    <a:pt x="1049" y="529"/>
                    <a:pt x="1049" y="525"/>
                    <a:pt x="1048" y="520"/>
                  </a:cubicBezTo>
                  <a:cubicBezTo>
                    <a:pt x="1048" y="515"/>
                    <a:pt x="1047" y="510"/>
                    <a:pt x="1046" y="505"/>
                  </a:cubicBezTo>
                  <a:cubicBezTo>
                    <a:pt x="1045" y="500"/>
                    <a:pt x="1044" y="494"/>
                    <a:pt x="1042" y="489"/>
                  </a:cubicBezTo>
                  <a:cubicBezTo>
                    <a:pt x="1042" y="485"/>
                    <a:pt x="1041" y="482"/>
                    <a:pt x="1040" y="479"/>
                  </a:cubicBezTo>
                  <a:cubicBezTo>
                    <a:pt x="1038" y="473"/>
                    <a:pt x="1036" y="466"/>
                    <a:pt x="1034" y="460"/>
                  </a:cubicBezTo>
                  <a:cubicBezTo>
                    <a:pt x="1034" y="459"/>
                    <a:pt x="1034" y="459"/>
                    <a:pt x="1034" y="459"/>
                  </a:cubicBezTo>
                  <a:cubicBezTo>
                    <a:pt x="1009" y="386"/>
                    <a:pt x="959" y="326"/>
                    <a:pt x="894" y="287"/>
                  </a:cubicBezTo>
                  <a:cubicBezTo>
                    <a:pt x="893" y="286"/>
                    <a:pt x="891" y="285"/>
                    <a:pt x="889" y="284"/>
                  </a:cubicBezTo>
                  <a:cubicBezTo>
                    <a:pt x="884" y="281"/>
                    <a:pt x="878" y="278"/>
                    <a:pt x="873" y="275"/>
                  </a:cubicBezTo>
                  <a:cubicBezTo>
                    <a:pt x="870" y="274"/>
                    <a:pt x="867" y="272"/>
                    <a:pt x="863" y="271"/>
                  </a:cubicBezTo>
                  <a:cubicBezTo>
                    <a:pt x="858" y="268"/>
                    <a:pt x="853" y="266"/>
                    <a:pt x="848" y="264"/>
                  </a:cubicBezTo>
                  <a:cubicBezTo>
                    <a:pt x="844" y="262"/>
                    <a:pt x="840" y="261"/>
                    <a:pt x="837" y="260"/>
                  </a:cubicBezTo>
                  <a:cubicBezTo>
                    <a:pt x="831" y="258"/>
                    <a:pt x="826" y="256"/>
                    <a:pt x="821" y="255"/>
                  </a:cubicBezTo>
                  <a:cubicBezTo>
                    <a:pt x="820" y="254"/>
                    <a:pt x="819" y="254"/>
                    <a:pt x="819" y="254"/>
                  </a:cubicBezTo>
                  <a:cubicBezTo>
                    <a:pt x="790" y="108"/>
                    <a:pt x="661" y="0"/>
                    <a:pt x="511" y="0"/>
                  </a:cubicBezTo>
                  <a:cubicBezTo>
                    <a:pt x="337" y="0"/>
                    <a:pt x="196" y="141"/>
                    <a:pt x="196" y="315"/>
                  </a:cubicBezTo>
                  <a:cubicBezTo>
                    <a:pt x="196" y="320"/>
                    <a:pt x="196" y="325"/>
                    <a:pt x="197" y="330"/>
                  </a:cubicBezTo>
                  <a:cubicBezTo>
                    <a:pt x="81" y="367"/>
                    <a:pt x="0" y="477"/>
                    <a:pt x="0" y="600"/>
                  </a:cubicBezTo>
                  <a:cubicBezTo>
                    <a:pt x="0" y="756"/>
                    <a:pt x="127" y="884"/>
                    <a:pt x="283" y="884"/>
                  </a:cubicBezTo>
                  <a:cubicBezTo>
                    <a:pt x="730" y="884"/>
                    <a:pt x="730" y="884"/>
                    <a:pt x="730" y="884"/>
                  </a:cubicBezTo>
                  <a:cubicBezTo>
                    <a:pt x="907" y="884"/>
                    <a:pt x="1051" y="739"/>
                    <a:pt x="1051" y="562"/>
                  </a:cubicBezTo>
                  <a:cubicBezTo>
                    <a:pt x="1051" y="552"/>
                    <a:pt x="1051" y="543"/>
                    <a:pt x="1050" y="533"/>
                  </a:cubicBezTo>
                  <a:close/>
                  <a:moveTo>
                    <a:pt x="730" y="825"/>
                  </a:moveTo>
                  <a:cubicBezTo>
                    <a:pt x="283" y="825"/>
                    <a:pt x="283" y="825"/>
                    <a:pt x="283" y="825"/>
                  </a:cubicBezTo>
                  <a:cubicBezTo>
                    <a:pt x="159" y="825"/>
                    <a:pt x="59" y="724"/>
                    <a:pt x="59" y="600"/>
                  </a:cubicBezTo>
                  <a:cubicBezTo>
                    <a:pt x="59" y="506"/>
                    <a:pt x="119" y="421"/>
                    <a:pt x="205" y="389"/>
                  </a:cubicBezTo>
                  <a:cubicBezTo>
                    <a:pt x="216" y="434"/>
                    <a:pt x="236" y="476"/>
                    <a:pt x="265" y="512"/>
                  </a:cubicBezTo>
                  <a:cubicBezTo>
                    <a:pt x="271" y="519"/>
                    <a:pt x="280" y="523"/>
                    <a:pt x="288" y="523"/>
                  </a:cubicBezTo>
                  <a:cubicBezTo>
                    <a:pt x="295" y="523"/>
                    <a:pt x="301" y="520"/>
                    <a:pt x="307" y="516"/>
                  </a:cubicBezTo>
                  <a:cubicBezTo>
                    <a:pt x="319" y="506"/>
                    <a:pt x="321" y="487"/>
                    <a:pt x="311" y="475"/>
                  </a:cubicBezTo>
                  <a:cubicBezTo>
                    <a:pt x="281" y="438"/>
                    <a:pt x="263" y="395"/>
                    <a:pt x="257" y="348"/>
                  </a:cubicBezTo>
                  <a:cubicBezTo>
                    <a:pt x="257" y="348"/>
                    <a:pt x="257" y="348"/>
                    <a:pt x="257" y="348"/>
                  </a:cubicBezTo>
                  <a:cubicBezTo>
                    <a:pt x="256" y="342"/>
                    <a:pt x="256" y="336"/>
                    <a:pt x="255" y="331"/>
                  </a:cubicBezTo>
                  <a:cubicBezTo>
                    <a:pt x="255" y="326"/>
                    <a:pt x="255" y="320"/>
                    <a:pt x="255" y="315"/>
                  </a:cubicBezTo>
                  <a:cubicBezTo>
                    <a:pt x="255" y="174"/>
                    <a:pt x="369" y="59"/>
                    <a:pt x="511" y="59"/>
                  </a:cubicBezTo>
                  <a:cubicBezTo>
                    <a:pt x="625" y="59"/>
                    <a:pt x="724" y="136"/>
                    <a:pt x="756" y="243"/>
                  </a:cubicBezTo>
                  <a:cubicBezTo>
                    <a:pt x="747" y="242"/>
                    <a:pt x="739" y="241"/>
                    <a:pt x="730" y="241"/>
                  </a:cubicBezTo>
                  <a:cubicBezTo>
                    <a:pt x="657" y="241"/>
                    <a:pt x="589" y="265"/>
                    <a:pt x="532" y="310"/>
                  </a:cubicBezTo>
                  <a:cubicBezTo>
                    <a:pt x="519" y="320"/>
                    <a:pt x="517" y="338"/>
                    <a:pt x="527" y="351"/>
                  </a:cubicBezTo>
                  <a:cubicBezTo>
                    <a:pt x="537" y="364"/>
                    <a:pt x="555" y="366"/>
                    <a:pt x="568" y="356"/>
                  </a:cubicBezTo>
                  <a:cubicBezTo>
                    <a:pt x="615" y="319"/>
                    <a:pt x="671" y="300"/>
                    <a:pt x="730" y="300"/>
                  </a:cubicBezTo>
                  <a:cubicBezTo>
                    <a:pt x="751" y="300"/>
                    <a:pt x="772" y="303"/>
                    <a:pt x="792" y="307"/>
                  </a:cubicBezTo>
                  <a:cubicBezTo>
                    <a:pt x="811" y="312"/>
                    <a:pt x="829" y="319"/>
                    <a:pt x="846" y="327"/>
                  </a:cubicBezTo>
                  <a:cubicBezTo>
                    <a:pt x="848" y="328"/>
                    <a:pt x="849" y="329"/>
                    <a:pt x="851" y="330"/>
                  </a:cubicBezTo>
                  <a:cubicBezTo>
                    <a:pt x="856" y="332"/>
                    <a:pt x="861" y="335"/>
                    <a:pt x="866" y="338"/>
                  </a:cubicBezTo>
                  <a:cubicBezTo>
                    <a:pt x="868" y="339"/>
                    <a:pt x="869" y="340"/>
                    <a:pt x="871" y="341"/>
                  </a:cubicBezTo>
                  <a:cubicBezTo>
                    <a:pt x="876" y="344"/>
                    <a:pt x="881" y="348"/>
                    <a:pt x="886" y="352"/>
                  </a:cubicBezTo>
                  <a:cubicBezTo>
                    <a:pt x="887" y="352"/>
                    <a:pt x="888" y="353"/>
                    <a:pt x="888" y="353"/>
                  </a:cubicBezTo>
                  <a:cubicBezTo>
                    <a:pt x="928" y="384"/>
                    <a:pt x="959" y="425"/>
                    <a:pt x="977" y="473"/>
                  </a:cubicBezTo>
                  <a:cubicBezTo>
                    <a:pt x="977" y="474"/>
                    <a:pt x="977" y="475"/>
                    <a:pt x="978" y="476"/>
                  </a:cubicBezTo>
                  <a:cubicBezTo>
                    <a:pt x="980" y="481"/>
                    <a:pt x="981" y="487"/>
                    <a:pt x="983" y="493"/>
                  </a:cubicBezTo>
                  <a:cubicBezTo>
                    <a:pt x="984" y="495"/>
                    <a:pt x="984" y="498"/>
                    <a:pt x="985" y="500"/>
                  </a:cubicBezTo>
                  <a:cubicBezTo>
                    <a:pt x="986" y="505"/>
                    <a:pt x="987" y="510"/>
                    <a:pt x="988" y="515"/>
                  </a:cubicBezTo>
                  <a:cubicBezTo>
                    <a:pt x="989" y="519"/>
                    <a:pt x="989" y="523"/>
                    <a:pt x="990" y="527"/>
                  </a:cubicBezTo>
                  <a:cubicBezTo>
                    <a:pt x="990" y="530"/>
                    <a:pt x="991" y="534"/>
                    <a:pt x="991" y="538"/>
                  </a:cubicBezTo>
                  <a:cubicBezTo>
                    <a:pt x="992" y="546"/>
                    <a:pt x="993" y="554"/>
                    <a:pt x="993" y="562"/>
                  </a:cubicBezTo>
                  <a:cubicBezTo>
                    <a:pt x="993" y="707"/>
                    <a:pt x="875" y="825"/>
                    <a:pt x="730" y="8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3564" name="组合 40"/>
          <p:cNvGrpSpPr/>
          <p:nvPr/>
        </p:nvGrpSpPr>
        <p:grpSpPr>
          <a:xfrm>
            <a:off x="9027795" y="2933700"/>
            <a:ext cx="652145" cy="652145"/>
            <a:chExt cx="941070" cy="941070"/>
          </a:xfrm>
          <a:solidFill>
            <a:srgbClr val="415380"/>
          </a:solidFill>
        </p:grpSpPr>
        <p:sp>
          <p:nvSpPr>
            <p:cNvPr id="23565" name="圆角矩形 19"/>
            <p:cNvSpPr>
              <a:spLocks noChangeArrowheads="1"/>
            </p:cNvSpPr>
            <p:nvPr/>
          </p:nvSpPr>
          <p:spPr bwMode="auto"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solidFill>
              <a:srgbClr val="415380"/>
            </a:solidFill>
            <a:ln cmpd="sng" w="12700">
              <a:noFill/>
              <a:round/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23566" name="Freeform 11"/>
            <p:cNvSpPr>
              <a:spLocks noEditPoints="1"/>
            </p:cNvSpPr>
            <p:nvPr/>
          </p:nvSpPr>
          <p:spPr bwMode="auto">
            <a:xfrm>
              <a:off x="162294" y="129606"/>
              <a:ext cx="616481" cy="664833"/>
            </a:xfrm>
            <a:custGeom>
              <a:gdLst>
                <a:gd fmla="*/ 1027 w 1031" name="T0"/>
                <a:gd fmla="*/ 227 h 1107" name="T1"/>
                <a:gd fmla="*/ 1023 w 1031" name="T2"/>
                <a:gd fmla="*/ 205 h 1107" name="T3"/>
                <a:gd fmla="*/ 655 w 1031" name="T4"/>
                <a:gd fmla="*/ 7 h 1107" name="T5"/>
                <a:gd fmla="*/ 376 w 1031" name="T6"/>
                <a:gd fmla="*/ 7 h 1107" name="T7"/>
                <a:gd fmla="*/ 8 w 1031" name="T8"/>
                <a:gd fmla="*/ 205 h 1107" name="T9"/>
                <a:gd fmla="*/ 3 w 1031" name="T10"/>
                <a:gd fmla="*/ 227 h 1107" name="T11"/>
                <a:gd fmla="*/ 3 w 1031" name="T12"/>
                <a:gd fmla="*/ 592 h 1107" name="T13"/>
                <a:gd fmla="*/ 8 w 1031" name="T14"/>
                <a:gd fmla="*/ 614 h 1107" name="T15"/>
                <a:gd fmla="*/ 137 w 1031" name="T16"/>
                <a:gd fmla="*/ 876 h 1107" name="T17"/>
                <a:gd fmla="*/ 501 w 1031" name="T18"/>
                <a:gd fmla="*/ 1103 h 1107" name="T19"/>
                <a:gd fmla="*/ 530 w 1031" name="T20"/>
                <a:gd fmla="*/ 1103 h 1107" name="T21"/>
                <a:gd fmla="*/ 894 w 1031" name="T22"/>
                <a:gd fmla="*/ 876 h 1107" name="T23"/>
                <a:gd fmla="*/ 1023 w 1031" name="T24"/>
                <a:gd fmla="*/ 614 h 1107" name="T25"/>
                <a:gd fmla="*/ 1027 w 1031" name="T26"/>
                <a:gd fmla="*/ 592 h 1107" name="T27"/>
                <a:gd fmla="*/ 515 w 1031" name="T28"/>
                <a:gd fmla="*/ 594 h 1107" name="T29"/>
                <a:gd fmla="*/ 515 w 1031" name="T30"/>
                <a:gd fmla="*/ 225 h 1107" name="T31"/>
                <a:gd fmla="*/ 515 w 1031" name="T32"/>
                <a:gd fmla="*/ 594 h 1107" name="T33"/>
                <a:gd fmla="*/ 993 w 1031" name="T34"/>
                <a:gd fmla="*/ 222 h 1107" name="T35"/>
                <a:gd fmla="*/ 537 w 1031" name="T36"/>
                <a:gd fmla="*/ 204 h 1107" name="T37"/>
                <a:gd fmla="*/ 360 w 1031" name="T38"/>
                <a:gd fmla="*/ 35 h 1107" name="T39"/>
                <a:gd fmla="*/ 170 w 1031" name="T40"/>
                <a:gd fmla="*/ 390 h 1107" name="T41"/>
                <a:gd fmla="*/ 360 w 1031" name="T42"/>
                <a:gd fmla="*/ 35 h 1107" name="T43"/>
                <a:gd fmla="*/ 493 w 1031" name="T44"/>
                <a:gd fmla="*/ 615 h 1107" name="T45"/>
                <a:gd fmla="*/ 37 w 1031" name="T46"/>
                <a:gd fmla="*/ 597 h 1107" name="T47"/>
                <a:gd fmla="*/ 835 w 1031" name="T48"/>
                <a:gd fmla="*/ 859 h 1107" name="T49"/>
                <a:gd fmla="*/ 196 w 1031" name="T50"/>
                <a:gd fmla="*/ 859 h 1107" name="T51"/>
                <a:gd fmla="*/ 349 w 1031" name="T52"/>
                <a:gd fmla="*/ 828 h 1107" name="T53"/>
                <a:gd fmla="*/ 515 w 1031" name="T54"/>
                <a:gd fmla="*/ 658 h 1107" name="T55"/>
                <a:gd fmla="*/ 681 w 1031" name="T56"/>
                <a:gd fmla="*/ 828 h 1107" name="T57"/>
                <a:gd fmla="*/ 835 w 1031" name="T58"/>
                <a:gd fmla="*/ 859 h 1107" name="T59"/>
                <a:gd fmla="*/ 537 w 1031" name="T60"/>
                <a:gd fmla="*/ 615 h 1107" name="T61"/>
                <a:gd fmla="*/ 993 w 1031" name="T62"/>
                <a:gd fmla="*/ 597 h 1107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107" w="1031">
                  <a:moveTo>
                    <a:pt x="883" y="409"/>
                  </a:moveTo>
                  <a:cubicBezTo>
                    <a:pt x="1027" y="227"/>
                    <a:pt x="1027" y="227"/>
                    <a:pt x="1027" y="227"/>
                  </a:cubicBezTo>
                  <a:cubicBezTo>
                    <a:pt x="1030" y="224"/>
                    <a:pt x="1031" y="219"/>
                    <a:pt x="1030" y="215"/>
                  </a:cubicBezTo>
                  <a:cubicBezTo>
                    <a:pt x="1029" y="211"/>
                    <a:pt x="1026" y="207"/>
                    <a:pt x="1023" y="205"/>
                  </a:cubicBezTo>
                  <a:cubicBezTo>
                    <a:pt x="674" y="4"/>
                    <a:pt x="674" y="4"/>
                    <a:pt x="674" y="4"/>
                  </a:cubicBezTo>
                  <a:cubicBezTo>
                    <a:pt x="667" y="0"/>
                    <a:pt x="659" y="1"/>
                    <a:pt x="655" y="7"/>
                  </a:cubicBezTo>
                  <a:cubicBezTo>
                    <a:pt x="515" y="184"/>
                    <a:pt x="515" y="184"/>
                    <a:pt x="515" y="184"/>
                  </a:cubicBezTo>
                  <a:cubicBezTo>
                    <a:pt x="376" y="7"/>
                    <a:pt x="376" y="7"/>
                    <a:pt x="376" y="7"/>
                  </a:cubicBezTo>
                  <a:cubicBezTo>
                    <a:pt x="371" y="1"/>
                    <a:pt x="363" y="0"/>
                    <a:pt x="357" y="4"/>
                  </a:cubicBezTo>
                  <a:cubicBezTo>
                    <a:pt x="8" y="205"/>
                    <a:pt x="8" y="205"/>
                    <a:pt x="8" y="205"/>
                  </a:cubicBezTo>
                  <a:cubicBezTo>
                    <a:pt x="4" y="207"/>
                    <a:pt x="1" y="211"/>
                    <a:pt x="1" y="215"/>
                  </a:cubicBezTo>
                  <a:cubicBezTo>
                    <a:pt x="0" y="219"/>
                    <a:pt x="1" y="224"/>
                    <a:pt x="3" y="227"/>
                  </a:cubicBezTo>
                  <a:cubicBezTo>
                    <a:pt x="147" y="409"/>
                    <a:pt x="147" y="409"/>
                    <a:pt x="147" y="409"/>
                  </a:cubicBezTo>
                  <a:cubicBezTo>
                    <a:pt x="3" y="592"/>
                    <a:pt x="3" y="592"/>
                    <a:pt x="3" y="592"/>
                  </a:cubicBezTo>
                  <a:cubicBezTo>
                    <a:pt x="1" y="595"/>
                    <a:pt x="0" y="600"/>
                    <a:pt x="1" y="604"/>
                  </a:cubicBezTo>
                  <a:cubicBezTo>
                    <a:pt x="1" y="608"/>
                    <a:pt x="4" y="612"/>
                    <a:pt x="8" y="614"/>
                  </a:cubicBezTo>
                  <a:cubicBezTo>
                    <a:pt x="137" y="688"/>
                    <a:pt x="137" y="688"/>
                    <a:pt x="137" y="688"/>
                  </a:cubicBezTo>
                  <a:cubicBezTo>
                    <a:pt x="137" y="876"/>
                    <a:pt x="137" y="876"/>
                    <a:pt x="137" y="876"/>
                  </a:cubicBezTo>
                  <a:cubicBezTo>
                    <a:pt x="137" y="886"/>
                    <a:pt x="142" y="896"/>
                    <a:pt x="151" y="901"/>
                  </a:cubicBezTo>
                  <a:cubicBezTo>
                    <a:pt x="501" y="1103"/>
                    <a:pt x="501" y="1103"/>
                    <a:pt x="501" y="1103"/>
                  </a:cubicBezTo>
                  <a:cubicBezTo>
                    <a:pt x="505" y="1105"/>
                    <a:pt x="510" y="1107"/>
                    <a:pt x="515" y="1107"/>
                  </a:cubicBezTo>
                  <a:cubicBezTo>
                    <a:pt x="520" y="1107"/>
                    <a:pt x="525" y="1105"/>
                    <a:pt x="530" y="1103"/>
                  </a:cubicBezTo>
                  <a:cubicBezTo>
                    <a:pt x="879" y="901"/>
                    <a:pt x="879" y="901"/>
                    <a:pt x="879" y="901"/>
                  </a:cubicBezTo>
                  <a:cubicBezTo>
                    <a:pt x="888" y="896"/>
                    <a:pt x="894" y="886"/>
                    <a:pt x="894" y="876"/>
                  </a:cubicBezTo>
                  <a:cubicBezTo>
                    <a:pt x="894" y="688"/>
                    <a:pt x="894" y="688"/>
                    <a:pt x="894" y="688"/>
                  </a:cubicBezTo>
                  <a:cubicBezTo>
                    <a:pt x="1023" y="614"/>
                    <a:pt x="1023" y="614"/>
                    <a:pt x="1023" y="614"/>
                  </a:cubicBezTo>
                  <a:cubicBezTo>
                    <a:pt x="1026" y="612"/>
                    <a:pt x="1029" y="608"/>
                    <a:pt x="1030" y="604"/>
                  </a:cubicBezTo>
                  <a:cubicBezTo>
                    <a:pt x="1031" y="600"/>
                    <a:pt x="1030" y="595"/>
                    <a:pt x="1027" y="592"/>
                  </a:cubicBezTo>
                  <a:lnTo>
                    <a:pt x="883" y="409"/>
                  </a:lnTo>
                  <a:close/>
                  <a:moveTo>
                    <a:pt x="515" y="594"/>
                  </a:moveTo>
                  <a:cubicBezTo>
                    <a:pt x="196" y="409"/>
                    <a:pt x="196" y="409"/>
                    <a:pt x="196" y="409"/>
                  </a:cubicBezTo>
                  <a:cubicBezTo>
                    <a:pt x="515" y="225"/>
                    <a:pt x="515" y="225"/>
                    <a:pt x="515" y="225"/>
                  </a:cubicBezTo>
                  <a:cubicBezTo>
                    <a:pt x="835" y="409"/>
                    <a:pt x="835" y="409"/>
                    <a:pt x="835" y="409"/>
                  </a:cubicBezTo>
                  <a:lnTo>
                    <a:pt x="515" y="594"/>
                  </a:lnTo>
                  <a:close/>
                  <a:moveTo>
                    <a:pt x="670" y="35"/>
                  </a:moveTo>
                  <a:cubicBezTo>
                    <a:pt x="993" y="222"/>
                    <a:pt x="993" y="222"/>
                    <a:pt x="993" y="222"/>
                  </a:cubicBezTo>
                  <a:cubicBezTo>
                    <a:pt x="861" y="390"/>
                    <a:pt x="861" y="390"/>
                    <a:pt x="861" y="390"/>
                  </a:cubicBezTo>
                  <a:cubicBezTo>
                    <a:pt x="537" y="204"/>
                    <a:pt x="537" y="204"/>
                    <a:pt x="537" y="204"/>
                  </a:cubicBezTo>
                  <a:lnTo>
                    <a:pt x="670" y="35"/>
                  </a:lnTo>
                  <a:close/>
                  <a:moveTo>
                    <a:pt x="360" y="35"/>
                  </a:moveTo>
                  <a:cubicBezTo>
                    <a:pt x="493" y="204"/>
                    <a:pt x="493" y="204"/>
                    <a:pt x="493" y="204"/>
                  </a:cubicBezTo>
                  <a:cubicBezTo>
                    <a:pt x="170" y="390"/>
                    <a:pt x="170" y="390"/>
                    <a:pt x="170" y="390"/>
                  </a:cubicBezTo>
                  <a:cubicBezTo>
                    <a:pt x="37" y="222"/>
                    <a:pt x="37" y="222"/>
                    <a:pt x="37" y="222"/>
                  </a:cubicBezTo>
                  <a:lnTo>
                    <a:pt x="360" y="35"/>
                  </a:lnTo>
                  <a:close/>
                  <a:moveTo>
                    <a:pt x="170" y="428"/>
                  </a:moveTo>
                  <a:cubicBezTo>
                    <a:pt x="493" y="615"/>
                    <a:pt x="493" y="615"/>
                    <a:pt x="493" y="615"/>
                  </a:cubicBezTo>
                  <a:cubicBezTo>
                    <a:pt x="360" y="783"/>
                    <a:pt x="360" y="783"/>
                    <a:pt x="360" y="783"/>
                  </a:cubicBezTo>
                  <a:cubicBezTo>
                    <a:pt x="37" y="597"/>
                    <a:pt x="37" y="597"/>
                    <a:pt x="37" y="597"/>
                  </a:cubicBezTo>
                  <a:lnTo>
                    <a:pt x="170" y="428"/>
                  </a:lnTo>
                  <a:close/>
                  <a:moveTo>
                    <a:pt x="835" y="859"/>
                  </a:moveTo>
                  <a:cubicBezTo>
                    <a:pt x="515" y="1043"/>
                    <a:pt x="515" y="1043"/>
                    <a:pt x="515" y="1043"/>
                  </a:cubicBezTo>
                  <a:cubicBezTo>
                    <a:pt x="196" y="859"/>
                    <a:pt x="196" y="859"/>
                    <a:pt x="196" y="859"/>
                  </a:cubicBezTo>
                  <a:cubicBezTo>
                    <a:pt x="196" y="739"/>
                    <a:pt x="196" y="739"/>
                    <a:pt x="196" y="739"/>
                  </a:cubicBezTo>
                  <a:cubicBezTo>
                    <a:pt x="349" y="828"/>
                    <a:pt x="349" y="828"/>
                    <a:pt x="349" y="828"/>
                  </a:cubicBezTo>
                  <a:cubicBezTo>
                    <a:pt x="362" y="835"/>
                    <a:pt x="378" y="832"/>
                    <a:pt x="387" y="821"/>
                  </a:cubicBezTo>
                  <a:cubicBezTo>
                    <a:pt x="515" y="658"/>
                    <a:pt x="515" y="658"/>
                    <a:pt x="515" y="658"/>
                  </a:cubicBezTo>
                  <a:cubicBezTo>
                    <a:pt x="643" y="821"/>
                    <a:pt x="643" y="821"/>
                    <a:pt x="643" y="821"/>
                  </a:cubicBezTo>
                  <a:cubicBezTo>
                    <a:pt x="652" y="832"/>
                    <a:pt x="668" y="835"/>
                    <a:pt x="681" y="828"/>
                  </a:cubicBezTo>
                  <a:cubicBezTo>
                    <a:pt x="835" y="739"/>
                    <a:pt x="835" y="739"/>
                    <a:pt x="835" y="739"/>
                  </a:cubicBezTo>
                  <a:lnTo>
                    <a:pt x="835" y="859"/>
                  </a:lnTo>
                  <a:close/>
                  <a:moveTo>
                    <a:pt x="670" y="783"/>
                  </a:moveTo>
                  <a:cubicBezTo>
                    <a:pt x="537" y="615"/>
                    <a:pt x="537" y="615"/>
                    <a:pt x="537" y="615"/>
                  </a:cubicBezTo>
                  <a:cubicBezTo>
                    <a:pt x="861" y="428"/>
                    <a:pt x="861" y="428"/>
                    <a:pt x="861" y="428"/>
                  </a:cubicBezTo>
                  <a:cubicBezTo>
                    <a:pt x="993" y="597"/>
                    <a:pt x="993" y="597"/>
                    <a:pt x="993" y="597"/>
                  </a:cubicBezTo>
                  <a:lnTo>
                    <a:pt x="670" y="7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23567" name="组合 39"/>
          <p:cNvGrpSpPr/>
          <p:nvPr/>
        </p:nvGrpSpPr>
        <p:grpSpPr>
          <a:xfrm>
            <a:off x="7416800" y="2933700"/>
            <a:ext cx="651510" cy="652145"/>
            <a:chExt cx="941070" cy="941070"/>
          </a:xfrm>
          <a:solidFill>
            <a:srgbClr val="415380"/>
          </a:solidFill>
        </p:grpSpPr>
        <p:sp>
          <p:nvSpPr>
            <p:cNvPr id="23568" name="圆角矩形 18"/>
            <p:cNvSpPr>
              <a:spLocks noChangeArrowheads="1"/>
            </p:cNvSpPr>
            <p:nvPr/>
          </p:nvSpPr>
          <p:spPr bwMode="auto"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grpFill/>
            <a:ln cmpd="sng" w="12700">
              <a:noFill/>
              <a:round/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FFFFFF"/>
                </a:solidFill>
              </a:endParaRPr>
            </a:p>
          </p:txBody>
        </p:sp>
        <p:pic>
          <p:nvPicPr>
            <p:cNvPr id="23569" name="组合 25"/>
            <p:cNvPicPr>
              <a:picLocks noChangeArrowheads="1"/>
            </p:cNvPicPr>
            <p:nvPr/>
          </p:nvPicPr>
          <p:blipFill>
            <a:blip r:embed="rId5"/>
            <a:stretch>
              <a:fillRect/>
            </a:stretch>
          </p:blipFill>
          <p:spPr bwMode="auto">
            <a:xfrm>
              <a:off x="148730" y="152602"/>
              <a:ext cx="645958" cy="621582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0" name="组合 41"/>
          <p:cNvGrpSpPr/>
          <p:nvPr/>
        </p:nvGrpSpPr>
        <p:grpSpPr>
          <a:xfrm>
            <a:off x="10638790" y="2927350"/>
            <a:ext cx="652145" cy="652145"/>
            <a:chExt cx="941070" cy="941070"/>
          </a:xfrm>
          <a:solidFill>
            <a:srgbClr val="415380"/>
          </a:solidFill>
        </p:grpSpPr>
        <p:sp>
          <p:nvSpPr>
            <p:cNvPr id="23571" name="圆角矩形 20"/>
            <p:cNvSpPr>
              <a:spLocks noChangeArrowheads="1"/>
            </p:cNvSpPr>
            <p:nvPr/>
          </p:nvSpPr>
          <p:spPr bwMode="auto"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grpFill/>
            <a:ln cmpd="sng" w="12700">
              <a:noFill/>
              <a:round/>
            </a:ln>
            <a:extLst/>
          </p:spPr>
          <p:txBody>
            <a:bodyPr anchor="ctr"/>
            <a:lstStyle/>
            <a:p>
              <a:pPr algn="ctr" eaLnBrk="1" hangingPunct="1"/>
              <a:endParaRPr altLang="en-US" lang="zh-CN">
                <a:solidFill>
                  <a:srgbClr val="FFFFFF"/>
                </a:solidFill>
              </a:endParaRPr>
            </a:p>
          </p:txBody>
        </p:sp>
        <p:pic>
          <p:nvPicPr>
            <p:cNvPr id="23572" name="组合 30"/>
            <p:cNvPicPr>
              <a:picLocks noChangeArrowheads="1"/>
            </p:cNvPicPr>
            <p:nvPr/>
          </p:nvPicPr>
          <p:blipFill>
            <a:blip r:embed="rId6"/>
            <a:stretch>
              <a:fillRect/>
            </a:stretch>
          </p:blipFill>
          <p:spPr bwMode="auto">
            <a:xfrm>
              <a:off x="213161" y="207448"/>
              <a:ext cx="560643" cy="554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73" name="任意多边形 35"/>
          <p:cNvSpPr/>
          <p:nvPr/>
        </p:nvSpPr>
        <p:spPr bwMode="auto">
          <a:xfrm>
            <a:off x="5748973" y="1333500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956310" y="1333500"/>
            <a:ext cx="4270375" cy="4727575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5749290" y="3883025"/>
            <a:ext cx="2628265" cy="2178050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662670" y="3883025"/>
            <a:ext cx="2628265" cy="2178050"/>
          </a:xfrm>
          <a:prstGeom prst="rect">
            <a:avLst/>
          </a:prstGeom>
          <a:blipFill dpi="0" rotWithShape="1">
            <a:blip r:embed="rId9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矩形 57"/>
          <p:cNvSpPr>
            <a:spLocks noChangeArrowheads="1"/>
          </p:cNvSpPr>
          <p:nvPr/>
        </p:nvSpPr>
        <p:spPr bwMode="auto">
          <a:xfrm>
            <a:off x="6259830" y="1685925"/>
            <a:ext cx="503110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37" name="TextBox 24"/>
          <p:cNvSpPr txBox="1"/>
          <p:nvPr/>
        </p:nvSpPr>
        <p:spPr>
          <a:xfrm>
            <a:off x="6259959" y="133378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8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8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0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42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4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8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6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grpId="0" id="6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23573"/>
      <p:bldP grpId="0" spid="3"/>
      <p:bldP grpId="0" spid="2"/>
      <p:bldP grpId="0" spid="6"/>
      <p:bldP grpId="0" spid="36"/>
      <p:bldP grpId="0" spid="37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51" name="Freeform 15"/>
          <p:cNvSpPr/>
          <p:nvPr/>
        </p:nvSpPr>
        <p:spPr bwMode="auto">
          <a:xfrm>
            <a:off x="6160135" y="2492375"/>
            <a:ext cx="1251585" cy="1416685"/>
          </a:xfrm>
          <a:custGeom>
            <a:cxnLst>
              <a:cxn ang="0">
                <a:pos x="402" y="33"/>
              </a:cxn>
              <a:cxn ang="0">
                <a:pos x="1154" y="152"/>
              </a:cxn>
              <a:cxn ang="0">
                <a:pos x="1880" y="340"/>
              </a:cxn>
              <a:cxn ang="0">
                <a:pos x="2580" y="595"/>
              </a:cxn>
              <a:cxn ang="0">
                <a:pos x="3245" y="911"/>
              </a:cxn>
              <a:cxn ang="0">
                <a:pos x="3875" y="1286"/>
              </a:cxn>
              <a:cxn ang="0">
                <a:pos x="4468" y="1716"/>
              </a:cxn>
              <a:cxn ang="0">
                <a:pos x="5016" y="2197"/>
              </a:cxn>
              <a:cxn ang="0">
                <a:pos x="5518" y="2725"/>
              </a:cxn>
              <a:cxn ang="0">
                <a:pos x="5970" y="3299"/>
              </a:cxn>
              <a:cxn ang="0">
                <a:pos x="6370" y="3913"/>
              </a:cxn>
              <a:cxn ang="0">
                <a:pos x="6712" y="4564"/>
              </a:cxn>
              <a:cxn ang="0">
                <a:pos x="6993" y="5249"/>
              </a:cxn>
              <a:cxn ang="0">
                <a:pos x="7211" y="5964"/>
              </a:cxn>
              <a:cxn ang="0">
                <a:pos x="7360" y="6705"/>
              </a:cxn>
              <a:cxn ang="0">
                <a:pos x="7439" y="7469"/>
              </a:cxn>
              <a:cxn ang="0">
                <a:pos x="8163" y="7859"/>
              </a:cxn>
              <a:cxn ang="0">
                <a:pos x="4297" y="7859"/>
              </a:cxn>
              <a:cxn ang="0">
                <a:pos x="5003" y="7593"/>
              </a:cxn>
              <a:cxn ang="0">
                <a:pos x="4949" y="7074"/>
              </a:cxn>
              <a:cxn ang="0">
                <a:pos x="4847" y="6569"/>
              </a:cxn>
              <a:cxn ang="0">
                <a:pos x="4701" y="6083"/>
              </a:cxn>
              <a:cxn ang="0">
                <a:pos x="4512" y="5616"/>
              </a:cxn>
              <a:cxn ang="0">
                <a:pos x="4281" y="5171"/>
              </a:cxn>
              <a:cxn ang="0">
                <a:pos x="4012" y="4752"/>
              </a:cxn>
              <a:cxn ang="0">
                <a:pos x="3708" y="4359"/>
              </a:cxn>
              <a:cxn ang="0">
                <a:pos x="3369" y="3996"/>
              </a:cxn>
              <a:cxn ang="0">
                <a:pos x="3000" y="3664"/>
              </a:cxn>
              <a:cxn ang="0">
                <a:pos x="2602" y="3367"/>
              </a:cxn>
              <a:cxn ang="0">
                <a:pos x="2177" y="3105"/>
              </a:cxn>
              <a:cxn ang="0">
                <a:pos x="1728" y="2883"/>
              </a:cxn>
              <a:cxn ang="0">
                <a:pos x="1257" y="2702"/>
              </a:cxn>
              <a:cxn ang="0">
                <a:pos x="767" y="2565"/>
              </a:cxn>
              <a:cxn ang="0">
                <a:pos x="259" y="2472"/>
              </a:cxn>
              <a:cxn ang="0">
                <a:pos x="889" y="1209"/>
              </a:cxn>
            </a:cxnLst>
            <a:rect b="b" l="0" r="r" t="0"/>
            <a:pathLst>
              <a:path h="9250" w="8163">
                <a:moveTo>
                  <a:pt x="18" y="0"/>
                </a:moveTo>
                <a:lnTo>
                  <a:pt x="402" y="33"/>
                </a:lnTo>
                <a:lnTo>
                  <a:pt x="781" y="83"/>
                </a:lnTo>
                <a:lnTo>
                  <a:pt x="1154" y="152"/>
                </a:lnTo>
                <a:lnTo>
                  <a:pt x="1521" y="238"/>
                </a:lnTo>
                <a:lnTo>
                  <a:pt x="1880" y="340"/>
                </a:lnTo>
                <a:lnTo>
                  <a:pt x="2233" y="460"/>
                </a:lnTo>
                <a:lnTo>
                  <a:pt x="2580" y="595"/>
                </a:lnTo>
                <a:lnTo>
                  <a:pt x="2916" y="746"/>
                </a:lnTo>
                <a:lnTo>
                  <a:pt x="3245" y="911"/>
                </a:lnTo>
                <a:lnTo>
                  <a:pt x="3566" y="1091"/>
                </a:lnTo>
                <a:lnTo>
                  <a:pt x="3875" y="1286"/>
                </a:lnTo>
                <a:lnTo>
                  <a:pt x="4176" y="1494"/>
                </a:lnTo>
                <a:lnTo>
                  <a:pt x="4468" y="1716"/>
                </a:lnTo>
                <a:lnTo>
                  <a:pt x="4747" y="1950"/>
                </a:lnTo>
                <a:lnTo>
                  <a:pt x="5016" y="2197"/>
                </a:lnTo>
                <a:lnTo>
                  <a:pt x="5274" y="2456"/>
                </a:lnTo>
                <a:lnTo>
                  <a:pt x="5518" y="2725"/>
                </a:lnTo>
                <a:lnTo>
                  <a:pt x="5750" y="3007"/>
                </a:lnTo>
                <a:lnTo>
                  <a:pt x="5970" y="3299"/>
                </a:lnTo>
                <a:lnTo>
                  <a:pt x="6178" y="3601"/>
                </a:lnTo>
                <a:lnTo>
                  <a:pt x="6370" y="3913"/>
                </a:lnTo>
                <a:lnTo>
                  <a:pt x="6548" y="4235"/>
                </a:lnTo>
                <a:lnTo>
                  <a:pt x="6712" y="4564"/>
                </a:lnTo>
                <a:lnTo>
                  <a:pt x="6861" y="4903"/>
                </a:lnTo>
                <a:lnTo>
                  <a:pt x="6993" y="5249"/>
                </a:lnTo>
                <a:lnTo>
                  <a:pt x="7111" y="5603"/>
                </a:lnTo>
                <a:lnTo>
                  <a:pt x="7211" y="5964"/>
                </a:lnTo>
                <a:lnTo>
                  <a:pt x="7294" y="6331"/>
                </a:lnTo>
                <a:lnTo>
                  <a:pt x="7360" y="6705"/>
                </a:lnTo>
                <a:lnTo>
                  <a:pt x="7409" y="7084"/>
                </a:lnTo>
                <a:lnTo>
                  <a:pt x="7439" y="7469"/>
                </a:lnTo>
                <a:lnTo>
                  <a:pt x="7451" y="7859"/>
                </a:lnTo>
                <a:lnTo>
                  <a:pt x="8163" y="7859"/>
                </a:lnTo>
                <a:lnTo>
                  <a:pt x="6230" y="9250"/>
                </a:lnTo>
                <a:lnTo>
                  <a:pt x="4297" y="7859"/>
                </a:lnTo>
                <a:lnTo>
                  <a:pt x="5011" y="7859"/>
                </a:lnTo>
                <a:lnTo>
                  <a:pt x="5003" y="7593"/>
                </a:lnTo>
                <a:lnTo>
                  <a:pt x="4982" y="7332"/>
                </a:lnTo>
                <a:lnTo>
                  <a:pt x="4949" y="7074"/>
                </a:lnTo>
                <a:lnTo>
                  <a:pt x="4905" y="6820"/>
                </a:lnTo>
                <a:lnTo>
                  <a:pt x="4847" y="6569"/>
                </a:lnTo>
                <a:lnTo>
                  <a:pt x="4779" y="6323"/>
                </a:lnTo>
                <a:lnTo>
                  <a:pt x="4701" y="6083"/>
                </a:lnTo>
                <a:lnTo>
                  <a:pt x="4611" y="5847"/>
                </a:lnTo>
                <a:lnTo>
                  <a:pt x="4512" y="5616"/>
                </a:lnTo>
                <a:lnTo>
                  <a:pt x="4401" y="5391"/>
                </a:lnTo>
                <a:lnTo>
                  <a:pt x="4281" y="5171"/>
                </a:lnTo>
                <a:lnTo>
                  <a:pt x="4152" y="4959"/>
                </a:lnTo>
                <a:lnTo>
                  <a:pt x="4012" y="4752"/>
                </a:lnTo>
                <a:lnTo>
                  <a:pt x="3865" y="4552"/>
                </a:lnTo>
                <a:lnTo>
                  <a:pt x="3708" y="4359"/>
                </a:lnTo>
                <a:lnTo>
                  <a:pt x="3543" y="4173"/>
                </a:lnTo>
                <a:lnTo>
                  <a:pt x="3369" y="3996"/>
                </a:lnTo>
                <a:lnTo>
                  <a:pt x="3189" y="3826"/>
                </a:lnTo>
                <a:lnTo>
                  <a:pt x="3000" y="3664"/>
                </a:lnTo>
                <a:lnTo>
                  <a:pt x="2805" y="3511"/>
                </a:lnTo>
                <a:lnTo>
                  <a:pt x="2602" y="3367"/>
                </a:lnTo>
                <a:lnTo>
                  <a:pt x="2393" y="3231"/>
                </a:lnTo>
                <a:lnTo>
                  <a:pt x="2177" y="3105"/>
                </a:lnTo>
                <a:lnTo>
                  <a:pt x="1956" y="2990"/>
                </a:lnTo>
                <a:lnTo>
                  <a:pt x="1728" y="2883"/>
                </a:lnTo>
                <a:lnTo>
                  <a:pt x="1495" y="2787"/>
                </a:lnTo>
                <a:lnTo>
                  <a:pt x="1257" y="2702"/>
                </a:lnTo>
                <a:lnTo>
                  <a:pt x="1014" y="2627"/>
                </a:lnTo>
                <a:lnTo>
                  <a:pt x="767" y="2565"/>
                </a:lnTo>
                <a:lnTo>
                  <a:pt x="515" y="2512"/>
                </a:lnTo>
                <a:lnTo>
                  <a:pt x="259" y="2472"/>
                </a:lnTo>
                <a:lnTo>
                  <a:pt x="0" y="2444"/>
                </a:lnTo>
                <a:lnTo>
                  <a:pt x="889" y="1209"/>
                </a:lnTo>
                <a:lnTo>
                  <a:pt x="18" y="0"/>
                </a:lnTo>
              </a:path>
            </a:pathLst>
          </a:custGeom>
          <a:solidFill>
            <a:srgbClr val="415380"/>
          </a:solidFill>
          <a:ln w="25400">
            <a:solidFill>
              <a:schemeClr val="bg1"/>
            </a:solidFill>
            <a:prstDash val="solid"/>
            <a:round/>
          </a:ln>
        </p:spPr>
        <p:txBody>
          <a:bodyPr anchor="t" anchorCtr="0" bIns="45720" compatLnSpc="1" lIns="91440" numCol="1" rIns="91440" tIns="45720" vert="horz" wrap="square"/>
          <a:lstStyle/>
          <a:p>
            <a:pPr defTabSz="93027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0" kumimoji="0" lang="ar-SA" noProof="0" normalizeH="0" smtClean="0" spc="0" strike="noStrike" sz="1830" u="none">
              <a:ln>
                <a:noFill/>
              </a:ln>
              <a:solidFill>
                <a:srgbClr val="415380"/>
              </a:solidFill>
              <a:effectLst/>
              <a:uLnTx/>
              <a:uFillTx/>
              <a:latin typeface="Arial"/>
              <a:ea charset="-122" panose="020b0503020204020204" typeface="微软雅黑"/>
              <a:cs typeface="+mn-ea"/>
              <a:sym typeface="+mn-lt"/>
            </a:endParaRPr>
          </a:p>
        </p:txBody>
      </p:sp>
      <p:sp>
        <p:nvSpPr>
          <p:cNvPr id="52" name="Freeform 16"/>
          <p:cNvSpPr/>
          <p:nvPr/>
        </p:nvSpPr>
        <p:spPr bwMode="auto">
          <a:xfrm>
            <a:off x="5878830" y="3773170"/>
            <a:ext cx="1421130" cy="1252855"/>
          </a:xfrm>
          <a:custGeom>
            <a:cxnLst>
              <a:cxn ang="0">
                <a:pos x="9237" y="409"/>
              </a:cxn>
              <a:cxn ang="0">
                <a:pos x="9116" y="1161"/>
              </a:cxn>
              <a:cxn ang="0">
                <a:pos x="8928" y="1888"/>
              </a:cxn>
              <a:cxn ang="0">
                <a:pos x="8673" y="2587"/>
              </a:cxn>
              <a:cxn ang="0">
                <a:pos x="8355" y="3254"/>
              </a:cxn>
              <a:cxn ang="0">
                <a:pos x="7979" y="3885"/>
              </a:cxn>
              <a:cxn ang="0">
                <a:pos x="7549" y="4476"/>
              </a:cxn>
              <a:cxn ang="0">
                <a:pos x="7065" y="5026"/>
              </a:cxn>
              <a:cxn ang="0">
                <a:pos x="6536" y="5527"/>
              </a:cxn>
              <a:cxn ang="0">
                <a:pos x="5961" y="5979"/>
              </a:cxn>
              <a:cxn ang="0">
                <a:pos x="5346" y="6379"/>
              </a:cxn>
              <a:cxn ang="0">
                <a:pos x="4693" y="6719"/>
              </a:cxn>
              <a:cxn ang="0">
                <a:pos x="4007" y="7000"/>
              </a:cxn>
              <a:cxn ang="0">
                <a:pos x="3290" y="7217"/>
              </a:cxn>
              <a:cxn ang="0">
                <a:pos x="2547" y="7365"/>
              </a:cxn>
              <a:cxn ang="0">
                <a:pos x="1782" y="7442"/>
              </a:cxn>
              <a:cxn ang="0">
                <a:pos x="1392" y="8174"/>
              </a:cxn>
              <a:cxn ang="0">
                <a:pos x="1392" y="4308"/>
              </a:cxn>
              <a:cxn ang="0">
                <a:pos x="1657" y="5005"/>
              </a:cxn>
              <a:cxn ang="0">
                <a:pos x="2179" y="4953"/>
              </a:cxn>
              <a:cxn ang="0">
                <a:pos x="2685" y="4853"/>
              </a:cxn>
              <a:cxn ang="0">
                <a:pos x="3174" y="4707"/>
              </a:cxn>
              <a:cxn ang="0">
                <a:pos x="3642" y="4519"/>
              </a:cxn>
              <a:cxn ang="0">
                <a:pos x="4088" y="4289"/>
              </a:cxn>
              <a:cxn ang="0">
                <a:pos x="4510" y="4020"/>
              </a:cxn>
              <a:cxn ang="0">
                <a:pos x="4903" y="3716"/>
              </a:cxn>
              <a:cxn ang="0">
                <a:pos x="5268" y="3377"/>
              </a:cxn>
              <a:cxn ang="0">
                <a:pos x="5601" y="3008"/>
              </a:cxn>
              <a:cxn ang="0">
                <a:pos x="5899" y="2609"/>
              </a:cxn>
              <a:cxn ang="0">
                <a:pos x="6161" y="2183"/>
              </a:cxn>
              <a:cxn ang="0">
                <a:pos x="6385" y="1733"/>
              </a:cxn>
              <a:cxn ang="0">
                <a:pos x="6567" y="1261"/>
              </a:cxn>
              <a:cxn ang="0">
                <a:pos x="6705" y="769"/>
              </a:cxn>
              <a:cxn ang="0">
                <a:pos x="6798" y="261"/>
              </a:cxn>
              <a:cxn ang="0">
                <a:pos x="8064" y="892"/>
              </a:cxn>
            </a:cxnLst>
            <a:rect b="b" l="0" r="r" t="0"/>
            <a:pathLst>
              <a:path h="8173" w="9270">
                <a:moveTo>
                  <a:pt x="9270" y="24"/>
                </a:moveTo>
                <a:lnTo>
                  <a:pt x="9237" y="409"/>
                </a:lnTo>
                <a:lnTo>
                  <a:pt x="9185" y="788"/>
                </a:lnTo>
                <a:lnTo>
                  <a:pt x="9116" y="1161"/>
                </a:lnTo>
                <a:lnTo>
                  <a:pt x="9031" y="1528"/>
                </a:lnTo>
                <a:lnTo>
                  <a:pt x="8928" y="1888"/>
                </a:lnTo>
                <a:lnTo>
                  <a:pt x="8808" y="2242"/>
                </a:lnTo>
                <a:lnTo>
                  <a:pt x="8673" y="2587"/>
                </a:lnTo>
                <a:lnTo>
                  <a:pt x="8522" y="2925"/>
                </a:lnTo>
                <a:lnTo>
                  <a:pt x="8355" y="3254"/>
                </a:lnTo>
                <a:lnTo>
                  <a:pt x="8175" y="3575"/>
                </a:lnTo>
                <a:lnTo>
                  <a:pt x="7979" y="3885"/>
                </a:lnTo>
                <a:lnTo>
                  <a:pt x="7770" y="4186"/>
                </a:lnTo>
                <a:lnTo>
                  <a:pt x="7549" y="4476"/>
                </a:lnTo>
                <a:lnTo>
                  <a:pt x="7314" y="4756"/>
                </a:lnTo>
                <a:lnTo>
                  <a:pt x="7065" y="5026"/>
                </a:lnTo>
                <a:lnTo>
                  <a:pt x="6807" y="5282"/>
                </a:lnTo>
                <a:lnTo>
                  <a:pt x="6536" y="5527"/>
                </a:lnTo>
                <a:lnTo>
                  <a:pt x="6253" y="5760"/>
                </a:lnTo>
                <a:lnTo>
                  <a:pt x="5961" y="5979"/>
                </a:lnTo>
                <a:lnTo>
                  <a:pt x="5658" y="6185"/>
                </a:lnTo>
                <a:lnTo>
                  <a:pt x="5346" y="6379"/>
                </a:lnTo>
                <a:lnTo>
                  <a:pt x="5023" y="6557"/>
                </a:lnTo>
                <a:lnTo>
                  <a:pt x="4693" y="6719"/>
                </a:lnTo>
                <a:lnTo>
                  <a:pt x="4353" y="6868"/>
                </a:lnTo>
                <a:lnTo>
                  <a:pt x="4007" y="7000"/>
                </a:lnTo>
                <a:lnTo>
                  <a:pt x="3652" y="7116"/>
                </a:lnTo>
                <a:lnTo>
                  <a:pt x="3290" y="7217"/>
                </a:lnTo>
                <a:lnTo>
                  <a:pt x="2921" y="7300"/>
                </a:lnTo>
                <a:lnTo>
                  <a:pt x="2547" y="7365"/>
                </a:lnTo>
                <a:lnTo>
                  <a:pt x="2167" y="7413"/>
                </a:lnTo>
                <a:lnTo>
                  <a:pt x="1782" y="7442"/>
                </a:lnTo>
                <a:lnTo>
                  <a:pt x="1392" y="7452"/>
                </a:lnTo>
                <a:lnTo>
                  <a:pt x="1392" y="8174"/>
                </a:lnTo>
                <a:lnTo>
                  <a:pt x="0" y="6241"/>
                </a:lnTo>
                <a:lnTo>
                  <a:pt x="1392" y="4308"/>
                </a:lnTo>
                <a:lnTo>
                  <a:pt x="1392" y="5013"/>
                </a:lnTo>
                <a:lnTo>
                  <a:pt x="1657" y="5005"/>
                </a:lnTo>
                <a:lnTo>
                  <a:pt x="1920" y="4986"/>
                </a:lnTo>
                <a:lnTo>
                  <a:pt x="2179" y="4953"/>
                </a:lnTo>
                <a:lnTo>
                  <a:pt x="2434" y="4909"/>
                </a:lnTo>
                <a:lnTo>
                  <a:pt x="2685" y="4853"/>
                </a:lnTo>
                <a:lnTo>
                  <a:pt x="2931" y="4786"/>
                </a:lnTo>
                <a:lnTo>
                  <a:pt x="3174" y="4707"/>
                </a:lnTo>
                <a:lnTo>
                  <a:pt x="3410" y="4618"/>
                </a:lnTo>
                <a:lnTo>
                  <a:pt x="3642" y="4519"/>
                </a:lnTo>
                <a:lnTo>
                  <a:pt x="3868" y="4408"/>
                </a:lnTo>
                <a:lnTo>
                  <a:pt x="4088" y="4289"/>
                </a:lnTo>
                <a:lnTo>
                  <a:pt x="4301" y="4159"/>
                </a:lnTo>
                <a:lnTo>
                  <a:pt x="4510" y="4020"/>
                </a:lnTo>
                <a:lnTo>
                  <a:pt x="4710" y="3872"/>
                </a:lnTo>
                <a:lnTo>
                  <a:pt x="4903" y="3716"/>
                </a:lnTo>
                <a:lnTo>
                  <a:pt x="5090" y="3551"/>
                </a:lnTo>
                <a:lnTo>
                  <a:pt x="5268" y="3377"/>
                </a:lnTo>
                <a:lnTo>
                  <a:pt x="5439" y="3196"/>
                </a:lnTo>
                <a:lnTo>
                  <a:pt x="5601" y="3008"/>
                </a:lnTo>
                <a:lnTo>
                  <a:pt x="5755" y="2812"/>
                </a:lnTo>
                <a:lnTo>
                  <a:pt x="5899" y="2609"/>
                </a:lnTo>
                <a:lnTo>
                  <a:pt x="6035" y="2399"/>
                </a:lnTo>
                <a:lnTo>
                  <a:pt x="6161" y="2183"/>
                </a:lnTo>
                <a:lnTo>
                  <a:pt x="6279" y="1961"/>
                </a:lnTo>
                <a:lnTo>
                  <a:pt x="6385" y="1733"/>
                </a:lnTo>
                <a:lnTo>
                  <a:pt x="6482" y="1500"/>
                </a:lnTo>
                <a:lnTo>
                  <a:pt x="6567" y="1261"/>
                </a:lnTo>
                <a:lnTo>
                  <a:pt x="6641" y="1018"/>
                </a:lnTo>
                <a:lnTo>
                  <a:pt x="6705" y="769"/>
                </a:lnTo>
                <a:lnTo>
                  <a:pt x="6757" y="517"/>
                </a:lnTo>
                <a:lnTo>
                  <a:pt x="6798" y="261"/>
                </a:lnTo>
                <a:lnTo>
                  <a:pt x="6826" y="0"/>
                </a:lnTo>
                <a:lnTo>
                  <a:pt x="8064" y="892"/>
                </a:lnTo>
                <a:lnTo>
                  <a:pt x="9270" y="24"/>
                </a:lnTo>
                <a:close/>
              </a:path>
            </a:pathLst>
          </a:custGeom>
          <a:solidFill>
            <a:srgbClr val="415380"/>
          </a:solidFill>
          <a:ln w="25400">
            <a:solidFill>
              <a:schemeClr val="bg1"/>
            </a:solidFill>
            <a:prstDash val="solid"/>
            <a:round/>
          </a:ln>
        </p:spPr>
        <p:txBody>
          <a:bodyPr anchor="t" anchorCtr="0" bIns="45720" compatLnSpc="1" lIns="91440" numCol="1" rIns="91440" tIns="45720" vert="horz" wrap="square"/>
          <a:lstStyle/>
          <a:p>
            <a:pPr defTabSz="93027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0" kumimoji="0" lang="ar-SA" noProof="0" normalizeH="0" smtClean="0" spc="0" strike="noStrike" sz="1830" u="none">
              <a:ln>
                <a:noFill/>
              </a:ln>
              <a:solidFill>
                <a:srgbClr val="415380"/>
              </a:solidFill>
              <a:effectLst/>
              <a:uLnTx/>
              <a:uFillTx/>
              <a:latin typeface="Arial"/>
              <a:ea charset="-122" panose="020b0503020204020204" typeface="微软雅黑"/>
              <a:cs typeface="+mn-ea"/>
              <a:sym typeface="+mn-lt"/>
            </a:endParaRPr>
          </a:p>
        </p:txBody>
      </p:sp>
      <p:sp>
        <p:nvSpPr>
          <p:cNvPr id="53" name="Freeform 17"/>
          <p:cNvSpPr/>
          <p:nvPr/>
        </p:nvSpPr>
        <p:spPr bwMode="auto">
          <a:xfrm>
            <a:off x="4768850" y="3496310"/>
            <a:ext cx="1248410" cy="1415415"/>
          </a:xfrm>
          <a:custGeom>
            <a:cxnLst>
              <a:cxn ang="0">
                <a:pos x="716" y="1779"/>
              </a:cxn>
              <a:cxn ang="0">
                <a:pos x="794" y="2541"/>
              </a:cxn>
              <a:cxn ang="0">
                <a:pos x="944" y="3280"/>
              </a:cxn>
              <a:cxn ang="0">
                <a:pos x="1161" y="3993"/>
              </a:cxn>
              <a:cxn ang="0">
                <a:pos x="1442" y="4676"/>
              </a:cxn>
              <a:cxn ang="0">
                <a:pos x="1781" y="5325"/>
              </a:cxn>
              <a:cxn ang="0">
                <a:pos x="2180" y="5937"/>
              </a:cxn>
              <a:cxn ang="0">
                <a:pos x="2629" y="6510"/>
              </a:cxn>
              <a:cxn ang="0">
                <a:pos x="3130" y="7038"/>
              </a:cxn>
              <a:cxn ang="0">
                <a:pos x="3676" y="7519"/>
              </a:cxn>
              <a:cxn ang="0">
                <a:pos x="4265" y="7948"/>
              </a:cxn>
              <a:cxn ang="0">
                <a:pos x="4892" y="8324"/>
              </a:cxn>
              <a:cxn ang="0">
                <a:pos x="5555" y="8640"/>
              </a:cxn>
              <a:cxn ang="0">
                <a:pos x="6250" y="8895"/>
              </a:cxn>
              <a:cxn ang="0">
                <a:pos x="6974" y="9086"/>
              </a:cxn>
              <a:cxn ang="0">
                <a:pos x="7723" y="9207"/>
              </a:cxn>
              <a:cxn ang="0">
                <a:pos x="7245" y="8047"/>
              </a:cxn>
              <a:cxn ang="0">
                <a:pos x="7886" y="6770"/>
              </a:cxn>
              <a:cxn ang="0">
                <a:pos x="7379" y="6677"/>
              </a:cxn>
              <a:cxn ang="0">
                <a:pos x="6890" y="6539"/>
              </a:cxn>
              <a:cxn ang="0">
                <a:pos x="6421" y="6357"/>
              </a:cxn>
              <a:cxn ang="0">
                <a:pos x="5973" y="6135"/>
              </a:cxn>
              <a:cxn ang="0">
                <a:pos x="5549" y="5874"/>
              </a:cxn>
              <a:cxn ang="0">
                <a:pos x="5152" y="5577"/>
              </a:cxn>
              <a:cxn ang="0">
                <a:pos x="4783" y="5246"/>
              </a:cxn>
              <a:cxn ang="0">
                <a:pos x="4446" y="4883"/>
              </a:cxn>
              <a:cxn ang="0">
                <a:pos x="4142" y="4490"/>
              </a:cxn>
              <a:cxn ang="0">
                <a:pos x="3873" y="4072"/>
              </a:cxn>
              <a:cxn ang="0">
                <a:pos x="3644" y="3628"/>
              </a:cxn>
              <a:cxn ang="0">
                <a:pos x="3455" y="3163"/>
              </a:cxn>
              <a:cxn ang="0">
                <a:pos x="3308" y="2677"/>
              </a:cxn>
              <a:cxn ang="0">
                <a:pos x="3207" y="2174"/>
              </a:cxn>
              <a:cxn ang="0">
                <a:pos x="3153" y="1655"/>
              </a:cxn>
              <a:cxn ang="0">
                <a:pos x="3866" y="1392"/>
              </a:cxn>
              <a:cxn ang="0">
                <a:pos x="0" y="1392"/>
              </a:cxn>
            </a:cxnLst>
            <a:rect b="b" l="0" r="r" t="0"/>
            <a:pathLst>
              <a:path h="9242" w="8145">
                <a:moveTo>
                  <a:pt x="705" y="1392"/>
                </a:moveTo>
                <a:lnTo>
                  <a:pt x="716" y="1779"/>
                </a:lnTo>
                <a:lnTo>
                  <a:pt x="746" y="2163"/>
                </a:lnTo>
                <a:lnTo>
                  <a:pt x="794" y="2541"/>
                </a:lnTo>
                <a:lnTo>
                  <a:pt x="861" y="2914"/>
                </a:lnTo>
                <a:lnTo>
                  <a:pt x="944" y="3280"/>
                </a:lnTo>
                <a:lnTo>
                  <a:pt x="1045" y="3640"/>
                </a:lnTo>
                <a:lnTo>
                  <a:pt x="1161" y="3993"/>
                </a:lnTo>
                <a:lnTo>
                  <a:pt x="1293" y="4338"/>
                </a:lnTo>
                <a:lnTo>
                  <a:pt x="1442" y="4676"/>
                </a:lnTo>
                <a:lnTo>
                  <a:pt x="1605" y="5005"/>
                </a:lnTo>
                <a:lnTo>
                  <a:pt x="1781" y="5325"/>
                </a:lnTo>
                <a:lnTo>
                  <a:pt x="1974" y="5636"/>
                </a:lnTo>
                <a:lnTo>
                  <a:pt x="2180" y="5937"/>
                </a:lnTo>
                <a:lnTo>
                  <a:pt x="2398" y="6229"/>
                </a:lnTo>
                <a:lnTo>
                  <a:pt x="2629" y="6510"/>
                </a:lnTo>
                <a:lnTo>
                  <a:pt x="2873" y="6780"/>
                </a:lnTo>
                <a:lnTo>
                  <a:pt x="3130" y="7038"/>
                </a:lnTo>
                <a:lnTo>
                  <a:pt x="3398" y="7285"/>
                </a:lnTo>
                <a:lnTo>
                  <a:pt x="3676" y="7519"/>
                </a:lnTo>
                <a:lnTo>
                  <a:pt x="3965" y="7740"/>
                </a:lnTo>
                <a:lnTo>
                  <a:pt x="4265" y="7948"/>
                </a:lnTo>
                <a:lnTo>
                  <a:pt x="4574" y="8142"/>
                </a:lnTo>
                <a:lnTo>
                  <a:pt x="4892" y="8324"/>
                </a:lnTo>
                <a:lnTo>
                  <a:pt x="5220" y="8489"/>
                </a:lnTo>
                <a:lnTo>
                  <a:pt x="5555" y="8640"/>
                </a:lnTo>
                <a:lnTo>
                  <a:pt x="5900" y="8776"/>
                </a:lnTo>
                <a:lnTo>
                  <a:pt x="6250" y="8895"/>
                </a:lnTo>
                <a:lnTo>
                  <a:pt x="6609" y="8999"/>
                </a:lnTo>
                <a:lnTo>
                  <a:pt x="6974" y="9086"/>
                </a:lnTo>
                <a:lnTo>
                  <a:pt x="7345" y="9156"/>
                </a:lnTo>
                <a:lnTo>
                  <a:pt x="7723" y="9207"/>
                </a:lnTo>
                <a:lnTo>
                  <a:pt x="8105" y="9242"/>
                </a:lnTo>
                <a:lnTo>
                  <a:pt x="7245" y="8047"/>
                </a:lnTo>
                <a:lnTo>
                  <a:pt x="8145" y="6798"/>
                </a:lnTo>
                <a:lnTo>
                  <a:pt x="7886" y="6770"/>
                </a:lnTo>
                <a:lnTo>
                  <a:pt x="7630" y="6729"/>
                </a:lnTo>
                <a:lnTo>
                  <a:pt x="7379" y="6677"/>
                </a:lnTo>
                <a:lnTo>
                  <a:pt x="7133" y="6614"/>
                </a:lnTo>
                <a:lnTo>
                  <a:pt x="6890" y="6539"/>
                </a:lnTo>
                <a:lnTo>
                  <a:pt x="6653" y="6453"/>
                </a:lnTo>
                <a:lnTo>
                  <a:pt x="6421" y="6357"/>
                </a:lnTo>
                <a:lnTo>
                  <a:pt x="6193" y="6251"/>
                </a:lnTo>
                <a:lnTo>
                  <a:pt x="5973" y="6135"/>
                </a:lnTo>
                <a:lnTo>
                  <a:pt x="5757" y="6010"/>
                </a:lnTo>
                <a:lnTo>
                  <a:pt x="5549" y="5874"/>
                </a:lnTo>
                <a:lnTo>
                  <a:pt x="5347" y="5730"/>
                </a:lnTo>
                <a:lnTo>
                  <a:pt x="5152" y="5577"/>
                </a:lnTo>
                <a:lnTo>
                  <a:pt x="4963" y="5415"/>
                </a:lnTo>
                <a:lnTo>
                  <a:pt x="4783" y="5246"/>
                </a:lnTo>
                <a:lnTo>
                  <a:pt x="4610" y="5068"/>
                </a:lnTo>
                <a:lnTo>
                  <a:pt x="4446" y="4883"/>
                </a:lnTo>
                <a:lnTo>
                  <a:pt x="4290" y="4690"/>
                </a:lnTo>
                <a:lnTo>
                  <a:pt x="4142" y="4490"/>
                </a:lnTo>
                <a:lnTo>
                  <a:pt x="4003" y="4284"/>
                </a:lnTo>
                <a:lnTo>
                  <a:pt x="3873" y="4072"/>
                </a:lnTo>
                <a:lnTo>
                  <a:pt x="3754" y="3853"/>
                </a:lnTo>
                <a:lnTo>
                  <a:pt x="3644" y="3628"/>
                </a:lnTo>
                <a:lnTo>
                  <a:pt x="3544" y="3399"/>
                </a:lnTo>
                <a:lnTo>
                  <a:pt x="3455" y="3163"/>
                </a:lnTo>
                <a:lnTo>
                  <a:pt x="3376" y="2923"/>
                </a:lnTo>
                <a:lnTo>
                  <a:pt x="3308" y="2677"/>
                </a:lnTo>
                <a:lnTo>
                  <a:pt x="3252" y="2428"/>
                </a:lnTo>
                <a:lnTo>
                  <a:pt x="3207" y="2174"/>
                </a:lnTo>
                <a:lnTo>
                  <a:pt x="3173" y="1916"/>
                </a:lnTo>
                <a:lnTo>
                  <a:pt x="3153" y="1655"/>
                </a:lnTo>
                <a:lnTo>
                  <a:pt x="3144" y="1392"/>
                </a:lnTo>
                <a:lnTo>
                  <a:pt x="3866" y="1392"/>
                </a:lnTo>
                <a:lnTo>
                  <a:pt x="1933" y="0"/>
                </a:lnTo>
                <a:lnTo>
                  <a:pt x="0" y="1392"/>
                </a:lnTo>
                <a:lnTo>
                  <a:pt x="705" y="1392"/>
                </a:lnTo>
                <a:close/>
              </a:path>
            </a:pathLst>
          </a:custGeom>
          <a:solidFill>
            <a:srgbClr val="415380"/>
          </a:solidFill>
          <a:ln w="25400">
            <a:solidFill>
              <a:schemeClr val="bg1"/>
            </a:solidFill>
            <a:prstDash val="solid"/>
            <a:round/>
          </a:ln>
        </p:spPr>
        <p:txBody>
          <a:bodyPr anchor="t" anchorCtr="0" bIns="45720" compatLnSpc="1" lIns="91440" numCol="1" rIns="91440" tIns="45720" vert="horz" wrap="square"/>
          <a:lstStyle/>
          <a:p>
            <a:pPr defTabSz="93027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0" kumimoji="0" lang="ar-SA" noProof="0" normalizeH="0" smtClean="0" spc="0" strike="noStrike" sz="1830" u="none">
              <a:ln>
                <a:noFill/>
              </a:ln>
              <a:solidFill>
                <a:srgbClr val="415380"/>
              </a:solidFill>
              <a:effectLst/>
              <a:uLnTx/>
              <a:uFillTx/>
              <a:latin typeface="Arial"/>
              <a:ea charset="-122" panose="020b0503020204020204" typeface="微软雅黑"/>
              <a:cs typeface="+mn-ea"/>
              <a:sym typeface="+mn-lt"/>
            </a:endParaRPr>
          </a:p>
        </p:txBody>
      </p:sp>
      <p:sp>
        <p:nvSpPr>
          <p:cNvPr id="54" name="Freeform 18"/>
          <p:cNvSpPr/>
          <p:nvPr/>
        </p:nvSpPr>
        <p:spPr bwMode="auto">
          <a:xfrm>
            <a:off x="4879340" y="2380615"/>
            <a:ext cx="1416685" cy="1250315"/>
          </a:xfrm>
          <a:custGeom>
            <a:cxnLst>
              <a:cxn ang="0">
                <a:pos x="7468" y="721"/>
              </a:cxn>
              <a:cxn ang="0">
                <a:pos x="6703" y="800"/>
              </a:cxn>
              <a:cxn ang="0">
                <a:pos x="5962" y="950"/>
              </a:cxn>
              <a:cxn ang="0">
                <a:pos x="5246" y="1168"/>
              </a:cxn>
              <a:cxn ang="0">
                <a:pos x="4561" y="1449"/>
              </a:cxn>
              <a:cxn ang="0">
                <a:pos x="3910" y="1792"/>
              </a:cxn>
              <a:cxn ang="0">
                <a:pos x="3296" y="2191"/>
              </a:cxn>
              <a:cxn ang="0">
                <a:pos x="2722" y="2645"/>
              </a:cxn>
              <a:cxn ang="0">
                <a:pos x="2193" y="3147"/>
              </a:cxn>
              <a:cxn ang="0">
                <a:pos x="1712" y="3698"/>
              </a:cxn>
              <a:cxn ang="0">
                <a:pos x="1283" y="4289"/>
              </a:cxn>
              <a:cxn ang="0">
                <a:pos x="908" y="4920"/>
              </a:cxn>
              <a:cxn ang="0">
                <a:pos x="592" y="5588"/>
              </a:cxn>
              <a:cxn ang="0">
                <a:pos x="339" y="6286"/>
              </a:cxn>
              <a:cxn ang="0">
                <a:pos x="150" y="7014"/>
              </a:cxn>
              <a:cxn ang="0">
                <a:pos x="31" y="7766"/>
              </a:cxn>
              <a:cxn ang="0">
                <a:pos x="1214" y="7276"/>
              </a:cxn>
              <a:cxn ang="0">
                <a:pos x="2471" y="7902"/>
              </a:cxn>
              <a:cxn ang="0">
                <a:pos x="2564" y="7394"/>
              </a:cxn>
              <a:cxn ang="0">
                <a:pos x="2701" y="6904"/>
              </a:cxn>
              <a:cxn ang="0">
                <a:pos x="2883" y="6432"/>
              </a:cxn>
              <a:cxn ang="0">
                <a:pos x="3105" y="5984"/>
              </a:cxn>
              <a:cxn ang="0">
                <a:pos x="3366" y="5559"/>
              </a:cxn>
              <a:cxn ang="0">
                <a:pos x="3664" y="5160"/>
              </a:cxn>
              <a:cxn ang="0">
                <a:pos x="3995" y="4790"/>
              </a:cxn>
              <a:cxn ang="0">
                <a:pos x="4358" y="4453"/>
              </a:cxn>
              <a:cxn ang="0">
                <a:pos x="4751" y="4149"/>
              </a:cxn>
              <a:cxn ang="0">
                <a:pos x="5171" y="3880"/>
              </a:cxn>
              <a:cxn ang="0">
                <a:pos x="5615" y="3649"/>
              </a:cxn>
              <a:cxn ang="0">
                <a:pos x="6081" y="3459"/>
              </a:cxn>
              <a:cxn ang="0">
                <a:pos x="6568" y="3312"/>
              </a:cxn>
              <a:cxn ang="0">
                <a:pos x="7073" y="3211"/>
              </a:cxn>
              <a:cxn ang="0">
                <a:pos x="7593" y="3157"/>
              </a:cxn>
              <a:cxn ang="0">
                <a:pos x="7857" y="3866"/>
              </a:cxn>
              <a:cxn ang="0">
                <a:pos x="7857" y="0"/>
              </a:cxn>
            </a:cxnLst>
            <a:rect b="b" l="0" r="r" t="0"/>
            <a:pathLst>
              <a:path h="8162" w="9249">
                <a:moveTo>
                  <a:pt x="7857" y="709"/>
                </a:moveTo>
                <a:lnTo>
                  <a:pt x="7468" y="721"/>
                </a:lnTo>
                <a:lnTo>
                  <a:pt x="7083" y="751"/>
                </a:lnTo>
                <a:lnTo>
                  <a:pt x="6703" y="800"/>
                </a:lnTo>
                <a:lnTo>
                  <a:pt x="6330" y="865"/>
                </a:lnTo>
                <a:lnTo>
                  <a:pt x="5962" y="950"/>
                </a:lnTo>
                <a:lnTo>
                  <a:pt x="5600" y="1050"/>
                </a:lnTo>
                <a:lnTo>
                  <a:pt x="5246" y="1168"/>
                </a:lnTo>
                <a:lnTo>
                  <a:pt x="4900" y="1300"/>
                </a:lnTo>
                <a:lnTo>
                  <a:pt x="4561" y="1449"/>
                </a:lnTo>
                <a:lnTo>
                  <a:pt x="4231" y="1613"/>
                </a:lnTo>
                <a:lnTo>
                  <a:pt x="3910" y="1792"/>
                </a:lnTo>
                <a:lnTo>
                  <a:pt x="3598" y="1985"/>
                </a:lnTo>
                <a:lnTo>
                  <a:pt x="3296" y="2191"/>
                </a:lnTo>
                <a:lnTo>
                  <a:pt x="3003" y="2412"/>
                </a:lnTo>
                <a:lnTo>
                  <a:pt x="2722" y="2645"/>
                </a:lnTo>
                <a:lnTo>
                  <a:pt x="2452" y="2891"/>
                </a:lnTo>
                <a:lnTo>
                  <a:pt x="2193" y="3147"/>
                </a:lnTo>
                <a:lnTo>
                  <a:pt x="1946" y="3417"/>
                </a:lnTo>
                <a:lnTo>
                  <a:pt x="1712" y="3698"/>
                </a:lnTo>
                <a:lnTo>
                  <a:pt x="1491" y="3988"/>
                </a:lnTo>
                <a:lnTo>
                  <a:pt x="1283" y="4289"/>
                </a:lnTo>
                <a:lnTo>
                  <a:pt x="1088" y="4601"/>
                </a:lnTo>
                <a:lnTo>
                  <a:pt x="908" y="4920"/>
                </a:lnTo>
                <a:lnTo>
                  <a:pt x="742" y="5250"/>
                </a:lnTo>
                <a:lnTo>
                  <a:pt x="592" y="5588"/>
                </a:lnTo>
                <a:lnTo>
                  <a:pt x="457" y="5933"/>
                </a:lnTo>
                <a:lnTo>
                  <a:pt x="339" y="6286"/>
                </a:lnTo>
                <a:lnTo>
                  <a:pt x="236" y="6646"/>
                </a:lnTo>
                <a:lnTo>
                  <a:pt x="150" y="7014"/>
                </a:lnTo>
                <a:lnTo>
                  <a:pt x="82" y="7387"/>
                </a:lnTo>
                <a:lnTo>
                  <a:pt x="31" y="7766"/>
                </a:lnTo>
                <a:lnTo>
                  <a:pt x="0" y="8150"/>
                </a:lnTo>
                <a:lnTo>
                  <a:pt x="1214" y="7276"/>
                </a:lnTo>
                <a:lnTo>
                  <a:pt x="2443" y="8162"/>
                </a:lnTo>
                <a:lnTo>
                  <a:pt x="2471" y="7902"/>
                </a:lnTo>
                <a:lnTo>
                  <a:pt x="2512" y="7646"/>
                </a:lnTo>
                <a:lnTo>
                  <a:pt x="2564" y="7394"/>
                </a:lnTo>
                <a:lnTo>
                  <a:pt x="2627" y="7147"/>
                </a:lnTo>
                <a:lnTo>
                  <a:pt x="2701" y="6904"/>
                </a:lnTo>
                <a:lnTo>
                  <a:pt x="2787" y="6666"/>
                </a:lnTo>
                <a:lnTo>
                  <a:pt x="2883" y="6432"/>
                </a:lnTo>
                <a:lnTo>
                  <a:pt x="2989" y="6205"/>
                </a:lnTo>
                <a:lnTo>
                  <a:pt x="3105" y="5984"/>
                </a:lnTo>
                <a:lnTo>
                  <a:pt x="3231" y="5768"/>
                </a:lnTo>
                <a:lnTo>
                  <a:pt x="3366" y="5559"/>
                </a:lnTo>
                <a:lnTo>
                  <a:pt x="3510" y="5356"/>
                </a:lnTo>
                <a:lnTo>
                  <a:pt x="3664" y="5160"/>
                </a:lnTo>
                <a:lnTo>
                  <a:pt x="3825" y="4972"/>
                </a:lnTo>
                <a:lnTo>
                  <a:pt x="3995" y="4790"/>
                </a:lnTo>
                <a:lnTo>
                  <a:pt x="4173" y="4618"/>
                </a:lnTo>
                <a:lnTo>
                  <a:pt x="4358" y="4453"/>
                </a:lnTo>
                <a:lnTo>
                  <a:pt x="4552" y="4296"/>
                </a:lnTo>
                <a:lnTo>
                  <a:pt x="4751" y="4149"/>
                </a:lnTo>
                <a:lnTo>
                  <a:pt x="4957" y="4009"/>
                </a:lnTo>
                <a:lnTo>
                  <a:pt x="5171" y="3880"/>
                </a:lnTo>
                <a:lnTo>
                  <a:pt x="5390" y="3759"/>
                </a:lnTo>
                <a:lnTo>
                  <a:pt x="5615" y="3649"/>
                </a:lnTo>
                <a:lnTo>
                  <a:pt x="5846" y="3549"/>
                </a:lnTo>
                <a:lnTo>
                  <a:pt x="6081" y="3459"/>
                </a:lnTo>
                <a:lnTo>
                  <a:pt x="6323" y="3380"/>
                </a:lnTo>
                <a:lnTo>
                  <a:pt x="6568" y="3312"/>
                </a:lnTo>
                <a:lnTo>
                  <a:pt x="6818" y="3256"/>
                </a:lnTo>
                <a:lnTo>
                  <a:pt x="7073" y="3211"/>
                </a:lnTo>
                <a:lnTo>
                  <a:pt x="7331" y="3178"/>
                </a:lnTo>
                <a:lnTo>
                  <a:pt x="7593" y="3157"/>
                </a:lnTo>
                <a:lnTo>
                  <a:pt x="7857" y="3148"/>
                </a:lnTo>
                <a:lnTo>
                  <a:pt x="7857" y="3866"/>
                </a:lnTo>
                <a:lnTo>
                  <a:pt x="9249" y="1933"/>
                </a:lnTo>
                <a:lnTo>
                  <a:pt x="7857" y="0"/>
                </a:lnTo>
                <a:lnTo>
                  <a:pt x="7857" y="709"/>
                </a:lnTo>
              </a:path>
            </a:pathLst>
          </a:custGeom>
          <a:solidFill>
            <a:srgbClr val="415380"/>
          </a:solidFill>
          <a:ln w="25400">
            <a:solidFill>
              <a:schemeClr val="bg1"/>
            </a:solidFill>
            <a:prstDash val="solid"/>
            <a:round/>
          </a:ln>
        </p:spPr>
        <p:txBody>
          <a:bodyPr anchor="t" anchorCtr="0" bIns="45720" compatLnSpc="1" lIns="91440" numCol="1" rIns="91440" tIns="45720" vert="horz" wrap="square"/>
          <a:lstStyle/>
          <a:p>
            <a:pPr defTabSz="93027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0" kumimoji="0" lang="ar-SA" noProof="0" normalizeH="0" smtClean="0" spc="0" strike="noStrike" sz="1830" u="none">
              <a:ln>
                <a:noFill/>
              </a:ln>
              <a:solidFill>
                <a:srgbClr val="415380"/>
              </a:solidFill>
              <a:effectLst/>
              <a:uLnTx/>
              <a:uFillTx/>
              <a:latin typeface="Arial"/>
              <a:ea charset="-122" panose="020b0503020204020204" typeface="微软雅黑"/>
              <a:cs typeface="+mn-ea"/>
              <a:sym typeface="+mn-lt"/>
            </a:endParaRPr>
          </a:p>
        </p:txBody>
      </p:sp>
      <p:cxnSp>
        <p:nvCxnSpPr>
          <p:cNvPr id="55" name="Straight Connector 8"/>
          <p:cNvCxnSpPr/>
          <p:nvPr/>
        </p:nvCxnSpPr>
        <p:spPr>
          <a:xfrm rot="5400000">
            <a:off x="4975860" y="4179570"/>
            <a:ext cx="91440" cy="1905"/>
          </a:xfrm>
          <a:prstGeom prst="line">
            <a:avLst/>
          </a:prstGeom>
          <a:noFill/>
          <a:ln algn="ctr" cap="flat" cmpd="sng" w="9525">
            <a:solidFill>
              <a:srgbClr val="808080"/>
            </a:solidFill>
            <a:prstDash val="sysDash"/>
            <a:headEnd type="none"/>
            <a:tailEnd type="none"/>
          </a:ln>
          <a:effectLst/>
        </p:spPr>
      </p:cxnSp>
      <p:cxnSp>
        <p:nvCxnSpPr>
          <p:cNvPr id="56" name="Straight Connector 9"/>
          <p:cNvCxnSpPr/>
          <p:nvPr/>
        </p:nvCxnSpPr>
        <p:spPr>
          <a:xfrm>
            <a:off x="4299585" y="4233545"/>
            <a:ext cx="673735" cy="2540"/>
          </a:xfrm>
          <a:prstGeom prst="line">
            <a:avLst/>
          </a:prstGeom>
          <a:noFill/>
          <a:ln algn="ctr" cap="flat" cmpd="sng" w="9525">
            <a:solidFill>
              <a:srgbClr val="415380"/>
            </a:solidFill>
            <a:prstDash val="sysDash"/>
            <a:headEnd len="sm" type="oval" w="sm"/>
            <a:tailEnd type="none"/>
          </a:ln>
          <a:effectLst/>
        </p:spPr>
      </p:cxnSp>
      <p:grpSp>
        <p:nvGrpSpPr>
          <p:cNvPr id="3" name="组合 2"/>
          <p:cNvGrpSpPr/>
          <p:nvPr/>
        </p:nvGrpSpPr>
        <p:grpSpPr>
          <a:xfrm>
            <a:off x="4299585" y="2435225"/>
            <a:ext cx="731520" cy="652780"/>
            <a:chOff x="6771" y="4465"/>
            <a:chExt cx="1152" cy="1028"/>
          </a:xfrm>
        </p:grpSpPr>
        <p:cxnSp>
          <p:nvCxnSpPr>
            <p:cNvPr id="57" name="Straight Connector 10"/>
            <p:cNvCxnSpPr/>
            <p:nvPr/>
          </p:nvCxnSpPr>
          <p:spPr>
            <a:xfrm>
              <a:off x="6771" y="4469"/>
              <a:ext cx="1152" cy="3"/>
            </a:xfrm>
            <a:prstGeom prst="line">
              <a:avLst/>
            </a:prstGeom>
            <a:noFill/>
            <a:ln algn="ctr" cap="flat" cmpd="sng" w="9525">
              <a:solidFill>
                <a:srgbClr val="415380"/>
              </a:solidFill>
              <a:prstDash val="sysDash"/>
              <a:headEnd len="sm" type="oval" w="sm"/>
              <a:tailEnd type="none"/>
            </a:ln>
            <a:effectLst/>
          </p:spPr>
        </p:cxnSp>
        <p:cxnSp>
          <p:nvCxnSpPr>
            <p:cNvPr id="58" name="Straight Connector 11"/>
            <p:cNvCxnSpPr/>
            <p:nvPr/>
          </p:nvCxnSpPr>
          <p:spPr>
            <a:xfrm flipH="1" rot="16200000">
              <a:off x="7408" y="4979"/>
              <a:ext cx="1028" cy="1"/>
            </a:xfrm>
            <a:prstGeom prst="line">
              <a:avLst/>
            </a:prstGeom>
            <a:noFill/>
            <a:ln algn="ctr" cap="flat" cmpd="sng" w="9525">
              <a:solidFill>
                <a:srgbClr val="415380"/>
              </a:solidFill>
              <a:prstDash val="sysDash"/>
              <a:headEnd len="sm" type="none" w="sm"/>
              <a:tailEnd type="none"/>
            </a:ln>
            <a:effectLst/>
          </p:spPr>
        </p:cxnSp>
      </p:grpSp>
      <p:grpSp>
        <p:nvGrpSpPr>
          <p:cNvPr id="8" name="组合 7"/>
          <p:cNvGrpSpPr/>
          <p:nvPr/>
        </p:nvGrpSpPr>
        <p:grpSpPr>
          <a:xfrm>
            <a:off x="7023735" y="2406015"/>
            <a:ext cx="834390" cy="541020"/>
            <a:chOff x="11061" y="4419"/>
            <a:chExt cx="1314" cy="852"/>
          </a:xfrm>
        </p:grpSpPr>
        <p:cxnSp>
          <p:nvCxnSpPr>
            <p:cNvPr id="61" name="Straight Connector 14"/>
            <p:cNvCxnSpPr/>
            <p:nvPr/>
          </p:nvCxnSpPr>
          <p:spPr>
            <a:xfrm rot="5400000">
              <a:off x="10636" y="4844"/>
              <a:ext cx="853" cy="3"/>
            </a:xfrm>
            <a:prstGeom prst="line">
              <a:avLst/>
            </a:prstGeom>
            <a:noFill/>
            <a:ln algn="ctr" cap="flat" cmpd="sng" w="9525">
              <a:solidFill>
                <a:srgbClr val="415380"/>
              </a:solidFill>
              <a:prstDash val="sysDash"/>
              <a:headEnd type="none"/>
              <a:tailEnd type="none"/>
            </a:ln>
            <a:effectLst/>
          </p:spPr>
        </p:cxnSp>
        <p:cxnSp>
          <p:nvCxnSpPr>
            <p:cNvPr id="62" name="Straight Connector 15"/>
            <p:cNvCxnSpPr/>
            <p:nvPr/>
          </p:nvCxnSpPr>
          <p:spPr>
            <a:xfrm>
              <a:off x="11061" y="4421"/>
              <a:ext cx="1315" cy="8"/>
            </a:xfrm>
            <a:prstGeom prst="line">
              <a:avLst/>
            </a:prstGeom>
            <a:noFill/>
            <a:ln algn="ctr" cap="flat" cmpd="sng" w="9525">
              <a:solidFill>
                <a:srgbClr val="415380"/>
              </a:solidFill>
              <a:prstDash val="sysDash"/>
              <a:headEnd len="sm" type="none" w="med"/>
              <a:tailEnd len="sm" type="oval" w="sm"/>
            </a:ln>
            <a:effectLst/>
          </p:spPr>
        </p:cxnSp>
      </p:grpSp>
      <p:cxnSp>
        <p:nvCxnSpPr>
          <p:cNvPr id="65" name="Straight Connector 18"/>
          <p:cNvCxnSpPr/>
          <p:nvPr/>
        </p:nvCxnSpPr>
        <p:spPr>
          <a:xfrm>
            <a:off x="7199630" y="4233545"/>
            <a:ext cx="659130" cy="5715"/>
          </a:xfrm>
          <a:prstGeom prst="line">
            <a:avLst/>
          </a:prstGeom>
          <a:noFill/>
          <a:ln algn="ctr" cap="flat" cmpd="sng" w="9525">
            <a:solidFill>
              <a:srgbClr val="415380"/>
            </a:solidFill>
            <a:prstDash val="sysDash"/>
            <a:headEnd len="sm" type="none" w="med"/>
            <a:tailEnd len="sm" type="oval" w="sm"/>
          </a:ln>
          <a:effectLst/>
        </p:spPr>
      </p:cxnSp>
      <p:sp>
        <p:nvSpPr>
          <p:cNvPr id="66" name="TextBox 19"/>
          <p:cNvSpPr txBox="1"/>
          <p:nvPr/>
        </p:nvSpPr>
        <p:spPr>
          <a:xfrm>
            <a:off x="5501005" y="3855085"/>
            <a:ext cx="1200150" cy="368300"/>
          </a:xfrm>
          <a:prstGeom prst="rect">
            <a:avLst/>
          </a:prstGeom>
          <a:noFill/>
        </p:spPr>
        <p:txBody>
          <a:bodyPr bIns="0" lIns="0" rIns="0" rtlCol="1" tIns="0" wrap="square">
            <a:spAutoFit/>
          </a:bodyPr>
          <a:lstStyle/>
          <a:p>
            <a:pPr algn="ctr" defTabSz="930275" eaLnBrk="1" fontAlgn="auto" hangingPunct="1" indent="0" latinLnBrk="0" lvl="0" marL="0" marR="0">
              <a:lnSpc>
                <a:spcPts val="13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0" lang="zh-CN" noProof="0" normalizeH="0" smtClean="0" spc="0" strike="noStrike" sz="1600" u="none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typeface="Arial"/>
                <a:ea charset="-122" panose="020b0503020204020204" typeface="微软雅黑"/>
                <a:cs typeface="+mn-ea"/>
                <a:sym typeface="+mn-lt"/>
              </a:rPr>
              <a:t>单击此处</a:t>
            </a:r>
          </a:p>
          <a:p>
            <a:pPr algn="ctr" defTabSz="930275" eaLnBrk="1" fontAlgn="auto" hangingPunct="1" indent="0" latinLnBrk="0" lvl="0" marL="0" marR="0">
              <a:lnSpc>
                <a:spcPts val="13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0" lang="zh-CN" noProof="0" normalizeH="0" smtClean="0" spc="0" strike="noStrike" sz="1600" u="none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typeface="Arial"/>
                <a:ea charset="-122" panose="020b0503020204020204" typeface="微软雅黑"/>
                <a:cs typeface="+mn-ea"/>
                <a:sym typeface="+mn-lt"/>
              </a:rPr>
              <a:t>输入标题</a:t>
            </a:r>
          </a:p>
        </p:txBody>
      </p:sp>
      <p:sp>
        <p:nvSpPr>
          <p:cNvPr id="67" name="Freeform 5"/>
          <p:cNvSpPr>
            <a:spLocks noEditPoints="1"/>
          </p:cNvSpPr>
          <p:nvPr/>
        </p:nvSpPr>
        <p:spPr bwMode="auto">
          <a:xfrm>
            <a:off x="5817870" y="3192780"/>
            <a:ext cx="463550" cy="427990"/>
          </a:xfrm>
          <a:custGeom>
            <a:cxnLst>
              <a:cxn ang="0">
                <a:pos x="4832" y="3101"/>
              </a:cxn>
              <a:cxn ang="0">
                <a:pos x="4978" y="2975"/>
              </a:cxn>
              <a:cxn ang="0">
                <a:pos x="5040" y="2788"/>
              </a:cxn>
              <a:cxn ang="0">
                <a:pos x="1006" y="118"/>
              </a:cxn>
              <a:cxn ang="0">
                <a:pos x="299" y="39"/>
              </a:cxn>
              <a:cxn ang="0">
                <a:pos x="166" y="1"/>
              </a:cxn>
              <a:cxn ang="0">
                <a:pos x="14" y="113"/>
              </a:cxn>
              <a:cxn ang="0">
                <a:pos x="31" y="290"/>
              </a:cxn>
              <a:cxn ang="0">
                <a:pos x="185" y="370"/>
              </a:cxn>
              <a:cxn ang="0">
                <a:pos x="318" y="314"/>
              </a:cxn>
              <a:cxn ang="0">
                <a:pos x="903" y="2788"/>
              </a:cxn>
              <a:cxn ang="0">
                <a:pos x="967" y="2975"/>
              </a:cxn>
              <a:cxn ang="0">
                <a:pos x="1112" y="3101"/>
              </a:cxn>
              <a:cxn ang="0">
                <a:pos x="1859" y="3401"/>
              </a:cxn>
              <a:cxn ang="0">
                <a:pos x="969" y="3506"/>
              </a:cxn>
              <a:cxn ang="0">
                <a:pos x="916" y="3777"/>
              </a:cxn>
              <a:cxn ang="0">
                <a:pos x="1134" y="3974"/>
              </a:cxn>
              <a:cxn ang="0">
                <a:pos x="1631" y="4090"/>
              </a:cxn>
              <a:cxn ang="0">
                <a:pos x="1572" y="4305"/>
              </a:cxn>
              <a:cxn ang="0">
                <a:pos x="1633" y="4488"/>
              </a:cxn>
              <a:cxn ang="0">
                <a:pos x="1776" y="4613"/>
              </a:cxn>
              <a:cxn ang="0">
                <a:pos x="1952" y="4648"/>
              </a:cxn>
              <a:cxn ang="0">
                <a:pos x="2135" y="4586"/>
              </a:cxn>
              <a:cxn ang="0">
                <a:pos x="2259" y="4443"/>
              </a:cxn>
              <a:cxn ang="0">
                <a:pos x="2293" y="4262"/>
              </a:cxn>
              <a:cxn ang="0">
                <a:pos x="2192" y="4036"/>
              </a:cxn>
              <a:cxn ang="0">
                <a:pos x="3612" y="4053"/>
              </a:cxn>
              <a:cxn ang="0">
                <a:pos x="3525" y="4287"/>
              </a:cxn>
              <a:cxn ang="0">
                <a:pos x="3569" y="4458"/>
              </a:cxn>
              <a:cxn ang="0">
                <a:pos x="3699" y="4596"/>
              </a:cxn>
              <a:cxn ang="0">
                <a:pos x="3886" y="4648"/>
              </a:cxn>
              <a:cxn ang="0">
                <a:pos x="4059" y="4604"/>
              </a:cxn>
              <a:cxn ang="0">
                <a:pos x="4197" y="4474"/>
              </a:cxn>
              <a:cxn ang="0">
                <a:pos x="4249" y="4287"/>
              </a:cxn>
              <a:cxn ang="0">
                <a:pos x="4176" y="4071"/>
              </a:cxn>
              <a:cxn ang="0">
                <a:pos x="1178" y="3832"/>
              </a:cxn>
              <a:cxn ang="0">
                <a:pos x="1062" y="3745"/>
              </a:cxn>
              <a:cxn ang="0">
                <a:pos x="1075" y="3612"/>
              </a:cxn>
              <a:cxn ang="0">
                <a:pos x="4967" y="3548"/>
              </a:cxn>
              <a:cxn ang="0">
                <a:pos x="4893" y="1555"/>
              </a:cxn>
              <a:cxn ang="0">
                <a:pos x="4875" y="2855"/>
              </a:cxn>
              <a:cxn ang="0">
                <a:pos x="4694" y="2988"/>
              </a:cxn>
              <a:cxn ang="0">
                <a:pos x="4007" y="4109"/>
              </a:cxn>
              <a:cxn ang="0">
                <a:pos x="4101" y="4287"/>
              </a:cxn>
              <a:cxn ang="0">
                <a:pos x="3989" y="4475"/>
              </a:cxn>
              <a:cxn ang="0">
                <a:pos x="3785" y="4475"/>
              </a:cxn>
              <a:cxn ang="0">
                <a:pos x="3673" y="4287"/>
              </a:cxn>
              <a:cxn ang="0">
                <a:pos x="3767" y="4109"/>
              </a:cxn>
              <a:cxn ang="0">
                <a:pos x="1976" y="4077"/>
              </a:cxn>
              <a:cxn ang="0">
                <a:pos x="2137" y="4223"/>
              </a:cxn>
              <a:cxn ang="0">
                <a:pos x="2098" y="4423"/>
              </a:cxn>
              <a:cxn ang="0">
                <a:pos x="1911" y="4500"/>
              </a:cxn>
              <a:cxn ang="0">
                <a:pos x="1736" y="4370"/>
              </a:cxn>
              <a:cxn ang="0">
                <a:pos x="1755" y="4167"/>
              </a:cxn>
              <a:cxn ang="0">
                <a:pos x="1933" y="4073"/>
              </a:cxn>
              <a:cxn ang="0">
                <a:pos x="1859" y="2990"/>
              </a:cxn>
              <a:cxn ang="0">
                <a:pos x="1101" y="2909"/>
              </a:cxn>
              <a:cxn ang="0">
                <a:pos x="1859" y="2219"/>
              </a:cxn>
              <a:cxn ang="0">
                <a:pos x="2006" y="2366"/>
              </a:cxn>
              <a:cxn ang="0">
                <a:pos x="3046" y="2990"/>
              </a:cxn>
              <a:cxn ang="0">
                <a:pos x="3046" y="938"/>
              </a:cxn>
            </a:cxnLst>
            <a:rect b="b" l="0" r="r" t="0"/>
            <a:pathLst>
              <a:path h="4648" w="5040">
                <a:moveTo>
                  <a:pt x="4672" y="3138"/>
                </a:moveTo>
                <a:lnTo>
                  <a:pt x="4672" y="3138"/>
                </a:lnTo>
                <a:lnTo>
                  <a:pt x="4690" y="3136"/>
                </a:lnTo>
                <a:lnTo>
                  <a:pt x="4710" y="3135"/>
                </a:lnTo>
                <a:lnTo>
                  <a:pt x="4728" y="3132"/>
                </a:lnTo>
                <a:lnTo>
                  <a:pt x="4746" y="3130"/>
                </a:lnTo>
                <a:lnTo>
                  <a:pt x="4765" y="3126"/>
                </a:lnTo>
                <a:lnTo>
                  <a:pt x="4781" y="3121"/>
                </a:lnTo>
                <a:lnTo>
                  <a:pt x="4798" y="3114"/>
                </a:lnTo>
                <a:lnTo>
                  <a:pt x="4815" y="3108"/>
                </a:lnTo>
                <a:lnTo>
                  <a:pt x="4832" y="3101"/>
                </a:lnTo>
                <a:lnTo>
                  <a:pt x="4848" y="3092"/>
                </a:lnTo>
                <a:lnTo>
                  <a:pt x="4863" y="3084"/>
                </a:lnTo>
                <a:lnTo>
                  <a:pt x="4878" y="3074"/>
                </a:lnTo>
                <a:lnTo>
                  <a:pt x="4892" y="3064"/>
                </a:lnTo>
                <a:lnTo>
                  <a:pt x="4906" y="3053"/>
                </a:lnTo>
                <a:lnTo>
                  <a:pt x="4919" y="3042"/>
                </a:lnTo>
                <a:lnTo>
                  <a:pt x="4932" y="3029"/>
                </a:lnTo>
                <a:lnTo>
                  <a:pt x="4945" y="3017"/>
                </a:lnTo>
                <a:lnTo>
                  <a:pt x="4956" y="3003"/>
                </a:lnTo>
                <a:lnTo>
                  <a:pt x="4967" y="2990"/>
                </a:lnTo>
                <a:lnTo>
                  <a:pt x="4978" y="2975"/>
                </a:lnTo>
                <a:lnTo>
                  <a:pt x="4987" y="2960"/>
                </a:lnTo>
                <a:lnTo>
                  <a:pt x="4996" y="2944"/>
                </a:lnTo>
                <a:lnTo>
                  <a:pt x="5004" y="2929"/>
                </a:lnTo>
                <a:lnTo>
                  <a:pt x="5011" y="2912"/>
                </a:lnTo>
                <a:lnTo>
                  <a:pt x="5018" y="2895"/>
                </a:lnTo>
                <a:lnTo>
                  <a:pt x="5023" y="2878"/>
                </a:lnTo>
                <a:lnTo>
                  <a:pt x="5028" y="2861"/>
                </a:lnTo>
                <a:lnTo>
                  <a:pt x="5032" y="2843"/>
                </a:lnTo>
                <a:lnTo>
                  <a:pt x="5036" y="2825"/>
                </a:lnTo>
                <a:lnTo>
                  <a:pt x="5039" y="2806"/>
                </a:lnTo>
                <a:lnTo>
                  <a:pt x="5040" y="2788"/>
                </a:lnTo>
                <a:lnTo>
                  <a:pt x="5040" y="2769"/>
                </a:lnTo>
                <a:lnTo>
                  <a:pt x="5040" y="790"/>
                </a:lnTo>
                <a:lnTo>
                  <a:pt x="1050" y="790"/>
                </a:lnTo>
                <a:lnTo>
                  <a:pt x="1050" y="186"/>
                </a:lnTo>
                <a:lnTo>
                  <a:pt x="1050" y="186"/>
                </a:lnTo>
                <a:lnTo>
                  <a:pt x="1049" y="170"/>
                </a:lnTo>
                <a:lnTo>
                  <a:pt x="1045" y="157"/>
                </a:lnTo>
                <a:lnTo>
                  <a:pt x="1038" y="144"/>
                </a:lnTo>
                <a:lnTo>
                  <a:pt x="1029" y="134"/>
                </a:lnTo>
                <a:lnTo>
                  <a:pt x="1017" y="125"/>
                </a:lnTo>
                <a:lnTo>
                  <a:pt x="1006" y="118"/>
                </a:lnTo>
                <a:lnTo>
                  <a:pt x="991" y="113"/>
                </a:lnTo>
                <a:lnTo>
                  <a:pt x="977" y="112"/>
                </a:lnTo>
                <a:lnTo>
                  <a:pt x="355" y="112"/>
                </a:lnTo>
                <a:lnTo>
                  <a:pt x="355" y="112"/>
                </a:lnTo>
                <a:lnTo>
                  <a:pt x="348" y="100"/>
                </a:lnTo>
                <a:lnTo>
                  <a:pt x="342" y="88"/>
                </a:lnTo>
                <a:lnTo>
                  <a:pt x="335" y="77"/>
                </a:lnTo>
                <a:lnTo>
                  <a:pt x="326" y="66"/>
                </a:lnTo>
                <a:lnTo>
                  <a:pt x="318" y="57"/>
                </a:lnTo>
                <a:lnTo>
                  <a:pt x="308" y="48"/>
                </a:lnTo>
                <a:lnTo>
                  <a:pt x="299" y="39"/>
                </a:lnTo>
                <a:lnTo>
                  <a:pt x="287" y="31"/>
                </a:lnTo>
                <a:lnTo>
                  <a:pt x="277" y="25"/>
                </a:lnTo>
                <a:lnTo>
                  <a:pt x="265" y="18"/>
                </a:lnTo>
                <a:lnTo>
                  <a:pt x="252" y="13"/>
                </a:lnTo>
                <a:lnTo>
                  <a:pt x="239" y="9"/>
                </a:lnTo>
                <a:lnTo>
                  <a:pt x="226" y="5"/>
                </a:lnTo>
                <a:lnTo>
                  <a:pt x="213" y="3"/>
                </a:lnTo>
                <a:lnTo>
                  <a:pt x="199" y="1"/>
                </a:lnTo>
                <a:lnTo>
                  <a:pt x="185" y="0"/>
                </a:lnTo>
                <a:lnTo>
                  <a:pt x="185" y="0"/>
                </a:lnTo>
                <a:lnTo>
                  <a:pt x="166" y="1"/>
                </a:lnTo>
                <a:lnTo>
                  <a:pt x="148" y="4"/>
                </a:lnTo>
                <a:lnTo>
                  <a:pt x="130" y="9"/>
                </a:lnTo>
                <a:lnTo>
                  <a:pt x="113" y="16"/>
                </a:lnTo>
                <a:lnTo>
                  <a:pt x="96" y="23"/>
                </a:lnTo>
                <a:lnTo>
                  <a:pt x="82" y="32"/>
                </a:lnTo>
                <a:lnTo>
                  <a:pt x="68" y="43"/>
                </a:lnTo>
                <a:lnTo>
                  <a:pt x="55" y="55"/>
                </a:lnTo>
                <a:lnTo>
                  <a:pt x="42" y="68"/>
                </a:lnTo>
                <a:lnTo>
                  <a:pt x="31" y="82"/>
                </a:lnTo>
                <a:lnTo>
                  <a:pt x="22" y="97"/>
                </a:lnTo>
                <a:lnTo>
                  <a:pt x="14" y="113"/>
                </a:lnTo>
                <a:lnTo>
                  <a:pt x="8" y="131"/>
                </a:lnTo>
                <a:lnTo>
                  <a:pt x="4" y="148"/>
                </a:lnTo>
                <a:lnTo>
                  <a:pt x="1" y="166"/>
                </a:lnTo>
                <a:lnTo>
                  <a:pt x="0" y="186"/>
                </a:lnTo>
                <a:lnTo>
                  <a:pt x="0" y="186"/>
                </a:lnTo>
                <a:lnTo>
                  <a:pt x="1" y="204"/>
                </a:lnTo>
                <a:lnTo>
                  <a:pt x="4" y="223"/>
                </a:lnTo>
                <a:lnTo>
                  <a:pt x="8" y="240"/>
                </a:lnTo>
                <a:lnTo>
                  <a:pt x="14" y="257"/>
                </a:lnTo>
                <a:lnTo>
                  <a:pt x="22" y="274"/>
                </a:lnTo>
                <a:lnTo>
                  <a:pt x="31" y="290"/>
                </a:lnTo>
                <a:lnTo>
                  <a:pt x="42" y="303"/>
                </a:lnTo>
                <a:lnTo>
                  <a:pt x="55" y="317"/>
                </a:lnTo>
                <a:lnTo>
                  <a:pt x="68" y="329"/>
                </a:lnTo>
                <a:lnTo>
                  <a:pt x="82" y="339"/>
                </a:lnTo>
                <a:lnTo>
                  <a:pt x="96" y="348"/>
                </a:lnTo>
                <a:lnTo>
                  <a:pt x="113" y="356"/>
                </a:lnTo>
                <a:lnTo>
                  <a:pt x="130" y="362"/>
                </a:lnTo>
                <a:lnTo>
                  <a:pt x="148" y="366"/>
                </a:lnTo>
                <a:lnTo>
                  <a:pt x="166" y="370"/>
                </a:lnTo>
                <a:lnTo>
                  <a:pt x="185" y="370"/>
                </a:lnTo>
                <a:lnTo>
                  <a:pt x="185" y="370"/>
                </a:lnTo>
                <a:lnTo>
                  <a:pt x="199" y="370"/>
                </a:lnTo>
                <a:lnTo>
                  <a:pt x="213" y="369"/>
                </a:lnTo>
                <a:lnTo>
                  <a:pt x="226" y="366"/>
                </a:lnTo>
                <a:lnTo>
                  <a:pt x="239" y="362"/>
                </a:lnTo>
                <a:lnTo>
                  <a:pt x="252" y="358"/>
                </a:lnTo>
                <a:lnTo>
                  <a:pt x="265" y="352"/>
                </a:lnTo>
                <a:lnTo>
                  <a:pt x="277" y="347"/>
                </a:lnTo>
                <a:lnTo>
                  <a:pt x="287" y="339"/>
                </a:lnTo>
                <a:lnTo>
                  <a:pt x="299" y="331"/>
                </a:lnTo>
                <a:lnTo>
                  <a:pt x="308" y="323"/>
                </a:lnTo>
                <a:lnTo>
                  <a:pt x="318" y="314"/>
                </a:lnTo>
                <a:lnTo>
                  <a:pt x="326" y="304"/>
                </a:lnTo>
                <a:lnTo>
                  <a:pt x="335" y="294"/>
                </a:lnTo>
                <a:lnTo>
                  <a:pt x="342" y="283"/>
                </a:lnTo>
                <a:lnTo>
                  <a:pt x="348" y="271"/>
                </a:lnTo>
                <a:lnTo>
                  <a:pt x="355" y="260"/>
                </a:lnTo>
                <a:lnTo>
                  <a:pt x="903" y="260"/>
                </a:lnTo>
                <a:lnTo>
                  <a:pt x="903" y="790"/>
                </a:lnTo>
                <a:lnTo>
                  <a:pt x="903" y="1265"/>
                </a:lnTo>
                <a:lnTo>
                  <a:pt x="903" y="2769"/>
                </a:lnTo>
                <a:lnTo>
                  <a:pt x="903" y="2769"/>
                </a:lnTo>
                <a:lnTo>
                  <a:pt x="903" y="2788"/>
                </a:lnTo>
                <a:lnTo>
                  <a:pt x="906" y="2806"/>
                </a:lnTo>
                <a:lnTo>
                  <a:pt x="907" y="2825"/>
                </a:lnTo>
                <a:lnTo>
                  <a:pt x="911" y="2843"/>
                </a:lnTo>
                <a:lnTo>
                  <a:pt x="915" y="2861"/>
                </a:lnTo>
                <a:lnTo>
                  <a:pt x="920" y="2878"/>
                </a:lnTo>
                <a:lnTo>
                  <a:pt x="925" y="2895"/>
                </a:lnTo>
                <a:lnTo>
                  <a:pt x="932" y="2912"/>
                </a:lnTo>
                <a:lnTo>
                  <a:pt x="939" y="2929"/>
                </a:lnTo>
                <a:lnTo>
                  <a:pt x="947" y="2944"/>
                </a:lnTo>
                <a:lnTo>
                  <a:pt x="956" y="2960"/>
                </a:lnTo>
                <a:lnTo>
                  <a:pt x="967" y="2975"/>
                </a:lnTo>
                <a:lnTo>
                  <a:pt x="976" y="2990"/>
                </a:lnTo>
                <a:lnTo>
                  <a:pt x="987" y="3003"/>
                </a:lnTo>
                <a:lnTo>
                  <a:pt x="999" y="3017"/>
                </a:lnTo>
                <a:lnTo>
                  <a:pt x="1011" y="3029"/>
                </a:lnTo>
                <a:lnTo>
                  <a:pt x="1024" y="3042"/>
                </a:lnTo>
                <a:lnTo>
                  <a:pt x="1037" y="3053"/>
                </a:lnTo>
                <a:lnTo>
                  <a:pt x="1051" y="3064"/>
                </a:lnTo>
                <a:lnTo>
                  <a:pt x="1065" y="3074"/>
                </a:lnTo>
                <a:lnTo>
                  <a:pt x="1081" y="3084"/>
                </a:lnTo>
                <a:lnTo>
                  <a:pt x="1095" y="3092"/>
                </a:lnTo>
                <a:lnTo>
                  <a:pt x="1112" y="3101"/>
                </a:lnTo>
                <a:lnTo>
                  <a:pt x="1128" y="3108"/>
                </a:lnTo>
                <a:lnTo>
                  <a:pt x="1145" y="3114"/>
                </a:lnTo>
                <a:lnTo>
                  <a:pt x="1162" y="3121"/>
                </a:lnTo>
                <a:lnTo>
                  <a:pt x="1180" y="3126"/>
                </a:lnTo>
                <a:lnTo>
                  <a:pt x="1197" y="3130"/>
                </a:lnTo>
                <a:lnTo>
                  <a:pt x="1215" y="3132"/>
                </a:lnTo>
                <a:lnTo>
                  <a:pt x="1233" y="3135"/>
                </a:lnTo>
                <a:lnTo>
                  <a:pt x="1253" y="3136"/>
                </a:lnTo>
                <a:lnTo>
                  <a:pt x="1271" y="3138"/>
                </a:lnTo>
                <a:lnTo>
                  <a:pt x="1859" y="3138"/>
                </a:lnTo>
                <a:lnTo>
                  <a:pt x="1859" y="3401"/>
                </a:lnTo>
                <a:lnTo>
                  <a:pt x="1193" y="3401"/>
                </a:lnTo>
                <a:lnTo>
                  <a:pt x="1193" y="3401"/>
                </a:lnTo>
                <a:lnTo>
                  <a:pt x="1163" y="3403"/>
                </a:lnTo>
                <a:lnTo>
                  <a:pt x="1134" y="3406"/>
                </a:lnTo>
                <a:lnTo>
                  <a:pt x="1107" y="3414"/>
                </a:lnTo>
                <a:lnTo>
                  <a:pt x="1080" y="3423"/>
                </a:lnTo>
                <a:lnTo>
                  <a:pt x="1055" y="3436"/>
                </a:lnTo>
                <a:lnTo>
                  <a:pt x="1030" y="3451"/>
                </a:lnTo>
                <a:lnTo>
                  <a:pt x="1008" y="3467"/>
                </a:lnTo>
                <a:lnTo>
                  <a:pt x="987" y="3486"/>
                </a:lnTo>
                <a:lnTo>
                  <a:pt x="969" y="3506"/>
                </a:lnTo>
                <a:lnTo>
                  <a:pt x="952" y="3529"/>
                </a:lnTo>
                <a:lnTo>
                  <a:pt x="938" y="3553"/>
                </a:lnTo>
                <a:lnTo>
                  <a:pt x="926" y="3578"/>
                </a:lnTo>
                <a:lnTo>
                  <a:pt x="916" y="3605"/>
                </a:lnTo>
                <a:lnTo>
                  <a:pt x="910" y="3632"/>
                </a:lnTo>
                <a:lnTo>
                  <a:pt x="904" y="3661"/>
                </a:lnTo>
                <a:lnTo>
                  <a:pt x="903" y="3691"/>
                </a:lnTo>
                <a:lnTo>
                  <a:pt x="903" y="3691"/>
                </a:lnTo>
                <a:lnTo>
                  <a:pt x="904" y="3719"/>
                </a:lnTo>
                <a:lnTo>
                  <a:pt x="910" y="3749"/>
                </a:lnTo>
                <a:lnTo>
                  <a:pt x="916" y="3777"/>
                </a:lnTo>
                <a:lnTo>
                  <a:pt x="926" y="3803"/>
                </a:lnTo>
                <a:lnTo>
                  <a:pt x="938" y="3829"/>
                </a:lnTo>
                <a:lnTo>
                  <a:pt x="952" y="3852"/>
                </a:lnTo>
                <a:lnTo>
                  <a:pt x="969" y="3874"/>
                </a:lnTo>
                <a:lnTo>
                  <a:pt x="987" y="3895"/>
                </a:lnTo>
                <a:lnTo>
                  <a:pt x="1008" y="3914"/>
                </a:lnTo>
                <a:lnTo>
                  <a:pt x="1030" y="3931"/>
                </a:lnTo>
                <a:lnTo>
                  <a:pt x="1055" y="3945"/>
                </a:lnTo>
                <a:lnTo>
                  <a:pt x="1080" y="3957"/>
                </a:lnTo>
                <a:lnTo>
                  <a:pt x="1107" y="3967"/>
                </a:lnTo>
                <a:lnTo>
                  <a:pt x="1134" y="3974"/>
                </a:lnTo>
                <a:lnTo>
                  <a:pt x="1163" y="3979"/>
                </a:lnTo>
                <a:lnTo>
                  <a:pt x="1193" y="3980"/>
                </a:lnTo>
                <a:lnTo>
                  <a:pt x="1744" y="3980"/>
                </a:lnTo>
                <a:lnTo>
                  <a:pt x="1744" y="3980"/>
                </a:lnTo>
                <a:lnTo>
                  <a:pt x="1725" y="3992"/>
                </a:lnTo>
                <a:lnTo>
                  <a:pt x="1707" y="4006"/>
                </a:lnTo>
                <a:lnTo>
                  <a:pt x="1690" y="4021"/>
                </a:lnTo>
                <a:lnTo>
                  <a:pt x="1674" y="4036"/>
                </a:lnTo>
                <a:lnTo>
                  <a:pt x="1658" y="4053"/>
                </a:lnTo>
                <a:lnTo>
                  <a:pt x="1645" y="4071"/>
                </a:lnTo>
                <a:lnTo>
                  <a:pt x="1631" y="4090"/>
                </a:lnTo>
                <a:lnTo>
                  <a:pt x="1619" y="4109"/>
                </a:lnTo>
                <a:lnTo>
                  <a:pt x="1609" y="4129"/>
                </a:lnTo>
                <a:lnTo>
                  <a:pt x="1599" y="4149"/>
                </a:lnTo>
                <a:lnTo>
                  <a:pt x="1590" y="4171"/>
                </a:lnTo>
                <a:lnTo>
                  <a:pt x="1584" y="4193"/>
                </a:lnTo>
                <a:lnTo>
                  <a:pt x="1579" y="4216"/>
                </a:lnTo>
                <a:lnTo>
                  <a:pt x="1575" y="4239"/>
                </a:lnTo>
                <a:lnTo>
                  <a:pt x="1572" y="4262"/>
                </a:lnTo>
                <a:lnTo>
                  <a:pt x="1572" y="4287"/>
                </a:lnTo>
                <a:lnTo>
                  <a:pt x="1572" y="4287"/>
                </a:lnTo>
                <a:lnTo>
                  <a:pt x="1572" y="4305"/>
                </a:lnTo>
                <a:lnTo>
                  <a:pt x="1573" y="4323"/>
                </a:lnTo>
                <a:lnTo>
                  <a:pt x="1576" y="4342"/>
                </a:lnTo>
                <a:lnTo>
                  <a:pt x="1579" y="4360"/>
                </a:lnTo>
                <a:lnTo>
                  <a:pt x="1583" y="4377"/>
                </a:lnTo>
                <a:lnTo>
                  <a:pt x="1588" y="4393"/>
                </a:lnTo>
                <a:lnTo>
                  <a:pt x="1594" y="4410"/>
                </a:lnTo>
                <a:lnTo>
                  <a:pt x="1599" y="4427"/>
                </a:lnTo>
                <a:lnTo>
                  <a:pt x="1607" y="4443"/>
                </a:lnTo>
                <a:lnTo>
                  <a:pt x="1615" y="4458"/>
                </a:lnTo>
                <a:lnTo>
                  <a:pt x="1624" y="4474"/>
                </a:lnTo>
                <a:lnTo>
                  <a:pt x="1633" y="4488"/>
                </a:lnTo>
                <a:lnTo>
                  <a:pt x="1644" y="4503"/>
                </a:lnTo>
                <a:lnTo>
                  <a:pt x="1654" y="4517"/>
                </a:lnTo>
                <a:lnTo>
                  <a:pt x="1666" y="4530"/>
                </a:lnTo>
                <a:lnTo>
                  <a:pt x="1677" y="4542"/>
                </a:lnTo>
                <a:lnTo>
                  <a:pt x="1690" y="4554"/>
                </a:lnTo>
                <a:lnTo>
                  <a:pt x="1703" y="4565"/>
                </a:lnTo>
                <a:lnTo>
                  <a:pt x="1716" y="4577"/>
                </a:lnTo>
                <a:lnTo>
                  <a:pt x="1731" y="4586"/>
                </a:lnTo>
                <a:lnTo>
                  <a:pt x="1746" y="4596"/>
                </a:lnTo>
                <a:lnTo>
                  <a:pt x="1761" y="4604"/>
                </a:lnTo>
                <a:lnTo>
                  <a:pt x="1776" y="4613"/>
                </a:lnTo>
                <a:lnTo>
                  <a:pt x="1793" y="4619"/>
                </a:lnTo>
                <a:lnTo>
                  <a:pt x="1809" y="4626"/>
                </a:lnTo>
                <a:lnTo>
                  <a:pt x="1826" y="4632"/>
                </a:lnTo>
                <a:lnTo>
                  <a:pt x="1842" y="4636"/>
                </a:lnTo>
                <a:lnTo>
                  <a:pt x="1861" y="4640"/>
                </a:lnTo>
                <a:lnTo>
                  <a:pt x="1877" y="4644"/>
                </a:lnTo>
                <a:lnTo>
                  <a:pt x="1896" y="4647"/>
                </a:lnTo>
                <a:lnTo>
                  <a:pt x="1914" y="4648"/>
                </a:lnTo>
                <a:lnTo>
                  <a:pt x="1933" y="4648"/>
                </a:lnTo>
                <a:lnTo>
                  <a:pt x="1933" y="4648"/>
                </a:lnTo>
                <a:lnTo>
                  <a:pt x="1952" y="4648"/>
                </a:lnTo>
                <a:lnTo>
                  <a:pt x="1970" y="4647"/>
                </a:lnTo>
                <a:lnTo>
                  <a:pt x="1988" y="4644"/>
                </a:lnTo>
                <a:lnTo>
                  <a:pt x="2006" y="4640"/>
                </a:lnTo>
                <a:lnTo>
                  <a:pt x="2023" y="4636"/>
                </a:lnTo>
                <a:lnTo>
                  <a:pt x="2040" y="4632"/>
                </a:lnTo>
                <a:lnTo>
                  <a:pt x="2057" y="4626"/>
                </a:lnTo>
                <a:lnTo>
                  <a:pt x="2074" y="4619"/>
                </a:lnTo>
                <a:lnTo>
                  <a:pt x="2089" y="4613"/>
                </a:lnTo>
                <a:lnTo>
                  <a:pt x="2105" y="4604"/>
                </a:lnTo>
                <a:lnTo>
                  <a:pt x="2120" y="4596"/>
                </a:lnTo>
                <a:lnTo>
                  <a:pt x="2135" y="4586"/>
                </a:lnTo>
                <a:lnTo>
                  <a:pt x="2149" y="4577"/>
                </a:lnTo>
                <a:lnTo>
                  <a:pt x="2163" y="4565"/>
                </a:lnTo>
                <a:lnTo>
                  <a:pt x="2176" y="4554"/>
                </a:lnTo>
                <a:lnTo>
                  <a:pt x="2188" y="4542"/>
                </a:lnTo>
                <a:lnTo>
                  <a:pt x="2201" y="4530"/>
                </a:lnTo>
                <a:lnTo>
                  <a:pt x="2211" y="4517"/>
                </a:lnTo>
                <a:lnTo>
                  <a:pt x="2223" y="4503"/>
                </a:lnTo>
                <a:lnTo>
                  <a:pt x="2232" y="4488"/>
                </a:lnTo>
                <a:lnTo>
                  <a:pt x="2243" y="4474"/>
                </a:lnTo>
                <a:lnTo>
                  <a:pt x="2250" y="4458"/>
                </a:lnTo>
                <a:lnTo>
                  <a:pt x="2259" y="4443"/>
                </a:lnTo>
                <a:lnTo>
                  <a:pt x="2266" y="4427"/>
                </a:lnTo>
                <a:lnTo>
                  <a:pt x="2272" y="4410"/>
                </a:lnTo>
                <a:lnTo>
                  <a:pt x="2279" y="4393"/>
                </a:lnTo>
                <a:lnTo>
                  <a:pt x="2283" y="4377"/>
                </a:lnTo>
                <a:lnTo>
                  <a:pt x="2287" y="4360"/>
                </a:lnTo>
                <a:lnTo>
                  <a:pt x="2291" y="4342"/>
                </a:lnTo>
                <a:lnTo>
                  <a:pt x="2293" y="4323"/>
                </a:lnTo>
                <a:lnTo>
                  <a:pt x="2295" y="4305"/>
                </a:lnTo>
                <a:lnTo>
                  <a:pt x="2295" y="4287"/>
                </a:lnTo>
                <a:lnTo>
                  <a:pt x="2295" y="4287"/>
                </a:lnTo>
                <a:lnTo>
                  <a:pt x="2293" y="4262"/>
                </a:lnTo>
                <a:lnTo>
                  <a:pt x="2292" y="4239"/>
                </a:lnTo>
                <a:lnTo>
                  <a:pt x="2288" y="4216"/>
                </a:lnTo>
                <a:lnTo>
                  <a:pt x="2282" y="4193"/>
                </a:lnTo>
                <a:lnTo>
                  <a:pt x="2275" y="4171"/>
                </a:lnTo>
                <a:lnTo>
                  <a:pt x="2267" y="4149"/>
                </a:lnTo>
                <a:lnTo>
                  <a:pt x="2258" y="4129"/>
                </a:lnTo>
                <a:lnTo>
                  <a:pt x="2246" y="4109"/>
                </a:lnTo>
                <a:lnTo>
                  <a:pt x="2235" y="4090"/>
                </a:lnTo>
                <a:lnTo>
                  <a:pt x="2222" y="4071"/>
                </a:lnTo>
                <a:lnTo>
                  <a:pt x="2208" y="4053"/>
                </a:lnTo>
                <a:lnTo>
                  <a:pt x="2192" y="4036"/>
                </a:lnTo>
                <a:lnTo>
                  <a:pt x="2176" y="4021"/>
                </a:lnTo>
                <a:lnTo>
                  <a:pt x="2159" y="4006"/>
                </a:lnTo>
                <a:lnTo>
                  <a:pt x="2141" y="3992"/>
                </a:lnTo>
                <a:lnTo>
                  <a:pt x="2122" y="3980"/>
                </a:lnTo>
                <a:lnTo>
                  <a:pt x="3698" y="3980"/>
                </a:lnTo>
                <a:lnTo>
                  <a:pt x="3698" y="3980"/>
                </a:lnTo>
                <a:lnTo>
                  <a:pt x="3680" y="3992"/>
                </a:lnTo>
                <a:lnTo>
                  <a:pt x="3661" y="4006"/>
                </a:lnTo>
                <a:lnTo>
                  <a:pt x="3643" y="4021"/>
                </a:lnTo>
                <a:lnTo>
                  <a:pt x="3628" y="4036"/>
                </a:lnTo>
                <a:lnTo>
                  <a:pt x="3612" y="4053"/>
                </a:lnTo>
                <a:lnTo>
                  <a:pt x="3598" y="4071"/>
                </a:lnTo>
                <a:lnTo>
                  <a:pt x="3585" y="4090"/>
                </a:lnTo>
                <a:lnTo>
                  <a:pt x="3573" y="4109"/>
                </a:lnTo>
                <a:lnTo>
                  <a:pt x="3563" y="4129"/>
                </a:lnTo>
                <a:lnTo>
                  <a:pt x="3552" y="4149"/>
                </a:lnTo>
                <a:lnTo>
                  <a:pt x="3545" y="4171"/>
                </a:lnTo>
                <a:lnTo>
                  <a:pt x="3538" y="4193"/>
                </a:lnTo>
                <a:lnTo>
                  <a:pt x="3533" y="4216"/>
                </a:lnTo>
                <a:lnTo>
                  <a:pt x="3529" y="4239"/>
                </a:lnTo>
                <a:lnTo>
                  <a:pt x="3526" y="4262"/>
                </a:lnTo>
                <a:lnTo>
                  <a:pt x="3525" y="4287"/>
                </a:lnTo>
                <a:lnTo>
                  <a:pt x="3525" y="4287"/>
                </a:lnTo>
                <a:lnTo>
                  <a:pt x="3526" y="4305"/>
                </a:lnTo>
                <a:lnTo>
                  <a:pt x="3528" y="4323"/>
                </a:lnTo>
                <a:lnTo>
                  <a:pt x="3529" y="4342"/>
                </a:lnTo>
                <a:lnTo>
                  <a:pt x="3533" y="4360"/>
                </a:lnTo>
                <a:lnTo>
                  <a:pt x="3537" y="4377"/>
                </a:lnTo>
                <a:lnTo>
                  <a:pt x="3542" y="4393"/>
                </a:lnTo>
                <a:lnTo>
                  <a:pt x="3547" y="4410"/>
                </a:lnTo>
                <a:lnTo>
                  <a:pt x="3554" y="4427"/>
                </a:lnTo>
                <a:lnTo>
                  <a:pt x="3561" y="4443"/>
                </a:lnTo>
                <a:lnTo>
                  <a:pt x="3569" y="4458"/>
                </a:lnTo>
                <a:lnTo>
                  <a:pt x="3578" y="4474"/>
                </a:lnTo>
                <a:lnTo>
                  <a:pt x="3587" y="4488"/>
                </a:lnTo>
                <a:lnTo>
                  <a:pt x="3598" y="4503"/>
                </a:lnTo>
                <a:lnTo>
                  <a:pt x="3608" y="4517"/>
                </a:lnTo>
                <a:lnTo>
                  <a:pt x="3620" y="4530"/>
                </a:lnTo>
                <a:lnTo>
                  <a:pt x="3632" y="4542"/>
                </a:lnTo>
                <a:lnTo>
                  <a:pt x="3645" y="4554"/>
                </a:lnTo>
                <a:lnTo>
                  <a:pt x="3658" y="4565"/>
                </a:lnTo>
                <a:lnTo>
                  <a:pt x="3671" y="4577"/>
                </a:lnTo>
                <a:lnTo>
                  <a:pt x="3685" y="4586"/>
                </a:lnTo>
                <a:lnTo>
                  <a:pt x="3699" y="4596"/>
                </a:lnTo>
                <a:lnTo>
                  <a:pt x="3715" y="4604"/>
                </a:lnTo>
                <a:lnTo>
                  <a:pt x="3730" y="4613"/>
                </a:lnTo>
                <a:lnTo>
                  <a:pt x="3746" y="4619"/>
                </a:lnTo>
                <a:lnTo>
                  <a:pt x="3763" y="4626"/>
                </a:lnTo>
                <a:lnTo>
                  <a:pt x="3780" y="4632"/>
                </a:lnTo>
                <a:lnTo>
                  <a:pt x="3797" y="4636"/>
                </a:lnTo>
                <a:lnTo>
                  <a:pt x="3813" y="4640"/>
                </a:lnTo>
                <a:lnTo>
                  <a:pt x="3832" y="4644"/>
                </a:lnTo>
                <a:lnTo>
                  <a:pt x="3850" y="4647"/>
                </a:lnTo>
                <a:lnTo>
                  <a:pt x="3868" y="4648"/>
                </a:lnTo>
                <a:lnTo>
                  <a:pt x="3886" y="4648"/>
                </a:lnTo>
                <a:lnTo>
                  <a:pt x="3886" y="4648"/>
                </a:lnTo>
                <a:lnTo>
                  <a:pt x="3906" y="4648"/>
                </a:lnTo>
                <a:lnTo>
                  <a:pt x="3924" y="4647"/>
                </a:lnTo>
                <a:lnTo>
                  <a:pt x="3942" y="4644"/>
                </a:lnTo>
                <a:lnTo>
                  <a:pt x="3959" y="4640"/>
                </a:lnTo>
                <a:lnTo>
                  <a:pt x="3977" y="4636"/>
                </a:lnTo>
                <a:lnTo>
                  <a:pt x="3994" y="4632"/>
                </a:lnTo>
                <a:lnTo>
                  <a:pt x="4011" y="4626"/>
                </a:lnTo>
                <a:lnTo>
                  <a:pt x="4028" y="4619"/>
                </a:lnTo>
                <a:lnTo>
                  <a:pt x="4043" y="4613"/>
                </a:lnTo>
                <a:lnTo>
                  <a:pt x="4059" y="4604"/>
                </a:lnTo>
                <a:lnTo>
                  <a:pt x="4075" y="4596"/>
                </a:lnTo>
                <a:lnTo>
                  <a:pt x="4089" y="4586"/>
                </a:lnTo>
                <a:lnTo>
                  <a:pt x="4103" y="4577"/>
                </a:lnTo>
                <a:lnTo>
                  <a:pt x="4116" y="4565"/>
                </a:lnTo>
                <a:lnTo>
                  <a:pt x="4130" y="4554"/>
                </a:lnTo>
                <a:lnTo>
                  <a:pt x="4142" y="4542"/>
                </a:lnTo>
                <a:lnTo>
                  <a:pt x="4154" y="4530"/>
                </a:lnTo>
                <a:lnTo>
                  <a:pt x="4166" y="4517"/>
                </a:lnTo>
                <a:lnTo>
                  <a:pt x="4177" y="4503"/>
                </a:lnTo>
                <a:lnTo>
                  <a:pt x="4186" y="4488"/>
                </a:lnTo>
                <a:lnTo>
                  <a:pt x="4197" y="4474"/>
                </a:lnTo>
                <a:lnTo>
                  <a:pt x="4205" y="4458"/>
                </a:lnTo>
                <a:lnTo>
                  <a:pt x="4212" y="4443"/>
                </a:lnTo>
                <a:lnTo>
                  <a:pt x="4220" y="4427"/>
                </a:lnTo>
                <a:lnTo>
                  <a:pt x="4227" y="4410"/>
                </a:lnTo>
                <a:lnTo>
                  <a:pt x="4232" y="4393"/>
                </a:lnTo>
                <a:lnTo>
                  <a:pt x="4237" y="4377"/>
                </a:lnTo>
                <a:lnTo>
                  <a:pt x="4241" y="4360"/>
                </a:lnTo>
                <a:lnTo>
                  <a:pt x="4245" y="4342"/>
                </a:lnTo>
                <a:lnTo>
                  <a:pt x="4246" y="4323"/>
                </a:lnTo>
                <a:lnTo>
                  <a:pt x="4249" y="4305"/>
                </a:lnTo>
                <a:lnTo>
                  <a:pt x="4249" y="4287"/>
                </a:lnTo>
                <a:lnTo>
                  <a:pt x="4249" y="4287"/>
                </a:lnTo>
                <a:lnTo>
                  <a:pt x="4247" y="4262"/>
                </a:lnTo>
                <a:lnTo>
                  <a:pt x="4245" y="4239"/>
                </a:lnTo>
                <a:lnTo>
                  <a:pt x="4241" y="4216"/>
                </a:lnTo>
                <a:lnTo>
                  <a:pt x="4236" y="4193"/>
                </a:lnTo>
                <a:lnTo>
                  <a:pt x="4229" y="4171"/>
                </a:lnTo>
                <a:lnTo>
                  <a:pt x="4221" y="4149"/>
                </a:lnTo>
                <a:lnTo>
                  <a:pt x="4211" y="4129"/>
                </a:lnTo>
                <a:lnTo>
                  <a:pt x="4201" y="4109"/>
                </a:lnTo>
                <a:lnTo>
                  <a:pt x="4189" y="4090"/>
                </a:lnTo>
                <a:lnTo>
                  <a:pt x="4176" y="4071"/>
                </a:lnTo>
                <a:lnTo>
                  <a:pt x="4162" y="4053"/>
                </a:lnTo>
                <a:lnTo>
                  <a:pt x="4146" y="4036"/>
                </a:lnTo>
                <a:lnTo>
                  <a:pt x="4130" y="4021"/>
                </a:lnTo>
                <a:lnTo>
                  <a:pt x="4112" y="4006"/>
                </a:lnTo>
                <a:lnTo>
                  <a:pt x="4095" y="3992"/>
                </a:lnTo>
                <a:lnTo>
                  <a:pt x="4076" y="3980"/>
                </a:lnTo>
                <a:lnTo>
                  <a:pt x="4967" y="3980"/>
                </a:lnTo>
                <a:lnTo>
                  <a:pt x="4967" y="3832"/>
                </a:lnTo>
                <a:lnTo>
                  <a:pt x="1193" y="3832"/>
                </a:lnTo>
                <a:lnTo>
                  <a:pt x="1193" y="3832"/>
                </a:lnTo>
                <a:lnTo>
                  <a:pt x="1178" y="3832"/>
                </a:lnTo>
                <a:lnTo>
                  <a:pt x="1164" y="3830"/>
                </a:lnTo>
                <a:lnTo>
                  <a:pt x="1150" y="3826"/>
                </a:lnTo>
                <a:lnTo>
                  <a:pt x="1137" y="3822"/>
                </a:lnTo>
                <a:lnTo>
                  <a:pt x="1125" y="3816"/>
                </a:lnTo>
                <a:lnTo>
                  <a:pt x="1114" y="3809"/>
                </a:lnTo>
                <a:lnTo>
                  <a:pt x="1102" y="3800"/>
                </a:lnTo>
                <a:lnTo>
                  <a:pt x="1091" y="3791"/>
                </a:lnTo>
                <a:lnTo>
                  <a:pt x="1082" y="3780"/>
                </a:lnTo>
                <a:lnTo>
                  <a:pt x="1075" y="3770"/>
                </a:lnTo>
                <a:lnTo>
                  <a:pt x="1068" y="3758"/>
                </a:lnTo>
                <a:lnTo>
                  <a:pt x="1062" y="3745"/>
                </a:lnTo>
                <a:lnTo>
                  <a:pt x="1056" y="3732"/>
                </a:lnTo>
                <a:lnTo>
                  <a:pt x="1054" y="3719"/>
                </a:lnTo>
                <a:lnTo>
                  <a:pt x="1051" y="3705"/>
                </a:lnTo>
                <a:lnTo>
                  <a:pt x="1050" y="3691"/>
                </a:lnTo>
                <a:lnTo>
                  <a:pt x="1050" y="3691"/>
                </a:lnTo>
                <a:lnTo>
                  <a:pt x="1051" y="3677"/>
                </a:lnTo>
                <a:lnTo>
                  <a:pt x="1054" y="3662"/>
                </a:lnTo>
                <a:lnTo>
                  <a:pt x="1056" y="3648"/>
                </a:lnTo>
                <a:lnTo>
                  <a:pt x="1062" y="3635"/>
                </a:lnTo>
                <a:lnTo>
                  <a:pt x="1068" y="3623"/>
                </a:lnTo>
                <a:lnTo>
                  <a:pt x="1075" y="3612"/>
                </a:lnTo>
                <a:lnTo>
                  <a:pt x="1082" y="3600"/>
                </a:lnTo>
                <a:lnTo>
                  <a:pt x="1091" y="3590"/>
                </a:lnTo>
                <a:lnTo>
                  <a:pt x="1102" y="3580"/>
                </a:lnTo>
                <a:lnTo>
                  <a:pt x="1114" y="3573"/>
                </a:lnTo>
                <a:lnTo>
                  <a:pt x="1125" y="3565"/>
                </a:lnTo>
                <a:lnTo>
                  <a:pt x="1137" y="3560"/>
                </a:lnTo>
                <a:lnTo>
                  <a:pt x="1150" y="3555"/>
                </a:lnTo>
                <a:lnTo>
                  <a:pt x="1164" y="3551"/>
                </a:lnTo>
                <a:lnTo>
                  <a:pt x="1178" y="3549"/>
                </a:lnTo>
                <a:lnTo>
                  <a:pt x="1193" y="3548"/>
                </a:lnTo>
                <a:lnTo>
                  <a:pt x="4967" y="3548"/>
                </a:lnTo>
                <a:lnTo>
                  <a:pt x="4967" y="3401"/>
                </a:lnTo>
                <a:lnTo>
                  <a:pt x="3960" y="3401"/>
                </a:lnTo>
                <a:lnTo>
                  <a:pt x="3960" y="3138"/>
                </a:lnTo>
                <a:lnTo>
                  <a:pt x="4672" y="3138"/>
                </a:lnTo>
                <a:close/>
                <a:moveTo>
                  <a:pt x="3960" y="938"/>
                </a:moveTo>
                <a:lnTo>
                  <a:pt x="4893" y="938"/>
                </a:lnTo>
                <a:lnTo>
                  <a:pt x="4893" y="1406"/>
                </a:lnTo>
                <a:lnTo>
                  <a:pt x="3960" y="1406"/>
                </a:lnTo>
                <a:lnTo>
                  <a:pt x="3960" y="938"/>
                </a:lnTo>
                <a:close/>
                <a:moveTo>
                  <a:pt x="3960" y="1555"/>
                </a:moveTo>
                <a:lnTo>
                  <a:pt x="4893" y="1555"/>
                </a:lnTo>
                <a:lnTo>
                  <a:pt x="4893" y="2219"/>
                </a:lnTo>
                <a:lnTo>
                  <a:pt x="3960" y="2219"/>
                </a:lnTo>
                <a:lnTo>
                  <a:pt x="3960" y="1555"/>
                </a:lnTo>
                <a:close/>
                <a:moveTo>
                  <a:pt x="3960" y="2366"/>
                </a:moveTo>
                <a:lnTo>
                  <a:pt x="4893" y="2366"/>
                </a:lnTo>
                <a:lnTo>
                  <a:pt x="4893" y="2769"/>
                </a:lnTo>
                <a:lnTo>
                  <a:pt x="4893" y="2769"/>
                </a:lnTo>
                <a:lnTo>
                  <a:pt x="4892" y="2791"/>
                </a:lnTo>
                <a:lnTo>
                  <a:pt x="4888" y="2813"/>
                </a:lnTo>
                <a:lnTo>
                  <a:pt x="4883" y="2835"/>
                </a:lnTo>
                <a:lnTo>
                  <a:pt x="4875" y="2855"/>
                </a:lnTo>
                <a:lnTo>
                  <a:pt x="4866" y="2874"/>
                </a:lnTo>
                <a:lnTo>
                  <a:pt x="4855" y="2892"/>
                </a:lnTo>
                <a:lnTo>
                  <a:pt x="4843" y="2909"/>
                </a:lnTo>
                <a:lnTo>
                  <a:pt x="4828" y="2925"/>
                </a:lnTo>
                <a:lnTo>
                  <a:pt x="4813" y="2939"/>
                </a:lnTo>
                <a:lnTo>
                  <a:pt x="4796" y="2952"/>
                </a:lnTo>
                <a:lnTo>
                  <a:pt x="4778" y="2964"/>
                </a:lnTo>
                <a:lnTo>
                  <a:pt x="4758" y="2973"/>
                </a:lnTo>
                <a:lnTo>
                  <a:pt x="4737" y="2980"/>
                </a:lnTo>
                <a:lnTo>
                  <a:pt x="4716" y="2986"/>
                </a:lnTo>
                <a:lnTo>
                  <a:pt x="4694" y="2988"/>
                </a:lnTo>
                <a:lnTo>
                  <a:pt x="4672" y="2990"/>
                </a:lnTo>
                <a:lnTo>
                  <a:pt x="3960" y="2990"/>
                </a:lnTo>
                <a:lnTo>
                  <a:pt x="3960" y="2366"/>
                </a:lnTo>
                <a:close/>
                <a:moveTo>
                  <a:pt x="3886" y="4073"/>
                </a:moveTo>
                <a:lnTo>
                  <a:pt x="3886" y="4073"/>
                </a:lnTo>
                <a:lnTo>
                  <a:pt x="3908" y="4074"/>
                </a:lnTo>
                <a:lnTo>
                  <a:pt x="3930" y="4077"/>
                </a:lnTo>
                <a:lnTo>
                  <a:pt x="3950" y="4082"/>
                </a:lnTo>
                <a:lnTo>
                  <a:pt x="3971" y="4090"/>
                </a:lnTo>
                <a:lnTo>
                  <a:pt x="3989" y="4099"/>
                </a:lnTo>
                <a:lnTo>
                  <a:pt x="4007" y="4109"/>
                </a:lnTo>
                <a:lnTo>
                  <a:pt x="4023" y="4122"/>
                </a:lnTo>
                <a:lnTo>
                  <a:pt x="4038" y="4135"/>
                </a:lnTo>
                <a:lnTo>
                  <a:pt x="4053" y="4151"/>
                </a:lnTo>
                <a:lnTo>
                  <a:pt x="4064" y="4167"/>
                </a:lnTo>
                <a:lnTo>
                  <a:pt x="4076" y="4184"/>
                </a:lnTo>
                <a:lnTo>
                  <a:pt x="4084" y="4204"/>
                </a:lnTo>
                <a:lnTo>
                  <a:pt x="4092" y="4223"/>
                </a:lnTo>
                <a:lnTo>
                  <a:pt x="4097" y="4244"/>
                </a:lnTo>
                <a:lnTo>
                  <a:pt x="4101" y="4265"/>
                </a:lnTo>
                <a:lnTo>
                  <a:pt x="4101" y="4287"/>
                </a:lnTo>
                <a:lnTo>
                  <a:pt x="4101" y="4287"/>
                </a:lnTo>
                <a:lnTo>
                  <a:pt x="4101" y="4309"/>
                </a:lnTo>
                <a:lnTo>
                  <a:pt x="4097" y="4330"/>
                </a:lnTo>
                <a:lnTo>
                  <a:pt x="4092" y="4351"/>
                </a:lnTo>
                <a:lnTo>
                  <a:pt x="4084" y="4370"/>
                </a:lnTo>
                <a:lnTo>
                  <a:pt x="4076" y="4388"/>
                </a:lnTo>
                <a:lnTo>
                  <a:pt x="4064" y="4406"/>
                </a:lnTo>
                <a:lnTo>
                  <a:pt x="4053" y="4423"/>
                </a:lnTo>
                <a:lnTo>
                  <a:pt x="4038" y="4438"/>
                </a:lnTo>
                <a:lnTo>
                  <a:pt x="4023" y="4452"/>
                </a:lnTo>
                <a:lnTo>
                  <a:pt x="4007" y="4465"/>
                </a:lnTo>
                <a:lnTo>
                  <a:pt x="3989" y="4475"/>
                </a:lnTo>
                <a:lnTo>
                  <a:pt x="3971" y="4484"/>
                </a:lnTo>
                <a:lnTo>
                  <a:pt x="3950" y="4491"/>
                </a:lnTo>
                <a:lnTo>
                  <a:pt x="3930" y="4496"/>
                </a:lnTo>
                <a:lnTo>
                  <a:pt x="3908" y="4500"/>
                </a:lnTo>
                <a:lnTo>
                  <a:pt x="3886" y="4501"/>
                </a:lnTo>
                <a:lnTo>
                  <a:pt x="3886" y="4501"/>
                </a:lnTo>
                <a:lnTo>
                  <a:pt x="3865" y="4500"/>
                </a:lnTo>
                <a:lnTo>
                  <a:pt x="3843" y="4496"/>
                </a:lnTo>
                <a:lnTo>
                  <a:pt x="3823" y="4491"/>
                </a:lnTo>
                <a:lnTo>
                  <a:pt x="3803" y="4484"/>
                </a:lnTo>
                <a:lnTo>
                  <a:pt x="3785" y="4475"/>
                </a:lnTo>
                <a:lnTo>
                  <a:pt x="3767" y="4465"/>
                </a:lnTo>
                <a:lnTo>
                  <a:pt x="3751" y="4452"/>
                </a:lnTo>
                <a:lnTo>
                  <a:pt x="3735" y="4438"/>
                </a:lnTo>
                <a:lnTo>
                  <a:pt x="3721" y="4423"/>
                </a:lnTo>
                <a:lnTo>
                  <a:pt x="3710" y="4406"/>
                </a:lnTo>
                <a:lnTo>
                  <a:pt x="3699" y="4388"/>
                </a:lnTo>
                <a:lnTo>
                  <a:pt x="3690" y="4370"/>
                </a:lnTo>
                <a:lnTo>
                  <a:pt x="3682" y="4351"/>
                </a:lnTo>
                <a:lnTo>
                  <a:pt x="3677" y="4330"/>
                </a:lnTo>
                <a:lnTo>
                  <a:pt x="3673" y="4309"/>
                </a:lnTo>
                <a:lnTo>
                  <a:pt x="3673" y="4287"/>
                </a:lnTo>
                <a:lnTo>
                  <a:pt x="3673" y="4287"/>
                </a:lnTo>
                <a:lnTo>
                  <a:pt x="3673" y="4265"/>
                </a:lnTo>
                <a:lnTo>
                  <a:pt x="3677" y="4244"/>
                </a:lnTo>
                <a:lnTo>
                  <a:pt x="3682" y="4223"/>
                </a:lnTo>
                <a:lnTo>
                  <a:pt x="3690" y="4204"/>
                </a:lnTo>
                <a:lnTo>
                  <a:pt x="3699" y="4184"/>
                </a:lnTo>
                <a:lnTo>
                  <a:pt x="3710" y="4167"/>
                </a:lnTo>
                <a:lnTo>
                  <a:pt x="3721" y="4151"/>
                </a:lnTo>
                <a:lnTo>
                  <a:pt x="3735" y="4135"/>
                </a:lnTo>
                <a:lnTo>
                  <a:pt x="3751" y="4122"/>
                </a:lnTo>
                <a:lnTo>
                  <a:pt x="3767" y="4109"/>
                </a:lnTo>
                <a:lnTo>
                  <a:pt x="3785" y="4099"/>
                </a:lnTo>
                <a:lnTo>
                  <a:pt x="3803" y="4090"/>
                </a:lnTo>
                <a:lnTo>
                  <a:pt x="3823" y="4082"/>
                </a:lnTo>
                <a:lnTo>
                  <a:pt x="3843" y="4077"/>
                </a:lnTo>
                <a:lnTo>
                  <a:pt x="3865" y="4074"/>
                </a:lnTo>
                <a:lnTo>
                  <a:pt x="3886" y="4073"/>
                </a:lnTo>
                <a:lnTo>
                  <a:pt x="3886" y="4073"/>
                </a:lnTo>
                <a:close/>
                <a:moveTo>
                  <a:pt x="1933" y="4073"/>
                </a:moveTo>
                <a:lnTo>
                  <a:pt x="1933" y="4073"/>
                </a:lnTo>
                <a:lnTo>
                  <a:pt x="1955" y="4074"/>
                </a:lnTo>
                <a:lnTo>
                  <a:pt x="1976" y="4077"/>
                </a:lnTo>
                <a:lnTo>
                  <a:pt x="1997" y="4082"/>
                </a:lnTo>
                <a:lnTo>
                  <a:pt x="2017" y="4090"/>
                </a:lnTo>
                <a:lnTo>
                  <a:pt x="2035" y="4099"/>
                </a:lnTo>
                <a:lnTo>
                  <a:pt x="2053" y="4109"/>
                </a:lnTo>
                <a:lnTo>
                  <a:pt x="2070" y="4122"/>
                </a:lnTo>
                <a:lnTo>
                  <a:pt x="2084" y="4135"/>
                </a:lnTo>
                <a:lnTo>
                  <a:pt x="2098" y="4151"/>
                </a:lnTo>
                <a:lnTo>
                  <a:pt x="2110" y="4167"/>
                </a:lnTo>
                <a:lnTo>
                  <a:pt x="2122" y="4184"/>
                </a:lnTo>
                <a:lnTo>
                  <a:pt x="2131" y="4204"/>
                </a:lnTo>
                <a:lnTo>
                  <a:pt x="2137" y="4223"/>
                </a:lnTo>
                <a:lnTo>
                  <a:pt x="2143" y="4244"/>
                </a:lnTo>
                <a:lnTo>
                  <a:pt x="2146" y="4265"/>
                </a:lnTo>
                <a:lnTo>
                  <a:pt x="2148" y="4287"/>
                </a:lnTo>
                <a:lnTo>
                  <a:pt x="2148" y="4287"/>
                </a:lnTo>
                <a:lnTo>
                  <a:pt x="2146" y="4309"/>
                </a:lnTo>
                <a:lnTo>
                  <a:pt x="2143" y="4330"/>
                </a:lnTo>
                <a:lnTo>
                  <a:pt x="2137" y="4351"/>
                </a:lnTo>
                <a:lnTo>
                  <a:pt x="2131" y="4370"/>
                </a:lnTo>
                <a:lnTo>
                  <a:pt x="2122" y="4388"/>
                </a:lnTo>
                <a:lnTo>
                  <a:pt x="2110" y="4406"/>
                </a:lnTo>
                <a:lnTo>
                  <a:pt x="2098" y="4423"/>
                </a:lnTo>
                <a:lnTo>
                  <a:pt x="2084" y="4438"/>
                </a:lnTo>
                <a:lnTo>
                  <a:pt x="2070" y="4452"/>
                </a:lnTo>
                <a:lnTo>
                  <a:pt x="2053" y="4465"/>
                </a:lnTo>
                <a:lnTo>
                  <a:pt x="2035" y="4475"/>
                </a:lnTo>
                <a:lnTo>
                  <a:pt x="2017" y="4484"/>
                </a:lnTo>
                <a:lnTo>
                  <a:pt x="1997" y="4491"/>
                </a:lnTo>
                <a:lnTo>
                  <a:pt x="1976" y="4496"/>
                </a:lnTo>
                <a:lnTo>
                  <a:pt x="1955" y="4500"/>
                </a:lnTo>
                <a:lnTo>
                  <a:pt x="1933" y="4501"/>
                </a:lnTo>
                <a:lnTo>
                  <a:pt x="1933" y="4501"/>
                </a:lnTo>
                <a:lnTo>
                  <a:pt x="1911" y="4500"/>
                </a:lnTo>
                <a:lnTo>
                  <a:pt x="1890" y="4496"/>
                </a:lnTo>
                <a:lnTo>
                  <a:pt x="1870" y="4491"/>
                </a:lnTo>
                <a:lnTo>
                  <a:pt x="1850" y="4484"/>
                </a:lnTo>
                <a:lnTo>
                  <a:pt x="1831" y="4475"/>
                </a:lnTo>
                <a:lnTo>
                  <a:pt x="1814" y="4465"/>
                </a:lnTo>
                <a:lnTo>
                  <a:pt x="1797" y="4452"/>
                </a:lnTo>
                <a:lnTo>
                  <a:pt x="1781" y="4438"/>
                </a:lnTo>
                <a:lnTo>
                  <a:pt x="1768" y="4423"/>
                </a:lnTo>
                <a:lnTo>
                  <a:pt x="1755" y="4406"/>
                </a:lnTo>
                <a:lnTo>
                  <a:pt x="1745" y="4388"/>
                </a:lnTo>
                <a:lnTo>
                  <a:pt x="1736" y="4370"/>
                </a:lnTo>
                <a:lnTo>
                  <a:pt x="1728" y="4351"/>
                </a:lnTo>
                <a:lnTo>
                  <a:pt x="1723" y="4330"/>
                </a:lnTo>
                <a:lnTo>
                  <a:pt x="1720" y="4309"/>
                </a:lnTo>
                <a:lnTo>
                  <a:pt x="1719" y="4287"/>
                </a:lnTo>
                <a:lnTo>
                  <a:pt x="1719" y="4287"/>
                </a:lnTo>
                <a:lnTo>
                  <a:pt x="1720" y="4265"/>
                </a:lnTo>
                <a:lnTo>
                  <a:pt x="1723" y="4244"/>
                </a:lnTo>
                <a:lnTo>
                  <a:pt x="1728" y="4223"/>
                </a:lnTo>
                <a:lnTo>
                  <a:pt x="1736" y="4204"/>
                </a:lnTo>
                <a:lnTo>
                  <a:pt x="1745" y="4184"/>
                </a:lnTo>
                <a:lnTo>
                  <a:pt x="1755" y="4167"/>
                </a:lnTo>
                <a:lnTo>
                  <a:pt x="1768" y="4151"/>
                </a:lnTo>
                <a:lnTo>
                  <a:pt x="1781" y="4135"/>
                </a:lnTo>
                <a:lnTo>
                  <a:pt x="1797" y="4122"/>
                </a:lnTo>
                <a:lnTo>
                  <a:pt x="1814" y="4109"/>
                </a:lnTo>
                <a:lnTo>
                  <a:pt x="1831" y="4099"/>
                </a:lnTo>
                <a:lnTo>
                  <a:pt x="1850" y="4090"/>
                </a:lnTo>
                <a:lnTo>
                  <a:pt x="1870" y="4082"/>
                </a:lnTo>
                <a:lnTo>
                  <a:pt x="1890" y="4077"/>
                </a:lnTo>
                <a:lnTo>
                  <a:pt x="1911" y="4074"/>
                </a:lnTo>
                <a:lnTo>
                  <a:pt x="1933" y="4073"/>
                </a:lnTo>
                <a:lnTo>
                  <a:pt x="1933" y="4073"/>
                </a:lnTo>
                <a:close/>
                <a:moveTo>
                  <a:pt x="2006" y="938"/>
                </a:moveTo>
                <a:lnTo>
                  <a:pt x="2897" y="938"/>
                </a:lnTo>
                <a:lnTo>
                  <a:pt x="2897" y="1406"/>
                </a:lnTo>
                <a:lnTo>
                  <a:pt x="2006" y="1406"/>
                </a:lnTo>
                <a:lnTo>
                  <a:pt x="2006" y="938"/>
                </a:lnTo>
                <a:close/>
                <a:moveTo>
                  <a:pt x="2006" y="1555"/>
                </a:moveTo>
                <a:lnTo>
                  <a:pt x="2897" y="1555"/>
                </a:lnTo>
                <a:lnTo>
                  <a:pt x="2897" y="2219"/>
                </a:lnTo>
                <a:lnTo>
                  <a:pt x="2006" y="2219"/>
                </a:lnTo>
                <a:lnTo>
                  <a:pt x="2006" y="1555"/>
                </a:lnTo>
                <a:close/>
                <a:moveTo>
                  <a:pt x="1859" y="2990"/>
                </a:moveTo>
                <a:lnTo>
                  <a:pt x="1271" y="2990"/>
                </a:lnTo>
                <a:lnTo>
                  <a:pt x="1271" y="2990"/>
                </a:lnTo>
                <a:lnTo>
                  <a:pt x="1249" y="2988"/>
                </a:lnTo>
                <a:lnTo>
                  <a:pt x="1227" y="2986"/>
                </a:lnTo>
                <a:lnTo>
                  <a:pt x="1206" y="2980"/>
                </a:lnTo>
                <a:lnTo>
                  <a:pt x="1185" y="2973"/>
                </a:lnTo>
                <a:lnTo>
                  <a:pt x="1165" y="2964"/>
                </a:lnTo>
                <a:lnTo>
                  <a:pt x="1147" y="2952"/>
                </a:lnTo>
                <a:lnTo>
                  <a:pt x="1130" y="2939"/>
                </a:lnTo>
                <a:lnTo>
                  <a:pt x="1115" y="2925"/>
                </a:lnTo>
                <a:lnTo>
                  <a:pt x="1101" y="2909"/>
                </a:lnTo>
                <a:lnTo>
                  <a:pt x="1088" y="2892"/>
                </a:lnTo>
                <a:lnTo>
                  <a:pt x="1077" y="2874"/>
                </a:lnTo>
                <a:lnTo>
                  <a:pt x="1068" y="2855"/>
                </a:lnTo>
                <a:lnTo>
                  <a:pt x="1060" y="2835"/>
                </a:lnTo>
                <a:lnTo>
                  <a:pt x="1055" y="2813"/>
                </a:lnTo>
                <a:lnTo>
                  <a:pt x="1051" y="2791"/>
                </a:lnTo>
                <a:lnTo>
                  <a:pt x="1050" y="2769"/>
                </a:lnTo>
                <a:lnTo>
                  <a:pt x="1050" y="2366"/>
                </a:lnTo>
                <a:lnTo>
                  <a:pt x="1859" y="2366"/>
                </a:lnTo>
                <a:lnTo>
                  <a:pt x="1859" y="2990"/>
                </a:lnTo>
                <a:close/>
                <a:moveTo>
                  <a:pt x="1859" y="2219"/>
                </a:moveTo>
                <a:lnTo>
                  <a:pt x="1050" y="2219"/>
                </a:lnTo>
                <a:lnTo>
                  <a:pt x="1050" y="1555"/>
                </a:lnTo>
                <a:lnTo>
                  <a:pt x="1859" y="1555"/>
                </a:lnTo>
                <a:lnTo>
                  <a:pt x="1859" y="2219"/>
                </a:lnTo>
                <a:close/>
                <a:moveTo>
                  <a:pt x="1859" y="1406"/>
                </a:moveTo>
                <a:lnTo>
                  <a:pt x="1050" y="1406"/>
                </a:lnTo>
                <a:lnTo>
                  <a:pt x="1050" y="1265"/>
                </a:lnTo>
                <a:lnTo>
                  <a:pt x="1050" y="938"/>
                </a:lnTo>
                <a:lnTo>
                  <a:pt x="1859" y="938"/>
                </a:lnTo>
                <a:lnTo>
                  <a:pt x="1859" y="1406"/>
                </a:lnTo>
                <a:close/>
                <a:moveTo>
                  <a:pt x="2006" y="2366"/>
                </a:moveTo>
                <a:lnTo>
                  <a:pt x="2897" y="2366"/>
                </a:lnTo>
                <a:lnTo>
                  <a:pt x="2897" y="2990"/>
                </a:lnTo>
                <a:lnTo>
                  <a:pt x="2006" y="2990"/>
                </a:lnTo>
                <a:lnTo>
                  <a:pt x="2006" y="2366"/>
                </a:lnTo>
                <a:close/>
                <a:moveTo>
                  <a:pt x="3813" y="3401"/>
                </a:moveTo>
                <a:lnTo>
                  <a:pt x="2007" y="3401"/>
                </a:lnTo>
                <a:lnTo>
                  <a:pt x="2007" y="3138"/>
                </a:lnTo>
                <a:lnTo>
                  <a:pt x="3813" y="3138"/>
                </a:lnTo>
                <a:lnTo>
                  <a:pt x="3813" y="3401"/>
                </a:lnTo>
                <a:close/>
                <a:moveTo>
                  <a:pt x="3813" y="2990"/>
                </a:moveTo>
                <a:lnTo>
                  <a:pt x="3046" y="2990"/>
                </a:lnTo>
                <a:lnTo>
                  <a:pt x="3046" y="2366"/>
                </a:lnTo>
                <a:lnTo>
                  <a:pt x="3813" y="2366"/>
                </a:lnTo>
                <a:lnTo>
                  <a:pt x="3813" y="2990"/>
                </a:lnTo>
                <a:close/>
                <a:moveTo>
                  <a:pt x="3813" y="2219"/>
                </a:moveTo>
                <a:lnTo>
                  <a:pt x="3046" y="2219"/>
                </a:lnTo>
                <a:lnTo>
                  <a:pt x="3046" y="1555"/>
                </a:lnTo>
                <a:lnTo>
                  <a:pt x="3813" y="1555"/>
                </a:lnTo>
                <a:lnTo>
                  <a:pt x="3813" y="2219"/>
                </a:lnTo>
                <a:close/>
                <a:moveTo>
                  <a:pt x="3813" y="1406"/>
                </a:moveTo>
                <a:lnTo>
                  <a:pt x="3046" y="1406"/>
                </a:lnTo>
                <a:lnTo>
                  <a:pt x="3046" y="938"/>
                </a:lnTo>
                <a:lnTo>
                  <a:pt x="3813" y="938"/>
                </a:lnTo>
                <a:lnTo>
                  <a:pt x="3813" y="1406"/>
                </a:lnTo>
                <a:close/>
              </a:path>
            </a:pathLst>
          </a:custGeom>
          <a:solidFill>
            <a:srgbClr val="F2EBDA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/>
          <a:lstStyle/>
          <a:p>
            <a:pPr defTabSz="93027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0" kumimoji="0" lang="ar-SA" noProof="0" normalizeH="0" smtClean="0" spc="0" strike="noStrike" sz="1830" u="none">
              <a:ln>
                <a:noFill/>
              </a:ln>
              <a:solidFill>
                <a:srgbClr val="415380"/>
              </a:solidFill>
              <a:effectLst/>
              <a:uLnTx/>
              <a:uFillTx/>
              <a:latin typeface="Arial"/>
              <a:ea charset="-122" panose="020b0503020204020204" typeface="微软雅黑"/>
              <a:cs typeface="+mn-ea"/>
              <a:sym typeface="+mn-lt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996555" y="1871345"/>
            <a:ext cx="2261235" cy="170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/>
          <a:p>
            <a:pPr algn="l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8133715" y="3696335"/>
            <a:ext cx="2261235" cy="170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/>
          <a:p>
            <a:pPr algn="l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887220" y="1900555"/>
            <a:ext cx="2261235" cy="170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/>
          <a:p>
            <a:pPr algn="r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r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887220" y="3696335"/>
            <a:ext cx="2261235" cy="170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/>
          <a:p>
            <a:pPr algn="r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r">
              <a:lnSpc>
                <a:spcPct val="100000"/>
              </a:lnSpc>
            </a:pPr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点击此处更换文本58pic.com点击此处更换文本58pic.com点击此处更换文本58pic.com点击此处更换文本58pic.com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4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6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2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8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9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6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8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7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2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6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7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7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1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3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5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86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51"/>
      <p:bldP grpId="0" spid="52"/>
      <p:bldP grpId="0" spid="53"/>
      <p:bldP grpId="0" spid="54"/>
      <p:bldP grpId="0" spid="66"/>
      <p:bldP grpId="0" spid="67"/>
      <p:bldP grpId="0" spid="15364"/>
      <p:bldP grpId="0" spid="15365"/>
      <p:bldP grpId="0" spid="15366"/>
      <p:bldP grpId="0" spid="15367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4771390" y="1841500"/>
            <a:ext cx="2650490" cy="2649220"/>
            <a:chOff x="7514" y="3593"/>
            <a:chExt cx="4174" cy="4172"/>
          </a:xfrm>
        </p:grpSpPr>
        <p:sp>
          <p:nvSpPr>
            <p:cNvPr id="60" name="Shape 2117"/>
            <p:cNvSpPr/>
            <p:nvPr/>
          </p:nvSpPr>
          <p:spPr>
            <a:xfrm>
              <a:off x="7514" y="3593"/>
              <a:ext cx="2220" cy="41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308" y="0"/>
                  </a:moveTo>
                  <a:cubicBezTo>
                    <a:pt x="14701" y="0"/>
                    <a:pt x="9624" y="1210"/>
                    <a:pt x="5949" y="3164"/>
                  </a:cubicBezTo>
                  <a:cubicBezTo>
                    <a:pt x="2319" y="5095"/>
                    <a:pt x="61" y="7754"/>
                    <a:pt x="6" y="10694"/>
                  </a:cubicBezTo>
                  <a:lnTo>
                    <a:pt x="1750" y="11487"/>
                  </a:lnTo>
                  <a:lnTo>
                    <a:pt x="2605" y="11097"/>
                  </a:lnTo>
                  <a:lnTo>
                    <a:pt x="1750" y="11489"/>
                  </a:lnTo>
                  <a:lnTo>
                    <a:pt x="6" y="10694"/>
                  </a:lnTo>
                  <a:cubicBezTo>
                    <a:pt x="6" y="10730"/>
                    <a:pt x="0" y="10765"/>
                    <a:pt x="0" y="10802"/>
                  </a:cubicBezTo>
                  <a:cubicBezTo>
                    <a:pt x="0" y="13784"/>
                    <a:pt x="2278" y="16485"/>
                    <a:pt x="5952" y="18439"/>
                  </a:cubicBezTo>
                  <a:cubicBezTo>
                    <a:pt x="9582" y="20370"/>
                    <a:pt x="14579" y="21571"/>
                    <a:pt x="20106" y="21600"/>
                  </a:cubicBezTo>
                  <a:lnTo>
                    <a:pt x="21600" y="20672"/>
                  </a:lnTo>
                  <a:lnTo>
                    <a:pt x="20237" y="19826"/>
                  </a:lnTo>
                  <a:cubicBezTo>
                    <a:pt x="15579" y="19816"/>
                    <a:pt x="11363" y="18810"/>
                    <a:pt x="8307" y="17185"/>
                  </a:cubicBezTo>
                  <a:cubicBezTo>
                    <a:pt x="5236" y="15551"/>
                    <a:pt x="3338" y="13294"/>
                    <a:pt x="3338" y="10802"/>
                  </a:cubicBezTo>
                  <a:cubicBezTo>
                    <a:pt x="3338" y="10789"/>
                    <a:pt x="3338" y="10778"/>
                    <a:pt x="3338" y="10765"/>
                  </a:cubicBezTo>
                  <a:cubicBezTo>
                    <a:pt x="3338" y="10765"/>
                    <a:pt x="3338" y="10764"/>
                    <a:pt x="3338" y="10763"/>
                  </a:cubicBezTo>
                  <a:lnTo>
                    <a:pt x="3341" y="10763"/>
                  </a:lnTo>
                  <a:cubicBezTo>
                    <a:pt x="3360" y="8286"/>
                    <a:pt x="5252" y="6044"/>
                    <a:pt x="8307" y="4419"/>
                  </a:cubicBezTo>
                  <a:cubicBezTo>
                    <a:pt x="11379" y="2785"/>
                    <a:pt x="15622" y="1774"/>
                    <a:pt x="20308" y="1774"/>
                  </a:cubicBezTo>
                  <a:cubicBezTo>
                    <a:pt x="20333" y="1774"/>
                    <a:pt x="20356" y="1775"/>
                    <a:pt x="20380" y="1775"/>
                  </a:cubicBezTo>
                  <a:lnTo>
                    <a:pt x="19017" y="931"/>
                  </a:lnTo>
                  <a:lnTo>
                    <a:pt x="20511" y="3"/>
                  </a:lnTo>
                  <a:cubicBezTo>
                    <a:pt x="20443" y="3"/>
                    <a:pt x="20377" y="0"/>
                    <a:pt x="20308" y="0"/>
                  </a:cubicBezTo>
                  <a:close/>
                </a:path>
              </a:pathLst>
            </a:custGeom>
            <a:solidFill>
              <a:srgbClr val="415380">
                <a:alpha val="70000"/>
              </a:srgb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algn="l" defTabSz="584200" lvl="0">
                <a:lnSpc>
                  <a:spcPct val="110000"/>
                </a:lnSpc>
                <a:spcBef>
                  <a:spcPts val="3000"/>
                </a:spcBef>
                <a:defRPr sz="2000">
                  <a:solidFill>
                    <a:srgbClr val="4C4C4C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endParaRPr>
                <a:solidFill>
                  <a:srgbClr val="415380"/>
                </a:solidFill>
                <a:latin typeface="Lato Light"/>
                <a:ea typeface="Lato Light"/>
                <a:cs typeface="Lato Light"/>
              </a:endParaRPr>
            </a:p>
          </p:txBody>
        </p:sp>
        <p:sp>
          <p:nvSpPr>
            <p:cNvPr id="61" name="Shape 2118"/>
            <p:cNvSpPr/>
            <p:nvPr/>
          </p:nvSpPr>
          <p:spPr>
            <a:xfrm>
              <a:off x="9468" y="3593"/>
              <a:ext cx="2220" cy="41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94" y="0"/>
                  </a:moveTo>
                  <a:lnTo>
                    <a:pt x="0" y="928"/>
                  </a:lnTo>
                  <a:lnTo>
                    <a:pt x="1363" y="1774"/>
                  </a:lnTo>
                  <a:cubicBezTo>
                    <a:pt x="6021" y="1784"/>
                    <a:pt x="10237" y="2790"/>
                    <a:pt x="13293" y="4415"/>
                  </a:cubicBezTo>
                  <a:cubicBezTo>
                    <a:pt x="16364" y="6049"/>
                    <a:pt x="18265" y="8306"/>
                    <a:pt x="18265" y="10798"/>
                  </a:cubicBezTo>
                  <a:cubicBezTo>
                    <a:pt x="18265" y="10811"/>
                    <a:pt x="18262" y="10822"/>
                    <a:pt x="18262" y="10835"/>
                  </a:cubicBezTo>
                  <a:lnTo>
                    <a:pt x="18262" y="10837"/>
                  </a:lnTo>
                  <a:lnTo>
                    <a:pt x="18259" y="10837"/>
                  </a:lnTo>
                  <a:cubicBezTo>
                    <a:pt x="18240" y="13314"/>
                    <a:pt x="16348" y="15556"/>
                    <a:pt x="13293" y="17181"/>
                  </a:cubicBezTo>
                  <a:cubicBezTo>
                    <a:pt x="10221" y="18815"/>
                    <a:pt x="5978" y="19826"/>
                    <a:pt x="1292" y="19826"/>
                  </a:cubicBezTo>
                  <a:cubicBezTo>
                    <a:pt x="1267" y="19826"/>
                    <a:pt x="1244" y="19825"/>
                    <a:pt x="1220" y="19825"/>
                  </a:cubicBezTo>
                  <a:lnTo>
                    <a:pt x="2583" y="20669"/>
                  </a:lnTo>
                  <a:lnTo>
                    <a:pt x="1089" y="21597"/>
                  </a:lnTo>
                  <a:cubicBezTo>
                    <a:pt x="1157" y="21597"/>
                    <a:pt x="1223" y="21600"/>
                    <a:pt x="1292" y="21600"/>
                  </a:cubicBezTo>
                  <a:cubicBezTo>
                    <a:pt x="6899" y="21600"/>
                    <a:pt x="11976" y="20390"/>
                    <a:pt x="15651" y="18436"/>
                  </a:cubicBezTo>
                  <a:cubicBezTo>
                    <a:pt x="19281" y="16505"/>
                    <a:pt x="21539" y="13846"/>
                    <a:pt x="21594" y="10906"/>
                  </a:cubicBezTo>
                  <a:cubicBezTo>
                    <a:pt x="21594" y="10870"/>
                    <a:pt x="21600" y="10835"/>
                    <a:pt x="21600" y="10798"/>
                  </a:cubicBezTo>
                  <a:cubicBezTo>
                    <a:pt x="21600" y="7816"/>
                    <a:pt x="19326" y="5115"/>
                    <a:pt x="15651" y="3161"/>
                  </a:cubicBezTo>
                  <a:cubicBezTo>
                    <a:pt x="12021" y="1230"/>
                    <a:pt x="7021" y="29"/>
                    <a:pt x="1494" y="0"/>
                  </a:cubicBezTo>
                  <a:close/>
                </a:path>
              </a:pathLst>
            </a:custGeom>
            <a:solidFill>
              <a:srgbClr val="415380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/>
              <a:endParaRPr>
                <a:solidFill>
                  <a:srgbClr val="415380"/>
                </a:solidFill>
              </a:endParaRPr>
            </a:p>
          </p:txBody>
        </p:sp>
      </p:grpSp>
      <p:sp>
        <p:nvSpPr>
          <p:cNvPr id="65" name="Shape 25474"/>
          <p:cNvSpPr/>
          <p:nvPr/>
        </p:nvSpPr>
        <p:spPr>
          <a:xfrm>
            <a:off x="4198620" y="1581785"/>
            <a:ext cx="3791585" cy="1895475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0" y="21600"/>
                </a:moveTo>
                <a:cubicBezTo>
                  <a:pt x="0" y="9671"/>
                  <a:pt x="4835" y="0"/>
                  <a:pt x="10800" y="0"/>
                </a:cubicBezTo>
                <a:cubicBezTo>
                  <a:pt x="16765" y="0"/>
                  <a:pt x="21600" y="9671"/>
                  <a:pt x="21600" y="21600"/>
                </a:cubicBezTo>
              </a:path>
            </a:pathLst>
          </a:custGeom>
          <a:noFill/>
          <a:ln cap="flat" cmpd="sng" w="57150">
            <a:solidFill>
              <a:srgbClr val="415380"/>
            </a:solidFill>
            <a:prstDash val="solid"/>
            <a:miter lim="400000"/>
          </a:ln>
          <a:effectLst/>
        </p:spPr>
        <p:txBody>
          <a:bodyPr anchor="ctr" bIns="38100" lIns="38100" numCol="1" rIns="38100" tIns="38100" wrap="square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  <a:defRPr sz="3000">
                <a:solidFill>
                  <a:srgbClr val="FFFFFF"/>
                </a:solidFill>
                <a:effectLst>
                  <a:outerShdw blurRad="38100" dir="5400000" dist="127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rgbClr val="415380"/>
              </a:solidFill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5104130" y="2162175"/>
            <a:ext cx="1983740" cy="1979930"/>
            <a:chOff x="8038" y="4098"/>
            <a:chExt cx="3124" cy="3118"/>
          </a:xfrm>
        </p:grpSpPr>
        <p:sp>
          <p:nvSpPr>
            <p:cNvPr id="63" name="Shape 2119"/>
            <p:cNvSpPr/>
            <p:nvPr/>
          </p:nvSpPr>
          <p:spPr>
            <a:xfrm>
              <a:off x="8038" y="4098"/>
              <a:ext cx="3125" cy="31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rgbClr val="415380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/>
              <a:endParaRPr>
                <a:solidFill>
                  <a:srgbClr val="415380"/>
                </a:solidFill>
              </a:endParaRP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8643" y="4791"/>
              <a:ext cx="1975" cy="1660"/>
              <a:chOff x="8643" y="4791"/>
              <a:chExt cx="1975" cy="1660"/>
            </a:xfrm>
          </p:grpSpPr>
          <p:grpSp>
            <p:nvGrpSpPr>
              <p:cNvPr id="79" name="Group 78"/>
              <p:cNvGrpSpPr/>
              <p:nvPr/>
            </p:nvGrpSpPr>
            <p:grpSpPr>
              <a:xfrm>
                <a:off x="8643" y="4791"/>
                <a:ext cx="1922" cy="1661"/>
                <a:chOff x="8216629" y="9110842"/>
                <a:chExt cx="538860" cy="465538"/>
              </a:xfrm>
            </p:grpSpPr>
            <p:sp>
              <p:nvSpPr>
                <p:cNvPr id="80" name="Line 750"/>
                <p:cNvSpPr>
                  <a:spLocks noChangeShapeType="1"/>
                </p:cNvSpPr>
                <p:nvPr/>
              </p:nvSpPr>
              <p:spPr bwMode="auto">
                <a:xfrm>
                  <a:off x="8216629" y="9110842"/>
                  <a:ext cx="538860" cy="2822"/>
                </a:xfrm>
                <a:prstGeom prst="line">
                  <a:avLst/>
                </a:prstGeom>
                <a:noFill/>
                <a:ln cap="flat" w="4680">
                  <a:solidFill>
                    <a:schemeClr val="bg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Line 751"/>
                <p:cNvSpPr>
                  <a:spLocks noChangeShapeType="1"/>
                </p:cNvSpPr>
                <p:nvPr/>
              </p:nvSpPr>
              <p:spPr bwMode="auto">
                <a:xfrm>
                  <a:off x="8216629" y="9266023"/>
                  <a:ext cx="538860" cy="2821"/>
                </a:xfrm>
                <a:prstGeom prst="line">
                  <a:avLst/>
                </a:prstGeom>
                <a:noFill/>
                <a:ln cap="flat" w="4680">
                  <a:solidFill>
                    <a:schemeClr val="bg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Line 752"/>
                <p:cNvSpPr>
                  <a:spLocks noChangeShapeType="1"/>
                </p:cNvSpPr>
                <p:nvPr/>
              </p:nvSpPr>
              <p:spPr bwMode="auto">
                <a:xfrm>
                  <a:off x="8216629" y="9418380"/>
                  <a:ext cx="538860" cy="2821"/>
                </a:xfrm>
                <a:prstGeom prst="line">
                  <a:avLst/>
                </a:prstGeom>
                <a:noFill/>
                <a:ln cap="flat" w="4680">
                  <a:solidFill>
                    <a:schemeClr val="bg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" name="Line 753"/>
                <p:cNvSpPr>
                  <a:spLocks noChangeShapeType="1"/>
                </p:cNvSpPr>
                <p:nvPr/>
              </p:nvSpPr>
              <p:spPr bwMode="auto">
                <a:xfrm>
                  <a:off x="8216629" y="9573558"/>
                  <a:ext cx="538860" cy="2822"/>
                </a:xfrm>
                <a:prstGeom prst="line">
                  <a:avLst/>
                </a:prstGeom>
                <a:noFill/>
                <a:ln cap="flat" w="4680">
                  <a:solidFill>
                    <a:schemeClr val="bg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9280" y="4810"/>
                <a:ext cx="1338" cy="1338"/>
                <a:chOff x="3371380" y="5681161"/>
                <a:chExt cx="969304" cy="969367"/>
              </a:xfrm>
            </p:grpSpPr>
            <p:sp>
              <p:nvSpPr>
                <p:cNvPr id="85" name="Freeform 382"/>
                <p:cNvSpPr>
                  <a:spLocks noChangeArrowheads="1"/>
                </p:cNvSpPr>
                <p:nvPr/>
              </p:nvSpPr>
              <p:spPr bwMode="auto">
                <a:xfrm>
                  <a:off x="3371380" y="5681161"/>
                  <a:ext cx="969304" cy="969367"/>
                </a:xfrm>
                <a:custGeom>
                  <a:gdLst>
                    <a:gd fmla="*/ 0 w 1344" name="T0"/>
                    <a:gd fmla="*/ 1343 h 1344" name="T1"/>
                    <a:gd fmla="*/ 0 w 1344" name="T2"/>
                    <a:gd fmla="*/ 1343 h 1344" name="T3"/>
                    <a:gd fmla="*/ 180 w 1344" name="T4"/>
                    <a:gd fmla="*/ 921 h 1344" name="T5"/>
                    <a:gd fmla="*/ 1033 w 1344" name="T6"/>
                    <a:gd fmla="*/ 71 h 1344" name="T7"/>
                    <a:gd fmla="*/ 1272 w 1344" name="T8"/>
                    <a:gd fmla="*/ 71 h 1344" name="T9"/>
                    <a:gd fmla="*/ 1272 w 1344" name="T10"/>
                    <a:gd fmla="*/ 71 h 1344" name="T11"/>
                    <a:gd fmla="*/ 1272 w 1344" name="T12"/>
                    <a:gd fmla="*/ 310 h 1344" name="T13"/>
                    <a:gd fmla="*/ 422 w 1344" name="T14"/>
                    <a:gd fmla="*/ 1161 h 1344" name="T15"/>
                    <a:gd fmla="*/ 0 w 1344" name="T16"/>
                    <a:gd fmla="*/ 1343 h 134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1344" w="1344">
                      <a:moveTo>
                        <a:pt x="0" y="1343"/>
                      </a:moveTo>
                      <a:lnTo>
                        <a:pt x="0" y="1343"/>
                      </a:lnTo>
                      <a:cubicBezTo>
                        <a:pt x="180" y="921"/>
                        <a:pt x="180" y="921"/>
                        <a:pt x="180" y="921"/>
                      </a:cubicBezTo>
                      <a:cubicBezTo>
                        <a:pt x="1033" y="71"/>
                        <a:pt x="1033" y="71"/>
                        <a:pt x="1033" y="71"/>
                      </a:cubicBezTo>
                      <a:cubicBezTo>
                        <a:pt x="1104" y="0"/>
                        <a:pt x="1213" y="0"/>
                        <a:pt x="1272" y="71"/>
                      </a:cubicBezTo>
                      <a:lnTo>
                        <a:pt x="1272" y="71"/>
                      </a:lnTo>
                      <a:cubicBezTo>
                        <a:pt x="1343" y="130"/>
                        <a:pt x="1343" y="239"/>
                        <a:pt x="1272" y="310"/>
                      </a:cubicBezTo>
                      <a:cubicBezTo>
                        <a:pt x="422" y="1161"/>
                        <a:pt x="422" y="1161"/>
                        <a:pt x="422" y="1161"/>
                      </a:cubicBezTo>
                      <a:lnTo>
                        <a:pt x="0" y="1343"/>
                      </a:lnTo>
                    </a:path>
                  </a:pathLst>
                </a:custGeom>
                <a:noFill/>
                <a:ln cap="flat" w="4680">
                  <a:solidFill>
                    <a:schemeClr val="bg1"/>
                  </a:solidFill>
                  <a:round/>
                </a:ln>
                <a:effectLst/>
              </p:spPr>
              <p:txBody>
                <a:bodyPr anchor="ctr" wrap="none"/>
                <a:lstStyle/>
                <a:p>
                  <a:endParaRPr lang="en-US">
                    <a:solidFill>
                      <a:srgbClr val="415380"/>
                    </a:solidFill>
                  </a:endParaRPr>
                </a:p>
              </p:txBody>
            </p:sp>
            <p:sp>
              <p:nvSpPr>
                <p:cNvPr id="86" name="Line 383"/>
                <p:cNvSpPr>
                  <a:spLocks noChangeShapeType="1"/>
                </p:cNvSpPr>
                <p:nvPr/>
              </p:nvSpPr>
              <p:spPr bwMode="auto">
                <a:xfrm>
                  <a:off x="3501678" y="6345414"/>
                  <a:ext cx="174794" cy="171626"/>
                </a:xfrm>
                <a:prstGeom prst="line">
                  <a:avLst/>
                </a:prstGeom>
                <a:noFill/>
                <a:ln cap="flat" w="4680">
                  <a:solidFill>
                    <a:srgbClr val="A4C5C5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Line 384"/>
                <p:cNvSpPr>
                  <a:spLocks noChangeShapeType="1"/>
                </p:cNvSpPr>
                <p:nvPr/>
              </p:nvSpPr>
              <p:spPr bwMode="auto">
                <a:xfrm>
                  <a:off x="4067371" y="5779685"/>
                  <a:ext cx="152546" cy="152556"/>
                </a:xfrm>
                <a:prstGeom prst="line">
                  <a:avLst/>
                </a:prstGeom>
                <a:noFill/>
                <a:ln cap="flat" w="4680">
                  <a:solidFill>
                    <a:srgbClr val="A4C5C5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1" name="组合 10"/>
          <p:cNvGrpSpPr/>
          <p:nvPr/>
        </p:nvGrpSpPr>
        <p:grpSpPr>
          <a:xfrm>
            <a:off x="4570730" y="1849755"/>
            <a:ext cx="453390" cy="454660"/>
            <a:chOff x="7198" y="3606"/>
            <a:chExt cx="714" cy="716"/>
          </a:xfrm>
          <a:solidFill>
            <a:srgbClr val="415380"/>
          </a:solidFill>
        </p:grpSpPr>
        <p:sp>
          <p:nvSpPr>
            <p:cNvPr id="68" name="Shape 1869"/>
            <p:cNvSpPr/>
            <p:nvPr/>
          </p:nvSpPr>
          <p:spPr>
            <a:xfrm>
              <a:off x="7198" y="3606"/>
              <a:ext cx="715" cy="7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cap="flat" cmpd="sng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algn="ctr" lvl="0">
                <a:lnSpc>
                  <a:spcPct val="90000"/>
                </a:lnSpc>
                <a:defRPr sz="1800">
                  <a:solidFill>
                    <a:srgbClr val="000000"/>
                  </a:solidFill>
                </a:defRPr>
              </a:pPr>
              <a:endParaRPr sz="1600">
                <a:solidFill>
                  <a:srgbClr val="415380"/>
                </a:solidFill>
                <a:latin typeface="Lato Light"/>
                <a:cs typeface="Lato Light"/>
              </a:endParaRPr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7402" y="3790"/>
              <a:ext cx="335" cy="335"/>
              <a:chOff x="9622603" y="7775631"/>
              <a:chExt cx="953415" cy="953477"/>
            </a:xfrm>
            <a:grpFill/>
          </p:grpSpPr>
          <p:sp>
            <p:nvSpPr>
              <p:cNvPr id="97" name="Freeform 454"/>
              <p:cNvSpPr>
                <a:spLocks noChangeArrowheads="1"/>
              </p:cNvSpPr>
              <p:nvPr/>
            </p:nvSpPr>
            <p:spPr bwMode="auto">
              <a:xfrm>
                <a:off x="9622603" y="7775631"/>
                <a:ext cx="953415" cy="953477"/>
              </a:xfrm>
              <a:custGeom>
                <a:gdLst>
                  <a:gd fmla="*/ 1323 w 1324" name="T0"/>
                  <a:gd fmla="*/ 662 h 1324" name="T1"/>
                  <a:gd fmla="*/ 1323 w 1324" name="T2"/>
                  <a:gd fmla="*/ 662 h 1324" name="T3"/>
                  <a:gd fmla="*/ 659 w 1324" name="T4"/>
                  <a:gd fmla="*/ 1323 h 1324" name="T5"/>
                  <a:gd fmla="*/ 0 w 1324" name="T6"/>
                  <a:gd fmla="*/ 662 h 1324" name="T7"/>
                  <a:gd fmla="*/ 659 w 1324" name="T8"/>
                  <a:gd fmla="*/ 0 h 1324" name="T9"/>
                  <a:gd fmla="*/ 1323 w 1324" name="T10"/>
                  <a:gd fmla="*/ 662 h 1324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324" w="1324">
                    <a:moveTo>
                      <a:pt x="1323" y="662"/>
                    </a:moveTo>
                    <a:lnTo>
                      <a:pt x="1323" y="662"/>
                    </a:lnTo>
                    <a:cubicBezTo>
                      <a:pt x="1323" y="1033"/>
                      <a:pt x="1031" y="1323"/>
                      <a:pt x="659" y="1323"/>
                    </a:cubicBezTo>
                    <a:cubicBezTo>
                      <a:pt x="299" y="1323"/>
                      <a:pt x="0" y="1033"/>
                      <a:pt x="0" y="662"/>
                    </a:cubicBezTo>
                    <a:cubicBezTo>
                      <a:pt x="0" y="301"/>
                      <a:pt x="299" y="0"/>
                      <a:pt x="659" y="0"/>
                    </a:cubicBezTo>
                    <a:cubicBezTo>
                      <a:pt x="1031" y="0"/>
                      <a:pt x="1323" y="301"/>
                      <a:pt x="1323" y="662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 anchor="ctr" wrap="none"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98" name="Freeform 455"/>
              <p:cNvSpPr>
                <a:spLocks noChangeArrowheads="1"/>
              </p:cNvSpPr>
              <p:nvPr/>
            </p:nvSpPr>
            <p:spPr bwMode="auto">
              <a:xfrm>
                <a:off x="9752904" y="7867801"/>
                <a:ext cx="216107" cy="797741"/>
              </a:xfrm>
              <a:custGeom>
                <a:gdLst>
                  <a:gd fmla="*/ 89 w 300" name="T0"/>
                  <a:gd fmla="*/ 0 h 1105" name="T1"/>
                  <a:gd fmla="*/ 299 w 300" name="T2"/>
                  <a:gd fmla="*/ 292 h 1105" name="T3"/>
                  <a:gd fmla="*/ 181 w 300" name="T4"/>
                  <a:gd fmla="*/ 411 h 1105" name="T5"/>
                  <a:gd fmla="*/ 0 w 300" name="T6"/>
                  <a:gd fmla="*/ 472 h 1105" name="T7"/>
                  <a:gd fmla="*/ 0 w 300" name="T8"/>
                  <a:gd fmla="*/ 652 h 1105" name="T9"/>
                  <a:gd fmla="*/ 181 w 300" name="T10"/>
                  <a:gd fmla="*/ 773 h 1105" name="T11"/>
                  <a:gd fmla="*/ 240 w 300" name="T12"/>
                  <a:gd fmla="*/ 892 h 1105" name="T13"/>
                  <a:gd fmla="*/ 181 w 300" name="T14"/>
                  <a:gd fmla="*/ 1072 h 1105" name="T15"/>
                  <a:gd fmla="*/ 149 w 300" name="T16"/>
                  <a:gd fmla="*/ 1104 h 1105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105" w="300">
                    <a:moveTo>
                      <a:pt x="89" y="0"/>
                    </a:moveTo>
                    <a:lnTo>
                      <a:pt x="299" y="292"/>
                    </a:lnTo>
                    <a:lnTo>
                      <a:pt x="181" y="411"/>
                    </a:lnTo>
                    <a:lnTo>
                      <a:pt x="0" y="472"/>
                    </a:lnTo>
                    <a:lnTo>
                      <a:pt x="0" y="652"/>
                    </a:lnTo>
                    <a:lnTo>
                      <a:pt x="181" y="773"/>
                    </a:lnTo>
                    <a:lnTo>
                      <a:pt x="240" y="892"/>
                    </a:lnTo>
                    <a:lnTo>
                      <a:pt x="181" y="1072"/>
                    </a:lnTo>
                    <a:lnTo>
                      <a:pt x="149" y="1104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99" name="Freeform 456"/>
              <p:cNvSpPr>
                <a:spLocks noChangeArrowheads="1"/>
              </p:cNvSpPr>
              <p:nvPr/>
            </p:nvSpPr>
            <p:spPr bwMode="auto">
              <a:xfrm>
                <a:off x="10140625" y="7963148"/>
                <a:ext cx="375010" cy="549837"/>
              </a:xfrm>
              <a:custGeom>
                <a:gdLst>
                  <a:gd fmla="*/ 470 w 521" name="T0"/>
                  <a:gd fmla="*/ 0 h 763" name="T1"/>
                  <a:gd fmla="*/ 360 w 521" name="T2"/>
                  <a:gd fmla="*/ 100 h 763" name="T3"/>
                  <a:gd fmla="*/ 180 w 521" name="T4"/>
                  <a:gd fmla="*/ 342 h 763" name="T5"/>
                  <a:gd fmla="*/ 59 w 521" name="T6"/>
                  <a:gd fmla="*/ 342 h 763" name="T7"/>
                  <a:gd fmla="*/ 59 w 521" name="T8"/>
                  <a:gd fmla="*/ 463 h 763" name="T9"/>
                  <a:gd fmla="*/ 0 w 521" name="T10"/>
                  <a:gd fmla="*/ 582 h 763" name="T11"/>
                  <a:gd fmla="*/ 59 w 521" name="T12"/>
                  <a:gd fmla="*/ 703 h 763" name="T13"/>
                  <a:gd fmla="*/ 180 w 521" name="T14"/>
                  <a:gd fmla="*/ 762 h 763" name="T15"/>
                  <a:gd fmla="*/ 301 w 521" name="T16"/>
                  <a:gd fmla="*/ 643 h 763" name="T17"/>
                  <a:gd fmla="*/ 360 w 521" name="T18"/>
                  <a:gd fmla="*/ 522 h 763" name="T19"/>
                  <a:gd fmla="*/ 481 w 521" name="T20"/>
                  <a:gd fmla="*/ 703 h 763" name="T21"/>
                  <a:gd fmla="*/ 520 w 521" name="T22"/>
                  <a:gd fmla="*/ 723 h 763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763" w="521">
                    <a:moveTo>
                      <a:pt x="470" y="0"/>
                    </a:moveTo>
                    <a:lnTo>
                      <a:pt x="360" y="100"/>
                    </a:lnTo>
                    <a:lnTo>
                      <a:pt x="180" y="342"/>
                    </a:lnTo>
                    <a:lnTo>
                      <a:pt x="59" y="342"/>
                    </a:lnTo>
                    <a:lnTo>
                      <a:pt x="59" y="463"/>
                    </a:lnTo>
                    <a:lnTo>
                      <a:pt x="0" y="582"/>
                    </a:lnTo>
                    <a:lnTo>
                      <a:pt x="59" y="703"/>
                    </a:lnTo>
                    <a:lnTo>
                      <a:pt x="180" y="762"/>
                    </a:lnTo>
                    <a:lnTo>
                      <a:pt x="301" y="643"/>
                    </a:lnTo>
                    <a:lnTo>
                      <a:pt x="360" y="522"/>
                    </a:lnTo>
                    <a:lnTo>
                      <a:pt x="481" y="703"/>
                    </a:lnTo>
                    <a:lnTo>
                      <a:pt x="520" y="723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7176135" y="1867535"/>
            <a:ext cx="453390" cy="454660"/>
            <a:chOff x="11301" y="3634"/>
            <a:chExt cx="714" cy="716"/>
          </a:xfrm>
          <a:solidFill>
            <a:srgbClr val="415380"/>
          </a:solidFill>
        </p:grpSpPr>
        <p:sp>
          <p:nvSpPr>
            <p:cNvPr id="69" name="Shape 1869"/>
            <p:cNvSpPr/>
            <p:nvPr/>
          </p:nvSpPr>
          <p:spPr>
            <a:xfrm>
              <a:off x="11301" y="3634"/>
              <a:ext cx="715" cy="7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cap="flat" cmpd="sng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algn="ctr" lvl="0">
                <a:lnSpc>
                  <a:spcPct val="90000"/>
                </a:lnSpc>
                <a:defRPr sz="1800">
                  <a:solidFill>
                    <a:srgbClr val="000000"/>
                  </a:solidFill>
                </a:defRPr>
              </a:pPr>
              <a:endParaRPr sz="1600">
                <a:solidFill>
                  <a:srgbClr val="415380"/>
                </a:solidFill>
                <a:latin typeface="Lato Light"/>
                <a:cs typeface="Lato Light"/>
              </a:endParaRPr>
            </a:p>
          </p:txBody>
        </p:sp>
        <p:grpSp>
          <p:nvGrpSpPr>
            <p:cNvPr id="100" name="Group 99"/>
            <p:cNvGrpSpPr/>
            <p:nvPr/>
          </p:nvGrpSpPr>
          <p:grpSpPr>
            <a:xfrm>
              <a:off x="11506" y="3844"/>
              <a:ext cx="335" cy="274"/>
              <a:chOff x="11707403" y="7861444"/>
              <a:chExt cx="953415" cy="778672"/>
            </a:xfrm>
            <a:grpFill/>
          </p:grpSpPr>
          <p:sp>
            <p:nvSpPr>
              <p:cNvPr id="101" name="Freeform 457"/>
              <p:cNvSpPr>
                <a:spLocks noChangeArrowheads="1"/>
              </p:cNvSpPr>
              <p:nvPr/>
            </p:nvSpPr>
            <p:spPr bwMode="auto">
              <a:xfrm>
                <a:off x="11707403" y="7861444"/>
                <a:ext cx="953415" cy="435420"/>
              </a:xfrm>
              <a:custGeom>
                <a:gdLst>
                  <a:gd fmla="*/ 664 w 1324" name="T0"/>
                  <a:gd fmla="*/ 0 h 603" name="T1"/>
                  <a:gd fmla="*/ 0 w 1324" name="T2"/>
                  <a:gd fmla="*/ 301 h 603" name="T3"/>
                  <a:gd fmla="*/ 664 w 1324" name="T4"/>
                  <a:gd fmla="*/ 602 h 603" name="T5"/>
                  <a:gd fmla="*/ 1323 w 1324" name="T6"/>
                  <a:gd fmla="*/ 301 h 603" name="T7"/>
                  <a:gd fmla="*/ 664 w 1324" name="T8"/>
                  <a:gd fmla="*/ 0 h 60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03" w="1324">
                    <a:moveTo>
                      <a:pt x="664" y="0"/>
                    </a:moveTo>
                    <a:lnTo>
                      <a:pt x="0" y="301"/>
                    </a:lnTo>
                    <a:lnTo>
                      <a:pt x="664" y="602"/>
                    </a:lnTo>
                    <a:lnTo>
                      <a:pt x="1323" y="301"/>
                    </a:lnTo>
                    <a:lnTo>
                      <a:pt x="664" y="0"/>
                    </a:lnTo>
                  </a:path>
                </a:pathLst>
              </a:custGeom>
              <a:grpFill/>
              <a:ln cap="flat" w="9525">
                <a:solidFill>
                  <a:srgbClr val="A4C5C5"/>
                </a:solidFill>
                <a:bevel/>
              </a:ln>
              <a:effectLst/>
            </p:spPr>
            <p:txBody>
              <a:bodyPr anchor="ctr" wrap="none"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02" name="Freeform 458"/>
              <p:cNvSpPr>
                <a:spLocks noChangeArrowheads="1"/>
              </p:cNvSpPr>
              <p:nvPr/>
            </p:nvSpPr>
            <p:spPr bwMode="auto">
              <a:xfrm>
                <a:off x="11707403" y="8338183"/>
                <a:ext cx="953415" cy="301933"/>
              </a:xfrm>
              <a:custGeom>
                <a:gdLst>
                  <a:gd fmla="*/ 1054 w 1324" name="T0"/>
                  <a:gd fmla="*/ 0 h 421" name="T1"/>
                  <a:gd fmla="*/ 1323 w 1324" name="T2"/>
                  <a:gd fmla="*/ 121 h 421" name="T3"/>
                  <a:gd fmla="*/ 664 w 1324" name="T4"/>
                  <a:gd fmla="*/ 420 h 421" name="T5"/>
                  <a:gd fmla="*/ 0 w 1324" name="T6"/>
                  <a:gd fmla="*/ 121 h 421" name="T7"/>
                  <a:gd fmla="*/ 262 w 1324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1324">
                    <a:moveTo>
                      <a:pt x="1054" y="0"/>
                    </a:moveTo>
                    <a:lnTo>
                      <a:pt x="1323" y="121"/>
                    </a:lnTo>
                    <a:lnTo>
                      <a:pt x="664" y="420"/>
                    </a:lnTo>
                    <a:lnTo>
                      <a:pt x="0" y="121"/>
                    </a:lnTo>
                    <a:lnTo>
                      <a:pt x="262" y="0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03" name="Freeform 459"/>
              <p:cNvSpPr>
                <a:spLocks noChangeArrowheads="1"/>
              </p:cNvSpPr>
              <p:nvPr/>
            </p:nvSpPr>
            <p:spPr bwMode="auto">
              <a:xfrm>
                <a:off x="11707403" y="8166558"/>
                <a:ext cx="953415" cy="305113"/>
              </a:xfrm>
              <a:custGeom>
                <a:gdLst>
                  <a:gd fmla="*/ 1054 w 1324" name="T0"/>
                  <a:gd fmla="*/ 0 h 423" name="T1"/>
                  <a:gd fmla="*/ 1323 w 1324" name="T2"/>
                  <a:gd fmla="*/ 121 h 423" name="T3"/>
                  <a:gd fmla="*/ 1054 w 1324" name="T4"/>
                  <a:gd fmla="*/ 241 h 423" name="T5"/>
                  <a:gd fmla="*/ 664 w 1324" name="T6"/>
                  <a:gd fmla="*/ 422 h 423" name="T7"/>
                  <a:gd fmla="*/ 262 w 1324" name="T8"/>
                  <a:gd fmla="*/ 241 h 423" name="T9"/>
                  <a:gd fmla="*/ 0 w 1324" name="T10"/>
                  <a:gd fmla="*/ 121 h 423" name="T11"/>
                  <a:gd fmla="*/ 262 w 1324" name="T12"/>
                  <a:gd fmla="*/ 0 h 42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22" w="1324">
                    <a:moveTo>
                      <a:pt x="1054" y="0"/>
                    </a:moveTo>
                    <a:lnTo>
                      <a:pt x="1323" y="121"/>
                    </a:lnTo>
                    <a:lnTo>
                      <a:pt x="1054" y="241"/>
                    </a:lnTo>
                    <a:lnTo>
                      <a:pt x="664" y="422"/>
                    </a:lnTo>
                    <a:lnTo>
                      <a:pt x="262" y="241"/>
                    </a:lnTo>
                    <a:lnTo>
                      <a:pt x="0" y="121"/>
                    </a:lnTo>
                    <a:lnTo>
                      <a:pt x="262" y="0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</p:grpSp>
      </p:grpSp>
      <p:grpSp>
        <p:nvGrpSpPr>
          <p:cNvPr id="6" name="组合 5"/>
          <p:cNvGrpSpPr/>
          <p:nvPr/>
        </p:nvGrpSpPr>
        <p:grpSpPr>
          <a:xfrm>
            <a:off x="7697470" y="2849880"/>
            <a:ext cx="453390" cy="454660"/>
            <a:chOff x="12122" y="5181"/>
            <a:chExt cx="714" cy="716"/>
          </a:xfrm>
          <a:solidFill>
            <a:srgbClr val="415380"/>
          </a:solidFill>
        </p:grpSpPr>
        <p:sp>
          <p:nvSpPr>
            <p:cNvPr id="67" name="Shape 1869"/>
            <p:cNvSpPr/>
            <p:nvPr/>
          </p:nvSpPr>
          <p:spPr>
            <a:xfrm>
              <a:off x="12122" y="5181"/>
              <a:ext cx="715" cy="7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cap="flat" cmpd="sng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algn="ctr" lvl="0">
                <a:lnSpc>
                  <a:spcPct val="90000"/>
                </a:lnSpc>
                <a:defRPr sz="1800">
                  <a:solidFill>
                    <a:srgbClr val="000000"/>
                  </a:solidFill>
                </a:defRPr>
              </a:pPr>
              <a:endParaRPr sz="1600">
                <a:solidFill>
                  <a:srgbClr val="415380"/>
                </a:solidFill>
                <a:latin typeface="Lato Light"/>
                <a:cs typeface="Lato Light"/>
              </a:endParaRPr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12354" y="5369"/>
              <a:ext cx="245" cy="336"/>
              <a:chOff x="20167372" y="3605757"/>
              <a:chExt cx="695994" cy="956658"/>
            </a:xfrm>
            <a:grpFill/>
          </p:grpSpPr>
          <p:sp>
            <p:nvSpPr>
              <p:cNvPr id="105" name="Freeform 369"/>
              <p:cNvSpPr>
                <a:spLocks noChangeArrowheads="1"/>
              </p:cNvSpPr>
              <p:nvPr/>
            </p:nvSpPr>
            <p:spPr bwMode="auto">
              <a:xfrm>
                <a:off x="20167372" y="3605758"/>
                <a:ext cx="695994" cy="953477"/>
              </a:xfrm>
              <a:custGeom>
                <a:gdLst>
                  <a:gd fmla="*/ 774 w 964" name="T0"/>
                  <a:gd fmla="*/ 290 h 1324" name="T1"/>
                  <a:gd fmla="*/ 774 w 964" name="T2"/>
                  <a:gd fmla="*/ 290 h 1324" name="T3"/>
                  <a:gd fmla="*/ 942 w 964" name="T4"/>
                  <a:gd fmla="*/ 671 h 1324" name="T5"/>
                  <a:gd fmla="*/ 963 w 964" name="T6"/>
                  <a:gd fmla="*/ 842 h 1324" name="T7"/>
                  <a:gd fmla="*/ 482 w 964" name="T8"/>
                  <a:gd fmla="*/ 1323 h 1324" name="T9"/>
                  <a:gd fmla="*/ 0 w 964" name="T10"/>
                  <a:gd fmla="*/ 842 h 1324" name="T11"/>
                  <a:gd fmla="*/ 482 w 964" name="T12"/>
                  <a:gd fmla="*/ 0 h 1324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324" w="964">
                    <a:moveTo>
                      <a:pt x="774" y="290"/>
                    </a:moveTo>
                    <a:lnTo>
                      <a:pt x="774" y="290"/>
                    </a:lnTo>
                    <a:cubicBezTo>
                      <a:pt x="842" y="400"/>
                      <a:pt x="913" y="541"/>
                      <a:pt x="942" y="671"/>
                    </a:cubicBezTo>
                    <a:cubicBezTo>
                      <a:pt x="954" y="730"/>
                      <a:pt x="963" y="792"/>
                      <a:pt x="963" y="842"/>
                    </a:cubicBezTo>
                    <a:cubicBezTo>
                      <a:pt x="963" y="1111"/>
                      <a:pt x="753" y="1323"/>
                      <a:pt x="482" y="1323"/>
                    </a:cubicBezTo>
                    <a:cubicBezTo>
                      <a:pt x="222" y="1323"/>
                      <a:pt x="0" y="1111"/>
                      <a:pt x="0" y="842"/>
                    </a:cubicBezTo>
                    <a:cubicBezTo>
                      <a:pt x="0" y="482"/>
                      <a:pt x="361" y="0"/>
                      <a:pt x="482" y="0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06" name="Freeform 370"/>
              <p:cNvSpPr>
                <a:spLocks noChangeArrowheads="1"/>
              </p:cNvSpPr>
              <p:nvPr/>
            </p:nvSpPr>
            <p:spPr bwMode="auto">
              <a:xfrm>
                <a:off x="20516955" y="3605757"/>
                <a:ext cx="130302" cy="349608"/>
              </a:xfrm>
              <a:custGeom>
                <a:gdLst>
                  <a:gd fmla="*/ 0 w 181" name="T0"/>
                  <a:gd fmla="*/ 0 h 483" name="T1"/>
                  <a:gd fmla="*/ 0 w 181" name="T2"/>
                  <a:gd fmla="*/ 0 h 483" name="T3"/>
                  <a:gd fmla="*/ 180 w 181" name="T4"/>
                  <a:gd fmla="*/ 482 h 483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482" w="181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181"/>
                      <a:pt x="70" y="349"/>
                      <a:pt x="180" y="482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07" name="Freeform 371"/>
              <p:cNvSpPr>
                <a:spLocks noChangeArrowheads="1"/>
              </p:cNvSpPr>
              <p:nvPr/>
            </p:nvSpPr>
            <p:spPr bwMode="auto">
              <a:xfrm>
                <a:off x="20644079" y="3815523"/>
                <a:ext cx="82630" cy="139843"/>
              </a:xfrm>
              <a:custGeom>
                <a:gdLst>
                  <a:gd fmla="*/ 112 w 113" name="T0"/>
                  <a:gd fmla="*/ 0 h 193" name="T1"/>
                  <a:gd fmla="*/ 112 w 113" name="T2"/>
                  <a:gd fmla="*/ 0 h 193" name="T3"/>
                  <a:gd fmla="*/ 0 w 113" name="T4"/>
                  <a:gd fmla="*/ 192 h 193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193" w="113">
                    <a:moveTo>
                      <a:pt x="112" y="0"/>
                    </a:moveTo>
                    <a:lnTo>
                      <a:pt x="112" y="0"/>
                    </a:lnTo>
                    <a:cubicBezTo>
                      <a:pt x="91" y="71"/>
                      <a:pt x="50" y="139"/>
                      <a:pt x="0" y="192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08" name="Freeform 372"/>
              <p:cNvSpPr>
                <a:spLocks noChangeArrowheads="1"/>
              </p:cNvSpPr>
              <p:nvPr/>
            </p:nvSpPr>
            <p:spPr bwMode="auto">
              <a:xfrm>
                <a:off x="20342166" y="4085676"/>
                <a:ext cx="346406" cy="476739"/>
              </a:xfrm>
              <a:custGeom>
                <a:gdLst>
                  <a:gd fmla="*/ 390 w 482" name="T0"/>
                  <a:gd fmla="*/ 150 h 662" name="T1"/>
                  <a:gd fmla="*/ 390 w 482" name="T2"/>
                  <a:gd fmla="*/ 150 h 662" name="T3"/>
                  <a:gd fmla="*/ 470 w 482" name="T4"/>
                  <a:gd fmla="*/ 340 h 662" name="T5"/>
                  <a:gd fmla="*/ 481 w 482" name="T6"/>
                  <a:gd fmla="*/ 420 h 662" name="T7"/>
                  <a:gd fmla="*/ 240 w 482" name="T8"/>
                  <a:gd fmla="*/ 661 h 662" name="T9"/>
                  <a:gd fmla="*/ 0 w 482" name="T10"/>
                  <a:gd fmla="*/ 420 h 662" name="T11"/>
                  <a:gd fmla="*/ 240 w 482" name="T12"/>
                  <a:gd fmla="*/ 0 h 66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662" w="482">
                    <a:moveTo>
                      <a:pt x="390" y="150"/>
                    </a:moveTo>
                    <a:lnTo>
                      <a:pt x="390" y="150"/>
                    </a:lnTo>
                    <a:cubicBezTo>
                      <a:pt x="420" y="198"/>
                      <a:pt x="449" y="269"/>
                      <a:pt x="470" y="340"/>
                    </a:cubicBezTo>
                    <a:cubicBezTo>
                      <a:pt x="481" y="369"/>
                      <a:pt x="481" y="399"/>
                      <a:pt x="481" y="420"/>
                    </a:cubicBezTo>
                    <a:cubicBezTo>
                      <a:pt x="481" y="561"/>
                      <a:pt x="370" y="661"/>
                      <a:pt x="240" y="661"/>
                    </a:cubicBezTo>
                    <a:cubicBezTo>
                      <a:pt x="110" y="661"/>
                      <a:pt x="0" y="561"/>
                      <a:pt x="0" y="420"/>
                    </a:cubicBezTo>
                    <a:cubicBezTo>
                      <a:pt x="0" y="239"/>
                      <a:pt x="180" y="0"/>
                      <a:pt x="240" y="0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09" name="Freeform 373"/>
              <p:cNvSpPr>
                <a:spLocks noChangeArrowheads="1"/>
              </p:cNvSpPr>
              <p:nvPr/>
            </p:nvSpPr>
            <p:spPr bwMode="auto">
              <a:xfrm>
                <a:off x="20516955" y="4085675"/>
                <a:ext cx="66740" cy="171626"/>
              </a:xfrm>
              <a:custGeom>
                <a:gdLst>
                  <a:gd fmla="*/ 0 w 92" name="T0"/>
                  <a:gd fmla="*/ 0 h 240" name="T1"/>
                  <a:gd fmla="*/ 0 w 92" name="T2"/>
                  <a:gd fmla="*/ 0 h 240" name="T3"/>
                  <a:gd fmla="*/ 91 w 92" name="T4"/>
                  <a:gd fmla="*/ 239 h 240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240" w="92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89"/>
                      <a:pt x="41" y="180"/>
                      <a:pt x="91" y="239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10" name="Freeform 374"/>
              <p:cNvSpPr>
                <a:spLocks noChangeArrowheads="1"/>
              </p:cNvSpPr>
              <p:nvPr/>
            </p:nvSpPr>
            <p:spPr bwMode="auto">
              <a:xfrm>
                <a:off x="20580517" y="4193737"/>
                <a:ext cx="44493" cy="63565"/>
              </a:xfrm>
              <a:custGeom>
                <a:gdLst>
                  <a:gd fmla="*/ 59 w 60" name="T0"/>
                  <a:gd fmla="*/ 0 h 90" name="T1"/>
                  <a:gd fmla="*/ 59 w 60" name="T2"/>
                  <a:gd fmla="*/ 0 h 90" name="T3"/>
                  <a:gd fmla="*/ 0 w 60" name="T4"/>
                  <a:gd fmla="*/ 89 h 90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90" w="60">
                    <a:moveTo>
                      <a:pt x="59" y="0"/>
                    </a:moveTo>
                    <a:lnTo>
                      <a:pt x="59" y="0"/>
                    </a:lnTo>
                    <a:cubicBezTo>
                      <a:pt x="50" y="30"/>
                      <a:pt x="30" y="69"/>
                      <a:pt x="0" y="89"/>
                    </a:cubicBez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>
            <a:off x="4018915" y="2867660"/>
            <a:ext cx="453390" cy="454660"/>
            <a:chOff x="6329" y="5209"/>
            <a:chExt cx="714" cy="716"/>
          </a:xfrm>
          <a:solidFill>
            <a:srgbClr val="415380"/>
          </a:solidFill>
        </p:grpSpPr>
        <p:sp>
          <p:nvSpPr>
            <p:cNvPr id="66" name="Shape 1869"/>
            <p:cNvSpPr/>
            <p:nvPr/>
          </p:nvSpPr>
          <p:spPr>
            <a:xfrm>
              <a:off x="6329" y="5209"/>
              <a:ext cx="715" cy="7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cap="flat" cmpd="sng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algn="ctr" lvl="0">
                <a:lnSpc>
                  <a:spcPct val="90000"/>
                </a:lnSpc>
                <a:defRPr sz="1800">
                  <a:solidFill>
                    <a:srgbClr val="000000"/>
                  </a:solidFill>
                </a:defRPr>
              </a:pPr>
              <a:endParaRPr sz="1600">
                <a:solidFill>
                  <a:srgbClr val="415380"/>
                </a:solidFill>
                <a:latin typeface="Lato Light"/>
                <a:cs typeface="Lato Light"/>
              </a:endParaRP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6516" y="5390"/>
              <a:ext cx="339" cy="335"/>
              <a:chOff x="5453001" y="7775630"/>
              <a:chExt cx="962950" cy="953477"/>
            </a:xfrm>
            <a:grpFill/>
          </p:grpSpPr>
          <p:sp>
            <p:nvSpPr>
              <p:cNvPr id="112" name="Freeform 443"/>
              <p:cNvSpPr>
                <a:spLocks noChangeArrowheads="1"/>
              </p:cNvSpPr>
              <p:nvPr/>
            </p:nvSpPr>
            <p:spPr bwMode="auto">
              <a:xfrm>
                <a:off x="5805767" y="7775630"/>
                <a:ext cx="254244" cy="346431"/>
              </a:xfrm>
              <a:custGeom>
                <a:gdLst>
                  <a:gd fmla="*/ 0 w 352" name="T0"/>
                  <a:gd fmla="*/ 481 h 482" name="T1"/>
                  <a:gd fmla="*/ 180 w 352" name="T2"/>
                  <a:gd fmla="*/ 0 h 482" name="T3"/>
                  <a:gd fmla="*/ 351 w 352" name="T4"/>
                  <a:gd fmla="*/ 481 h 482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482" w="352">
                    <a:moveTo>
                      <a:pt x="0" y="481"/>
                    </a:moveTo>
                    <a:lnTo>
                      <a:pt x="180" y="0"/>
                    </a:lnTo>
                    <a:lnTo>
                      <a:pt x="351" y="481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13" name="Freeform 444"/>
              <p:cNvSpPr>
                <a:spLocks noChangeArrowheads="1"/>
              </p:cNvSpPr>
              <p:nvPr/>
            </p:nvSpPr>
            <p:spPr bwMode="auto">
              <a:xfrm>
                <a:off x="5936065" y="8325469"/>
                <a:ext cx="346408" cy="403638"/>
              </a:xfrm>
              <a:custGeom>
                <a:gdLst>
                  <a:gd fmla="*/ 271 w 482" name="T0"/>
                  <a:gd fmla="*/ 0 h 562" name="T1"/>
                  <a:gd fmla="*/ 481 w 482" name="T2"/>
                  <a:gd fmla="*/ 561 h 562" name="T3"/>
                  <a:gd fmla="*/ 0 w 482" name="T4"/>
                  <a:gd fmla="*/ 210 h 562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562" w="482">
                    <a:moveTo>
                      <a:pt x="271" y="0"/>
                    </a:moveTo>
                    <a:lnTo>
                      <a:pt x="481" y="561"/>
                    </a:lnTo>
                    <a:lnTo>
                      <a:pt x="0" y="210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14" name="Freeform 445"/>
              <p:cNvSpPr>
                <a:spLocks noChangeArrowheads="1"/>
              </p:cNvSpPr>
              <p:nvPr/>
            </p:nvSpPr>
            <p:spPr bwMode="auto">
              <a:xfrm>
                <a:off x="6066366" y="8122061"/>
                <a:ext cx="349585" cy="203408"/>
              </a:xfrm>
              <a:custGeom>
                <a:gdLst>
                  <a:gd fmla="*/ 0 w 483" name="T0"/>
                  <a:gd fmla="*/ 0 h 282" name="T1"/>
                  <a:gd fmla="*/ 482 w 483" name="T2"/>
                  <a:gd fmla="*/ 0 h 282" name="T3"/>
                  <a:gd fmla="*/ 91 w 483" name="T4"/>
                  <a:gd fmla="*/ 281 h 282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282" w="482">
                    <a:moveTo>
                      <a:pt x="0" y="0"/>
                    </a:moveTo>
                    <a:lnTo>
                      <a:pt x="482" y="0"/>
                    </a:lnTo>
                    <a:lnTo>
                      <a:pt x="91" y="281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15" name="Freeform 446"/>
              <p:cNvSpPr>
                <a:spLocks noChangeArrowheads="1"/>
              </p:cNvSpPr>
              <p:nvPr/>
            </p:nvSpPr>
            <p:spPr bwMode="auto">
              <a:xfrm>
                <a:off x="5453001" y="8122061"/>
                <a:ext cx="483064" cy="607046"/>
              </a:xfrm>
              <a:custGeom>
                <a:gdLst>
                  <a:gd fmla="*/ 671 w 672" name="T0"/>
                  <a:gd fmla="*/ 491 h 843" name="T1"/>
                  <a:gd fmla="*/ 181 w 672" name="T2"/>
                  <a:gd fmla="*/ 842 h 843" name="T3"/>
                  <a:gd fmla="*/ 390 w 672" name="T4"/>
                  <a:gd fmla="*/ 281 h 843" name="T5"/>
                  <a:gd fmla="*/ 0 w 672" name="T6"/>
                  <a:gd fmla="*/ 0 h 843" name="T7"/>
                  <a:gd fmla="*/ 491 w 672" name="T8"/>
                  <a:gd fmla="*/ 0 h 8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843" w="672">
                    <a:moveTo>
                      <a:pt x="671" y="491"/>
                    </a:moveTo>
                    <a:lnTo>
                      <a:pt x="181" y="842"/>
                    </a:lnTo>
                    <a:lnTo>
                      <a:pt x="390" y="281"/>
                    </a:lnTo>
                    <a:lnTo>
                      <a:pt x="0" y="0"/>
                    </a:lnTo>
                    <a:lnTo>
                      <a:pt x="491" y="0"/>
                    </a:lnTo>
                  </a:path>
                </a:pathLst>
              </a:cu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415380"/>
                  </a:solidFill>
                </a:endParaRPr>
              </a:p>
            </p:txBody>
          </p:sp>
          <p:sp>
            <p:nvSpPr>
              <p:cNvPr id="116" name="Line 447"/>
              <p:cNvSpPr>
                <a:spLocks noChangeShapeType="1"/>
              </p:cNvSpPr>
              <p:nvPr/>
            </p:nvSpPr>
            <p:spPr bwMode="auto">
              <a:xfrm flipH="1">
                <a:off x="6066366" y="8122062"/>
                <a:ext cx="136655" cy="3177"/>
              </a:xfrm>
              <a:prstGeom prst="line">
                <a:avLst/>
              </a:prstGeom>
              <a:grpFill/>
              <a:ln cap="flat" w="4680">
                <a:solidFill>
                  <a:srgbClr val="A4C5C5"/>
                </a:solidFill>
                <a:rou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118" name="Straight Connector 117"/>
          <p:cNvCxnSpPr/>
          <p:nvPr/>
        </p:nvCxnSpPr>
        <p:spPr>
          <a:xfrm>
            <a:off x="2228850" y="4875530"/>
            <a:ext cx="7744460" cy="0"/>
          </a:xfrm>
          <a:prstGeom prst="line">
            <a:avLst/>
          </a:prstGeom>
          <a:ln w="12700">
            <a:solidFill>
              <a:srgbClr val="4153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8"/>
          <p:cNvSpPr txBox="1"/>
          <p:nvPr/>
        </p:nvSpPr>
        <p:spPr>
          <a:xfrm>
            <a:off x="7922894" y="1623695"/>
            <a:ext cx="305054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</a:t>
            </a:r>
          </a:p>
        </p:txBody>
      </p:sp>
      <p:sp>
        <p:nvSpPr>
          <p:cNvPr id="7" name="TextBox 8"/>
          <p:cNvSpPr txBox="1"/>
          <p:nvPr/>
        </p:nvSpPr>
        <p:spPr>
          <a:xfrm>
            <a:off x="8244205" y="2661920"/>
            <a:ext cx="292608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l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</a:t>
            </a:r>
          </a:p>
        </p:txBody>
      </p:sp>
      <p:sp>
        <p:nvSpPr>
          <p:cNvPr id="15" name="TextBox 8"/>
          <p:cNvSpPr txBox="1"/>
          <p:nvPr/>
        </p:nvSpPr>
        <p:spPr>
          <a:xfrm>
            <a:off x="1252855" y="1623695"/>
            <a:ext cx="305054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</a:t>
            </a:r>
          </a:p>
        </p:txBody>
      </p:sp>
      <p:sp>
        <p:nvSpPr>
          <p:cNvPr id="16" name="TextBox 8"/>
          <p:cNvSpPr txBox="1"/>
          <p:nvPr/>
        </p:nvSpPr>
        <p:spPr>
          <a:xfrm>
            <a:off x="1007110" y="2593340"/>
            <a:ext cx="292608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点击此处更换文本58pic.com点击此处更换文本58pic.com点击此处更换文本58pic.com</a:t>
            </a:r>
          </a:p>
        </p:txBody>
      </p:sp>
      <p:sp>
        <p:nvSpPr>
          <p:cNvPr id="20" name="AutoShape 11"/>
          <p:cNvSpPr/>
          <p:nvPr/>
        </p:nvSpPr>
        <p:spPr bwMode="auto">
          <a:xfrm>
            <a:off x="2229485" y="5379085"/>
            <a:ext cx="7743825" cy="5486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/>
          <a:p>
            <a:pPr algn="ctr">
              <a:lnSpc>
                <a:spcPct val="18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1" name="AutoShape 17"/>
          <p:cNvSpPr/>
          <p:nvPr/>
        </p:nvSpPr>
        <p:spPr bwMode="auto">
          <a:xfrm>
            <a:off x="4369096" y="5040789"/>
            <a:ext cx="3464420" cy="2438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/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2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6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7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7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8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8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6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8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2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65"/>
      <p:bldP grpId="0" spid="13"/>
      <p:bldP grpId="0" spid="7"/>
      <p:bldP grpId="0" spid="15"/>
      <p:bldP grpId="0" spid="16"/>
      <p:bldP grpId="0" spid="20"/>
      <p:bldP grpId="0" spid="21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065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508885" y="2285365"/>
            <a:ext cx="7174865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80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THANK YOU</a:t>
            </a:r>
          </a:p>
        </p:txBody>
      </p:sp>
      <p:sp>
        <p:nvSpPr>
          <p:cNvPr id="19535" name="Rectangle 79"/>
          <p:cNvSpPr>
            <a:spLocks noChangeArrowheads="1"/>
          </p:cNvSpPr>
          <p:nvPr/>
        </p:nvSpPr>
        <p:spPr bwMode="auto">
          <a:xfrm>
            <a:off x="2929890" y="3683635"/>
            <a:ext cx="6330315" cy="621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/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charset="-122" panose="020b0503020204020204" typeface="微软雅黑"/>
                <a:ea charset="-122" panose="020b0503020204020204" typeface="微软雅黑"/>
                <a:sym typeface="+mn-ea"/>
              </a:rPr>
              <a:t>For our ever-lasting friendship, send sincere blessings and warm greetings to my friends whom I miss so much.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6"/>
                                        <p:tgtEl>
                                          <p:spTgt spid="19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9535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pic>
        <p:nvPicPr>
          <p:cNvPr descr="欧式"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443730" y="2107565"/>
            <a:ext cx="711200" cy="499110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5048885" y="2005965"/>
            <a:ext cx="209359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第一章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847590" y="3107055"/>
            <a:ext cx="249555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altLang="en-US" lang="zh-CN" sz="36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  <a:sym typeface="+mn-ea"/>
              </a:rPr>
              <a:t>工 作 评 价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593975" y="3926840"/>
            <a:ext cx="7004685" cy="85953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210000"/>
              </a:lnSpc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For our ever-lasting friendship, send sincere blessings and warm greetings to my friends whom I miss so much.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7"/>
      <p:bldP grpId="0" spid="2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8" name="六边形 7"/>
          <p:cNvSpPr/>
          <p:nvPr/>
        </p:nvSpPr>
        <p:spPr>
          <a:xfrm>
            <a:off x="5310823" y="2162493"/>
            <a:ext cx="1674812" cy="1444625"/>
          </a:xfrm>
          <a:prstGeom prst="hexagon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2" name="六边形 1"/>
          <p:cNvSpPr/>
          <p:nvPr/>
        </p:nvSpPr>
        <p:spPr>
          <a:xfrm>
            <a:off x="5310823" y="3734118"/>
            <a:ext cx="1674812" cy="1444625"/>
          </a:xfrm>
          <a:prstGeom prst="hexagon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3" name="六边形 2"/>
          <p:cNvSpPr/>
          <p:nvPr/>
        </p:nvSpPr>
        <p:spPr>
          <a:xfrm>
            <a:off x="6726873" y="2959418"/>
            <a:ext cx="1674812" cy="1443037"/>
          </a:xfrm>
          <a:prstGeom prst="hexagon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11" name="六边形 10"/>
          <p:cNvSpPr/>
          <p:nvPr/>
        </p:nvSpPr>
        <p:spPr>
          <a:xfrm>
            <a:off x="3896360" y="2945130"/>
            <a:ext cx="1674813" cy="1441450"/>
          </a:xfrm>
          <a:prstGeom prst="hexagon">
            <a:avLst/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</a:t>
            </a:r>
          </a:p>
        </p:txBody>
      </p:sp>
      <p:sp>
        <p:nvSpPr>
          <p:cNvPr id="6" name="平行四边形 5"/>
          <p:cNvSpPr/>
          <p:nvPr/>
        </p:nvSpPr>
        <p:spPr>
          <a:xfrm flipH="1">
            <a:off x="6699885" y="2162493"/>
            <a:ext cx="2897188" cy="695325"/>
          </a:xfrm>
          <a:prstGeom prst="parallelogram">
            <a:avLst>
              <a:gd fmla="val 49802" name="adj"/>
            </a:avLst>
          </a:prstGeom>
          <a:ln w="19050">
            <a:solidFill>
              <a:srgbClr val="4153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输入文本</a:t>
            </a:r>
          </a:p>
        </p:txBody>
      </p:sp>
      <p:sp>
        <p:nvSpPr>
          <p:cNvPr id="20492" name="平行四边形 30"/>
          <p:cNvSpPr>
            <a:spLocks noChangeArrowheads="1"/>
          </p:cNvSpPr>
          <p:nvPr/>
        </p:nvSpPr>
        <p:spPr bwMode="auto">
          <a:xfrm flipH="1">
            <a:off x="8123873" y="2957830"/>
            <a:ext cx="2897187" cy="695325"/>
          </a:xfrm>
          <a:prstGeom prst="parallelogram">
            <a:avLst>
              <a:gd fmla="val 49865" name="adj"/>
            </a:avLst>
          </a:prstGeom>
          <a:noFill/>
          <a:ln w="19050">
            <a:solidFill>
              <a:srgbClr val="415380"/>
            </a:solidFill>
            <a:round/>
            <a:headEnd len="med" type="oval" w="med"/>
          </a:ln>
        </p:spPr>
        <p:txBody>
          <a:bodyPr anchor="ctr"/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输入文本</a:t>
            </a:r>
          </a:p>
        </p:txBody>
      </p:sp>
      <p:sp>
        <p:nvSpPr>
          <p:cNvPr id="20493" name="平行四边形 31"/>
          <p:cNvSpPr>
            <a:spLocks noChangeArrowheads="1"/>
          </p:cNvSpPr>
          <p:nvPr/>
        </p:nvSpPr>
        <p:spPr bwMode="auto">
          <a:xfrm flipH="1">
            <a:off x="1281748" y="3696018"/>
            <a:ext cx="2895600" cy="696912"/>
          </a:xfrm>
          <a:prstGeom prst="parallelogram">
            <a:avLst>
              <a:gd fmla="val 49724" name="adj"/>
            </a:avLst>
          </a:prstGeom>
          <a:noFill/>
          <a:ln w="19050">
            <a:solidFill>
              <a:srgbClr val="415380"/>
            </a:solidFill>
            <a:round/>
            <a:headEnd len="med" type="oval" w="med"/>
          </a:ln>
        </p:spPr>
        <p:txBody>
          <a:bodyPr anchor="ctr"/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输入文本</a:t>
            </a:r>
          </a:p>
        </p:txBody>
      </p:sp>
      <p:sp>
        <p:nvSpPr>
          <p:cNvPr id="20494" name="平行四边形 32"/>
          <p:cNvSpPr>
            <a:spLocks noChangeArrowheads="1"/>
          </p:cNvSpPr>
          <p:nvPr/>
        </p:nvSpPr>
        <p:spPr bwMode="auto">
          <a:xfrm flipH="1">
            <a:off x="2693035" y="4480243"/>
            <a:ext cx="2895600" cy="695325"/>
          </a:xfrm>
          <a:prstGeom prst="parallelogram">
            <a:avLst>
              <a:gd fmla="val 49838" name="adj"/>
            </a:avLst>
          </a:prstGeom>
          <a:noFill/>
          <a:ln w="19050">
            <a:solidFill>
              <a:srgbClr val="415380"/>
            </a:solidFill>
            <a:round/>
            <a:tailEnd len="med" type="oval" w="med"/>
          </a:ln>
        </p:spPr>
        <p:txBody>
          <a:bodyPr anchor="ctr"/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输入文本</a:t>
            </a:r>
          </a:p>
        </p:txBody>
      </p:sp>
      <p:sp>
        <p:nvSpPr>
          <p:cNvPr id="20503" name="矩形 6"/>
          <p:cNvSpPr>
            <a:spLocks noChangeArrowheads="1"/>
          </p:cNvSpPr>
          <p:nvPr/>
        </p:nvSpPr>
        <p:spPr bwMode="auto">
          <a:xfrm>
            <a:off x="2207260" y="5178742"/>
            <a:ext cx="3363913" cy="777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0504" name="矩形 6"/>
          <p:cNvSpPr>
            <a:spLocks noChangeArrowheads="1"/>
          </p:cNvSpPr>
          <p:nvPr/>
        </p:nvSpPr>
        <p:spPr bwMode="auto">
          <a:xfrm>
            <a:off x="592773" y="2817495"/>
            <a:ext cx="3303587" cy="777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0505" name="矩形 6"/>
          <p:cNvSpPr>
            <a:spLocks noChangeArrowheads="1"/>
          </p:cNvSpPr>
          <p:nvPr/>
        </p:nvSpPr>
        <p:spPr bwMode="auto">
          <a:xfrm>
            <a:off x="6699886" y="1327150"/>
            <a:ext cx="3363913" cy="777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0506" name="矩形 6"/>
          <p:cNvSpPr>
            <a:spLocks noChangeArrowheads="1"/>
          </p:cNvSpPr>
          <p:nvPr/>
        </p:nvSpPr>
        <p:spPr bwMode="auto">
          <a:xfrm>
            <a:off x="8404861" y="3644583"/>
            <a:ext cx="3363913" cy="777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7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49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52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5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58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62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63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66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67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7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71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74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75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8"/>
      <p:bldP grpId="0" spid="2"/>
      <p:bldP grpId="0" spid="3"/>
      <p:bldP grpId="0" spid="11"/>
      <p:bldP grpId="0" spid="6"/>
      <p:bldP grpId="0" spid="20492"/>
      <p:bldP grpId="0" spid="20493"/>
      <p:bldP grpId="0" spid="20494"/>
      <p:bldP grpId="0" spid="20503"/>
      <p:bldP grpId="0" spid="20504"/>
      <p:bldP grpId="0" spid="20505"/>
      <p:bldP grpId="0" spid="20506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9266" name="任意多边形 55"/>
          <p:cNvSpPr/>
          <p:nvPr/>
        </p:nvSpPr>
        <p:spPr bwMode="auto">
          <a:xfrm>
            <a:off x="5999480" y="158940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268" name="矩形 57"/>
          <p:cNvSpPr>
            <a:spLocks noChangeArrowheads="1"/>
          </p:cNvSpPr>
          <p:nvPr/>
        </p:nvSpPr>
        <p:spPr bwMode="auto">
          <a:xfrm>
            <a:off x="6320155" y="1925955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35" name="TextBox 24"/>
          <p:cNvSpPr txBox="1"/>
          <p:nvPr/>
        </p:nvSpPr>
        <p:spPr>
          <a:xfrm>
            <a:off x="6320284" y="157381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36" name="任意多边形 55"/>
          <p:cNvSpPr/>
          <p:nvPr/>
        </p:nvSpPr>
        <p:spPr bwMode="auto">
          <a:xfrm>
            <a:off x="5999480" y="314769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矩形 57"/>
          <p:cNvSpPr>
            <a:spLocks noChangeArrowheads="1"/>
          </p:cNvSpPr>
          <p:nvPr/>
        </p:nvSpPr>
        <p:spPr bwMode="auto">
          <a:xfrm>
            <a:off x="6320155" y="3484245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38" name="TextBox 24"/>
          <p:cNvSpPr txBox="1"/>
          <p:nvPr/>
        </p:nvSpPr>
        <p:spPr>
          <a:xfrm>
            <a:off x="6320284" y="3132106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39" name="任意多边形 55"/>
          <p:cNvSpPr/>
          <p:nvPr/>
        </p:nvSpPr>
        <p:spPr bwMode="auto">
          <a:xfrm>
            <a:off x="5999480" y="4705985"/>
            <a:ext cx="320675" cy="320675"/>
          </a:xfrm>
          <a:custGeom>
            <a:gdLst>
              <a:gd fmla="*/ 154927 w 406684" name="T0"/>
              <a:gd fmla="*/ 127389 h 406684" name="T1"/>
              <a:gd fmla="*/ 154927 w 406684" name="T2"/>
              <a:gd fmla="*/ 289314 h 406684" name="T3"/>
              <a:gd fmla="*/ 294518 w 406684" name="T4"/>
              <a:gd fmla="*/ 208352 h 406684" name="T5"/>
              <a:gd fmla="*/ 154927 w 406684" name="T6"/>
              <a:gd fmla="*/ 127389 h 406684" name="T7"/>
              <a:gd fmla="*/ 203342 w 406684" name="T8"/>
              <a:gd fmla="*/ 0 h 406684" name="T9"/>
              <a:gd fmla="*/ 406684 w 406684" name="T10"/>
              <a:gd fmla="*/ 203342 h 406684" name="T11"/>
              <a:gd fmla="*/ 203342 w 406684" name="T12"/>
              <a:gd fmla="*/ 406684 h 406684" name="T13"/>
              <a:gd fmla="*/ 0 w 406684" name="T14"/>
              <a:gd fmla="*/ 203342 h 406684" name="T15"/>
              <a:gd fmla="*/ 203342 w 406684" name="T16"/>
              <a:gd fmla="*/ 0 h 40668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矩形 57"/>
          <p:cNvSpPr>
            <a:spLocks noChangeArrowheads="1"/>
          </p:cNvSpPr>
          <p:nvPr/>
        </p:nvSpPr>
        <p:spPr bwMode="auto">
          <a:xfrm>
            <a:off x="6320155" y="5042534"/>
            <a:ext cx="461264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41" name="TextBox 24"/>
          <p:cNvSpPr txBox="1"/>
          <p:nvPr/>
        </p:nvSpPr>
        <p:spPr>
          <a:xfrm>
            <a:off x="6320284" y="4690395"/>
            <a:ext cx="180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单击此处输入文本</a:t>
            </a:r>
          </a:p>
        </p:txBody>
      </p:sp>
      <p:sp>
        <p:nvSpPr>
          <p:cNvPr id="42" name="矩形 41"/>
          <p:cNvSpPr/>
          <p:nvPr/>
        </p:nvSpPr>
        <p:spPr>
          <a:xfrm>
            <a:off x="1443355" y="3741420"/>
            <a:ext cx="3794125" cy="208470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矩形 42"/>
          <p:cNvSpPr/>
          <p:nvPr/>
        </p:nvSpPr>
        <p:spPr>
          <a:xfrm>
            <a:off x="1443355" y="1573530"/>
            <a:ext cx="3794125" cy="208470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5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7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49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1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8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3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65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7" nodeType="after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7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6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9" nodeType="after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8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9266"/>
      <p:bldP grpId="0" spid="9268"/>
      <p:bldP grpId="0" spid="35"/>
      <p:bldP grpId="0" spid="36"/>
      <p:bldP grpId="0" spid="37"/>
      <p:bldP grpId="0" spid="38"/>
      <p:bldP grpId="0" spid="39"/>
      <p:bldP grpId="0" spid="40"/>
      <p:bldP grpId="0" spid="41"/>
      <p:bldP grpId="0" spid="42"/>
      <p:bldP grpId="0" spid="43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477520" y="3190240"/>
            <a:ext cx="3726180" cy="731520"/>
            <a:chOff x="1653" y="3042"/>
            <a:chExt cx="5868" cy="1152"/>
          </a:xfrm>
        </p:grpSpPr>
        <p:sp>
          <p:nvSpPr>
            <p:cNvPr id="4106" name="MH_SubTitle_4"/>
            <p:cNvSpPr>
              <a:spLocks noChangeArrowheads="1"/>
            </p:cNvSpPr>
            <p:nvPr/>
          </p:nvSpPr>
          <p:spPr bwMode="auto">
            <a:xfrm>
              <a:off x="1653" y="3207"/>
              <a:ext cx="5868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defTabSz="457200"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defTabSz="457200"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defTabSz="457200"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defTabSz="457200"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algn="ctr">
                <a:lnSpc>
                  <a:spcPct val="125000"/>
                </a:lnSpc>
                <a:spcBef>
                  <a:spcPts val="600"/>
                </a:spcBef>
                <a:buNone/>
              </a:pPr>
              <a:r>
                <a:rPr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typeface="微软雅黑"/>
                  <a:ea charset="-122" panose="020b0503020204020204" typeface="微软雅黑"/>
                  <a:cs typeface="+mn-ea"/>
                  <a:sym typeface="+mn-lt"/>
                </a:rPr>
                <a:t>点击此处更换文本58pic.com点击此处更换文本58pic.com点击此处更换文本58pic.com点击此处更换文本58pic.com</a:t>
              </a:r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727" y="3042"/>
              <a:ext cx="5719" cy="1152"/>
            </a:xfrm>
            <a:prstGeom prst="roundRect">
              <a:avLst/>
            </a:prstGeom>
            <a:noFill/>
            <a:ln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8016240" y="3184525"/>
            <a:ext cx="3674745" cy="728980"/>
            <a:chOff x="11474" y="4598"/>
            <a:chExt cx="5787" cy="1148"/>
          </a:xfrm>
        </p:grpSpPr>
        <p:sp>
          <p:nvSpPr>
            <p:cNvPr id="23" name="圆角矩形 22"/>
            <p:cNvSpPr/>
            <p:nvPr/>
          </p:nvSpPr>
          <p:spPr>
            <a:xfrm>
              <a:off x="11474" y="4598"/>
              <a:ext cx="5719" cy="1148"/>
            </a:xfrm>
            <a:prstGeom prst="roundRect">
              <a:avLst/>
            </a:prstGeom>
            <a:noFill/>
            <a:ln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olidFill>
                  <a:srgbClr val="21ADB0"/>
                </a:solidFill>
              </a:endParaRPr>
            </a:p>
          </p:txBody>
        </p:sp>
        <p:sp>
          <p:nvSpPr>
            <p:cNvPr id="3" name="MH_SubTitle_4"/>
            <p:cNvSpPr>
              <a:spLocks noChangeArrowheads="1"/>
            </p:cNvSpPr>
            <p:nvPr/>
          </p:nvSpPr>
          <p:spPr bwMode="auto">
            <a:xfrm>
              <a:off x="11474" y="4768"/>
              <a:ext cx="5787" cy="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defTabSz="457200"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defTabSz="457200"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defTabSz="457200"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defTabSz="457200"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algn="ctr">
                <a:lnSpc>
                  <a:spcPct val="125000"/>
                </a:lnSpc>
                <a:spcBef>
                  <a:spcPts val="600"/>
                </a:spcBef>
                <a:buNone/>
              </a:pPr>
              <a:r>
                <a:rPr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typeface="微软雅黑"/>
                  <a:ea charset="-122" panose="020b0503020204020204" typeface="微软雅黑"/>
                  <a:cs typeface="+mn-ea"/>
                  <a:sym typeface="+mn-lt"/>
                </a:rPr>
                <a:t>点击此处更换文本58pic.com点击此处更换文本58pic.com点击此处更换文本58pic.com点击此处更换文本58pic.com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7790815" y="4839970"/>
            <a:ext cx="3674745" cy="728980"/>
            <a:chOff x="11438" y="7692"/>
            <a:chExt cx="5787" cy="1148"/>
          </a:xfrm>
        </p:grpSpPr>
        <p:sp>
          <p:nvSpPr>
            <p:cNvPr id="25" name="圆角矩形 24"/>
            <p:cNvSpPr/>
            <p:nvPr/>
          </p:nvSpPr>
          <p:spPr>
            <a:xfrm>
              <a:off x="11472" y="7692"/>
              <a:ext cx="5719" cy="1148"/>
            </a:xfrm>
            <a:prstGeom prst="roundRect">
              <a:avLst/>
            </a:prstGeom>
            <a:noFill/>
            <a:ln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15" name="MH_SubTitle_4"/>
            <p:cNvSpPr>
              <a:spLocks noChangeArrowheads="1"/>
            </p:cNvSpPr>
            <p:nvPr/>
          </p:nvSpPr>
          <p:spPr bwMode="auto">
            <a:xfrm>
              <a:off x="11438" y="7826"/>
              <a:ext cx="5787" cy="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defTabSz="457200"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defTabSz="457200"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defTabSz="457200"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defTabSz="457200"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algn="ctr">
                <a:lnSpc>
                  <a:spcPct val="125000"/>
                </a:lnSpc>
                <a:spcBef>
                  <a:spcPts val="600"/>
                </a:spcBef>
                <a:buNone/>
              </a:pPr>
              <a:r>
                <a:rPr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typeface="微软雅黑"/>
                  <a:ea charset="-122" panose="020b0503020204020204" typeface="微软雅黑"/>
                  <a:cs typeface="+mn-ea"/>
                  <a:sym typeface="+mn-lt"/>
                </a:rPr>
                <a:t>点击此处更换文本58pic.com点击此处更换文本58pic.com点击此处更换文本58pic.com点击此处更换文本58pic.com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958215" y="4697730"/>
            <a:ext cx="3674745" cy="728980"/>
            <a:chOff x="1727" y="6145"/>
            <a:chExt cx="5787" cy="1148"/>
          </a:xfrm>
        </p:grpSpPr>
        <p:sp>
          <p:nvSpPr>
            <p:cNvPr id="24" name="圆角矩形 23"/>
            <p:cNvSpPr/>
            <p:nvPr/>
          </p:nvSpPr>
          <p:spPr>
            <a:xfrm>
              <a:off x="1727" y="6145"/>
              <a:ext cx="5719" cy="1148"/>
            </a:xfrm>
            <a:prstGeom prst="roundRect">
              <a:avLst/>
            </a:prstGeom>
            <a:noFill/>
            <a:ln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olidFill>
                  <a:srgbClr val="63BDE2"/>
                </a:solidFill>
              </a:endParaRPr>
            </a:p>
          </p:txBody>
        </p:sp>
        <p:sp>
          <p:nvSpPr>
            <p:cNvPr id="17" name="MH_SubTitle_4"/>
            <p:cNvSpPr>
              <a:spLocks noChangeArrowheads="1"/>
            </p:cNvSpPr>
            <p:nvPr/>
          </p:nvSpPr>
          <p:spPr bwMode="auto">
            <a:xfrm>
              <a:off x="1727" y="6347"/>
              <a:ext cx="5787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defTabSz="457200"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defTabSz="457200"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defTabSz="457200"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defTabSz="457200"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algn="ctr">
                <a:lnSpc>
                  <a:spcPct val="125000"/>
                </a:lnSpc>
                <a:spcBef>
                  <a:spcPts val="600"/>
                </a:spcBef>
                <a:buNone/>
              </a:pPr>
              <a:r>
                <a:rPr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typeface="微软雅黑"/>
                  <a:ea charset="-122" panose="020b0503020204020204" typeface="微软雅黑"/>
                  <a:cs typeface="+mn-ea"/>
                  <a:sym typeface="+mn-lt"/>
                </a:rPr>
                <a:t>点击此处更换文本58pic.com点击此处更换文本58pic.com点击此处更换文本58pic.com点击此处更换文本58pic.com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295110" y="2117725"/>
            <a:ext cx="3561654" cy="3387441"/>
            <a:chOff x="2528238" y="3046217"/>
            <a:chExt cx="3812334" cy="3625860"/>
          </a:xfrm>
        </p:grpSpPr>
        <p:sp>
          <p:nvSpPr>
            <p:cNvPr id="19" name="椭圆 18"/>
            <p:cNvSpPr/>
            <p:nvPr/>
          </p:nvSpPr>
          <p:spPr>
            <a:xfrm>
              <a:off x="3609424" y="4226727"/>
              <a:ext cx="1649961" cy="1649961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2528238" y="3046217"/>
              <a:ext cx="3812334" cy="3625860"/>
              <a:chOff x="2528237" y="1671453"/>
              <a:chExt cx="5257801" cy="5000624"/>
            </a:xfrm>
          </p:grpSpPr>
          <p:sp>
            <p:nvSpPr>
              <p:cNvPr id="21" name="Freeform 5"/>
              <p:cNvSpPr/>
              <p:nvPr/>
            </p:nvSpPr>
            <p:spPr bwMode="auto">
              <a:xfrm>
                <a:off x="2528237" y="2614427"/>
                <a:ext cx="1747838" cy="2414587"/>
              </a:xfrm>
              <a:custGeom>
                <a:gdLst>
                  <a:gd fmla="*/ 767 w 767" name="T0"/>
                  <a:gd fmla="*/ 347 h 1059" name="T1"/>
                  <a:gd fmla="*/ 514 w 767" name="T2"/>
                  <a:gd fmla="*/ 0 h 1059" name="T3"/>
                  <a:gd fmla="*/ 129 w 767" name="T4"/>
                  <a:gd fmla="*/ 279 h 1059" name="T5"/>
                  <a:gd fmla="*/ 33 w 767" name="T6"/>
                  <a:gd fmla="*/ 576 h 1059" name="T7"/>
                  <a:gd fmla="*/ 190 w 767" name="T8"/>
                  <a:gd fmla="*/ 1059 h 1059" name="T9"/>
                  <a:gd fmla="*/ 577 w 767" name="T10"/>
                  <a:gd fmla="*/ 933 h 1059" name="T11"/>
                  <a:gd fmla="*/ 561 w 767" name="T12"/>
                  <a:gd fmla="*/ 796 h 1059" name="T13"/>
                  <a:gd fmla="*/ 767 w 767" name="T14"/>
                  <a:gd fmla="*/ 347 h 1059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059" w="767">
                    <a:moveTo>
                      <a:pt x="767" y="347"/>
                    </a:moveTo>
                    <a:cubicBezTo>
                      <a:pt x="514" y="0"/>
                      <a:pt x="514" y="0"/>
                      <a:pt x="514" y="0"/>
                    </a:cubicBezTo>
                    <a:cubicBezTo>
                      <a:pt x="129" y="279"/>
                      <a:pt x="129" y="279"/>
                      <a:pt x="129" y="279"/>
                    </a:cubicBezTo>
                    <a:cubicBezTo>
                      <a:pt x="43" y="342"/>
                      <a:pt x="0" y="475"/>
                      <a:pt x="33" y="576"/>
                    </a:cubicBezTo>
                    <a:cubicBezTo>
                      <a:pt x="190" y="1059"/>
                      <a:pt x="190" y="1059"/>
                      <a:pt x="190" y="1059"/>
                    </a:cubicBezTo>
                    <a:cubicBezTo>
                      <a:pt x="577" y="933"/>
                      <a:pt x="577" y="933"/>
                      <a:pt x="577" y="933"/>
                    </a:cubicBezTo>
                    <a:cubicBezTo>
                      <a:pt x="566" y="889"/>
                      <a:pt x="561" y="843"/>
                      <a:pt x="561" y="796"/>
                    </a:cubicBezTo>
                    <a:cubicBezTo>
                      <a:pt x="561" y="616"/>
                      <a:pt x="641" y="456"/>
                      <a:pt x="767" y="347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  <a:effectLst/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6" name="Freeform 6"/>
              <p:cNvSpPr/>
              <p:nvPr/>
            </p:nvSpPr>
            <p:spPr bwMode="auto">
              <a:xfrm>
                <a:off x="3877613" y="1671453"/>
                <a:ext cx="2554288" cy="1604962"/>
              </a:xfrm>
              <a:custGeom>
                <a:gdLst>
                  <a:gd fmla="*/ 869 w 1121" name="T0"/>
                  <a:gd fmla="*/ 704 h 704" name="T1"/>
                  <a:gd fmla="*/ 1121 w 1121" name="T2"/>
                  <a:gd fmla="*/ 356 h 704" name="T3"/>
                  <a:gd fmla="*/ 717 w 1121" name="T4"/>
                  <a:gd fmla="*/ 63 h 704" name="T5"/>
                  <a:gd fmla="*/ 405 w 1121" name="T6"/>
                  <a:gd fmla="*/ 63 h 704" name="T7"/>
                  <a:gd fmla="*/ 0 w 1121" name="T8"/>
                  <a:gd fmla="*/ 357 h 704" name="T9"/>
                  <a:gd fmla="*/ 253 w 1121" name="T10"/>
                  <a:gd fmla="*/ 704 h 704" name="T11"/>
                  <a:gd fmla="*/ 561 w 1121" name="T12"/>
                  <a:gd fmla="*/ 618 h 704" name="T13"/>
                  <a:gd fmla="*/ 869 w 1121" name="T14"/>
                  <a:gd fmla="*/ 704 h 704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704" w="1121">
                    <a:moveTo>
                      <a:pt x="869" y="704"/>
                    </a:moveTo>
                    <a:cubicBezTo>
                      <a:pt x="1121" y="356"/>
                      <a:pt x="1121" y="356"/>
                      <a:pt x="1121" y="356"/>
                    </a:cubicBezTo>
                    <a:cubicBezTo>
                      <a:pt x="717" y="63"/>
                      <a:pt x="717" y="63"/>
                      <a:pt x="717" y="63"/>
                    </a:cubicBezTo>
                    <a:cubicBezTo>
                      <a:pt x="631" y="0"/>
                      <a:pt x="491" y="0"/>
                      <a:pt x="405" y="63"/>
                    </a:cubicBezTo>
                    <a:cubicBezTo>
                      <a:pt x="0" y="357"/>
                      <a:pt x="0" y="357"/>
                      <a:pt x="0" y="357"/>
                    </a:cubicBezTo>
                    <a:cubicBezTo>
                      <a:pt x="253" y="704"/>
                      <a:pt x="253" y="704"/>
                      <a:pt x="253" y="704"/>
                    </a:cubicBezTo>
                    <a:cubicBezTo>
                      <a:pt x="343" y="649"/>
                      <a:pt x="448" y="618"/>
                      <a:pt x="561" y="618"/>
                    </a:cubicBezTo>
                    <a:cubicBezTo>
                      <a:pt x="674" y="618"/>
                      <a:pt x="779" y="649"/>
                      <a:pt x="869" y="704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  <a:effectLst/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7" name="Freeform 7"/>
              <p:cNvSpPr/>
              <p:nvPr/>
            </p:nvSpPr>
            <p:spPr bwMode="auto">
              <a:xfrm>
                <a:off x="6035025" y="2612840"/>
                <a:ext cx="1751013" cy="2413000"/>
              </a:xfrm>
              <a:custGeom>
                <a:gdLst>
                  <a:gd fmla="*/ 638 w 768" name="T0"/>
                  <a:gd fmla="*/ 280 h 1059" name="T1"/>
                  <a:gd fmla="*/ 252 w 768" name="T2"/>
                  <a:gd fmla="*/ 0 h 1059" name="T3"/>
                  <a:gd fmla="*/ 0 w 768" name="T4"/>
                  <a:gd fmla="*/ 348 h 1059" name="T5"/>
                  <a:gd fmla="*/ 207 w 768" name="T6"/>
                  <a:gd fmla="*/ 797 h 1059" name="T7"/>
                  <a:gd fmla="*/ 191 w 768" name="T8"/>
                  <a:gd fmla="*/ 934 h 1059" name="T9"/>
                  <a:gd fmla="*/ 578 w 768" name="T10"/>
                  <a:gd fmla="*/ 1059 h 1059" name="T11"/>
                  <a:gd fmla="*/ 735 w 768" name="T12"/>
                  <a:gd fmla="*/ 577 h 1059" name="T13"/>
                  <a:gd fmla="*/ 638 w 768" name="T14"/>
                  <a:gd fmla="*/ 280 h 1059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059" w="768">
                    <a:moveTo>
                      <a:pt x="638" y="280"/>
                    </a:moveTo>
                    <a:cubicBezTo>
                      <a:pt x="252" y="0"/>
                      <a:pt x="252" y="0"/>
                      <a:pt x="252" y="0"/>
                    </a:cubicBezTo>
                    <a:cubicBezTo>
                      <a:pt x="0" y="348"/>
                      <a:pt x="0" y="348"/>
                      <a:pt x="0" y="348"/>
                    </a:cubicBezTo>
                    <a:cubicBezTo>
                      <a:pt x="127" y="456"/>
                      <a:pt x="207" y="617"/>
                      <a:pt x="207" y="797"/>
                    </a:cubicBezTo>
                    <a:cubicBezTo>
                      <a:pt x="207" y="844"/>
                      <a:pt x="201" y="890"/>
                      <a:pt x="191" y="934"/>
                    </a:cubicBezTo>
                    <a:cubicBezTo>
                      <a:pt x="578" y="1059"/>
                      <a:pt x="578" y="1059"/>
                      <a:pt x="578" y="1059"/>
                    </a:cubicBezTo>
                    <a:cubicBezTo>
                      <a:pt x="735" y="577"/>
                      <a:pt x="735" y="577"/>
                      <a:pt x="735" y="577"/>
                    </a:cubicBezTo>
                    <a:cubicBezTo>
                      <a:pt x="768" y="476"/>
                      <a:pt x="724" y="343"/>
                      <a:pt x="638" y="280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  <a:effectLst/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8" name="Freeform 8"/>
              <p:cNvSpPr/>
              <p:nvPr/>
            </p:nvSpPr>
            <p:spPr bwMode="auto">
              <a:xfrm>
                <a:off x="3026713" y="4951227"/>
                <a:ext cx="2019300" cy="1720850"/>
              </a:xfrm>
              <a:custGeom>
                <a:gdLst>
                  <a:gd fmla="*/ 388 w 886" name="T0"/>
                  <a:gd fmla="*/ 0 h 755" name="T1"/>
                  <a:gd fmla="*/ 0 w 886" name="T2"/>
                  <a:gd fmla="*/ 126 h 755" name="T3"/>
                  <a:gd fmla="*/ 145 w 886" name="T4"/>
                  <a:gd fmla="*/ 572 h 755" name="T5"/>
                  <a:gd fmla="*/ 398 w 886" name="T6"/>
                  <a:gd fmla="*/ 755 h 755" name="T7"/>
                  <a:gd fmla="*/ 886 w 886" name="T8"/>
                  <a:gd fmla="*/ 755 h 755" name="T9"/>
                  <a:gd fmla="*/ 886 w 886" name="T10"/>
                  <a:gd fmla="*/ 362 h 755" name="T11"/>
                  <a:gd fmla="*/ 388 w 886" name="T12"/>
                  <a:gd fmla="*/ 0 h 75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755" w="885">
                    <a:moveTo>
                      <a:pt x="388" y="0"/>
                    </a:moveTo>
                    <a:cubicBezTo>
                      <a:pt x="0" y="126"/>
                      <a:pt x="0" y="126"/>
                      <a:pt x="0" y="126"/>
                    </a:cubicBezTo>
                    <a:cubicBezTo>
                      <a:pt x="145" y="572"/>
                      <a:pt x="145" y="572"/>
                      <a:pt x="145" y="572"/>
                    </a:cubicBezTo>
                    <a:cubicBezTo>
                      <a:pt x="178" y="673"/>
                      <a:pt x="292" y="755"/>
                      <a:pt x="398" y="755"/>
                    </a:cubicBezTo>
                    <a:cubicBezTo>
                      <a:pt x="886" y="755"/>
                      <a:pt x="886" y="755"/>
                      <a:pt x="886" y="755"/>
                    </a:cubicBezTo>
                    <a:cubicBezTo>
                      <a:pt x="886" y="362"/>
                      <a:pt x="886" y="362"/>
                      <a:pt x="886" y="362"/>
                    </a:cubicBezTo>
                    <a:cubicBezTo>
                      <a:pt x="661" y="344"/>
                      <a:pt x="471" y="199"/>
                      <a:pt x="388" y="0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  <a:effectLst/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9" name="Freeform 9"/>
              <p:cNvSpPr/>
              <p:nvPr/>
            </p:nvSpPr>
            <p:spPr bwMode="auto">
              <a:xfrm>
                <a:off x="5266675" y="4949640"/>
                <a:ext cx="2017713" cy="1722437"/>
              </a:xfrm>
              <a:custGeom>
                <a:gdLst>
                  <a:gd fmla="*/ 0 w 885" name="T0"/>
                  <a:gd fmla="*/ 363 h 756" name="T1"/>
                  <a:gd fmla="*/ 0 w 885" name="T2"/>
                  <a:gd fmla="*/ 756 h 756" name="T3"/>
                  <a:gd fmla="*/ 488 w 885" name="T4"/>
                  <a:gd fmla="*/ 756 h 756" name="T5"/>
                  <a:gd fmla="*/ 740 w 885" name="T6"/>
                  <a:gd fmla="*/ 573 h 756" name="T7"/>
                  <a:gd fmla="*/ 885 w 885" name="T8"/>
                  <a:gd fmla="*/ 126 h 756" name="T9"/>
                  <a:gd fmla="*/ 498 w 885" name="T10"/>
                  <a:gd fmla="*/ 0 h 756" name="T11"/>
                  <a:gd fmla="*/ 0 w 885" name="T12"/>
                  <a:gd fmla="*/ 363 h 75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756" w="885">
                    <a:moveTo>
                      <a:pt x="0" y="363"/>
                    </a:moveTo>
                    <a:cubicBezTo>
                      <a:pt x="0" y="756"/>
                      <a:pt x="0" y="756"/>
                      <a:pt x="0" y="756"/>
                    </a:cubicBezTo>
                    <a:cubicBezTo>
                      <a:pt x="488" y="756"/>
                      <a:pt x="488" y="756"/>
                      <a:pt x="488" y="756"/>
                    </a:cubicBezTo>
                    <a:cubicBezTo>
                      <a:pt x="594" y="756"/>
                      <a:pt x="707" y="674"/>
                      <a:pt x="740" y="573"/>
                    </a:cubicBezTo>
                    <a:cubicBezTo>
                      <a:pt x="885" y="126"/>
                      <a:pt x="885" y="126"/>
                      <a:pt x="885" y="126"/>
                    </a:cubicBezTo>
                    <a:cubicBezTo>
                      <a:pt x="498" y="0"/>
                      <a:pt x="498" y="0"/>
                      <a:pt x="498" y="0"/>
                    </a:cubicBezTo>
                    <a:cubicBezTo>
                      <a:pt x="415" y="200"/>
                      <a:pt x="225" y="344"/>
                      <a:pt x="0" y="363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  <a:effectLst/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4800194" y="2203939"/>
                <a:ext cx="687116" cy="539944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zh-CN" b="1" lang="en-US" smtClean="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cs charset="0" panose="020b0604030504040204" pitchFamily="34" typeface="Tahoma"/>
                  </a:rPr>
                  <a:t>02</a:t>
                </a:r>
              </a:p>
            </p:txBody>
          </p:sp>
          <p:sp>
            <p:nvSpPr>
              <p:cNvPr id="39" name="文本框 38"/>
              <p:cNvSpPr txBox="1"/>
              <p:nvPr/>
            </p:nvSpPr>
            <p:spPr>
              <a:xfrm>
                <a:off x="6655962" y="3525115"/>
                <a:ext cx="687116" cy="539944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zh-CN" b="1" lang="en-US" smtClean="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cs charset="0" panose="020b0604030504040204" pitchFamily="34" typeface="Tahoma"/>
                  </a:rPr>
                  <a:t>03</a:t>
                </a:r>
              </a:p>
            </p:txBody>
          </p:sp>
          <p:sp>
            <p:nvSpPr>
              <p:cNvPr id="40" name="文本框 39"/>
              <p:cNvSpPr txBox="1"/>
              <p:nvPr/>
            </p:nvSpPr>
            <p:spPr>
              <a:xfrm>
                <a:off x="6013224" y="5775426"/>
                <a:ext cx="687116" cy="539944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zh-CN" b="1" lang="en-US" smtClean="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cs charset="0" panose="020b0604030504040204" pitchFamily="34" typeface="Tahoma"/>
                  </a:rPr>
                  <a:t>04</a:t>
                </a:r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3611122" y="5748241"/>
                <a:ext cx="687116" cy="539944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zh-CN" b="1" lang="en-US" smtClean="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cs charset="0" panose="020b0604030504040204" pitchFamily="34" typeface="Tahoma"/>
                  </a:rPr>
                  <a:t>05</a:t>
                </a:r>
              </a:p>
            </p:txBody>
          </p:sp>
          <p:sp>
            <p:nvSpPr>
              <p:cNvPr id="42" name="文本框 41"/>
              <p:cNvSpPr txBox="1"/>
              <p:nvPr/>
            </p:nvSpPr>
            <p:spPr>
              <a:xfrm>
                <a:off x="2833013" y="3527378"/>
                <a:ext cx="687116" cy="539944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zh-CN" b="1" lang="en-US" smtClean="0">
                    <a:solidFill>
                      <a:schemeClr val="bg1"/>
                    </a:solidFill>
                    <a:latin charset="-122" panose="020b0503020204020204" typeface="微软雅黑"/>
                    <a:ea charset="-122" panose="020b0503020204020204" typeface="微软雅黑"/>
                    <a:cs charset="0" panose="020b0604030504040204" pitchFamily="34" typeface="Tahoma"/>
                  </a:rPr>
                  <a:t>01</a:t>
                </a:r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4251325" y="1360170"/>
            <a:ext cx="3696335" cy="728980"/>
            <a:chOff x="11474" y="4598"/>
            <a:chExt cx="5821" cy="1148"/>
          </a:xfrm>
        </p:grpSpPr>
        <p:sp>
          <p:nvSpPr>
            <p:cNvPr id="33" name="圆角矩形 32"/>
            <p:cNvSpPr/>
            <p:nvPr/>
          </p:nvSpPr>
          <p:spPr>
            <a:xfrm>
              <a:off x="11474" y="4598"/>
              <a:ext cx="5719" cy="1148"/>
            </a:xfrm>
            <a:prstGeom prst="roundRect">
              <a:avLst/>
            </a:prstGeom>
            <a:noFill/>
            <a:ln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olidFill>
                  <a:srgbClr val="21ADB0"/>
                </a:solidFill>
              </a:endParaRPr>
            </a:p>
          </p:txBody>
        </p:sp>
        <p:sp>
          <p:nvSpPr>
            <p:cNvPr id="34" name="MH_SubTitle_4"/>
            <p:cNvSpPr>
              <a:spLocks noChangeArrowheads="1"/>
            </p:cNvSpPr>
            <p:nvPr/>
          </p:nvSpPr>
          <p:spPr bwMode="auto">
            <a:xfrm>
              <a:off x="11508" y="4807"/>
              <a:ext cx="5787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5pPr>
              <a:lvl6pPr defTabSz="457200"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6pPr>
              <a:lvl7pPr defTabSz="457200"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7pPr>
              <a:lvl8pPr defTabSz="457200"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8pPr>
              <a:lvl9pPr defTabSz="457200"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>
                  <a:solidFill>
                    <a:schemeClr val="tx1"/>
                  </a:solidFill>
                  <a:latin typeface="Calibri"/>
                  <a:ea charset="-122" panose="02010600030101010101" pitchFamily="2" typeface="宋体"/>
                </a:defRPr>
              </a:lvl9pPr>
            </a:lstStyle>
            <a:p>
              <a:pPr algn="ctr">
                <a:lnSpc>
                  <a:spcPct val="125000"/>
                </a:lnSpc>
                <a:spcBef>
                  <a:spcPts val="600"/>
                </a:spcBef>
                <a:buNone/>
              </a:pPr>
              <a:r>
                <a:rPr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typeface="微软雅黑"/>
                  <a:ea charset="-122" panose="020b0503020204020204" typeface="微软雅黑"/>
                  <a:cs typeface="+mn-ea"/>
                  <a:sym typeface="+mn-lt"/>
                </a:rPr>
                <a:t>点击此处更换文本58pic.com点击此处更换文本58pic.com点击此处更换文本58pic.com点击此处更换文本58pic.com</a:t>
              </a:r>
            </a:p>
          </p:txBody>
        </p:sp>
      </p:grpSp>
      <p:sp>
        <p:nvSpPr>
          <p:cNvPr id="35" name="文本框 12"/>
          <p:cNvSpPr txBox="1"/>
          <p:nvPr/>
        </p:nvSpPr>
        <p:spPr>
          <a:xfrm>
            <a:off x="5384165" y="3693795"/>
            <a:ext cx="1452245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/>
            <a:r>
              <a:rPr altLang="en-US" b="1" lang="zh-CN" sz="16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单击此处</a:t>
            </a:r>
          </a:p>
          <a:p>
            <a:pPr algn="ctr" lvl="0"/>
            <a:r>
              <a:rPr altLang="en-US" b="1" lang="zh-CN" sz="16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输入标题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8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accel="100000" fill="hold" id="36" nodeType="after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accel="100000" fill="hold" id="44" nodeType="after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accel="100000" fill="hold" id="52" nodeType="after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accel="100000" fill="hold" id="60" nodeType="after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6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accel="100000" fill="hold" id="68" nodeType="after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7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35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26668" name="文本框 8"/>
          <p:cNvSpPr txBox="1"/>
          <p:nvPr/>
        </p:nvSpPr>
        <p:spPr>
          <a:xfrm>
            <a:off x="1438275" y="3784600"/>
            <a:ext cx="199517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buFont charset="0" panose="020b0604020202020204" pitchFamily="34" typeface="Arial"/>
              <a:buNone/>
            </a:pPr>
            <a:r>
              <a:rPr altLang="en-US" b="1" lang="zh-CN" noProof="0" sz="1400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  <a:cs typeface="+mj-cs"/>
                <a:sym typeface="+mn-ea"/>
              </a:rPr>
              <a:t>单击此处输入标题</a:t>
            </a:r>
          </a:p>
        </p:txBody>
      </p:sp>
      <p:sp>
        <p:nvSpPr>
          <p:cNvPr id="26669" name="矩形 9"/>
          <p:cNvSpPr/>
          <p:nvPr/>
        </p:nvSpPr>
        <p:spPr>
          <a:xfrm>
            <a:off x="1433830" y="4154805"/>
            <a:ext cx="1995170" cy="12344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6670" name="文本框 10"/>
          <p:cNvSpPr txBox="1"/>
          <p:nvPr/>
        </p:nvSpPr>
        <p:spPr>
          <a:xfrm>
            <a:off x="3950970" y="3784600"/>
            <a:ext cx="186055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buFont charset="0" panose="020b0604020202020204" pitchFamily="34" typeface="Arial"/>
              <a:buNone/>
            </a:pPr>
            <a:r>
              <a:rPr altLang="en-US" b="1" lang="zh-CN" noProof="0" sz="1400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  <a:cs typeface="+mj-cs"/>
                <a:sym typeface="+mn-ea"/>
              </a:rPr>
              <a:t>单击此处输入标题</a:t>
            </a:r>
          </a:p>
        </p:txBody>
      </p:sp>
      <p:sp>
        <p:nvSpPr>
          <p:cNvPr id="26671" name="矩形 11"/>
          <p:cNvSpPr/>
          <p:nvPr/>
        </p:nvSpPr>
        <p:spPr>
          <a:xfrm>
            <a:off x="3874770" y="4154805"/>
            <a:ext cx="2012950" cy="12344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6674" name="文本框 14"/>
          <p:cNvSpPr txBox="1"/>
          <p:nvPr/>
        </p:nvSpPr>
        <p:spPr>
          <a:xfrm>
            <a:off x="6365875" y="3784600"/>
            <a:ext cx="181483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buFont charset="0" panose="020b0604020202020204" pitchFamily="34" typeface="Arial"/>
              <a:buNone/>
            </a:pPr>
            <a:r>
              <a:rPr altLang="en-US" b="1" lang="zh-CN" noProof="0" sz="1400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  <a:cs typeface="+mj-cs"/>
                <a:sym typeface="+mn-ea"/>
              </a:rPr>
              <a:t>单击此处输入标题</a:t>
            </a:r>
          </a:p>
        </p:txBody>
      </p:sp>
      <p:sp>
        <p:nvSpPr>
          <p:cNvPr id="26675" name="矩形 15"/>
          <p:cNvSpPr/>
          <p:nvPr/>
        </p:nvSpPr>
        <p:spPr>
          <a:xfrm>
            <a:off x="6279516" y="4154805"/>
            <a:ext cx="1988185" cy="12344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6676" name="文本框 16"/>
          <p:cNvSpPr txBox="1"/>
          <p:nvPr/>
        </p:nvSpPr>
        <p:spPr>
          <a:xfrm>
            <a:off x="8729981" y="3784600"/>
            <a:ext cx="188976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buFont charset="0" panose="020b0604020202020204" pitchFamily="34" typeface="Arial"/>
              <a:buNone/>
            </a:pPr>
            <a:r>
              <a:rPr altLang="en-US" b="1" lang="zh-CN" noProof="0" sz="1400">
                <a:ln>
                  <a:noFill/>
                </a:ln>
                <a:solidFill>
                  <a:srgbClr val="415380"/>
                </a:solidFill>
                <a:effectLst/>
                <a:uLnTx/>
                <a:uFillTx/>
                <a:latin charset="-122" panose="020b0503020204020204" typeface="微软雅黑"/>
                <a:ea charset="-122" panose="020b0503020204020204" typeface="微软雅黑"/>
                <a:cs typeface="+mj-cs"/>
                <a:sym typeface="+mn-ea"/>
              </a:rPr>
              <a:t>单击此处输入标题</a:t>
            </a:r>
          </a:p>
        </p:txBody>
      </p:sp>
      <p:sp>
        <p:nvSpPr>
          <p:cNvPr id="26677" name="矩形 17"/>
          <p:cNvSpPr/>
          <p:nvPr/>
        </p:nvSpPr>
        <p:spPr>
          <a:xfrm>
            <a:off x="8735060" y="4154805"/>
            <a:ext cx="1973580" cy="12344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 wrap="square">
            <a:spAutoFit/>
          </a:bodyPr>
          <a:lstStyle/>
          <a:p>
            <a:pPr algn="ctr" lvl="0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点击此处更换文本58pic.com点击此处更换文本58pic.com点击此处更换文本58pic.com点击此处更换文本58pic.com点击此处更换文本58pic.com</a:t>
            </a:r>
          </a:p>
        </p:txBody>
      </p:sp>
      <p:sp>
        <p:nvSpPr>
          <p:cNvPr id="2" name="十角星 1"/>
          <p:cNvSpPr/>
          <p:nvPr/>
        </p:nvSpPr>
        <p:spPr>
          <a:xfrm>
            <a:off x="1473200" y="166560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9" lIns="91438" rIns="91438" rtlCol="0" tIns="45719"/>
          <a:lstStyle/>
          <a:p>
            <a:pPr algn="ctr" defTabSz="913765"/>
            <a:endParaRPr altLang="en-US" lang="zh-CN" sz="1900">
              <a:solidFill>
                <a:prstClr val="white"/>
              </a:solidFill>
            </a:endParaRPr>
          </a:p>
        </p:txBody>
      </p:sp>
      <p:sp>
        <p:nvSpPr>
          <p:cNvPr id="8" name="十角星 7"/>
          <p:cNvSpPr/>
          <p:nvPr/>
        </p:nvSpPr>
        <p:spPr>
          <a:xfrm>
            <a:off x="3923030" y="165544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9" lIns="91438" rIns="91438" rtlCol="0" tIns="45719"/>
          <a:lstStyle/>
          <a:p>
            <a:pPr algn="ctr" defTabSz="913765"/>
            <a:endParaRPr altLang="en-US" lang="zh-CN" sz="1900">
              <a:solidFill>
                <a:prstClr val="white"/>
              </a:solidFill>
            </a:endParaRPr>
          </a:p>
        </p:txBody>
      </p:sp>
      <p:sp>
        <p:nvSpPr>
          <p:cNvPr id="3" name="十角星 2"/>
          <p:cNvSpPr/>
          <p:nvPr/>
        </p:nvSpPr>
        <p:spPr>
          <a:xfrm>
            <a:off x="6315075" y="166560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9" lIns="91438" rIns="91438" rtlCol="0" tIns="45719"/>
          <a:lstStyle/>
          <a:p>
            <a:pPr algn="ctr" defTabSz="913765"/>
            <a:endParaRPr altLang="en-US" lang="zh-CN" sz="1900">
              <a:solidFill>
                <a:prstClr val="white"/>
              </a:solidFill>
            </a:endParaRPr>
          </a:p>
        </p:txBody>
      </p:sp>
      <p:sp>
        <p:nvSpPr>
          <p:cNvPr id="6" name="十角星 5"/>
          <p:cNvSpPr/>
          <p:nvPr/>
        </p:nvSpPr>
        <p:spPr>
          <a:xfrm>
            <a:off x="8716645" y="166560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9" lIns="91438" rIns="91438" rtlCol="0" tIns="45719"/>
          <a:lstStyle/>
          <a:p>
            <a:pPr algn="ctr" defTabSz="913765"/>
            <a:endParaRPr altLang="en-US" lang="zh-CN" sz="1900">
              <a:solidFill>
                <a:prstClr val="white"/>
              </a:solidFill>
            </a:endParaRPr>
          </a:p>
        </p:txBody>
      </p:sp>
      <p:sp>
        <p:nvSpPr>
          <p:cNvPr id="11" name="Freeform 51"/>
          <p:cNvSpPr>
            <a:spLocks noEditPoints="1"/>
          </p:cNvSpPr>
          <p:nvPr/>
        </p:nvSpPr>
        <p:spPr bwMode="auto">
          <a:xfrm>
            <a:off x="2072640" y="2258060"/>
            <a:ext cx="726440" cy="761365"/>
          </a:xfrm>
          <a:custGeom>
            <a:gdLst>
              <a:gd fmla="*/ 118 w 121" name="T0"/>
              <a:gd fmla="*/ 39 h 121" name="T1"/>
              <a:gd fmla="*/ 65 w 121" name="T2"/>
              <a:gd fmla="*/ 1 h 121" name="T3"/>
              <a:gd fmla="*/ 60 w 121" name="T4"/>
              <a:gd fmla="*/ 0 h 121" name="T5"/>
              <a:gd fmla="*/ 56 w 121" name="T6"/>
              <a:gd fmla="*/ 1 h 121" name="T7"/>
              <a:gd fmla="*/ 3 w 121" name="T8"/>
              <a:gd fmla="*/ 39 h 121" name="T9"/>
              <a:gd fmla="*/ 0 w 121" name="T10"/>
              <a:gd fmla="*/ 45 h 121" name="T11"/>
              <a:gd fmla="*/ 0 w 121" name="T12"/>
              <a:gd fmla="*/ 102 h 121" name="T13"/>
              <a:gd fmla="*/ 19 w 121" name="T14"/>
              <a:gd fmla="*/ 121 h 121" name="T15"/>
              <a:gd fmla="*/ 102 w 121" name="T16"/>
              <a:gd fmla="*/ 121 h 121" name="T17"/>
              <a:gd fmla="*/ 121 w 121" name="T18"/>
              <a:gd fmla="*/ 102 h 121" name="T19"/>
              <a:gd fmla="*/ 121 w 121" name="T20"/>
              <a:gd fmla="*/ 45 h 121" name="T21"/>
              <a:gd fmla="*/ 118 w 121" name="T22"/>
              <a:gd fmla="*/ 39 h 121" name="T23"/>
              <a:gd fmla="*/ 66 w 121" name="T24"/>
              <a:gd fmla="*/ 98 h 121" name="T25"/>
              <a:gd fmla="*/ 54 w 121" name="T26"/>
              <a:gd fmla="*/ 98 h 121" name="T27"/>
              <a:gd fmla="*/ 54 w 121" name="T28"/>
              <a:gd fmla="*/ 86 h 121" name="T29"/>
              <a:gd fmla="*/ 66 w 121" name="T30"/>
              <a:gd fmla="*/ 86 h 121" name="T31"/>
              <a:gd fmla="*/ 66 w 121" name="T32"/>
              <a:gd fmla="*/ 98 h 121" name="T33"/>
              <a:gd fmla="*/ 83 w 121" name="T34"/>
              <a:gd fmla="*/ 82 h 121" name="T35"/>
              <a:gd fmla="*/ 75 w 121" name="T36"/>
              <a:gd fmla="*/ 82 h 121" name="T37"/>
              <a:gd fmla="*/ 46 w 121" name="T38"/>
              <a:gd fmla="*/ 82 h 121" name="T39"/>
              <a:gd fmla="*/ 38 w 121" name="T40"/>
              <a:gd fmla="*/ 82 h 121" name="T41"/>
              <a:gd fmla="*/ 38 w 121" name="T42"/>
              <a:gd fmla="*/ 74 h 121" name="T43"/>
              <a:gd fmla="*/ 38 w 121" name="T44"/>
              <a:gd fmla="*/ 74 h 121" name="T45"/>
              <a:gd fmla="*/ 60 w 121" name="T46"/>
              <a:gd fmla="*/ 65 h 121" name="T47"/>
              <a:gd fmla="*/ 83 w 121" name="T48"/>
              <a:gd fmla="*/ 74 h 121" name="T49"/>
              <a:gd fmla="*/ 85 w 121" name="T50"/>
              <a:gd fmla="*/ 78 h 121" name="T51"/>
              <a:gd fmla="*/ 83 w 121" name="T52"/>
              <a:gd fmla="*/ 82 h 121" name="T53"/>
              <a:gd fmla="*/ 97 w 121" name="T54"/>
              <a:gd fmla="*/ 68 h 121" name="T55"/>
              <a:gd fmla="*/ 89 w 121" name="T56"/>
              <a:gd fmla="*/ 68 h 121" name="T57"/>
              <a:gd fmla="*/ 60 w 121" name="T58"/>
              <a:gd fmla="*/ 57 h 121" name="T59"/>
              <a:gd fmla="*/ 32 w 121" name="T60"/>
              <a:gd fmla="*/ 68 h 121" name="T61"/>
              <a:gd fmla="*/ 24 w 121" name="T62"/>
              <a:gd fmla="*/ 68 h 121" name="T63"/>
              <a:gd fmla="*/ 24 w 121" name="T64"/>
              <a:gd fmla="*/ 60 h 121" name="T65"/>
              <a:gd fmla="*/ 24 w 121" name="T66"/>
              <a:gd fmla="*/ 60 h 121" name="T67"/>
              <a:gd fmla="*/ 60 w 121" name="T68"/>
              <a:gd fmla="*/ 45 h 121" name="T69"/>
              <a:gd fmla="*/ 97 w 121" name="T70"/>
              <a:gd fmla="*/ 60 h 121" name="T71"/>
              <a:gd fmla="*/ 98 w 121" name="T72"/>
              <a:gd fmla="*/ 64 h 121" name="T73"/>
              <a:gd fmla="*/ 97 w 121" name="T74"/>
              <a:gd fmla="*/ 68 h 121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120" w="120">
                <a:moveTo>
                  <a:pt x="118" y="39"/>
                </a:moveTo>
                <a:cubicBezTo>
                  <a:pt x="65" y="1"/>
                  <a:pt x="65" y="1"/>
                  <a:pt x="65" y="1"/>
                </a:cubicBezTo>
                <a:cubicBezTo>
                  <a:pt x="63" y="0"/>
                  <a:pt x="62" y="0"/>
                  <a:pt x="60" y="0"/>
                </a:cubicBezTo>
                <a:cubicBezTo>
                  <a:pt x="59" y="0"/>
                  <a:pt x="57" y="0"/>
                  <a:pt x="56" y="1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40"/>
                  <a:pt x="0" y="43"/>
                  <a:pt x="0" y="45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112"/>
                  <a:pt x="8" y="121"/>
                  <a:pt x="19" y="121"/>
                </a:cubicBezTo>
                <a:cubicBezTo>
                  <a:pt x="102" y="121"/>
                  <a:pt x="102" y="121"/>
                  <a:pt x="102" y="121"/>
                </a:cubicBezTo>
                <a:cubicBezTo>
                  <a:pt x="112" y="121"/>
                  <a:pt x="121" y="112"/>
                  <a:pt x="121" y="102"/>
                </a:cubicBezTo>
                <a:cubicBezTo>
                  <a:pt x="121" y="45"/>
                  <a:pt x="121" y="45"/>
                  <a:pt x="121" y="45"/>
                </a:cubicBezTo>
                <a:cubicBezTo>
                  <a:pt x="121" y="43"/>
                  <a:pt x="120" y="40"/>
                  <a:pt x="118" y="39"/>
                </a:cubicBezTo>
                <a:close/>
                <a:moveTo>
                  <a:pt x="66" y="98"/>
                </a:moveTo>
                <a:cubicBezTo>
                  <a:pt x="63" y="101"/>
                  <a:pt x="58" y="101"/>
                  <a:pt x="54" y="98"/>
                </a:cubicBezTo>
                <a:cubicBezTo>
                  <a:pt x="51" y="95"/>
                  <a:pt x="51" y="89"/>
                  <a:pt x="54" y="86"/>
                </a:cubicBezTo>
                <a:cubicBezTo>
                  <a:pt x="58" y="82"/>
                  <a:pt x="63" y="82"/>
                  <a:pt x="66" y="86"/>
                </a:cubicBezTo>
                <a:cubicBezTo>
                  <a:pt x="70" y="89"/>
                  <a:pt x="70" y="95"/>
                  <a:pt x="66" y="98"/>
                </a:cubicBezTo>
                <a:close/>
                <a:moveTo>
                  <a:pt x="83" y="82"/>
                </a:moveTo>
                <a:cubicBezTo>
                  <a:pt x="81" y="84"/>
                  <a:pt x="77" y="84"/>
                  <a:pt x="75" y="82"/>
                </a:cubicBezTo>
                <a:cubicBezTo>
                  <a:pt x="67" y="74"/>
                  <a:pt x="54" y="74"/>
                  <a:pt x="46" y="82"/>
                </a:cubicBezTo>
                <a:cubicBezTo>
                  <a:pt x="43" y="84"/>
                  <a:pt x="40" y="84"/>
                  <a:pt x="38" y="82"/>
                </a:cubicBezTo>
                <a:cubicBezTo>
                  <a:pt x="35" y="79"/>
                  <a:pt x="35" y="76"/>
                  <a:pt x="38" y="74"/>
                </a:cubicBezTo>
                <a:cubicBezTo>
                  <a:pt x="38" y="74"/>
                  <a:pt x="38" y="74"/>
                  <a:pt x="38" y="74"/>
                </a:cubicBezTo>
                <a:cubicBezTo>
                  <a:pt x="44" y="68"/>
                  <a:pt x="52" y="64"/>
                  <a:pt x="60" y="65"/>
                </a:cubicBezTo>
                <a:cubicBezTo>
                  <a:pt x="69" y="65"/>
                  <a:pt x="77" y="68"/>
                  <a:pt x="83" y="74"/>
                </a:cubicBezTo>
                <a:cubicBezTo>
                  <a:pt x="84" y="75"/>
                  <a:pt x="85" y="76"/>
                  <a:pt x="85" y="78"/>
                </a:cubicBezTo>
                <a:cubicBezTo>
                  <a:pt x="85" y="79"/>
                  <a:pt x="84" y="81"/>
                  <a:pt x="83" y="82"/>
                </a:cubicBezTo>
                <a:close/>
                <a:moveTo>
                  <a:pt x="97" y="68"/>
                </a:moveTo>
                <a:cubicBezTo>
                  <a:pt x="94" y="70"/>
                  <a:pt x="91" y="70"/>
                  <a:pt x="89" y="68"/>
                </a:cubicBezTo>
                <a:cubicBezTo>
                  <a:pt x="81" y="61"/>
                  <a:pt x="71" y="57"/>
                  <a:pt x="60" y="57"/>
                </a:cubicBezTo>
                <a:cubicBezTo>
                  <a:pt x="50" y="57"/>
                  <a:pt x="40" y="61"/>
                  <a:pt x="32" y="68"/>
                </a:cubicBezTo>
                <a:cubicBezTo>
                  <a:pt x="30" y="70"/>
                  <a:pt x="26" y="70"/>
                  <a:pt x="24" y="68"/>
                </a:cubicBezTo>
                <a:cubicBezTo>
                  <a:pt x="22" y="66"/>
                  <a:pt x="22" y="62"/>
                  <a:pt x="24" y="60"/>
                </a:cubicBezTo>
                <a:cubicBezTo>
                  <a:pt x="24" y="60"/>
                  <a:pt x="24" y="60"/>
                  <a:pt x="24" y="60"/>
                </a:cubicBezTo>
                <a:cubicBezTo>
                  <a:pt x="34" y="51"/>
                  <a:pt x="47" y="45"/>
                  <a:pt x="60" y="45"/>
                </a:cubicBezTo>
                <a:cubicBezTo>
                  <a:pt x="74" y="45"/>
                  <a:pt x="87" y="51"/>
                  <a:pt x="97" y="60"/>
                </a:cubicBezTo>
                <a:cubicBezTo>
                  <a:pt x="98" y="61"/>
                  <a:pt x="98" y="63"/>
                  <a:pt x="98" y="64"/>
                </a:cubicBezTo>
                <a:cubicBezTo>
                  <a:pt x="98" y="66"/>
                  <a:pt x="98" y="67"/>
                  <a:pt x="97" y="6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t" anchorCtr="0" bIns="45720" compatLnSpc="1" lIns="91440" numCol="1" rIns="91440" tIns="45720" vert="horz" wrap="square"/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1200" kumimoji="0" lang="en-US" noProof="0" normalizeH="0" spc="0" strike="noStrike" sz="1800" u="none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4530725" y="2307590"/>
            <a:ext cx="789940" cy="643890"/>
          </a:xfrm>
          <a:custGeom>
            <a:gdLst>
              <a:gd fmla="*/ 30 w 114" name="T0"/>
              <a:gd fmla="*/ 86 h 93" name="T1"/>
              <a:gd fmla="*/ 7 w 114" name="T2"/>
              <a:gd fmla="*/ 86 h 93" name="T3"/>
              <a:gd fmla="*/ 7 w 114" name="T4"/>
              <a:gd fmla="*/ 15 h 93" name="T5"/>
              <a:gd fmla="*/ 107 w 114" name="T6"/>
              <a:gd fmla="*/ 15 h 93" name="T7"/>
              <a:gd fmla="*/ 107 w 114" name="T8"/>
              <a:gd fmla="*/ 83 h 93" name="T9"/>
              <a:gd fmla="*/ 114 w 114" name="T10"/>
              <a:gd fmla="*/ 89 h 93" name="T11"/>
              <a:gd fmla="*/ 114 w 114" name="T12"/>
              <a:gd fmla="*/ 87 h 93" name="T13"/>
              <a:gd fmla="*/ 114 w 114" name="T14"/>
              <a:gd fmla="*/ 7 h 93" name="T15"/>
              <a:gd fmla="*/ 108 w 114" name="T16"/>
              <a:gd fmla="*/ 0 h 93" name="T17"/>
              <a:gd fmla="*/ 6 w 114" name="T18"/>
              <a:gd fmla="*/ 0 h 93" name="T19"/>
              <a:gd fmla="*/ 0 w 114" name="T20"/>
              <a:gd fmla="*/ 7 h 93" name="T21"/>
              <a:gd fmla="*/ 0 w 114" name="T22"/>
              <a:gd fmla="*/ 87 h 93" name="T23"/>
              <a:gd fmla="*/ 6 w 114" name="T24"/>
              <a:gd fmla="*/ 93 h 93" name="T25"/>
              <a:gd fmla="*/ 38 w 114" name="T26"/>
              <a:gd fmla="*/ 93 h 93" name="T27"/>
              <a:gd fmla="*/ 30 w 114" name="T28"/>
              <a:gd fmla="*/ 86 h 93" name="T29"/>
              <a:gd fmla="*/ 79 w 114" name="T30"/>
              <a:gd fmla="*/ 5 h 93" name="T31"/>
              <a:gd fmla="*/ 107 w 114" name="T32"/>
              <a:gd fmla="*/ 5 h 93" name="T33"/>
              <a:gd fmla="*/ 107 w 114" name="T34"/>
              <a:gd fmla="*/ 10 h 93" name="T35"/>
              <a:gd fmla="*/ 79 w 114" name="T36"/>
              <a:gd fmla="*/ 10 h 93" name="T37"/>
              <a:gd fmla="*/ 79 w 114" name="T38"/>
              <a:gd fmla="*/ 5 h 93" name="T39"/>
              <a:gd fmla="*/ 7 w 114" name="T40"/>
              <a:gd fmla="*/ 5 h 93" name="T41"/>
              <a:gd fmla="*/ 13 w 114" name="T42"/>
              <a:gd fmla="*/ 5 h 93" name="T43"/>
              <a:gd fmla="*/ 13 w 114" name="T44"/>
              <a:gd fmla="*/ 10 h 93" name="T45"/>
              <a:gd fmla="*/ 7 w 114" name="T46"/>
              <a:gd fmla="*/ 10 h 93" name="T47"/>
              <a:gd fmla="*/ 7 w 114" name="T48"/>
              <a:gd fmla="*/ 5 h 93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93" w="114">
                <a:moveTo>
                  <a:pt x="30" y="86"/>
                </a:moveTo>
                <a:cubicBezTo>
                  <a:pt x="7" y="86"/>
                  <a:pt x="7" y="86"/>
                  <a:pt x="7" y="86"/>
                </a:cubicBezTo>
                <a:cubicBezTo>
                  <a:pt x="7" y="15"/>
                  <a:pt x="7" y="15"/>
                  <a:pt x="7" y="15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7" y="83"/>
                  <a:pt x="107" y="83"/>
                  <a:pt x="107" y="83"/>
                </a:cubicBezTo>
                <a:cubicBezTo>
                  <a:pt x="114" y="89"/>
                  <a:pt x="114" y="89"/>
                  <a:pt x="114" y="89"/>
                </a:cubicBezTo>
                <a:cubicBezTo>
                  <a:pt x="114" y="89"/>
                  <a:pt x="114" y="88"/>
                  <a:pt x="114" y="87"/>
                </a:cubicBezTo>
                <a:cubicBezTo>
                  <a:pt x="114" y="7"/>
                  <a:pt x="114" y="7"/>
                  <a:pt x="114" y="7"/>
                </a:cubicBezTo>
                <a:cubicBezTo>
                  <a:pt x="114" y="3"/>
                  <a:pt x="111" y="0"/>
                  <a:pt x="108" y="0"/>
                </a:cubicBezTo>
                <a:cubicBezTo>
                  <a:pt x="6" y="0"/>
                  <a:pt x="6" y="0"/>
                  <a:pt x="6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91"/>
                  <a:pt x="3" y="93"/>
                  <a:pt x="6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5" y="91"/>
                  <a:pt x="33" y="89"/>
                  <a:pt x="30" y="86"/>
                </a:cubicBezTo>
                <a:close/>
                <a:moveTo>
                  <a:pt x="79" y="5"/>
                </a:moveTo>
                <a:cubicBezTo>
                  <a:pt x="107" y="5"/>
                  <a:pt x="107" y="5"/>
                  <a:pt x="107" y="5"/>
                </a:cubicBezTo>
                <a:cubicBezTo>
                  <a:pt x="107" y="10"/>
                  <a:pt x="107" y="10"/>
                  <a:pt x="107" y="10"/>
                </a:cubicBezTo>
                <a:cubicBezTo>
                  <a:pt x="79" y="10"/>
                  <a:pt x="79" y="10"/>
                  <a:pt x="79" y="10"/>
                </a:cubicBezTo>
                <a:lnTo>
                  <a:pt x="79" y="5"/>
                </a:lnTo>
                <a:close/>
                <a:moveTo>
                  <a:pt x="7" y="5"/>
                </a:moveTo>
                <a:cubicBezTo>
                  <a:pt x="13" y="5"/>
                  <a:pt x="13" y="5"/>
                  <a:pt x="13" y="5"/>
                </a:cubicBezTo>
                <a:cubicBezTo>
                  <a:pt x="13" y="10"/>
                  <a:pt x="13" y="10"/>
                  <a:pt x="13" y="10"/>
                </a:cubicBezTo>
                <a:cubicBezTo>
                  <a:pt x="7" y="10"/>
                  <a:pt x="7" y="10"/>
                  <a:pt x="7" y="10"/>
                </a:cubicBezTo>
                <a:lnTo>
                  <a:pt x="7" y="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t" anchorCtr="0" bIns="45720" compatLnSpc="1" lIns="91440" numCol="1" rIns="91440" tIns="45720" vert="horz" wrap="square"/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1200" kumimoji="0" lang="en-US" noProof="0" normalizeH="0" spc="0" strike="noStrike" sz="1800" u="none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5" name="Freeform 99"/>
          <p:cNvSpPr>
            <a:spLocks noEditPoints="1"/>
          </p:cNvSpPr>
          <p:nvPr/>
        </p:nvSpPr>
        <p:spPr bwMode="auto">
          <a:xfrm>
            <a:off x="6890385" y="2230755"/>
            <a:ext cx="755650" cy="755650"/>
          </a:xfrm>
          <a:custGeom>
            <a:gdLst>
              <a:gd fmla="*/ 178 w 207" name="T0"/>
              <a:gd fmla="*/ 0 h 207" name="T1"/>
              <a:gd fmla="*/ 178 w 207" name="T2"/>
              <a:gd fmla="*/ 44 h 207" name="T3"/>
              <a:gd fmla="*/ 29 w 207" name="T4"/>
              <a:gd fmla="*/ 44 h 207" name="T5"/>
              <a:gd fmla="*/ 29 w 207" name="T6"/>
              <a:gd fmla="*/ 0 h 207" name="T7"/>
              <a:gd fmla="*/ 0 w 207" name="T8"/>
              <a:gd fmla="*/ 0 h 207" name="T9"/>
              <a:gd fmla="*/ 0 w 207" name="T10"/>
              <a:gd fmla="*/ 207 h 207" name="T11"/>
              <a:gd fmla="*/ 207 w 207" name="T12"/>
              <a:gd fmla="*/ 207 h 207" name="T13"/>
              <a:gd fmla="*/ 207 w 207" name="T14"/>
              <a:gd fmla="*/ 0 h 207" name="T15"/>
              <a:gd fmla="*/ 178 w 207" name="T16"/>
              <a:gd fmla="*/ 0 h 207" name="T17"/>
              <a:gd fmla="*/ 96 w 207" name="T18"/>
              <a:gd fmla="*/ 174 h 207" name="T19"/>
              <a:gd fmla="*/ 85 w 207" name="T20"/>
              <a:gd fmla="*/ 166 h 207" name="T21"/>
              <a:gd fmla="*/ 44 w 207" name="T22"/>
              <a:gd fmla="*/ 122 h 207" name="T23"/>
              <a:gd fmla="*/ 67 w 207" name="T24"/>
              <a:gd fmla="*/ 103 h 207" name="T25"/>
              <a:gd fmla="*/ 96 w 207" name="T26"/>
              <a:gd fmla="*/ 133 h 207" name="T27"/>
              <a:gd fmla="*/ 155 w 207" name="T28"/>
              <a:gd fmla="*/ 74 h 207" name="T29"/>
              <a:gd fmla="*/ 178 w 207" name="T30"/>
              <a:gd fmla="*/ 96 h 207" name="T31"/>
              <a:gd fmla="*/ 96 w 207" name="T32"/>
              <a:gd fmla="*/ 174 h 207" name="T3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b="b" l="0" r="r" t="0"/>
            <a:pathLst>
              <a:path h="206" w="206">
                <a:moveTo>
                  <a:pt x="178" y="0"/>
                </a:moveTo>
                <a:lnTo>
                  <a:pt x="178" y="44"/>
                </a:lnTo>
                <a:lnTo>
                  <a:pt x="29" y="44"/>
                </a:lnTo>
                <a:lnTo>
                  <a:pt x="29" y="0"/>
                </a:lnTo>
                <a:lnTo>
                  <a:pt x="0" y="0"/>
                </a:lnTo>
                <a:lnTo>
                  <a:pt x="0" y="207"/>
                </a:lnTo>
                <a:lnTo>
                  <a:pt x="207" y="207"/>
                </a:lnTo>
                <a:lnTo>
                  <a:pt x="207" y="0"/>
                </a:lnTo>
                <a:lnTo>
                  <a:pt x="178" y="0"/>
                </a:lnTo>
                <a:close/>
                <a:moveTo>
                  <a:pt x="96" y="174"/>
                </a:moveTo>
                <a:lnTo>
                  <a:pt x="85" y="166"/>
                </a:lnTo>
                <a:lnTo>
                  <a:pt x="44" y="122"/>
                </a:lnTo>
                <a:lnTo>
                  <a:pt x="67" y="103"/>
                </a:lnTo>
                <a:lnTo>
                  <a:pt x="96" y="133"/>
                </a:lnTo>
                <a:lnTo>
                  <a:pt x="155" y="74"/>
                </a:lnTo>
                <a:lnTo>
                  <a:pt x="178" y="96"/>
                </a:lnTo>
                <a:lnTo>
                  <a:pt x="96" y="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t" anchorCtr="0" bIns="45720" compatLnSpc="1" lIns="91440" numCol="1" rIns="91440" tIns="45720" vert="horz" wrap="square"/>
          <a:lstStyle/>
          <a:p>
            <a:endParaRPr lang="id-ID">
              <a:latin typeface="+mn-ea"/>
            </a:endParaRPr>
          </a:p>
        </p:txBody>
      </p:sp>
      <p:sp>
        <p:nvSpPr>
          <p:cNvPr id="50" name="Freeform 139"/>
          <p:cNvSpPr/>
          <p:nvPr/>
        </p:nvSpPr>
        <p:spPr bwMode="auto">
          <a:xfrm>
            <a:off x="9199245" y="2235200"/>
            <a:ext cx="1045210" cy="791845"/>
          </a:xfrm>
          <a:custGeom>
            <a:gdLst>
              <a:gd fmla="*/ 143 w 165" name="T0"/>
              <a:gd fmla="*/ 19 h 125" name="T1"/>
              <a:gd fmla="*/ 34 w 165" name="T2"/>
              <a:gd fmla="*/ 19 h 125" name="T3"/>
              <a:gd fmla="*/ 30 w 165" name="T4"/>
              <a:gd fmla="*/ 5 h 125" name="T5"/>
              <a:gd fmla="*/ 29 w 165" name="T6"/>
              <a:gd fmla="*/ 4 h 125" name="T7"/>
              <a:gd fmla="*/ 29 w 165" name="T8"/>
              <a:gd fmla="*/ 4 h 125" name="T9"/>
              <a:gd fmla="*/ 28 w 165" name="T10"/>
              <a:gd fmla="*/ 3 h 125" name="T11"/>
              <a:gd fmla="*/ 28 w 165" name="T12"/>
              <a:gd fmla="*/ 2 h 125" name="T13"/>
              <a:gd fmla="*/ 28 w 165" name="T14"/>
              <a:gd fmla="*/ 2 h 125" name="T15"/>
              <a:gd fmla="*/ 27 w 165" name="T16"/>
              <a:gd fmla="*/ 1 h 125" name="T17"/>
              <a:gd fmla="*/ 27 w 165" name="T18"/>
              <a:gd fmla="*/ 1 h 125" name="T19"/>
              <a:gd fmla="*/ 22 w 165" name="T20"/>
              <a:gd fmla="*/ 0 h 125" name="T21"/>
              <a:gd fmla="*/ 7 w 165" name="T22"/>
              <a:gd fmla="*/ 2 h 125" name="T23"/>
              <a:gd fmla="*/ 0 w 165" name="T24"/>
              <a:gd fmla="*/ 9 h 125" name="T25"/>
              <a:gd fmla="*/ 7 w 165" name="T26"/>
              <a:gd fmla="*/ 15 h 125" name="T27"/>
              <a:gd fmla="*/ 18 w 165" name="T28"/>
              <a:gd fmla="*/ 14 h 125" name="T29"/>
              <a:gd fmla="*/ 45 w 165" name="T30"/>
              <a:gd fmla="*/ 99 h 125" name="T31"/>
              <a:gd fmla="*/ 42 w 165" name="T32"/>
              <a:gd fmla="*/ 109 h 125" name="T33"/>
              <a:gd fmla="*/ 58 w 165" name="T34"/>
              <a:gd fmla="*/ 125 h 125" name="T35"/>
              <a:gd fmla="*/ 73 w 165" name="T36"/>
              <a:gd fmla="*/ 116 h 125" name="T37"/>
              <a:gd fmla="*/ 94 w 165" name="T38"/>
              <a:gd fmla="*/ 116 h 125" name="T39"/>
              <a:gd fmla="*/ 109 w 165" name="T40"/>
              <a:gd fmla="*/ 125 h 125" name="T41"/>
              <a:gd fmla="*/ 125 w 165" name="T42"/>
              <a:gd fmla="*/ 109 h 125" name="T43"/>
              <a:gd fmla="*/ 109 w 165" name="T44"/>
              <a:gd fmla="*/ 93 h 125" name="T45"/>
              <a:gd fmla="*/ 94 w 165" name="T46"/>
              <a:gd fmla="*/ 102 h 125" name="T47"/>
              <a:gd fmla="*/ 73 w 165" name="T48"/>
              <a:gd fmla="*/ 102 h 125" name="T49"/>
              <a:gd fmla="*/ 58 w 165" name="T50"/>
              <a:gd fmla="*/ 93 h 125" name="T51"/>
              <a:gd fmla="*/ 58 w 165" name="T52"/>
              <a:gd fmla="*/ 93 h 125" name="T53"/>
              <a:gd fmla="*/ 55 w 165" name="T54"/>
              <a:gd fmla="*/ 83 h 125" name="T55"/>
              <a:gd fmla="*/ 125 w 165" name="T56"/>
              <a:gd fmla="*/ 83 h 125" name="T57"/>
              <a:gd fmla="*/ 139 w 165" name="T58"/>
              <a:gd fmla="*/ 68 h 125" name="T59"/>
              <a:gd fmla="*/ 158 w 165" name="T60"/>
              <a:gd fmla="*/ 34 h 125" name="T61"/>
              <a:gd fmla="*/ 143 w 165" name="T62"/>
              <a:gd fmla="*/ 19 h 125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125" w="165">
                <a:moveTo>
                  <a:pt x="143" y="19"/>
                </a:moveTo>
                <a:cubicBezTo>
                  <a:pt x="34" y="19"/>
                  <a:pt x="34" y="19"/>
                  <a:pt x="34" y="19"/>
                </a:cubicBez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29" y="4"/>
                  <a:pt x="29" y="4"/>
                </a:cubicBezTo>
                <a:cubicBezTo>
                  <a:pt x="29" y="4"/>
                  <a:pt x="29" y="4"/>
                  <a:pt x="29" y="4"/>
                </a:cubicBezTo>
                <a:cubicBezTo>
                  <a:pt x="29" y="3"/>
                  <a:pt x="29" y="3"/>
                  <a:pt x="28" y="3"/>
                </a:cubicBezTo>
                <a:cubicBezTo>
                  <a:pt x="28" y="2"/>
                  <a:pt x="28" y="2"/>
                  <a:pt x="28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7" y="2"/>
                  <a:pt x="27" y="1"/>
                  <a:pt x="27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25" y="0"/>
                  <a:pt x="24" y="0"/>
                  <a:pt x="22" y="0"/>
                </a:cubicBezTo>
                <a:cubicBezTo>
                  <a:pt x="7" y="2"/>
                  <a:pt x="7" y="2"/>
                  <a:pt x="7" y="2"/>
                </a:cubicBezTo>
                <a:cubicBezTo>
                  <a:pt x="3" y="2"/>
                  <a:pt x="0" y="5"/>
                  <a:pt x="0" y="9"/>
                </a:cubicBezTo>
                <a:cubicBezTo>
                  <a:pt x="1" y="12"/>
                  <a:pt x="4" y="15"/>
                  <a:pt x="7" y="15"/>
                </a:cubicBezTo>
                <a:cubicBezTo>
                  <a:pt x="18" y="14"/>
                  <a:pt x="18" y="14"/>
                  <a:pt x="18" y="14"/>
                </a:cubicBezTo>
                <a:cubicBezTo>
                  <a:pt x="45" y="99"/>
                  <a:pt x="45" y="99"/>
                  <a:pt x="45" y="99"/>
                </a:cubicBezTo>
                <a:cubicBezTo>
                  <a:pt x="43" y="101"/>
                  <a:pt x="42" y="105"/>
                  <a:pt x="42" y="109"/>
                </a:cubicBezTo>
                <a:cubicBezTo>
                  <a:pt x="42" y="118"/>
                  <a:pt x="49" y="125"/>
                  <a:pt x="58" y="125"/>
                </a:cubicBezTo>
                <a:cubicBezTo>
                  <a:pt x="64" y="125"/>
                  <a:pt x="70" y="121"/>
                  <a:pt x="73" y="116"/>
                </a:cubicBezTo>
                <a:cubicBezTo>
                  <a:pt x="94" y="116"/>
                  <a:pt x="94" y="116"/>
                  <a:pt x="94" y="116"/>
                </a:cubicBezTo>
                <a:cubicBezTo>
                  <a:pt x="97" y="121"/>
                  <a:pt x="103" y="125"/>
                  <a:pt x="109" y="125"/>
                </a:cubicBezTo>
                <a:cubicBezTo>
                  <a:pt x="118" y="125"/>
                  <a:pt x="125" y="118"/>
                  <a:pt x="125" y="109"/>
                </a:cubicBezTo>
                <a:cubicBezTo>
                  <a:pt x="125" y="100"/>
                  <a:pt x="118" y="93"/>
                  <a:pt x="109" y="93"/>
                </a:cubicBezTo>
                <a:cubicBezTo>
                  <a:pt x="103" y="93"/>
                  <a:pt x="97" y="97"/>
                  <a:pt x="94" y="102"/>
                </a:cubicBezTo>
                <a:cubicBezTo>
                  <a:pt x="73" y="102"/>
                  <a:pt x="73" y="102"/>
                  <a:pt x="73" y="102"/>
                </a:cubicBezTo>
                <a:cubicBezTo>
                  <a:pt x="70" y="97"/>
                  <a:pt x="64" y="93"/>
                  <a:pt x="58" y="93"/>
                </a:cubicBezTo>
                <a:cubicBezTo>
                  <a:pt x="58" y="93"/>
                  <a:pt x="58" y="93"/>
                  <a:pt x="58" y="93"/>
                </a:cubicBezTo>
                <a:cubicBezTo>
                  <a:pt x="55" y="83"/>
                  <a:pt x="55" y="83"/>
                  <a:pt x="55" y="83"/>
                </a:cubicBezTo>
                <a:cubicBezTo>
                  <a:pt x="125" y="83"/>
                  <a:pt x="125" y="83"/>
                  <a:pt x="125" y="83"/>
                </a:cubicBezTo>
                <a:cubicBezTo>
                  <a:pt x="133" y="83"/>
                  <a:pt x="134" y="77"/>
                  <a:pt x="139" y="68"/>
                </a:cubicBezTo>
                <a:cubicBezTo>
                  <a:pt x="158" y="34"/>
                  <a:pt x="158" y="34"/>
                  <a:pt x="158" y="34"/>
                </a:cubicBezTo>
                <a:cubicBezTo>
                  <a:pt x="165" y="20"/>
                  <a:pt x="151" y="19"/>
                  <a:pt x="143" y="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latin typeface="+mn-ea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70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2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5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6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8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1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2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4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7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9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93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26668"/>
      <p:bldP grpId="0" spid="26669"/>
      <p:bldP grpId="0" spid="26670"/>
      <p:bldP grpId="0" spid="26671"/>
      <p:bldP grpId="0" spid="26674"/>
      <p:bldP grpId="0" spid="26675"/>
      <p:bldP grpId="0" spid="26676"/>
      <p:bldP grpId="0" spid="26677"/>
      <p:bldP grpId="0" spid="2"/>
      <p:bldP grpId="0" spid="8"/>
      <p:bldP grpId="0" spid="3"/>
      <p:bldP grpId="0" spid="6"/>
      <p:bldP grpId="0" spid="11"/>
      <p:bldP grpId="0" spid="7"/>
      <p:bldP grpId="0" spid="235"/>
      <p:bldP grpId="0" spid="50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花1"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" y="40640"/>
            <a:ext cx="1927860" cy="2324100"/>
          </a:xfrm>
          <a:prstGeom prst="rect">
            <a:avLst/>
          </a:prstGeom>
        </p:spPr>
      </p:pic>
      <p:pic>
        <p:nvPicPr>
          <p:cNvPr descr="花1"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217785" y="40640"/>
            <a:ext cx="1927860" cy="2324100"/>
          </a:xfrm>
          <a:prstGeom prst="rect">
            <a:avLst/>
          </a:prstGeom>
        </p:spPr>
      </p:pic>
      <p:pic>
        <p:nvPicPr>
          <p:cNvPr descr="欧式"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443730" y="2107565"/>
            <a:ext cx="711200" cy="499110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5048885" y="2005965"/>
            <a:ext cx="209359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40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</a:rPr>
              <a:t>第二章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847590" y="3107055"/>
            <a:ext cx="249555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altLang="en-US" lang="zh-CN" sz="3600">
                <a:solidFill>
                  <a:srgbClr val="415380"/>
                </a:solidFill>
                <a:latin charset="-122" panose="02000000000000000000" typeface="方正清刻本悦宋简体"/>
                <a:ea charset="-122" panose="02000000000000000000" typeface="方正清刻本悦宋简体"/>
                <a:sym typeface="+mn-ea"/>
              </a:rPr>
              <a:t>自 我 评 价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593975" y="3926840"/>
            <a:ext cx="7004685" cy="85953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fontAlgn="auto">
              <a:lnSpc>
                <a:spcPct val="210000"/>
              </a:lnSpc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For our ever-lasting friendship, send sincere blessings and warm greetings to my friends whom I miss so much.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7"/>
      <p:bldP grpId="0" spid="2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-12700" y="40640"/>
            <a:ext cx="12217400" cy="6777990"/>
            <a:chOff x="-19" y="64"/>
            <a:chExt cx="19240" cy="10674"/>
          </a:xfrm>
        </p:grpSpPr>
        <p:pic>
          <p:nvPicPr>
            <p:cNvPr descr="边框"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" y="64"/>
              <a:ext cx="19241" cy="10674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w="152400">
              <a:solidFill>
                <a:srgbClr val="4153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descr="欧式"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503420" y="568960"/>
            <a:ext cx="347980" cy="244475"/>
          </a:xfrm>
          <a:prstGeom prst="rect">
            <a:avLst/>
          </a:prstGeom>
        </p:spPr>
      </p:pic>
      <p:pic>
        <p:nvPicPr>
          <p:cNvPr descr="欧式"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</p:spPr>
      </p:pic>
      <p:sp>
        <p:nvSpPr>
          <p:cNvPr id="30" name="文本框 29"/>
          <p:cNvSpPr txBox="1"/>
          <p:nvPr/>
        </p:nvSpPr>
        <p:spPr>
          <a:xfrm>
            <a:off x="4799966" y="497205"/>
            <a:ext cx="259334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</a:rPr>
              <a:t>单击此处输入标题文本</a:t>
            </a:r>
          </a:p>
        </p:txBody>
      </p:sp>
      <p:sp>
        <p:nvSpPr>
          <p:cNvPr id="2" name="右箭头 1"/>
          <p:cNvSpPr>
            <a:spLocks noChangeArrowheads="1"/>
          </p:cNvSpPr>
          <p:nvPr/>
        </p:nvSpPr>
        <p:spPr bwMode="auto">
          <a:xfrm>
            <a:off x="3776028" y="3578522"/>
            <a:ext cx="287337" cy="200025"/>
          </a:xfrm>
          <a:prstGeom prst="rightArrow">
            <a:avLst>
              <a:gd fmla="val 50000" name="adj1"/>
              <a:gd fmla="val 50138" name="adj2"/>
            </a:avLst>
          </a:prstGeom>
          <a:solidFill>
            <a:srgbClr val="415380"/>
          </a:solidFill>
          <a:ln>
            <a:noFill/>
          </a:ln>
        </p:spPr>
        <p:txBody>
          <a:bodyPr anchor="ctr"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chemeClr val="bg1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3" name="右箭头 2"/>
          <p:cNvSpPr>
            <a:spLocks noChangeArrowheads="1"/>
          </p:cNvSpPr>
          <p:nvPr/>
        </p:nvSpPr>
        <p:spPr bwMode="auto">
          <a:xfrm>
            <a:off x="5213350" y="3590587"/>
            <a:ext cx="288925" cy="200025"/>
          </a:xfrm>
          <a:prstGeom prst="rightArrow">
            <a:avLst>
              <a:gd fmla="val 50000" name="adj1"/>
              <a:gd fmla="val 50415" name="adj2"/>
            </a:avLst>
          </a:prstGeom>
          <a:solidFill>
            <a:srgbClr val="415380"/>
          </a:solidFill>
          <a:ln>
            <a:noFill/>
          </a:ln>
        </p:spPr>
        <p:txBody>
          <a:bodyPr anchor="ctr"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chemeClr val="bg1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8" name="右箭头 7"/>
          <p:cNvSpPr>
            <a:spLocks noChangeArrowheads="1"/>
          </p:cNvSpPr>
          <p:nvPr/>
        </p:nvSpPr>
        <p:spPr bwMode="auto">
          <a:xfrm>
            <a:off x="6669088" y="3590587"/>
            <a:ext cx="287337" cy="200025"/>
          </a:xfrm>
          <a:prstGeom prst="rightArrow">
            <a:avLst>
              <a:gd fmla="val 50000" name="adj1"/>
              <a:gd fmla="val 50138" name="adj2"/>
            </a:avLst>
          </a:prstGeom>
          <a:solidFill>
            <a:srgbClr val="415380"/>
          </a:solidFill>
          <a:ln>
            <a:noFill/>
          </a:ln>
        </p:spPr>
        <p:txBody>
          <a:bodyPr anchor="ctr"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chemeClr val="bg1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6" name="右箭头 5"/>
          <p:cNvSpPr>
            <a:spLocks noChangeArrowheads="1"/>
          </p:cNvSpPr>
          <p:nvPr/>
        </p:nvSpPr>
        <p:spPr bwMode="auto">
          <a:xfrm>
            <a:off x="8104188" y="3590587"/>
            <a:ext cx="288925" cy="200025"/>
          </a:xfrm>
          <a:prstGeom prst="rightArrow">
            <a:avLst>
              <a:gd fmla="val 50000" name="adj1"/>
              <a:gd fmla="val 50415" name="adj2"/>
            </a:avLst>
          </a:prstGeom>
          <a:solidFill>
            <a:srgbClr val="415380"/>
          </a:solidFill>
          <a:ln>
            <a:noFill/>
          </a:ln>
        </p:spPr>
        <p:txBody>
          <a:bodyPr anchor="ctr"/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chemeClr val="bg1"/>
              </a:solidFill>
              <a:latin charset="-122" panose="020b0503020204020204" typeface="微软雅黑"/>
              <a:ea charset="-122" panose="020b0503020204020204" typeface="微软雅黑"/>
              <a:sym charset="-122" panose="020b0503020204020204" typeface="微软雅黑"/>
            </a:endParaRPr>
          </a:p>
        </p:txBody>
      </p:sp>
      <p:sp>
        <p:nvSpPr>
          <p:cNvPr id="7" name="TextBox 22"/>
          <p:cNvSpPr txBox="1">
            <a:spLocks noChangeArrowheads="1"/>
          </p:cNvSpPr>
          <p:nvPr/>
        </p:nvSpPr>
        <p:spPr bwMode="auto">
          <a:xfrm>
            <a:off x="2237740" y="4243705"/>
            <a:ext cx="190563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11" name="TextBox 23"/>
          <p:cNvSpPr txBox="1">
            <a:spLocks noChangeArrowheads="1"/>
          </p:cNvSpPr>
          <p:nvPr/>
        </p:nvSpPr>
        <p:spPr bwMode="auto">
          <a:xfrm>
            <a:off x="1953895" y="4581525"/>
            <a:ext cx="247332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2" name="TextBox 24"/>
          <p:cNvSpPr txBox="1">
            <a:spLocks noChangeArrowheads="1"/>
          </p:cNvSpPr>
          <p:nvPr/>
        </p:nvSpPr>
        <p:spPr bwMode="auto">
          <a:xfrm>
            <a:off x="5128895" y="4244340"/>
            <a:ext cx="193357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13" name="TextBox 25"/>
          <p:cNvSpPr txBox="1">
            <a:spLocks noChangeArrowheads="1"/>
          </p:cNvSpPr>
          <p:nvPr/>
        </p:nvSpPr>
        <p:spPr bwMode="auto">
          <a:xfrm>
            <a:off x="4847590" y="4581525"/>
            <a:ext cx="249618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8010526" y="4244340"/>
            <a:ext cx="190563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16" name="TextBox 27"/>
          <p:cNvSpPr txBox="1">
            <a:spLocks noChangeArrowheads="1"/>
          </p:cNvSpPr>
          <p:nvPr/>
        </p:nvSpPr>
        <p:spPr bwMode="auto">
          <a:xfrm>
            <a:off x="7724776" y="4581525"/>
            <a:ext cx="247713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7" name="TextBox 28"/>
          <p:cNvSpPr txBox="1">
            <a:spLocks noChangeArrowheads="1"/>
          </p:cNvSpPr>
          <p:nvPr/>
        </p:nvSpPr>
        <p:spPr bwMode="auto">
          <a:xfrm>
            <a:off x="3648075" y="1875790"/>
            <a:ext cx="200279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18" name="TextBox 29"/>
          <p:cNvSpPr txBox="1">
            <a:spLocks noChangeArrowheads="1"/>
          </p:cNvSpPr>
          <p:nvPr/>
        </p:nvSpPr>
        <p:spPr bwMode="auto">
          <a:xfrm>
            <a:off x="3408045" y="2212975"/>
            <a:ext cx="248285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19" name="TextBox 30"/>
          <p:cNvSpPr txBox="1">
            <a:spLocks noChangeArrowheads="1"/>
          </p:cNvSpPr>
          <p:nvPr/>
        </p:nvSpPr>
        <p:spPr bwMode="auto">
          <a:xfrm>
            <a:off x="6544945" y="1875790"/>
            <a:ext cx="196151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/>
            <a:r>
              <a:rPr altLang="en-US" b="1" lang="zh-CN" sz="1600">
                <a:solidFill>
                  <a:srgbClr val="415380"/>
                </a:solidFill>
                <a:latin charset="-122" panose="020b0503020204020204" typeface="微软雅黑"/>
                <a:ea charset="-122" panose="020b0503020204020204" typeface="微软雅黑"/>
                <a:sym typeface="+mn-ea"/>
              </a:rPr>
              <a:t>单击此处输入标题</a:t>
            </a:r>
          </a:p>
        </p:txBody>
      </p:sp>
      <p:sp>
        <p:nvSpPr>
          <p:cNvPr id="20" name="TextBox 31"/>
          <p:cNvSpPr txBox="1">
            <a:spLocks noChangeArrowheads="1"/>
          </p:cNvSpPr>
          <p:nvPr/>
        </p:nvSpPr>
        <p:spPr bwMode="auto">
          <a:xfrm>
            <a:off x="6288405" y="2212975"/>
            <a:ext cx="2475230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algn="l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algn="l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algn="l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algn="l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50000"/>
              </a:lnSpc>
            </a:pPr>
            <a:r>
              <a: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typeface="+mn-ea"/>
                <a:sym typeface="+mn-lt"/>
              </a:rPr>
              <a:t>点击此处更换文本58pic.com点击此处更换文本58pic.com点击此处更换文本58pic.com点击此处更换文本58pic.com</a:t>
            </a:r>
          </a:p>
        </p:txBody>
      </p:sp>
      <p:sp>
        <p:nvSpPr>
          <p:cNvPr id="21" name="Oval 22"/>
          <p:cNvSpPr>
            <a:spLocks noChangeArrowheads="1"/>
          </p:cNvSpPr>
          <p:nvPr/>
        </p:nvSpPr>
        <p:spPr bwMode="auto">
          <a:xfrm>
            <a:off x="2758123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  <a:effectLst/>
        </p:spPr>
        <p:txBody>
          <a:bodyPr anchor="ctr" wrap="none"/>
          <a:lstStyle/>
          <a:p>
            <a:pPr algn="ctr" eaLnBrk="0" hangingPunct="0"/>
            <a:r>
              <a:rPr altLang="zh-CN" b="1" lang="en-US" sz="2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charset="-122" panose="020b0503020204020204" typeface="微软雅黑"/>
              </a:rPr>
              <a:t>1</a:t>
            </a:r>
          </a:p>
        </p:txBody>
      </p:sp>
      <p:sp>
        <p:nvSpPr>
          <p:cNvPr id="22" name="Oval 23"/>
          <p:cNvSpPr>
            <a:spLocks noChangeArrowheads="1"/>
          </p:cNvSpPr>
          <p:nvPr/>
        </p:nvSpPr>
        <p:spPr bwMode="auto">
          <a:xfrm>
            <a:off x="4216718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  <a:effectLst/>
        </p:spPr>
        <p:txBody>
          <a:bodyPr anchor="ctr" wrap="none"/>
          <a:lstStyle/>
          <a:p>
            <a:pPr algn="ctr" eaLnBrk="0" hangingPunct="0"/>
            <a:r>
              <a:rPr altLang="zh-CN" b="1" lang="en-US" sz="2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charset="-122" panose="020b0503020204020204" typeface="微软雅黑"/>
              </a:rPr>
              <a:t>2</a:t>
            </a:r>
          </a:p>
        </p:txBody>
      </p:sp>
      <p:sp>
        <p:nvSpPr>
          <p:cNvPr id="23" name="Oval 24"/>
          <p:cNvSpPr>
            <a:spLocks noChangeArrowheads="1"/>
          </p:cNvSpPr>
          <p:nvPr/>
        </p:nvSpPr>
        <p:spPr bwMode="auto">
          <a:xfrm>
            <a:off x="5668328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  <a:effectLst/>
        </p:spPr>
        <p:txBody>
          <a:bodyPr anchor="ctr" wrap="none"/>
          <a:lstStyle/>
          <a:p>
            <a:pPr algn="ctr" eaLnBrk="0" hangingPunct="0"/>
            <a:r>
              <a:rPr altLang="zh-CN" b="1" lang="en-US" sz="2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charset="-122" panose="020b0503020204020204" typeface="微软雅黑"/>
              </a:rPr>
              <a:t>3</a:t>
            </a:r>
          </a:p>
        </p:txBody>
      </p:sp>
      <p:sp>
        <p:nvSpPr>
          <p:cNvPr id="24" name="Oval 25"/>
          <p:cNvSpPr>
            <a:spLocks noChangeArrowheads="1"/>
          </p:cNvSpPr>
          <p:nvPr/>
        </p:nvSpPr>
        <p:spPr bwMode="auto">
          <a:xfrm>
            <a:off x="7092633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  <a:effectLst/>
        </p:spPr>
        <p:txBody>
          <a:bodyPr anchor="ctr" wrap="none"/>
          <a:lstStyle/>
          <a:p>
            <a:pPr algn="ctr" eaLnBrk="0" hangingPunct="0"/>
            <a:r>
              <a:rPr altLang="zh-CN" b="1" lang="en-US" sz="2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charset="-122" panose="020b0503020204020204" typeface="微软雅黑"/>
              </a:rPr>
              <a:t>4</a:t>
            </a:r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8530590" y="3215937"/>
            <a:ext cx="865188" cy="865188"/>
          </a:xfrm>
          <a:prstGeom prst="ellipse">
            <a:avLst/>
          </a:prstGeom>
          <a:solidFill>
            <a:srgbClr val="415380"/>
          </a:solidFill>
          <a:ln>
            <a:noFill/>
          </a:ln>
          <a:effectLst/>
        </p:spPr>
        <p:txBody>
          <a:bodyPr anchor="ctr" wrap="none"/>
          <a:lstStyle/>
          <a:p>
            <a:pPr algn="ctr" eaLnBrk="0" hangingPunct="0"/>
            <a:r>
              <a:rPr altLang="zh-CN" b="1" lang="en-US" sz="2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sym charset="-122" panose="020b0503020204020204" typeface="微软雅黑"/>
              </a:rPr>
              <a:t>5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3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4" nodeType="afterEffect" presetClass="entr" presetID="3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2" nodeType="afterEffect" presetClass="entr" presetID="3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7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80" nodeType="afterEffect" presetClass="entr" presetID="3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8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3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9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7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98" nodeType="afterEffect" presetClass="entr" presetID="3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10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2"/>
      <p:bldP grpId="0" spid="3"/>
      <p:bldP grpId="0" spid="8"/>
      <p:bldP grpId="0" spid="6"/>
      <p:bldP grpId="0" spid="7"/>
      <p:bldP grpId="0" spid="12"/>
      <p:bldP grpId="0" spid="15"/>
      <p:bldP grpId="0" spid="17"/>
      <p:bldP grpId="0" spid="19"/>
      <p:bldP grpId="0" spid="20"/>
      <p:bldP grpId="0" spid="21"/>
      <p:bldP grpId="0" spid="22"/>
      <p:bldP grpId="0" spid="23"/>
      <p:bldP grpId="0" spid="24"/>
      <p:bldP grpId="0" spid="25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PowerPoint 演示文稿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210</Paragraphs>
  <Slides>24</Slides>
  <Notes>24</Notes>
  <TotalTime>6</TotalTime>
  <HiddenSlides>0</HiddenSlides>
  <MMClips>0</MMClips>
  <ScaleCrop>0</ScaleCrop>
  <HeadingPairs>
    <vt:vector baseType="variant" size="6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40">
      <vt:lpstr>Arial</vt:lpstr>
      <vt:lpstr>Calibri Light</vt:lpstr>
      <vt:lpstr>Calibri</vt:lpstr>
      <vt:lpstr>等线 Light</vt:lpstr>
      <vt:lpstr>等线</vt:lpstr>
      <vt:lpstr>方正清刻本悦宋简体</vt:lpstr>
      <vt:lpstr>微软雅黑</vt:lpstr>
      <vt:lpstr>方正宋刻本秀楷简体</vt:lpstr>
      <vt:lpstr>宋体</vt:lpstr>
      <vt:lpstr>Tahoma</vt:lpstr>
      <vt:lpstr>Open Sans Light</vt:lpstr>
      <vt:lpstr>Levenim MT</vt:lpstr>
      <vt:lpstr>Helvetica Neue Light</vt:lpstr>
      <vt:lpstr>Lato Light</vt:lpstr>
      <vt:lpstr>Gill Sans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2017-12-17T11:42:50Z</dcterms:created>
  <cp:lastModifiedBy>优品PPT</cp:lastModifiedBy>
  <dcterms:modified xsi:type="dcterms:W3CDTF">2021-08-20T11:07:23Z</dcterms:modified>
  <cp:revision>8</cp:revision>
  <dc:title>PowerPoint 演示文稿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2052-10.1.0.7022</vt:lpwstr>
  </property>
</Properties>
</file>