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8" r:id="rId4"/>
    <p:sldId id="259" r:id="rId5"/>
    <p:sldId id="256" r:id="rId6"/>
    <p:sldId id="260" r:id="rId7"/>
    <p:sldId id="261" r:id="rId8"/>
    <p:sldId id="257" r:id="rId9"/>
    <p:sldId id="262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tags/tag1.xml" Type="http://schemas.openxmlformats.org/officeDocument/2006/relationships/tags"/><Relationship Id="rId12" Target="presProps.xml" Type="http://schemas.openxmlformats.org/officeDocument/2006/relationships/presProps"/><Relationship Id="rId13" Target="viewProps.xml" Type="http://schemas.openxmlformats.org/officeDocument/2006/relationships/viewProps"/><Relationship Id="rId14" Target="theme/theme1.xml" Type="http://schemas.openxmlformats.org/officeDocument/2006/relationships/theme"/><Relationship Id="rId15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3F3B-0363-46F2-B17A-614CCCBF6AE2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8A9E3-35C5-4ECF-99CA-98AA598DD5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0483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3299193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1247985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612579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6594158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0973201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55203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3972273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872745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2988841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3111864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49148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77191470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441731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4850011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131392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922994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6714325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6010297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587646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8682997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4259414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9133675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pattFill prst="ltUpDiag">
          <a:fgClr>
            <a:srgbClr val="F8EEC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6D869-095D-429B-B10F-0B5D19F44E8F}" type="datetimeFigureOut">
              <a:rPr lang="zh-CN" altLang="en-US" smtClean="0"/>
              <a:t>2016/9/1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3412-3569-45ED-99EA-A87A0043E9E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252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2016/9/1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4934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1" name="组合 60"/>
          <p:cNvGrpSpPr/>
          <p:nvPr/>
        </p:nvGrpSpPr>
        <p:grpSpPr>
          <a:xfrm rot="19735552">
            <a:off x="7027717" y="2331112"/>
            <a:ext cx="369060" cy="609750"/>
            <a:chOff x="2114228" y="2191239"/>
            <a:chExt cx="901927" cy="1490136"/>
          </a:xfrm>
          <a:pattFill prst="pct5">
            <a:fgClr>
              <a:schemeClr val="bg1"/>
            </a:fgClr>
            <a:bgClr>
              <a:srgbClr val="F7ACBC"/>
            </a:bgClr>
          </a:pattFill>
        </p:grpSpPr>
        <p:sp>
          <p:nvSpPr>
            <p:cNvPr id="62" name="等腰三角形 61"/>
            <p:cNvSpPr/>
            <p:nvPr/>
          </p:nvSpPr>
          <p:spPr>
            <a:xfrm rot="10800000">
              <a:off x="2114228" y="2191239"/>
              <a:ext cx="887105" cy="655092"/>
            </a:xfrm>
            <a:prstGeom prst="triangle">
              <a:avLst/>
            </a:prstGeom>
            <a:grpFill/>
            <a:ln>
              <a:solidFill>
                <a:srgbClr val="F7AC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等腰三角形 62"/>
            <p:cNvSpPr/>
            <p:nvPr/>
          </p:nvSpPr>
          <p:spPr>
            <a:xfrm>
              <a:off x="2129050" y="3026283"/>
              <a:ext cx="887105" cy="655092"/>
            </a:xfrm>
            <a:prstGeom prst="triangle">
              <a:avLst/>
            </a:prstGeom>
            <a:grpFill/>
            <a:ln>
              <a:solidFill>
                <a:srgbClr val="F7AC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2347415" y="2575265"/>
              <a:ext cx="450376" cy="748496"/>
            </a:xfrm>
            <a:prstGeom prst="roundRect">
              <a:avLst/>
            </a:prstGeom>
            <a:pattFill prst="pct5">
              <a:fgClr>
                <a:schemeClr val="bg1"/>
              </a:fgClr>
              <a:bgClr>
                <a:srgbClr val="FACED7"/>
              </a:bgClr>
            </a:pattFill>
            <a:ln>
              <a:solidFill>
                <a:srgbClr val="F7ACBC">
                  <a:alpha val="28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-115809" y="-31019"/>
            <a:ext cx="6511709" cy="4282734"/>
            <a:chOff x="-115809" y="-31019"/>
            <a:chExt cx="6511709" cy="4282734"/>
          </a:xfrm>
        </p:grpSpPr>
        <p:sp>
          <p:nvSpPr>
            <p:cNvPr id="20" name="任意多边形 19"/>
            <p:cNvSpPr/>
            <p:nvPr/>
          </p:nvSpPr>
          <p:spPr>
            <a:xfrm>
              <a:off x="5214007" y="-31019"/>
              <a:ext cx="1181893" cy="395273"/>
            </a:xfrm>
            <a:custGeom>
              <a:gdLst>
                <a:gd fmla="*/ 0 w 1181893" name="connsiteX0"/>
                <a:gd fmla="*/ 0 h 395273" name="connsiteY0"/>
                <a:gd fmla="*/ 1181893 w 1181893" name="connsiteX1"/>
                <a:gd fmla="*/ 0 h 395273" name="connsiteY1"/>
                <a:gd fmla="*/ 1180498 w 1181893" name="connsiteX2"/>
                <a:gd fmla="*/ 4492 h 395273" name="connsiteY2"/>
                <a:gd fmla="*/ 590946 w 1181893" name="connsiteX3"/>
                <a:gd fmla="*/ 395273 h 395273" name="connsiteY3"/>
                <a:gd fmla="*/ 1394 w 1181893" name="connsiteX4"/>
                <a:gd fmla="*/ 4492 h 3952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95273" w="1181893">
                  <a:moveTo>
                    <a:pt x="0" y="0"/>
                  </a:moveTo>
                  <a:lnTo>
                    <a:pt x="1181893" y="0"/>
                  </a:lnTo>
                  <a:lnTo>
                    <a:pt x="1180498" y="4492"/>
                  </a:lnTo>
                  <a:cubicBezTo>
                    <a:pt x="1083366" y="234138"/>
                    <a:pt x="855974" y="395273"/>
                    <a:pt x="590946" y="395273"/>
                  </a:cubicBezTo>
                  <a:cubicBezTo>
                    <a:pt x="325918" y="395273"/>
                    <a:pt x="98526" y="234138"/>
                    <a:pt x="1394" y="4492"/>
                  </a:cubicBez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2150627" y="0"/>
              <a:ext cx="1430383" cy="1430383"/>
            </a:xfrm>
            <a:custGeom>
              <a:gdLst>
                <a:gd fmla="*/ 0 w 1430383" name="connsiteX0"/>
                <a:gd fmla="*/ 715192 h 1430383" name="connsiteY0"/>
                <a:gd fmla="*/ 715192 w 1430383" name="connsiteX1"/>
                <a:gd fmla="*/ 0 h 1430383" name="connsiteY1"/>
                <a:gd fmla="*/ 1430384 w 1430383" name="connsiteX2"/>
                <a:gd fmla="*/ 715192 h 1430383" name="connsiteY2"/>
                <a:gd fmla="*/ 715192 w 1430383" name="connsiteX3"/>
                <a:gd fmla="*/ 1430384 h 1430383" name="connsiteY3"/>
                <a:gd fmla="*/ 0 w 1430383" name="connsiteX4"/>
                <a:gd fmla="*/ 715192 h 143038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30383" w="1430383">
                  <a:moveTo>
                    <a:pt x="0" y="715192"/>
                  </a:moveTo>
                  <a:cubicBezTo>
                    <a:pt x="0" y="320202"/>
                    <a:pt x="320202" y="0"/>
                    <a:pt x="715192" y="0"/>
                  </a:cubicBezTo>
                  <a:cubicBezTo>
                    <a:pt x="1110182" y="0"/>
                    <a:pt x="1430384" y="320202"/>
                    <a:pt x="1430384" y="715192"/>
                  </a:cubicBezTo>
                  <a:cubicBezTo>
                    <a:pt x="1430384" y="1110182"/>
                    <a:pt x="1110182" y="1430384"/>
                    <a:pt x="715192" y="1430384"/>
                  </a:cubicBezTo>
                  <a:cubicBezTo>
                    <a:pt x="320202" y="1430384"/>
                    <a:pt x="0" y="1110182"/>
                    <a:pt x="0" y="715192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248845" lIns="248845" numCol="1" rIns="248845" spcCol="1270" spcFirstLastPara="0" tIns="248845" vert="horz" wrap="square">
              <a:noAutofit/>
            </a:bodyPr>
            <a:lstStyle/>
            <a:p>
              <a:pPr algn="ctr" defTabSz="13779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31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4495902" y="0"/>
              <a:ext cx="1392368" cy="556631"/>
            </a:xfrm>
            <a:custGeom>
              <a:gdLst>
                <a:gd fmla="*/ 0 w 1392368" name="connsiteX0"/>
                <a:gd fmla="*/ 0 h 556631" name="connsiteY0"/>
                <a:gd fmla="*/ 1392368 w 1392368" name="connsiteX1"/>
                <a:gd fmla="*/ 0 h 556631" name="connsiteY1"/>
                <a:gd fmla="*/ 1355173 w 1392368" name="connsiteX2"/>
                <a:gd fmla="*/ 119824 h 556631" name="connsiteY2"/>
                <a:gd fmla="*/ 696184 w 1392368" name="connsiteX3"/>
                <a:gd fmla="*/ 556631 h 556631" name="connsiteY3"/>
                <a:gd fmla="*/ 37196 w 1392368" name="connsiteX4"/>
                <a:gd fmla="*/ 119824 h 556631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56631" w="1392368">
                  <a:moveTo>
                    <a:pt x="0" y="0"/>
                  </a:moveTo>
                  <a:lnTo>
                    <a:pt x="1392368" y="0"/>
                  </a:lnTo>
                  <a:lnTo>
                    <a:pt x="1355173" y="119824"/>
                  </a:lnTo>
                  <a:cubicBezTo>
                    <a:pt x="1246601" y="376517"/>
                    <a:pt x="992427" y="556631"/>
                    <a:pt x="696184" y="556631"/>
                  </a:cubicBezTo>
                  <a:cubicBezTo>
                    <a:pt x="399942" y="556631"/>
                    <a:pt x="145768" y="376517"/>
                    <a:pt x="37196" y="119824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248845" lIns="248845" numCol="1" rIns="248845" spcCol="1270" spcFirstLastPara="0" tIns="248845" vert="horz" wrap="square">
              <a:noAutofit/>
            </a:bodyPr>
            <a:lstStyle/>
            <a:p>
              <a:pPr algn="ctr" defTabSz="13779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31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0" name="任意多边形 39"/>
            <p:cNvSpPr/>
            <p:nvPr/>
          </p:nvSpPr>
          <p:spPr>
            <a:xfrm>
              <a:off x="-115809" y="-15480"/>
              <a:ext cx="1938125" cy="1690855"/>
            </a:xfrm>
            <a:custGeom>
              <a:gdLst>
                <a:gd fmla="*/ 90067 w 1938125" name="connsiteX0"/>
                <a:gd fmla="*/ 0 h 1690855" name="connsiteY0"/>
                <a:gd fmla="*/ 1736735 w 1938125" name="connsiteX1"/>
                <a:gd fmla="*/ 0 h 1690855" name="connsiteY1"/>
                <a:gd fmla="*/ 1755686 w 1938125" name="connsiteX2"/>
                <a:gd fmla="*/ 25343 h 1690855" name="connsiteY2"/>
                <a:gd fmla="*/ 1938125 w 1938125" name="connsiteX3"/>
                <a:gd fmla="*/ 622610 h 1690855" name="connsiteY3"/>
                <a:gd fmla="*/ 869880 w 1938125" name="connsiteX4"/>
                <a:gd fmla="*/ 1690855 h 1690855" name="connsiteY4"/>
                <a:gd fmla="*/ 114516 w 1938125" name="connsiteX5"/>
                <a:gd fmla="*/ 1377974 h 1690855" name="connsiteY5"/>
                <a:gd fmla="*/ 0 w 1938125" name="connsiteX6"/>
                <a:gd fmla="*/ 1239179 h 1690855" name="connsiteY6"/>
                <a:gd fmla="*/ 90067 w 1938125" name="connsiteX7"/>
                <a:gd fmla="*/ 1239179 h 1690855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690855" w="1938125">
                  <a:moveTo>
                    <a:pt x="90067" y="0"/>
                  </a:moveTo>
                  <a:lnTo>
                    <a:pt x="1736735" y="0"/>
                  </a:lnTo>
                  <a:lnTo>
                    <a:pt x="1755686" y="25343"/>
                  </a:lnTo>
                  <a:cubicBezTo>
                    <a:pt x="1870869" y="195836"/>
                    <a:pt x="1938125" y="401368"/>
                    <a:pt x="1938125" y="622610"/>
                  </a:cubicBezTo>
                  <a:cubicBezTo>
                    <a:pt x="1938125" y="1212586"/>
                    <a:pt x="1459856" y="1690855"/>
                    <a:pt x="869880" y="1690855"/>
                  </a:cubicBezTo>
                  <a:cubicBezTo>
                    <a:pt x="574892" y="1690855"/>
                    <a:pt x="307830" y="1571288"/>
                    <a:pt x="114516" y="1377974"/>
                  </a:cubicBezTo>
                  <a:lnTo>
                    <a:pt x="0" y="1239179"/>
                  </a:lnTo>
                  <a:lnTo>
                    <a:pt x="90067" y="1239179"/>
                  </a:ln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1158769" y="-25592"/>
              <a:ext cx="1871319" cy="1023158"/>
            </a:xfrm>
            <a:custGeom>
              <a:gdLst>
                <a:gd fmla="*/ 4418 w 1871319" name="connsiteX0"/>
                <a:gd fmla="*/ 0 h 1023158" name="connsiteY0"/>
                <a:gd fmla="*/ 1866901 w 1871319" name="connsiteX1"/>
                <a:gd fmla="*/ 0 h 1023158" name="connsiteY1"/>
                <a:gd fmla="*/ 1871319 w 1871319" name="connsiteX2"/>
                <a:gd fmla="*/ 87499 h 1023158" name="connsiteY2"/>
                <a:gd fmla="*/ 935660 w 1871319" name="connsiteX3"/>
                <a:gd fmla="*/ 1023158 h 1023158" name="connsiteY3"/>
                <a:gd fmla="*/ 0 w 1871319" name="connsiteX4"/>
                <a:gd fmla="*/ 87499 h 102315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23158" w="1871319">
                  <a:moveTo>
                    <a:pt x="4418" y="0"/>
                  </a:moveTo>
                  <a:lnTo>
                    <a:pt x="1866901" y="0"/>
                  </a:lnTo>
                  <a:lnTo>
                    <a:pt x="1871319" y="87499"/>
                  </a:lnTo>
                  <a:cubicBezTo>
                    <a:pt x="1871319" y="604250"/>
                    <a:pt x="1452411" y="1023158"/>
                    <a:pt x="935660" y="1023158"/>
                  </a:cubicBezTo>
                  <a:cubicBezTo>
                    <a:pt x="418908" y="1023158"/>
                    <a:pt x="0" y="604250"/>
                    <a:pt x="0" y="87499"/>
                  </a:cubicBez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2917463" y="-23795"/>
              <a:ext cx="2247656" cy="1397698"/>
            </a:xfrm>
            <a:custGeom>
              <a:gdLst>
                <a:gd fmla="*/ 35015 w 2247656" name="connsiteX0"/>
                <a:gd fmla="*/ 0 h 1397698" name="connsiteY0"/>
                <a:gd fmla="*/ 2212642 w 2247656" name="connsiteX1"/>
                <a:gd fmla="*/ 0 h 1397698" name="connsiteY1"/>
                <a:gd fmla="*/ 2224824 w 2247656" name="connsiteX2"/>
                <a:gd fmla="*/ 47379 h 1397698" name="connsiteY2"/>
                <a:gd fmla="*/ 2247656 w 2247656" name="connsiteX3"/>
                <a:gd fmla="*/ 273870 h 1397698" name="connsiteY3"/>
                <a:gd fmla="*/ 1123828 w 2247656" name="connsiteX4"/>
                <a:gd fmla="*/ 1397698 h 1397698" name="connsiteY4"/>
                <a:gd fmla="*/ 0 w 2247656" name="connsiteX5"/>
                <a:gd fmla="*/ 273870 h 1397698" name="connsiteY5"/>
                <a:gd fmla="*/ 22832 w 2247656" name="connsiteX6"/>
                <a:gd fmla="*/ 47379 h 139769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97698" w="2247656">
                  <a:moveTo>
                    <a:pt x="35015" y="0"/>
                  </a:moveTo>
                  <a:lnTo>
                    <a:pt x="2212642" y="0"/>
                  </a:lnTo>
                  <a:lnTo>
                    <a:pt x="2224824" y="47379"/>
                  </a:lnTo>
                  <a:cubicBezTo>
                    <a:pt x="2239794" y="120538"/>
                    <a:pt x="2247656" y="196286"/>
                    <a:pt x="2247656" y="273870"/>
                  </a:cubicBezTo>
                  <a:cubicBezTo>
                    <a:pt x="2247656" y="894544"/>
                    <a:pt x="1744502" y="1397698"/>
                    <a:pt x="1123828" y="1397698"/>
                  </a:cubicBezTo>
                  <a:cubicBezTo>
                    <a:pt x="503154" y="1397698"/>
                    <a:pt x="0" y="894544"/>
                    <a:pt x="0" y="273870"/>
                  </a:cubicBezTo>
                  <a:cubicBezTo>
                    <a:pt x="0" y="196286"/>
                    <a:pt x="7862" y="120538"/>
                    <a:pt x="22832" y="47379"/>
                  </a:cubicBez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2" name="任意多边形 31"/>
            <p:cNvSpPr/>
            <p:nvPr/>
          </p:nvSpPr>
          <p:spPr>
            <a:xfrm>
              <a:off x="1" y="3323761"/>
              <a:ext cx="419875" cy="927954"/>
            </a:xfrm>
            <a:custGeom>
              <a:gdLst>
                <a:gd fmla="*/ 0 w 419875" name="connsiteX0"/>
                <a:gd fmla="*/ 0 h 927954" name="connsiteY0"/>
                <a:gd fmla="*/ 45458 w 419875" name="connsiteX1"/>
                <a:gd fmla="*/ 4583 h 927954" name="connsiteY1"/>
                <a:gd fmla="*/ 419875 w 419875" name="connsiteX2"/>
                <a:gd fmla="*/ 463977 h 927954" name="connsiteY2"/>
                <a:gd fmla="*/ 45458 w 419875" name="connsiteX3"/>
                <a:gd fmla="*/ 923371 h 927954" name="connsiteY3"/>
                <a:gd fmla="*/ 0 w 419875" name="connsiteX4"/>
                <a:gd fmla="*/ 927954 h 92795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27954" w="419875">
                  <a:moveTo>
                    <a:pt x="0" y="0"/>
                  </a:moveTo>
                  <a:lnTo>
                    <a:pt x="45458" y="4583"/>
                  </a:lnTo>
                  <a:cubicBezTo>
                    <a:pt x="259138" y="48308"/>
                    <a:pt x="419875" y="237371"/>
                    <a:pt x="419875" y="463977"/>
                  </a:cubicBezTo>
                  <a:cubicBezTo>
                    <a:pt x="419875" y="690583"/>
                    <a:pt x="259138" y="879646"/>
                    <a:pt x="45458" y="923371"/>
                  </a:cubicBezTo>
                  <a:lnTo>
                    <a:pt x="0" y="927954"/>
                  </a:ln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4" name="任意多边形 33"/>
            <p:cNvSpPr/>
            <p:nvPr/>
          </p:nvSpPr>
          <p:spPr>
            <a:xfrm>
              <a:off x="0" y="2023188"/>
              <a:ext cx="912417" cy="1430384"/>
            </a:xfrm>
            <a:custGeom>
              <a:gdLst>
                <a:gd fmla="*/ 197225 w 912417" name="connsiteX0"/>
                <a:gd fmla="*/ 0 h 1430384" name="connsiteY0"/>
                <a:gd fmla="*/ 912417 w 912417" name="connsiteX1"/>
                <a:gd fmla="*/ 715192 h 1430384" name="connsiteY1"/>
                <a:gd fmla="*/ 197225 w 912417" name="connsiteX2"/>
                <a:gd fmla="*/ 1430384 h 1430384" name="connsiteY2"/>
                <a:gd fmla="*/ 53089 w 912417" name="connsiteX3"/>
                <a:gd fmla="*/ 1415854 h 1430384" name="connsiteY3"/>
                <a:gd fmla="*/ 0 w 912417" name="connsiteX4"/>
                <a:gd fmla="*/ 1399374 h 1430384" name="connsiteY4"/>
                <a:gd fmla="*/ 0 w 912417" name="connsiteX5"/>
                <a:gd fmla="*/ 31010 h 1430384" name="connsiteY5"/>
                <a:gd fmla="*/ 53089 w 912417" name="connsiteX6"/>
                <a:gd fmla="*/ 14530 h 1430384" name="connsiteY6"/>
                <a:gd fmla="*/ 197225 w 912417" name="connsiteX7"/>
                <a:gd fmla="*/ 0 h 1430384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430384" w="912417">
                  <a:moveTo>
                    <a:pt x="197225" y="0"/>
                  </a:moveTo>
                  <a:cubicBezTo>
                    <a:pt x="592215" y="0"/>
                    <a:pt x="912417" y="320202"/>
                    <a:pt x="912417" y="715192"/>
                  </a:cubicBezTo>
                  <a:cubicBezTo>
                    <a:pt x="912417" y="1110182"/>
                    <a:pt x="592215" y="1430384"/>
                    <a:pt x="197225" y="1430384"/>
                  </a:cubicBezTo>
                  <a:cubicBezTo>
                    <a:pt x="147851" y="1430384"/>
                    <a:pt x="99646" y="1425381"/>
                    <a:pt x="53089" y="1415854"/>
                  </a:cubicBezTo>
                  <a:lnTo>
                    <a:pt x="0" y="1399374"/>
                  </a:lnTo>
                  <a:lnTo>
                    <a:pt x="0" y="31010"/>
                  </a:lnTo>
                  <a:lnTo>
                    <a:pt x="53089" y="14530"/>
                  </a:lnTo>
                  <a:cubicBezTo>
                    <a:pt x="99646" y="5003"/>
                    <a:pt x="147851" y="0"/>
                    <a:pt x="197225" y="0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248845" lIns="248845" numCol="1" rIns="248845" spcCol="1270" spcFirstLastPara="0" tIns="248845" vert="horz" wrap="square">
              <a:noAutofit/>
            </a:bodyPr>
            <a:lstStyle/>
            <a:p>
              <a:pPr algn="ctr" defTabSz="13779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31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6" name="任意多边形 35"/>
            <p:cNvSpPr/>
            <p:nvPr/>
          </p:nvSpPr>
          <p:spPr>
            <a:xfrm>
              <a:off x="0" y="1316155"/>
              <a:ext cx="766405" cy="1121613"/>
            </a:xfrm>
            <a:custGeom>
              <a:gdLst>
                <a:gd fmla="*/ 205599 w 766405" name="connsiteX0"/>
                <a:gd fmla="*/ 0 h 1121613" name="connsiteY0"/>
                <a:gd fmla="*/ 766405 w 766405" name="connsiteX1"/>
                <a:gd fmla="*/ 560807 h 1121613" name="connsiteY1"/>
                <a:gd fmla="*/ 205599 w 766405" name="connsiteX2"/>
                <a:gd fmla="*/ 1121613 h 1121613" name="connsiteY2"/>
                <a:gd fmla="*/ 92576 w 766405" name="connsiteX3"/>
                <a:gd fmla="*/ 1110220 h 1121613" name="connsiteY3"/>
                <a:gd fmla="*/ 0 w 766405" name="connsiteX4"/>
                <a:gd fmla="*/ 1081482 h 1121613" name="connsiteY4"/>
                <a:gd fmla="*/ 0 w 766405" name="connsiteX5"/>
                <a:gd fmla="*/ 40131 h 1121613" name="connsiteY5"/>
                <a:gd fmla="*/ 92576 w 766405" name="connsiteX6"/>
                <a:gd fmla="*/ 11394 h 1121613" name="connsiteY6"/>
                <a:gd fmla="*/ 205599 w 766405" name="connsiteX7"/>
                <a:gd fmla="*/ 0 h 1121613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121613" w="766405">
                  <a:moveTo>
                    <a:pt x="205599" y="0"/>
                  </a:moveTo>
                  <a:cubicBezTo>
                    <a:pt x="515324" y="0"/>
                    <a:pt x="766405" y="251081"/>
                    <a:pt x="766405" y="560807"/>
                  </a:cubicBezTo>
                  <a:cubicBezTo>
                    <a:pt x="766405" y="870532"/>
                    <a:pt x="515324" y="1121613"/>
                    <a:pt x="205599" y="1121613"/>
                  </a:cubicBezTo>
                  <a:cubicBezTo>
                    <a:pt x="166883" y="1121613"/>
                    <a:pt x="129083" y="1117690"/>
                    <a:pt x="92576" y="1110220"/>
                  </a:cubicBezTo>
                  <a:lnTo>
                    <a:pt x="0" y="1081482"/>
                  </a:lnTo>
                  <a:lnTo>
                    <a:pt x="0" y="40131"/>
                  </a:lnTo>
                  <a:lnTo>
                    <a:pt x="92576" y="11394"/>
                  </a:lnTo>
                  <a:cubicBezTo>
                    <a:pt x="129083" y="3923"/>
                    <a:pt x="166883" y="0"/>
                    <a:pt x="205599" y="0"/>
                  </a:cubicBezTo>
                  <a:close/>
                </a:path>
              </a:pathLst>
            </a:custGeom>
            <a:pattFill prst="dkUpDiag">
              <a:fgClr>
                <a:srgbClr val="D3D9B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38" name="任意多边形 37"/>
            <p:cNvSpPr/>
            <p:nvPr/>
          </p:nvSpPr>
          <p:spPr>
            <a:xfrm>
              <a:off x="-26706" y="802908"/>
              <a:ext cx="389885" cy="1053198"/>
            </a:xfrm>
            <a:custGeom>
              <a:gdLst>
                <a:gd fmla="*/ 0 w 389885" name="connsiteX0"/>
                <a:gd fmla="*/ 0 h 1053198" name="connsiteY0"/>
                <a:gd fmla="*/ 51410 w 389885" name="connsiteX1"/>
                <a:gd fmla="*/ 15958 h 1053198" name="connsiteY1"/>
                <a:gd fmla="*/ 389885 w 389885" name="connsiteX2"/>
                <a:gd fmla="*/ 526599 h 1053198" name="connsiteY2"/>
                <a:gd fmla="*/ 51410 w 389885" name="connsiteX3"/>
                <a:gd fmla="*/ 1037240 h 1053198" name="connsiteY3"/>
                <a:gd fmla="*/ 0 w 389885" name="connsiteX4"/>
                <a:gd fmla="*/ 1053198 h 105319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3198" w="389885">
                  <a:moveTo>
                    <a:pt x="0" y="0"/>
                  </a:moveTo>
                  <a:lnTo>
                    <a:pt x="51410" y="15958"/>
                  </a:lnTo>
                  <a:cubicBezTo>
                    <a:pt x="250318" y="100089"/>
                    <a:pt x="389885" y="297045"/>
                    <a:pt x="389885" y="526599"/>
                  </a:cubicBezTo>
                  <a:cubicBezTo>
                    <a:pt x="389885" y="756153"/>
                    <a:pt x="250318" y="953109"/>
                    <a:pt x="51410" y="1037240"/>
                  </a:cubicBezTo>
                  <a:lnTo>
                    <a:pt x="0" y="1053198"/>
                  </a:ln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 rot="10800000">
            <a:off x="5818601" y="2575266"/>
            <a:ext cx="6511709" cy="4282734"/>
            <a:chOff x="-115809" y="-31019"/>
            <a:chExt cx="6511709" cy="4282734"/>
          </a:xfrm>
        </p:grpSpPr>
        <p:sp>
          <p:nvSpPr>
            <p:cNvPr id="43" name="任意多边形 42"/>
            <p:cNvSpPr/>
            <p:nvPr/>
          </p:nvSpPr>
          <p:spPr>
            <a:xfrm>
              <a:off x="5214007" y="-31019"/>
              <a:ext cx="1181893" cy="395273"/>
            </a:xfrm>
            <a:custGeom>
              <a:gdLst>
                <a:gd fmla="*/ 0 w 1181893" name="connsiteX0"/>
                <a:gd fmla="*/ 0 h 395273" name="connsiteY0"/>
                <a:gd fmla="*/ 1181893 w 1181893" name="connsiteX1"/>
                <a:gd fmla="*/ 0 h 395273" name="connsiteY1"/>
                <a:gd fmla="*/ 1180498 w 1181893" name="connsiteX2"/>
                <a:gd fmla="*/ 4492 h 395273" name="connsiteY2"/>
                <a:gd fmla="*/ 590946 w 1181893" name="connsiteX3"/>
                <a:gd fmla="*/ 395273 h 395273" name="connsiteY3"/>
                <a:gd fmla="*/ 1394 w 1181893" name="connsiteX4"/>
                <a:gd fmla="*/ 4492 h 3952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95273" w="1181893">
                  <a:moveTo>
                    <a:pt x="0" y="0"/>
                  </a:moveTo>
                  <a:lnTo>
                    <a:pt x="1181893" y="0"/>
                  </a:lnTo>
                  <a:lnTo>
                    <a:pt x="1180498" y="4492"/>
                  </a:lnTo>
                  <a:cubicBezTo>
                    <a:pt x="1083366" y="234138"/>
                    <a:pt x="855974" y="395273"/>
                    <a:pt x="590946" y="395273"/>
                  </a:cubicBezTo>
                  <a:cubicBezTo>
                    <a:pt x="325918" y="395273"/>
                    <a:pt x="98526" y="234138"/>
                    <a:pt x="1394" y="4492"/>
                  </a:cubicBez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4" name="任意多边形 43"/>
            <p:cNvSpPr/>
            <p:nvPr/>
          </p:nvSpPr>
          <p:spPr>
            <a:xfrm>
              <a:off x="2150627" y="0"/>
              <a:ext cx="1430383" cy="1430383"/>
            </a:xfrm>
            <a:custGeom>
              <a:gdLst>
                <a:gd fmla="*/ 0 w 1430383" name="connsiteX0"/>
                <a:gd fmla="*/ 715192 h 1430383" name="connsiteY0"/>
                <a:gd fmla="*/ 715192 w 1430383" name="connsiteX1"/>
                <a:gd fmla="*/ 0 h 1430383" name="connsiteY1"/>
                <a:gd fmla="*/ 1430384 w 1430383" name="connsiteX2"/>
                <a:gd fmla="*/ 715192 h 1430383" name="connsiteY2"/>
                <a:gd fmla="*/ 715192 w 1430383" name="connsiteX3"/>
                <a:gd fmla="*/ 1430384 h 1430383" name="connsiteY3"/>
                <a:gd fmla="*/ 0 w 1430383" name="connsiteX4"/>
                <a:gd fmla="*/ 715192 h 143038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430383" w="1430383">
                  <a:moveTo>
                    <a:pt x="0" y="715192"/>
                  </a:moveTo>
                  <a:cubicBezTo>
                    <a:pt x="0" y="320202"/>
                    <a:pt x="320202" y="0"/>
                    <a:pt x="715192" y="0"/>
                  </a:cubicBezTo>
                  <a:cubicBezTo>
                    <a:pt x="1110182" y="0"/>
                    <a:pt x="1430384" y="320202"/>
                    <a:pt x="1430384" y="715192"/>
                  </a:cubicBezTo>
                  <a:cubicBezTo>
                    <a:pt x="1430384" y="1110182"/>
                    <a:pt x="1110182" y="1430384"/>
                    <a:pt x="715192" y="1430384"/>
                  </a:cubicBezTo>
                  <a:cubicBezTo>
                    <a:pt x="320202" y="1430384"/>
                    <a:pt x="0" y="1110182"/>
                    <a:pt x="0" y="715192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248845" lIns="248845" numCol="1" rIns="248845" spcCol="1270" spcFirstLastPara="0" tIns="248845" vert="horz" wrap="square">
              <a:noAutofit/>
            </a:bodyPr>
            <a:lstStyle/>
            <a:p>
              <a:pPr algn="ctr" defTabSz="13779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31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4495902" y="0"/>
              <a:ext cx="1392368" cy="556631"/>
            </a:xfrm>
            <a:custGeom>
              <a:gdLst>
                <a:gd fmla="*/ 0 w 1392368" name="connsiteX0"/>
                <a:gd fmla="*/ 0 h 556631" name="connsiteY0"/>
                <a:gd fmla="*/ 1392368 w 1392368" name="connsiteX1"/>
                <a:gd fmla="*/ 0 h 556631" name="connsiteY1"/>
                <a:gd fmla="*/ 1355173 w 1392368" name="connsiteX2"/>
                <a:gd fmla="*/ 119824 h 556631" name="connsiteY2"/>
                <a:gd fmla="*/ 696184 w 1392368" name="connsiteX3"/>
                <a:gd fmla="*/ 556631 h 556631" name="connsiteY3"/>
                <a:gd fmla="*/ 37196 w 1392368" name="connsiteX4"/>
                <a:gd fmla="*/ 119824 h 556631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56631" w="1392368">
                  <a:moveTo>
                    <a:pt x="0" y="0"/>
                  </a:moveTo>
                  <a:lnTo>
                    <a:pt x="1392368" y="0"/>
                  </a:lnTo>
                  <a:lnTo>
                    <a:pt x="1355173" y="119824"/>
                  </a:lnTo>
                  <a:cubicBezTo>
                    <a:pt x="1246601" y="376517"/>
                    <a:pt x="992427" y="556631"/>
                    <a:pt x="696184" y="556631"/>
                  </a:cubicBezTo>
                  <a:cubicBezTo>
                    <a:pt x="399942" y="556631"/>
                    <a:pt x="145768" y="376517"/>
                    <a:pt x="37196" y="119824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248845" lIns="248845" numCol="1" rIns="248845" spcCol="1270" spcFirstLastPara="0" tIns="248845" vert="horz" wrap="square">
              <a:noAutofit/>
            </a:bodyPr>
            <a:lstStyle/>
            <a:p>
              <a:pPr algn="ctr" defTabSz="13779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31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6" name="任意多边形 45"/>
            <p:cNvSpPr/>
            <p:nvPr/>
          </p:nvSpPr>
          <p:spPr>
            <a:xfrm>
              <a:off x="-115809" y="-15480"/>
              <a:ext cx="1938125" cy="1690855"/>
            </a:xfrm>
            <a:custGeom>
              <a:gdLst>
                <a:gd fmla="*/ 90067 w 1938125" name="connsiteX0"/>
                <a:gd fmla="*/ 0 h 1690855" name="connsiteY0"/>
                <a:gd fmla="*/ 1736735 w 1938125" name="connsiteX1"/>
                <a:gd fmla="*/ 0 h 1690855" name="connsiteY1"/>
                <a:gd fmla="*/ 1755686 w 1938125" name="connsiteX2"/>
                <a:gd fmla="*/ 25343 h 1690855" name="connsiteY2"/>
                <a:gd fmla="*/ 1938125 w 1938125" name="connsiteX3"/>
                <a:gd fmla="*/ 622610 h 1690855" name="connsiteY3"/>
                <a:gd fmla="*/ 869880 w 1938125" name="connsiteX4"/>
                <a:gd fmla="*/ 1690855 h 1690855" name="connsiteY4"/>
                <a:gd fmla="*/ 114516 w 1938125" name="connsiteX5"/>
                <a:gd fmla="*/ 1377974 h 1690855" name="connsiteY5"/>
                <a:gd fmla="*/ 0 w 1938125" name="connsiteX6"/>
                <a:gd fmla="*/ 1239179 h 1690855" name="connsiteY6"/>
                <a:gd fmla="*/ 90067 w 1938125" name="connsiteX7"/>
                <a:gd fmla="*/ 1239179 h 1690855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690855" w="1938125">
                  <a:moveTo>
                    <a:pt x="90067" y="0"/>
                  </a:moveTo>
                  <a:lnTo>
                    <a:pt x="1736735" y="0"/>
                  </a:lnTo>
                  <a:lnTo>
                    <a:pt x="1755686" y="25343"/>
                  </a:lnTo>
                  <a:cubicBezTo>
                    <a:pt x="1870869" y="195836"/>
                    <a:pt x="1938125" y="401368"/>
                    <a:pt x="1938125" y="622610"/>
                  </a:cubicBezTo>
                  <a:cubicBezTo>
                    <a:pt x="1938125" y="1212586"/>
                    <a:pt x="1459856" y="1690855"/>
                    <a:pt x="869880" y="1690855"/>
                  </a:cubicBezTo>
                  <a:cubicBezTo>
                    <a:pt x="574892" y="1690855"/>
                    <a:pt x="307830" y="1571288"/>
                    <a:pt x="114516" y="1377974"/>
                  </a:cubicBezTo>
                  <a:lnTo>
                    <a:pt x="0" y="1239179"/>
                  </a:lnTo>
                  <a:lnTo>
                    <a:pt x="90067" y="1239179"/>
                  </a:ln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7" name="任意多边形 46"/>
            <p:cNvSpPr/>
            <p:nvPr/>
          </p:nvSpPr>
          <p:spPr>
            <a:xfrm>
              <a:off x="1158769" y="-25592"/>
              <a:ext cx="1871319" cy="1023158"/>
            </a:xfrm>
            <a:custGeom>
              <a:gdLst>
                <a:gd fmla="*/ 4418 w 1871319" name="connsiteX0"/>
                <a:gd fmla="*/ 0 h 1023158" name="connsiteY0"/>
                <a:gd fmla="*/ 1866901 w 1871319" name="connsiteX1"/>
                <a:gd fmla="*/ 0 h 1023158" name="connsiteY1"/>
                <a:gd fmla="*/ 1871319 w 1871319" name="connsiteX2"/>
                <a:gd fmla="*/ 87499 h 1023158" name="connsiteY2"/>
                <a:gd fmla="*/ 935660 w 1871319" name="connsiteX3"/>
                <a:gd fmla="*/ 1023158 h 1023158" name="connsiteY3"/>
                <a:gd fmla="*/ 0 w 1871319" name="connsiteX4"/>
                <a:gd fmla="*/ 87499 h 102315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23158" w="1871319">
                  <a:moveTo>
                    <a:pt x="4418" y="0"/>
                  </a:moveTo>
                  <a:lnTo>
                    <a:pt x="1866901" y="0"/>
                  </a:lnTo>
                  <a:lnTo>
                    <a:pt x="1871319" y="87499"/>
                  </a:lnTo>
                  <a:cubicBezTo>
                    <a:pt x="1871319" y="604250"/>
                    <a:pt x="1452411" y="1023158"/>
                    <a:pt x="935660" y="1023158"/>
                  </a:cubicBezTo>
                  <a:cubicBezTo>
                    <a:pt x="418908" y="1023158"/>
                    <a:pt x="0" y="604250"/>
                    <a:pt x="0" y="87499"/>
                  </a:cubicBez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8" name="任意多边形 47"/>
            <p:cNvSpPr/>
            <p:nvPr/>
          </p:nvSpPr>
          <p:spPr>
            <a:xfrm>
              <a:off x="2917463" y="-23795"/>
              <a:ext cx="2247656" cy="1397698"/>
            </a:xfrm>
            <a:custGeom>
              <a:gdLst>
                <a:gd fmla="*/ 35015 w 2247656" name="connsiteX0"/>
                <a:gd fmla="*/ 0 h 1397698" name="connsiteY0"/>
                <a:gd fmla="*/ 2212642 w 2247656" name="connsiteX1"/>
                <a:gd fmla="*/ 0 h 1397698" name="connsiteY1"/>
                <a:gd fmla="*/ 2224824 w 2247656" name="connsiteX2"/>
                <a:gd fmla="*/ 47379 h 1397698" name="connsiteY2"/>
                <a:gd fmla="*/ 2247656 w 2247656" name="connsiteX3"/>
                <a:gd fmla="*/ 273870 h 1397698" name="connsiteY3"/>
                <a:gd fmla="*/ 1123828 w 2247656" name="connsiteX4"/>
                <a:gd fmla="*/ 1397698 h 1397698" name="connsiteY4"/>
                <a:gd fmla="*/ 0 w 2247656" name="connsiteX5"/>
                <a:gd fmla="*/ 273870 h 1397698" name="connsiteY5"/>
                <a:gd fmla="*/ 22832 w 2247656" name="connsiteX6"/>
                <a:gd fmla="*/ 47379 h 1397698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97698" w="2247656">
                  <a:moveTo>
                    <a:pt x="35015" y="0"/>
                  </a:moveTo>
                  <a:lnTo>
                    <a:pt x="2212642" y="0"/>
                  </a:lnTo>
                  <a:lnTo>
                    <a:pt x="2224824" y="47379"/>
                  </a:lnTo>
                  <a:cubicBezTo>
                    <a:pt x="2239794" y="120538"/>
                    <a:pt x="2247656" y="196286"/>
                    <a:pt x="2247656" y="273870"/>
                  </a:cubicBezTo>
                  <a:cubicBezTo>
                    <a:pt x="2247656" y="894544"/>
                    <a:pt x="1744502" y="1397698"/>
                    <a:pt x="1123828" y="1397698"/>
                  </a:cubicBezTo>
                  <a:cubicBezTo>
                    <a:pt x="503154" y="1397698"/>
                    <a:pt x="0" y="894544"/>
                    <a:pt x="0" y="273870"/>
                  </a:cubicBezTo>
                  <a:cubicBezTo>
                    <a:pt x="0" y="196286"/>
                    <a:pt x="7862" y="120538"/>
                    <a:pt x="22832" y="47379"/>
                  </a:cubicBez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49" name="任意多边形 48"/>
            <p:cNvSpPr/>
            <p:nvPr/>
          </p:nvSpPr>
          <p:spPr>
            <a:xfrm>
              <a:off x="1" y="3323761"/>
              <a:ext cx="419875" cy="927954"/>
            </a:xfrm>
            <a:custGeom>
              <a:gdLst>
                <a:gd fmla="*/ 0 w 419875" name="connsiteX0"/>
                <a:gd fmla="*/ 0 h 927954" name="connsiteY0"/>
                <a:gd fmla="*/ 45458 w 419875" name="connsiteX1"/>
                <a:gd fmla="*/ 4583 h 927954" name="connsiteY1"/>
                <a:gd fmla="*/ 419875 w 419875" name="connsiteX2"/>
                <a:gd fmla="*/ 463977 h 927954" name="connsiteY2"/>
                <a:gd fmla="*/ 45458 w 419875" name="connsiteX3"/>
                <a:gd fmla="*/ 923371 h 927954" name="connsiteY3"/>
                <a:gd fmla="*/ 0 w 419875" name="connsiteX4"/>
                <a:gd fmla="*/ 927954 h 927954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27954" w="419875">
                  <a:moveTo>
                    <a:pt x="0" y="0"/>
                  </a:moveTo>
                  <a:lnTo>
                    <a:pt x="45458" y="4583"/>
                  </a:lnTo>
                  <a:cubicBezTo>
                    <a:pt x="259138" y="48308"/>
                    <a:pt x="419875" y="237371"/>
                    <a:pt x="419875" y="463977"/>
                  </a:cubicBezTo>
                  <a:cubicBezTo>
                    <a:pt x="419875" y="690583"/>
                    <a:pt x="259138" y="879646"/>
                    <a:pt x="45458" y="923371"/>
                  </a:cubicBezTo>
                  <a:lnTo>
                    <a:pt x="0" y="927954"/>
                  </a:ln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0" y="2023188"/>
              <a:ext cx="912417" cy="1430384"/>
            </a:xfrm>
            <a:custGeom>
              <a:gdLst>
                <a:gd fmla="*/ 197225 w 912417" name="connsiteX0"/>
                <a:gd fmla="*/ 0 h 1430384" name="connsiteY0"/>
                <a:gd fmla="*/ 912417 w 912417" name="connsiteX1"/>
                <a:gd fmla="*/ 715192 h 1430384" name="connsiteY1"/>
                <a:gd fmla="*/ 197225 w 912417" name="connsiteX2"/>
                <a:gd fmla="*/ 1430384 h 1430384" name="connsiteY2"/>
                <a:gd fmla="*/ 53089 w 912417" name="connsiteX3"/>
                <a:gd fmla="*/ 1415854 h 1430384" name="connsiteY3"/>
                <a:gd fmla="*/ 0 w 912417" name="connsiteX4"/>
                <a:gd fmla="*/ 1399374 h 1430384" name="connsiteY4"/>
                <a:gd fmla="*/ 0 w 912417" name="connsiteX5"/>
                <a:gd fmla="*/ 31010 h 1430384" name="connsiteY5"/>
                <a:gd fmla="*/ 53089 w 912417" name="connsiteX6"/>
                <a:gd fmla="*/ 14530 h 1430384" name="connsiteY6"/>
                <a:gd fmla="*/ 197225 w 912417" name="connsiteX7"/>
                <a:gd fmla="*/ 0 h 1430384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430384" w="912417">
                  <a:moveTo>
                    <a:pt x="197225" y="0"/>
                  </a:moveTo>
                  <a:cubicBezTo>
                    <a:pt x="592215" y="0"/>
                    <a:pt x="912417" y="320202"/>
                    <a:pt x="912417" y="715192"/>
                  </a:cubicBezTo>
                  <a:cubicBezTo>
                    <a:pt x="912417" y="1110182"/>
                    <a:pt x="592215" y="1430384"/>
                    <a:pt x="197225" y="1430384"/>
                  </a:cubicBezTo>
                  <a:cubicBezTo>
                    <a:pt x="147851" y="1430384"/>
                    <a:pt x="99646" y="1425381"/>
                    <a:pt x="53089" y="1415854"/>
                  </a:cubicBezTo>
                  <a:lnTo>
                    <a:pt x="0" y="1399374"/>
                  </a:lnTo>
                  <a:lnTo>
                    <a:pt x="0" y="31010"/>
                  </a:lnTo>
                  <a:lnTo>
                    <a:pt x="53089" y="14530"/>
                  </a:lnTo>
                  <a:cubicBezTo>
                    <a:pt x="99646" y="5003"/>
                    <a:pt x="147851" y="0"/>
                    <a:pt x="197225" y="0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248845" lIns="248845" numCol="1" rIns="248845" spcCol="1270" spcFirstLastPara="0" tIns="248845" vert="horz" wrap="square">
              <a:noAutofit/>
            </a:bodyPr>
            <a:lstStyle/>
            <a:p>
              <a:pPr algn="ctr" defTabSz="13779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31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1" name="任意多边形 50"/>
            <p:cNvSpPr/>
            <p:nvPr/>
          </p:nvSpPr>
          <p:spPr>
            <a:xfrm>
              <a:off x="0" y="1316155"/>
              <a:ext cx="766405" cy="1121613"/>
            </a:xfrm>
            <a:custGeom>
              <a:gdLst>
                <a:gd fmla="*/ 205599 w 766405" name="connsiteX0"/>
                <a:gd fmla="*/ 0 h 1121613" name="connsiteY0"/>
                <a:gd fmla="*/ 766405 w 766405" name="connsiteX1"/>
                <a:gd fmla="*/ 560807 h 1121613" name="connsiteY1"/>
                <a:gd fmla="*/ 205599 w 766405" name="connsiteX2"/>
                <a:gd fmla="*/ 1121613 h 1121613" name="connsiteY2"/>
                <a:gd fmla="*/ 92576 w 766405" name="connsiteX3"/>
                <a:gd fmla="*/ 1110220 h 1121613" name="connsiteY3"/>
                <a:gd fmla="*/ 0 w 766405" name="connsiteX4"/>
                <a:gd fmla="*/ 1081482 h 1121613" name="connsiteY4"/>
                <a:gd fmla="*/ 0 w 766405" name="connsiteX5"/>
                <a:gd fmla="*/ 40131 h 1121613" name="connsiteY5"/>
                <a:gd fmla="*/ 92576 w 766405" name="connsiteX6"/>
                <a:gd fmla="*/ 11394 h 1121613" name="connsiteY6"/>
                <a:gd fmla="*/ 205599 w 766405" name="connsiteX7"/>
                <a:gd fmla="*/ 0 h 1121613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121613" w="766405">
                  <a:moveTo>
                    <a:pt x="205599" y="0"/>
                  </a:moveTo>
                  <a:cubicBezTo>
                    <a:pt x="515324" y="0"/>
                    <a:pt x="766405" y="251081"/>
                    <a:pt x="766405" y="560807"/>
                  </a:cubicBezTo>
                  <a:cubicBezTo>
                    <a:pt x="766405" y="870532"/>
                    <a:pt x="515324" y="1121613"/>
                    <a:pt x="205599" y="1121613"/>
                  </a:cubicBezTo>
                  <a:cubicBezTo>
                    <a:pt x="166883" y="1121613"/>
                    <a:pt x="129083" y="1117690"/>
                    <a:pt x="92576" y="1110220"/>
                  </a:cubicBezTo>
                  <a:lnTo>
                    <a:pt x="0" y="1081482"/>
                  </a:lnTo>
                  <a:lnTo>
                    <a:pt x="0" y="40131"/>
                  </a:lnTo>
                  <a:lnTo>
                    <a:pt x="92576" y="11394"/>
                  </a:lnTo>
                  <a:cubicBezTo>
                    <a:pt x="129083" y="3923"/>
                    <a:pt x="166883" y="0"/>
                    <a:pt x="205599" y="0"/>
                  </a:cubicBezTo>
                  <a:close/>
                </a:path>
              </a:pathLst>
            </a:custGeom>
            <a:pattFill prst="dkUpDiag">
              <a:fgClr>
                <a:srgbClr val="D3D9B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-26706" y="802908"/>
              <a:ext cx="389885" cy="1053198"/>
            </a:xfrm>
            <a:custGeom>
              <a:gdLst>
                <a:gd fmla="*/ 0 w 389885" name="connsiteX0"/>
                <a:gd fmla="*/ 0 h 1053198" name="connsiteY0"/>
                <a:gd fmla="*/ 51410 w 389885" name="connsiteX1"/>
                <a:gd fmla="*/ 15958 h 1053198" name="connsiteY1"/>
                <a:gd fmla="*/ 389885 w 389885" name="connsiteX2"/>
                <a:gd fmla="*/ 526599 h 1053198" name="connsiteY2"/>
                <a:gd fmla="*/ 51410 w 389885" name="connsiteX3"/>
                <a:gd fmla="*/ 1037240 h 1053198" name="connsiteY3"/>
                <a:gd fmla="*/ 0 w 389885" name="connsiteX4"/>
                <a:gd fmla="*/ 1053198 h 105319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53198" w="389885">
                  <a:moveTo>
                    <a:pt x="0" y="0"/>
                  </a:moveTo>
                  <a:lnTo>
                    <a:pt x="51410" y="15958"/>
                  </a:lnTo>
                  <a:cubicBezTo>
                    <a:pt x="250318" y="100089"/>
                    <a:pt x="389885" y="297045"/>
                    <a:pt x="389885" y="526599"/>
                  </a:cubicBezTo>
                  <a:cubicBezTo>
                    <a:pt x="389885" y="756153"/>
                    <a:pt x="250318" y="953109"/>
                    <a:pt x="51410" y="1037240"/>
                  </a:cubicBezTo>
                  <a:lnTo>
                    <a:pt x="0" y="1053198"/>
                  </a:ln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174572" lIns="174572" numCol="1" rIns="174572" spcCol="1270" spcFirstLastPara="0" tIns="174572" vert="horz" wrap="square">
              <a:noAutofit/>
            </a:bodyPr>
            <a:lstStyle/>
            <a:p>
              <a:pPr algn="ctr" defTabSz="97790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altLang="en-US" kern="1200" lang="zh-CN" sz="2200">
                <a:latin charset="-122" pitchFamily="34" typeface="微软雅黑"/>
                <a:ea charset="-122" pitchFamily="34" typeface="微软雅黑"/>
              </a:endParaRPr>
            </a:p>
          </p:txBody>
        </p:sp>
      </p:grpSp>
      <p:sp>
        <p:nvSpPr>
          <p:cNvPr id="53" name="文本框 52"/>
          <p:cNvSpPr txBox="1"/>
          <p:nvPr/>
        </p:nvSpPr>
        <p:spPr>
          <a:xfrm>
            <a:off x="4248881" y="2427475"/>
            <a:ext cx="327877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tx1">
                    <a:lumMod val="50000"/>
                    <a:lumOff val="50000"/>
                  </a:schemeClr>
                </a:solidFill>
                <a:latin charset="-122" panose="040f0500000000000000" pitchFamily="82" typeface="华康少女文字W5(P)"/>
                <a:ea charset="-122" panose="040f0500000000000000" pitchFamily="82" typeface="华康少女文字W5(P)"/>
              </a:rPr>
              <a:t>糖果泡泡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4980974" y="3635515"/>
            <a:ext cx="327877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输入副标题</a:t>
            </a:r>
          </a:p>
        </p:txBody>
      </p:sp>
    </p:spTree>
    <p:extLst>
      <p:ext uri="{BB962C8B-B14F-4D97-AF65-F5344CB8AC3E}">
        <p14:creationId val="4275843615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2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2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3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5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6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7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8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9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3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1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2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3"/>
      <p:bldP grpId="0" spid="5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3537903" y="4088192"/>
            <a:ext cx="993155" cy="993155"/>
            <a:chOff x="3537903" y="4088192"/>
            <a:chExt cx="993155" cy="993155"/>
          </a:xfrm>
        </p:grpSpPr>
        <p:sp>
          <p:nvSpPr>
            <p:cNvPr id="22" name="椭圆 21"/>
            <p:cNvSpPr/>
            <p:nvPr/>
          </p:nvSpPr>
          <p:spPr>
            <a:xfrm>
              <a:off x="3537903" y="4088192"/>
              <a:ext cx="993155" cy="993155"/>
            </a:xfrm>
            <a:prstGeom prst="ellipse">
              <a:avLst/>
            </a:pr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818463" y="4292380"/>
              <a:ext cx="35014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3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556205" y="2217567"/>
            <a:ext cx="993155" cy="993155"/>
            <a:chOff x="5556205" y="2217567"/>
            <a:chExt cx="993155" cy="993155"/>
          </a:xfrm>
        </p:grpSpPr>
        <p:sp>
          <p:nvSpPr>
            <p:cNvPr id="21" name="椭圆 20"/>
            <p:cNvSpPr/>
            <p:nvPr/>
          </p:nvSpPr>
          <p:spPr>
            <a:xfrm>
              <a:off x="5556205" y="2217567"/>
              <a:ext cx="993155" cy="993155"/>
            </a:xfrm>
            <a:prstGeom prst="ellipse">
              <a:avLst/>
            </a:pr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836765" y="2421756"/>
              <a:ext cx="35014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3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736397" y="2163856"/>
            <a:ext cx="993155" cy="993155"/>
            <a:chOff x="1736397" y="2163856"/>
            <a:chExt cx="993155" cy="993155"/>
          </a:xfrm>
        </p:grpSpPr>
        <p:sp>
          <p:nvSpPr>
            <p:cNvPr id="19" name="椭圆 18"/>
            <p:cNvSpPr/>
            <p:nvPr/>
          </p:nvSpPr>
          <p:spPr>
            <a:xfrm>
              <a:off x="1736397" y="2163856"/>
              <a:ext cx="993155" cy="993155"/>
            </a:xfrm>
            <a:prstGeom prst="ellipse">
              <a:avLst/>
            </a:prstGeom>
            <a:pattFill prst="dkUpDiag">
              <a:fgClr>
                <a:srgbClr val="D6E6D7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046381" y="2368045"/>
              <a:ext cx="35014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3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683690" y="3937188"/>
            <a:ext cx="993155" cy="993155"/>
            <a:chOff x="7683690" y="3937188"/>
            <a:chExt cx="993155" cy="993155"/>
          </a:xfrm>
        </p:grpSpPr>
        <p:sp>
          <p:nvSpPr>
            <p:cNvPr id="18" name="椭圆 17"/>
            <p:cNvSpPr/>
            <p:nvPr/>
          </p:nvSpPr>
          <p:spPr>
            <a:xfrm>
              <a:off x="7683690" y="3937188"/>
              <a:ext cx="993155" cy="993155"/>
            </a:xfrm>
            <a:prstGeom prst="ellipse">
              <a:avLst/>
            </a:pr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964250" y="4141377"/>
              <a:ext cx="35014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3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774927" y="2163856"/>
            <a:ext cx="993155" cy="993155"/>
            <a:chOff x="9774927" y="2163856"/>
            <a:chExt cx="993155" cy="993155"/>
          </a:xfrm>
        </p:grpSpPr>
        <p:sp>
          <p:nvSpPr>
            <p:cNvPr id="20" name="椭圆 19"/>
            <p:cNvSpPr/>
            <p:nvPr/>
          </p:nvSpPr>
          <p:spPr>
            <a:xfrm>
              <a:off x="9774927" y="2163856"/>
              <a:ext cx="993155" cy="993155"/>
            </a:xfrm>
            <a:prstGeom prst="ellipse">
              <a:avLst/>
            </a:prstGeom>
            <a:pattFill prst="dkUpDiag">
              <a:fgClr>
                <a:srgbClr val="D3D9B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10055486" y="2375557"/>
              <a:ext cx="35014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3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itchFamily="34" typeface="微软雅黑"/>
                  <a:ea charset="-122" pitchFamily="34" typeface="微软雅黑"/>
                </a:rPr>
                <a:t>5</a:t>
              </a: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1999959" y="3210722"/>
            <a:ext cx="464807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添加第一部分标题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3785909" y="1533645"/>
            <a:ext cx="464807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添加第二部分标题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819938" y="3307495"/>
            <a:ext cx="464807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添加第三部分标题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7947864" y="1382641"/>
            <a:ext cx="464807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添加第四部分标题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9998156" y="3210722"/>
            <a:ext cx="464807" cy="2529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添加第五部分标题</a:t>
            </a:r>
          </a:p>
        </p:txBody>
      </p:sp>
    </p:spTree>
    <p:extLst>
      <p:ext uri="{BB962C8B-B14F-4D97-AF65-F5344CB8AC3E}">
        <p14:creationId val="1909722502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4"/>
      <p:bldP grpId="0" spid="45"/>
      <p:bldP grpId="0" spid="46"/>
      <p:bldP grpId="0" spid="47"/>
      <p:bldP grpId="0" spid="4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pattFill prst="ltUpDiag">
          <a:fgClr>
            <a:srgbClr val="F8EEC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椭圆 6"/>
          <p:cNvSpPr/>
          <p:nvPr/>
        </p:nvSpPr>
        <p:spPr>
          <a:xfrm>
            <a:off x="3513907" y="1031964"/>
            <a:ext cx="4702629" cy="4702629"/>
          </a:xfrm>
          <a:prstGeom prst="ellipse">
            <a:avLst/>
          </a:prstGeom>
          <a:solidFill>
            <a:srgbClr val="D6E6D7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268302" y="1232207"/>
            <a:ext cx="1240700" cy="1240700"/>
          </a:xfrm>
          <a:prstGeom prst="ellipse">
            <a:avLst/>
          </a:prstGeom>
          <a:solidFill>
            <a:srgbClr val="F1E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8800">
                <a:latin charset="-122" pitchFamily="34" typeface="微软雅黑"/>
                <a:ea charset="-122" pitchFamily="34" typeface="微软雅黑"/>
              </a:rPr>
              <a:t>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25832" y="2860225"/>
            <a:ext cx="327877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输入标题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029198" y="2242075"/>
            <a:ext cx="327877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输入副标题</a:t>
            </a:r>
          </a:p>
        </p:txBody>
      </p:sp>
    </p:spTree>
    <p:extLst>
      <p:ext uri="{BB962C8B-B14F-4D97-AF65-F5344CB8AC3E}">
        <p14:creationId val="4121901785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5"/>
      <p:bldP grpId="0" spid="9"/>
      <p:bldP grpId="0" spid="1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/>
          <p:cNvSpPr/>
          <p:nvPr/>
        </p:nvSpPr>
        <p:spPr>
          <a:xfrm>
            <a:off x="3513905" y="1016741"/>
            <a:ext cx="4702629" cy="4702629"/>
          </a:xfrm>
          <a:prstGeom prst="ellipse">
            <a:avLst/>
          </a:prstGeom>
          <a:solidFill>
            <a:srgbClr val="FBC279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268302" y="1232207"/>
            <a:ext cx="1240700" cy="1240700"/>
          </a:xfrm>
          <a:prstGeom prst="ellipse">
            <a:avLst/>
          </a:prstGeom>
          <a:solidFill>
            <a:srgbClr val="F1E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8800">
                <a:latin charset="-122" pitchFamily="34" typeface="微软雅黑"/>
                <a:ea charset="-122" pitchFamily="34" typeface="微软雅黑"/>
              </a:rPr>
              <a:t>2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25832" y="2860225"/>
            <a:ext cx="327877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输入标题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029198" y="2242075"/>
            <a:ext cx="327877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输入副标题</a:t>
            </a:r>
          </a:p>
        </p:txBody>
      </p:sp>
    </p:spTree>
    <p:extLst>
      <p:ext uri="{BB962C8B-B14F-4D97-AF65-F5344CB8AC3E}">
        <p14:creationId val="707959464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5"/>
      <p:bldP grpId="0" spid="9"/>
      <p:bldP grpId="0" spid="1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椭圆 6"/>
          <p:cNvSpPr/>
          <p:nvPr/>
        </p:nvSpPr>
        <p:spPr>
          <a:xfrm>
            <a:off x="3426849" y="971021"/>
            <a:ext cx="4794070" cy="4794070"/>
          </a:xfrm>
          <a:prstGeom prst="ellipse">
            <a:avLst/>
          </a:prstGeom>
          <a:solidFill>
            <a:srgbClr val="F1E7B6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3268302" y="1232207"/>
            <a:ext cx="1240700" cy="1240700"/>
          </a:xfrm>
          <a:prstGeom prst="ellipse">
            <a:avLst/>
          </a:prstGeom>
          <a:solidFill>
            <a:srgbClr val="D6E6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8800">
                <a:latin charset="-122" pitchFamily="34" typeface="微软雅黑"/>
                <a:ea charset="-122" pitchFamily="34" typeface="微软雅黑"/>
              </a:rPr>
              <a:t>3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225832" y="2860225"/>
            <a:ext cx="327877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输入标题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029198" y="2242075"/>
            <a:ext cx="327877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输入副标题</a:t>
            </a:r>
          </a:p>
        </p:txBody>
      </p:sp>
    </p:spTree>
    <p:extLst>
      <p:ext uri="{BB962C8B-B14F-4D97-AF65-F5344CB8AC3E}">
        <p14:creationId val="1321575611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5"/>
      <p:bldP grpId="0" spid="9"/>
      <p:bldP grpId="0" spid="10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椭圆 14"/>
          <p:cNvSpPr/>
          <p:nvPr/>
        </p:nvSpPr>
        <p:spPr>
          <a:xfrm>
            <a:off x="3426849" y="971021"/>
            <a:ext cx="4794070" cy="4794070"/>
          </a:xfrm>
          <a:prstGeom prst="ellipse">
            <a:avLst/>
          </a:prstGeom>
          <a:solidFill>
            <a:srgbClr val="F7ACBC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3268302" y="1232207"/>
            <a:ext cx="1240700" cy="1240700"/>
          </a:xfrm>
          <a:prstGeom prst="ellipse">
            <a:avLst/>
          </a:prstGeom>
          <a:solidFill>
            <a:srgbClr val="D6E6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8800">
                <a:latin charset="-122" pitchFamily="34" typeface="微软雅黑"/>
                <a:ea charset="-122" pitchFamily="34" typeface="微软雅黑"/>
              </a:rPr>
              <a:t>4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225832" y="2860225"/>
            <a:ext cx="327877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输入标题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029198" y="2242075"/>
            <a:ext cx="327877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输入副标题</a:t>
            </a:r>
          </a:p>
        </p:txBody>
      </p:sp>
    </p:spTree>
    <p:extLst>
      <p:ext uri="{BB962C8B-B14F-4D97-AF65-F5344CB8AC3E}">
        <p14:creationId val="1263826748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  <p:bldP grpId="0" spid="18"/>
      <p:bldP grpId="0" spid="19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3426849" y="950837"/>
            <a:ext cx="4794070" cy="4794070"/>
          </a:xfrm>
          <a:prstGeom prst="ellipse">
            <a:avLst/>
          </a:prstGeom>
          <a:solidFill>
            <a:srgbClr val="D3D9B2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268302" y="1232207"/>
            <a:ext cx="1240700" cy="1240700"/>
          </a:xfrm>
          <a:prstGeom prst="ellipse">
            <a:avLst/>
          </a:prstGeom>
          <a:solidFill>
            <a:srgbClr val="D3D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8800">
                <a:latin charset="-122" pitchFamily="34" typeface="微软雅黑"/>
                <a:ea charset="-122" pitchFamily="34" typeface="微软雅黑"/>
              </a:rPr>
              <a:t>5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225832" y="2860225"/>
            <a:ext cx="327877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60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输入标题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29198" y="2242075"/>
            <a:ext cx="327877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>
                <a:solidFill>
                  <a:schemeClr val="tx1">
                    <a:lumMod val="50000"/>
                    <a:lumOff val="50000"/>
                  </a:schemeClr>
                </a:solidFill>
                <a:latin charset="-122" pitchFamily="34" typeface="微软雅黑"/>
                <a:ea charset="-122" pitchFamily="34" typeface="微软雅黑"/>
              </a:rPr>
              <a:t>输入副标题</a:t>
            </a:r>
          </a:p>
        </p:txBody>
      </p:sp>
    </p:spTree>
    <p:extLst>
      <p:ext uri="{BB962C8B-B14F-4D97-AF65-F5344CB8AC3E}">
        <p14:creationId val="680450006"/>
      </p:ext>
    </p:extLst>
  </p:cSld>
  <p:clrMapOvr>
    <a:masterClrMapping/>
  </p:clrMapOvr>
  <p:transition advClick="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27</Paragraphs>
  <Slides>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3">
      <vt:lpstr>Arial</vt:lpstr>
      <vt:lpstr>Calibri Light</vt:lpstr>
      <vt:lpstr>Calibri</vt:lpstr>
      <vt:lpstr>微软雅黑</vt:lpstr>
      <vt:lpstr>华康少女文字W5(P)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2021-08-22T11:59:51Z</dcterms:created>
  <cp:lastPrinted>2021-08-22T11:59:51Z</cp:lastPrinted>
  <dcterms:modified xsi:type="dcterms:W3CDTF">2021-08-22T05:40:19Z</dcterms:modified>
  <cp:revision>1</cp:revision>
</cp:coreProperties>
</file>